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9"/>
  </p:notesMasterIdLst>
  <p:sldIdLst>
    <p:sldId id="288" r:id="rId4"/>
    <p:sldId id="265" r:id="rId5"/>
    <p:sldId id="282" r:id="rId6"/>
    <p:sldId id="283" r:id="rId7"/>
    <p:sldId id="263" r:id="rId8"/>
    <p:sldId id="284" r:id="rId9"/>
    <p:sldId id="266" r:id="rId10"/>
    <p:sldId id="285" r:id="rId11"/>
    <p:sldId id="262" r:id="rId12"/>
    <p:sldId id="258" r:id="rId13"/>
    <p:sldId id="257" r:id="rId14"/>
    <p:sldId id="286" r:id="rId15"/>
    <p:sldId id="287" r:id="rId16"/>
    <p:sldId id="260" r:id="rId17"/>
    <p:sldId id="268" r:id="rId18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CCFF99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 showGuides="1">
      <p:cViewPr varScale="1">
        <p:scale>
          <a:sx n="69" d="100"/>
          <a:sy n="69" d="100"/>
        </p:scale>
        <p:origin x="1416" y="72"/>
      </p:cViewPr>
      <p:guideLst>
        <p:guide orient="horz" pos="2092"/>
        <p:guide pos="29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1999" cy="719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notesMaster" Target="notesMasters/notesMaster1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076" name="Rectangle 4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FEB04612-90E9-4059-A67B-206891709C69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79C87FA9-0749-4A16-874B-D44E007A45A2}" type="datetime1">
              <a:rPr kumimoji="0" lang="zh-CN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1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1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BE53CD9-89D0-4B60-BCCD-BF803179FD6B}" type="slidenum">
              <a:rPr kumimoji="0" lang="zh-CN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1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79C87FA9-0749-4A16-874B-D44E007A45A2}" type="datetime1">
              <a:rPr kumimoji="0" lang="zh-CN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1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1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BE53CD9-89D0-4B60-BCCD-BF803179FD6B}" type="slidenum">
              <a:rPr kumimoji="0" lang="zh-CN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1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6225"/>
            <a:ext cx="2057400" cy="5849938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6225"/>
            <a:ext cx="6019800" cy="5849938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79C87FA9-0749-4A16-874B-D44E007A45A2}" type="datetime1">
              <a:rPr kumimoji="0" lang="zh-CN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1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1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BE53CD9-89D0-4B60-BCCD-BF803179FD6B}" type="slidenum">
              <a:rPr kumimoji="0" lang="zh-CN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1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71588"/>
            <a:ext cx="3919538" cy="4854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29138" y="1271588"/>
            <a:ext cx="3921125" cy="4854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79C87FA9-0749-4A16-874B-D44E007A45A2}" type="datetime1">
              <a:rPr kumimoji="0" lang="zh-CN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1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1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BE53CD9-89D0-4B60-BCCD-BF803179FD6B}" type="slidenum">
              <a:rPr kumimoji="0" lang="zh-CN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1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rgbClr val="C7AF07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450013" y="274638"/>
            <a:ext cx="2001837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44500" y="274638"/>
            <a:ext cx="5853113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79C87FA9-0749-4A16-874B-D44E007A45A2}" type="datetime1">
              <a:rPr kumimoji="0" lang="zh-CN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1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1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BE53CD9-89D0-4B60-BCCD-BF803179FD6B}" type="slidenum">
              <a:rPr kumimoji="0" lang="zh-CN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1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79C87FA9-0749-4A16-874B-D44E007A45A2}" type="datetime1">
              <a:rPr kumimoji="0" lang="zh-CN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1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1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BE53CD9-89D0-4B60-BCCD-BF803179FD6B}" type="slidenum">
              <a:rPr kumimoji="0" lang="zh-CN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1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79C87FA9-0749-4A16-874B-D44E007A45A2}" type="datetime1">
              <a:rPr kumimoji="0" lang="zh-CN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1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1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BE53CD9-89D0-4B60-BCCD-BF803179FD6B}" type="slidenum">
              <a:rPr kumimoji="0" lang="zh-CN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1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79C87FA9-0749-4A16-874B-D44E007A45A2}" type="datetime1">
              <a:rPr kumimoji="0" lang="zh-CN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1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1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BE53CD9-89D0-4B60-BCCD-BF803179FD6B}" type="slidenum">
              <a:rPr kumimoji="0" lang="zh-CN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1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79C87FA9-0749-4A16-874B-D44E007A45A2}" type="datetime1">
              <a:rPr kumimoji="0" lang="zh-CN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1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1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BE53CD9-89D0-4B60-BCCD-BF803179FD6B}" type="slidenum">
              <a:rPr kumimoji="0" lang="zh-CN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1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79C87FA9-0749-4A16-874B-D44E007A45A2}" type="datetime1">
              <a:rPr kumimoji="0" lang="zh-CN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1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1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BE53CD9-89D0-4B60-BCCD-BF803179FD6B}" type="slidenum">
              <a:rPr kumimoji="0" lang="zh-CN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1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86521" tIns="43260" rIns="86521" bIns="4326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86487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79C87FA9-0749-4A16-874B-D44E007A45A2}" type="datetime1">
              <a:rPr kumimoji="0" lang="zh-CN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1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1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BE53CD9-89D0-4B60-BCCD-BF803179FD6B}" type="slidenum">
              <a:rPr kumimoji="0" lang="zh-CN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1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457200" y="276225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lIns="86521" tIns="43260" rIns="86521" bIns="43260"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lIns="86521" tIns="43260" rIns="86521" bIns="43260" anchor="t"/>
          <a:p>
            <a:pPr lvl="0" indent="-32385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71780"/>
            <a:r>
              <a:rPr lang="zh-CN" altLang="en-US" dirty="0"/>
              <a:t>第二级</a:t>
            </a:r>
            <a:endParaRPr lang="zh-CN" altLang="en-US" dirty="0"/>
          </a:p>
          <a:p>
            <a:pPr lvl="2" indent="-215900"/>
            <a:r>
              <a:rPr lang="zh-CN" altLang="en-US" dirty="0"/>
              <a:t>第三级</a:t>
            </a:r>
            <a:endParaRPr lang="zh-CN" altLang="en-US" dirty="0"/>
          </a:p>
          <a:p>
            <a:pPr lvl="3" indent="-215900"/>
            <a:r>
              <a:rPr lang="zh-CN" altLang="en-US" dirty="0"/>
              <a:t>第四级</a:t>
            </a:r>
            <a:endParaRPr lang="zh-CN" altLang="en-US" dirty="0"/>
          </a:p>
          <a:p>
            <a:pPr lvl="4" indent="-2159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6350"/>
            <a:ext cx="2133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6521" tIns="43260" rIns="86521" bIns="43260" numCol="1" anchor="ctr" anchorCtr="0" compatLnSpc="1"/>
          <a:lstStyle>
            <a:lvl1pPr eaLnBrk="1" hangingPunct="1">
              <a:buFont typeface="Arial" panose="020B0604020202020204" pitchFamily="34" charset="0"/>
              <a:buNone/>
              <a:defRPr sz="11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79C87FA9-0749-4A16-874B-D44E007A45A2}" type="datetime1">
              <a:rPr kumimoji="0" lang="zh-CN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1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6521" tIns="43260" rIns="86521" bIns="43260" numCol="1" anchor="ctr" anchorCtr="0" compatLnSpc="1"/>
          <a:lstStyle>
            <a:lvl1pPr algn="ctr" eaLnBrk="1" hangingPunct="1">
              <a:buFont typeface="Arial" panose="020B0604020202020204" pitchFamily="34" charset="0"/>
              <a:buNone/>
              <a:defRPr sz="11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1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56350"/>
            <a:ext cx="2133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6521" tIns="43260" rIns="86521" bIns="43260" numCol="1" anchor="ctr" anchorCtr="0" compatLnSpc="1"/>
          <a:lstStyle>
            <a:lvl1pPr algn="r" eaLnBrk="1" hangingPunct="1">
              <a:buFont typeface="Arial" panose="020B0604020202020204" pitchFamily="34" charset="0"/>
              <a:buNone/>
              <a:defRPr sz="1100" smtClean="0">
                <a:solidFill>
                  <a:srgbClr val="898989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BE53CD9-89D0-4B60-BCCD-BF803179FD6B}" type="slidenum">
              <a:rPr kumimoji="0" lang="zh-CN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1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864870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+mj-lt"/>
          <a:ea typeface="+mj-ea"/>
          <a:cs typeface="+mj-cs"/>
        </a:defRPr>
      </a:lvl1pPr>
      <a:lvl2pPr algn="l" defTabSz="864870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2pPr>
      <a:lvl3pPr algn="l" defTabSz="864870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3pPr>
      <a:lvl4pPr algn="l" defTabSz="864870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4pPr>
      <a:lvl5pPr algn="l" defTabSz="864870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5pPr>
      <a:lvl6pPr marL="457200" algn="l" defTabSz="864870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6pPr>
      <a:lvl7pPr marL="914400" algn="l" defTabSz="864870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7pPr>
      <a:lvl8pPr marL="1371600" algn="l" defTabSz="864870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8pPr>
      <a:lvl9pPr marL="1828800" algn="l" defTabSz="864870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Calibri" panose="020F0502020204030204" pitchFamily="34" charset="0"/>
          <a:ea typeface="微软雅黑" panose="020B0503020204020204" pitchFamily="34" charset="-122"/>
        </a:defRPr>
      </a:lvl9pPr>
    </p:titleStyle>
    <p:bodyStyle>
      <a:lvl1pPr marL="323850" indent="-323850" algn="l" defTabSz="86487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03580" indent="-271780" algn="l" defTabSz="86487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>
          <a:solidFill>
            <a:schemeClr val="tx1"/>
          </a:solidFill>
          <a:latin typeface="+mn-lt"/>
          <a:ea typeface="+mn-ea"/>
        </a:defRPr>
      </a:lvl2pPr>
      <a:lvl3pPr marL="1081405" indent="-215900" algn="l" defTabSz="86487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700">
          <a:solidFill>
            <a:schemeClr val="tx1"/>
          </a:solidFill>
          <a:latin typeface="+mn-lt"/>
          <a:ea typeface="+mn-ea"/>
        </a:defRPr>
      </a:lvl3pPr>
      <a:lvl4pPr marL="1514475" indent="-215900" algn="l" defTabSz="86487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>
          <a:solidFill>
            <a:schemeClr val="tx1"/>
          </a:solidFill>
          <a:latin typeface="+mn-lt"/>
          <a:ea typeface="+mn-ea"/>
        </a:defRPr>
      </a:lvl4pPr>
      <a:lvl5pPr marL="1946275" indent="-215900" algn="l" defTabSz="86487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>
          <a:solidFill>
            <a:schemeClr val="tx1"/>
          </a:solidFill>
          <a:latin typeface="+mn-lt"/>
          <a:ea typeface="+mn-ea"/>
        </a:defRPr>
      </a:lvl5pPr>
      <a:lvl6pPr marL="2403475" indent="-215900" algn="l" defTabSz="86487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>
          <a:solidFill>
            <a:schemeClr val="tx1"/>
          </a:solidFill>
          <a:latin typeface="+mn-lt"/>
          <a:ea typeface="+mn-ea"/>
        </a:defRPr>
      </a:lvl6pPr>
      <a:lvl7pPr marL="2860675" indent="-215900" algn="l" defTabSz="86487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>
          <a:solidFill>
            <a:schemeClr val="tx1"/>
          </a:solidFill>
          <a:latin typeface="+mn-lt"/>
          <a:ea typeface="+mn-ea"/>
        </a:defRPr>
      </a:lvl7pPr>
      <a:lvl8pPr marL="3317875" indent="-215900" algn="l" defTabSz="86487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>
          <a:solidFill>
            <a:schemeClr val="tx1"/>
          </a:solidFill>
          <a:latin typeface="+mn-lt"/>
          <a:ea typeface="+mn-ea"/>
        </a:defRPr>
      </a:lvl8pPr>
      <a:lvl9pPr marL="3775075" indent="-215900" algn="l" defTabSz="86487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占位符 1"/>
          <p:cNvSpPr>
            <a:spLocks noGrp="1"/>
          </p:cNvSpPr>
          <p:nvPr>
            <p:ph type="title"/>
          </p:nvPr>
        </p:nvSpPr>
        <p:spPr>
          <a:xfrm>
            <a:off x="444500" y="274638"/>
            <a:ext cx="8007350" cy="8604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51" name="文本占位符 2"/>
          <p:cNvSpPr>
            <a:spLocks noGrp="1"/>
          </p:cNvSpPr>
          <p:nvPr>
            <p:ph type="body"/>
          </p:nvPr>
        </p:nvSpPr>
        <p:spPr>
          <a:xfrm>
            <a:off x="457200" y="1271588"/>
            <a:ext cx="7993063" cy="485457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C7AF07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C7AF07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C7AF07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C7AF07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>
          <a:solidFill>
            <a:srgbClr val="C7AF07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r" rtl="0" fontAlgn="base">
        <a:spcBef>
          <a:spcPct val="0"/>
        </a:spcBef>
        <a:spcAft>
          <a:spcPct val="0"/>
        </a:spcAft>
        <a:defRPr sz="3600">
          <a:solidFill>
            <a:srgbClr val="C7AF07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r" rtl="0" fontAlgn="base">
        <a:spcBef>
          <a:spcPct val="0"/>
        </a:spcBef>
        <a:spcAft>
          <a:spcPct val="0"/>
        </a:spcAft>
        <a:defRPr sz="3600">
          <a:solidFill>
            <a:srgbClr val="C7AF07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r" rtl="0" fontAlgn="base">
        <a:spcBef>
          <a:spcPct val="0"/>
        </a:spcBef>
        <a:spcAft>
          <a:spcPct val="0"/>
        </a:spcAft>
        <a:defRPr sz="3600">
          <a:solidFill>
            <a:srgbClr val="C7AF07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r" rtl="0" fontAlgn="base">
        <a:spcBef>
          <a:spcPct val="0"/>
        </a:spcBef>
        <a:spcAft>
          <a:spcPct val="0"/>
        </a:spcAft>
        <a:defRPr sz="3600">
          <a:solidFill>
            <a:srgbClr val="C7AF07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rgbClr val="C7AF07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rgbClr val="C7AF07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rgbClr val="C7AF07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>
          <a:solidFill>
            <a:srgbClr val="C7AF07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C7AF07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C7AF07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C7AF07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C7AF07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>
          <a:solidFill>
            <a:srgbClr val="C7AF07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Text Box 2"/>
          <p:cNvSpPr txBox="1"/>
          <p:nvPr/>
        </p:nvSpPr>
        <p:spPr>
          <a:xfrm>
            <a:off x="2820988" y="4256088"/>
            <a:ext cx="2389187" cy="396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 typeface="Arial" panose="020B0604020202020204" pitchFamily="34" charset="0"/>
            </a:pP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R  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八年级下册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98" name="Text Box 3"/>
          <p:cNvSpPr txBox="1"/>
          <p:nvPr/>
        </p:nvSpPr>
        <p:spPr>
          <a:xfrm>
            <a:off x="244475" y="3187700"/>
            <a:ext cx="2576513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buFont typeface="Arial" panose="020B0604020202020204" pitchFamily="34" charset="0"/>
            </a:pP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Unit 5</a:t>
            </a:r>
            <a:endParaRPr lang="zh-CN" altLang="en-US" sz="40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099" name="Text Box 4"/>
          <p:cNvSpPr txBox="1"/>
          <p:nvPr/>
        </p:nvSpPr>
        <p:spPr>
          <a:xfrm>
            <a:off x="1905000" y="2846388"/>
            <a:ext cx="7239000" cy="14097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20000"/>
              </a:lnSpc>
              <a:buFont typeface="Arial" panose="020B0604020202020204" pitchFamily="34" charset="0"/>
            </a:pPr>
            <a:r>
              <a:rPr lang="en-US" altLang="zh-CN" sz="36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What were you doing when the rainstorm came?</a:t>
            </a:r>
            <a:endParaRPr lang="en-US" altLang="zh-CN" sz="36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100" name="Line 6"/>
          <p:cNvSpPr/>
          <p:nvPr/>
        </p:nvSpPr>
        <p:spPr>
          <a:xfrm>
            <a:off x="244475" y="4206875"/>
            <a:ext cx="8615363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101" name="Text Box 7"/>
          <p:cNvSpPr txBox="1"/>
          <p:nvPr/>
        </p:nvSpPr>
        <p:spPr>
          <a:xfrm>
            <a:off x="2260600" y="4652963"/>
            <a:ext cx="4030663" cy="6762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20000"/>
              </a:lnSpc>
              <a:buFont typeface="Arial" panose="020B0604020202020204" pitchFamily="34" charset="0"/>
            </a:pPr>
            <a:r>
              <a:rPr lang="en-US" altLang="zh-CN" sz="3200" b="1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Section </a:t>
            </a:r>
            <a:r>
              <a:rPr lang="zh-CN" alt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</a:t>
            </a:r>
            <a:r>
              <a:rPr lang="en-US" altLang="zh-CN" sz="3200" b="1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</a:t>
            </a:r>
            <a:r>
              <a:rPr lang="zh-CN" altLang="en-US" sz="3200" b="1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en-US" altLang="zh-CN" sz="3200" b="1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 - 3b</a:t>
            </a:r>
            <a:endParaRPr lang="en-US" altLang="zh-CN" sz="32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4" name="AutoShape 2"/>
          <p:cNvSpPr/>
          <p:nvPr/>
        </p:nvSpPr>
        <p:spPr>
          <a:xfrm>
            <a:off x="584200" y="95250"/>
            <a:ext cx="8342313" cy="131127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7620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90170" tIns="46990" rIns="90170" bIns="46990" anchor="ctr"/>
          <a:p>
            <a:pPr algn="ctr" defTabSz="914400">
              <a:lnSpc>
                <a:spcPct val="110000"/>
              </a:lnSpc>
              <a:buFont typeface="Arial" panose="020B0604020202020204" pitchFamily="34" charset="0"/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3a</a:t>
            </a: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. 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Make notes about an event you remember </a:t>
            </a:r>
            <a:endParaRPr lang="en-US" altLang="zh-CN" sz="3200" b="1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 defTabSz="914400">
              <a:lnSpc>
                <a:spcPct val="110000"/>
              </a:lnSpc>
              <a:buFont typeface="Arial" panose="020B0604020202020204" pitchFamily="34" charset="0"/>
            </a:pP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well.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                                             </a:t>
            </a:r>
            <a:endParaRPr lang="zh-CN" altLang="en-US" sz="3200" b="1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3795" name="Rectangle 3"/>
          <p:cNvSpPr/>
          <p:nvPr/>
        </p:nvSpPr>
        <p:spPr>
          <a:xfrm>
            <a:off x="1238250" y="1601788"/>
            <a:ext cx="7315200" cy="46926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defTabSz="914400">
              <a:lnSpc>
                <a:spcPct val="135000"/>
              </a:lnSpc>
              <a:buFont typeface="Wingdings" panose="05000000000000000000" pitchFamily="2" charset="2"/>
              <a:buChar char="Ø"/>
            </a:pP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What was the event?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defTabSz="914400">
              <a:lnSpc>
                <a:spcPct val="135000"/>
              </a:lnSpc>
              <a:buFont typeface="Wingdings" panose="05000000000000000000" pitchFamily="2" charset="2"/>
              <a:buChar char="Ø"/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When did it happen?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defTabSz="914400">
              <a:lnSpc>
                <a:spcPct val="135000"/>
              </a:lnSpc>
              <a:buFont typeface="Wingdings" panose="05000000000000000000" pitchFamily="2" charset="2"/>
              <a:buChar char="Ø"/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Where did it happen?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defTabSz="914400">
              <a:lnSpc>
                <a:spcPct val="135000"/>
              </a:lnSpc>
              <a:buFont typeface="Wingdings" panose="05000000000000000000" pitchFamily="2" charset="2"/>
              <a:buChar char="Ø"/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What were you doing?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defTabSz="914400">
              <a:lnSpc>
                <a:spcPct val="135000"/>
              </a:lnSpc>
              <a:buFont typeface="Wingdings" panose="05000000000000000000" pitchFamily="2" charset="2"/>
              <a:buChar char="Ø"/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What were your friends doing?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defTabSz="914400">
              <a:lnSpc>
                <a:spcPct val="135000"/>
              </a:lnSpc>
              <a:buFont typeface="Wingdings" panose="05000000000000000000" pitchFamily="2" charset="2"/>
              <a:buChar char="Ø"/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Why was it important?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defTabSz="914400">
              <a:lnSpc>
                <a:spcPct val="135000"/>
              </a:lnSpc>
              <a:buFont typeface="Wingdings" panose="05000000000000000000" pitchFamily="2" charset="2"/>
              <a:buChar char="Ø"/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Why do you remember this event?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bldLvl="0" animBg="1"/>
      <p:bldP spid="33795" grpId="0" bldLvl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AutoShape 2"/>
          <p:cNvSpPr/>
          <p:nvPr/>
        </p:nvSpPr>
        <p:spPr>
          <a:xfrm>
            <a:off x="639763" y="95250"/>
            <a:ext cx="8286750" cy="1311275"/>
          </a:xfrm>
          <a:prstGeom prst="roundRect">
            <a:avLst>
              <a:gd name="adj" fmla="val 16667"/>
            </a:avLst>
          </a:prstGeom>
          <a:solidFill>
            <a:srgbClr val="CCFF99"/>
          </a:solidFill>
          <a:ln w="76200" cap="flat" cmpd="sng">
            <a:solidFill>
              <a:srgbClr val="D60093"/>
            </a:solidFill>
            <a:prstDash val="solid"/>
            <a:bevel/>
            <a:headEnd type="none" w="med" len="med"/>
            <a:tailEnd type="none" w="med" len="med"/>
          </a:ln>
        </p:spPr>
        <p:txBody>
          <a:bodyPr wrap="none" lIns="90170" tIns="46990" rIns="90170" bIns="46990" anchor="ctr"/>
          <a:p>
            <a:pPr algn="ctr" defTabSz="914400">
              <a:lnSpc>
                <a:spcPct val="110000"/>
              </a:lnSpc>
              <a:buFont typeface="Arial" panose="020B0604020202020204" pitchFamily="34" charset="0"/>
            </a:pP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3b. </a:t>
            </a:r>
            <a:r>
              <a:rPr lang="zh-CN" altLang="en-US" sz="3200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Write a short article about the important </a:t>
            </a:r>
            <a:endParaRPr lang="zh-CN" altLang="en-US" sz="3200" b="1" dirty="0">
              <a:solidFill>
                <a:schemeClr val="tx2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 defTabSz="914400">
              <a:lnSpc>
                <a:spcPct val="110000"/>
              </a:lnSpc>
              <a:buFont typeface="Arial" panose="020B0604020202020204" pitchFamily="34" charset="0"/>
            </a:pPr>
            <a:r>
              <a:rPr lang="zh-CN" altLang="en-US" sz="3200" b="1" dirty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event in 3a. Try to write three paragraphs.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</a:t>
            </a:r>
            <a:endParaRPr lang="zh-CN" altLang="en-US" sz="3200" b="1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4819" name="Rectangle 3"/>
          <p:cNvSpPr/>
          <p:nvPr/>
        </p:nvSpPr>
        <p:spPr>
          <a:xfrm>
            <a:off x="336550" y="1746250"/>
            <a:ext cx="8589963" cy="37512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defTabSz="914400">
              <a:lnSpc>
                <a:spcPct val="150000"/>
              </a:lnSpc>
              <a:buFont typeface="Arial" panose="020B0604020202020204" pitchFamily="34" charset="0"/>
            </a:pP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First, write about the event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(when and where it happened).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defTabSz="914400">
              <a:lnSpc>
                <a:spcPct val="150000"/>
              </a:lnSpc>
              <a:buFont typeface="Arial" panose="020B0604020202020204" pitchFamily="34" charset="0"/>
            </a:pP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Next, write about what you and some of your friends were doing when this event happened.</a:t>
            </a:r>
            <a:endParaRPr lang="en-US" altLang="zh-CN" sz="3200" b="1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defTabSz="914400">
              <a:lnSpc>
                <a:spcPct val="150000"/>
              </a:lnSpc>
              <a:buFont typeface="Arial" panose="020B0604020202020204" pitchFamily="34" charset="0"/>
            </a:pP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Then, write about why this event was important.</a:t>
            </a:r>
            <a:endParaRPr lang="en-US" altLang="zh-CN" sz="3200" b="1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0" end="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charRg st="0" end="5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59" end="14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charRg st="59" end="14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148" end="19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4819">
                                            <p:txEl>
                                              <p:charRg st="148" end="19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1" name="Rectangle 2"/>
          <p:cNvSpPr/>
          <p:nvPr/>
        </p:nvSpPr>
        <p:spPr>
          <a:xfrm>
            <a:off x="1069975" y="793750"/>
            <a:ext cx="7777163" cy="48355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defTabSz="914400">
              <a:lnSpc>
                <a:spcPct val="185000"/>
              </a:lnSpc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An important event that I remember well was _____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_________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____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____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. It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happened in/ on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__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____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____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_____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_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at/in ___________.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defTabSz="914400">
              <a:lnSpc>
                <a:spcPct val="185000"/>
              </a:lnSpc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When I heard the news of this event/ When this event happened, I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was______________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defTabSz="914400">
              <a:lnSpc>
                <a:spcPct val="185000"/>
              </a:lnSpc>
              <a:buFont typeface="Arial" panose="020B0604020202020204" pitchFamily="34" charset="0"/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_____________________________________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. 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5362" name="AutoShape 3"/>
          <p:cNvSpPr/>
          <p:nvPr/>
        </p:nvSpPr>
        <p:spPr>
          <a:xfrm>
            <a:off x="438150" y="338138"/>
            <a:ext cx="822325" cy="833437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63500" cap="flat" cmpd="sng">
            <a:solidFill>
              <a:srgbClr val="FF66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 defTabSz="914400">
              <a:buFont typeface="Arial" panose="020B0604020202020204" pitchFamily="34" charset="0"/>
            </a:pP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3b</a:t>
            </a:r>
            <a:endParaRPr lang="en-US" altLang="zh-CN" sz="36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5844" name="Text Box 4"/>
          <p:cNvSpPr txBox="1"/>
          <p:nvPr/>
        </p:nvSpPr>
        <p:spPr>
          <a:xfrm>
            <a:off x="1069975" y="1782763"/>
            <a:ext cx="4840288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defTabSz="914400">
              <a:buFont typeface="Arial" panose="020B0604020202020204" pitchFamily="34" charset="0"/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Wenchuan Earthquake 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5845" name="Text Box 5"/>
          <p:cNvSpPr txBox="1"/>
          <p:nvPr/>
        </p:nvSpPr>
        <p:spPr>
          <a:xfrm>
            <a:off x="1584325" y="2603500"/>
            <a:ext cx="4841875" cy="5778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defTabSz="914400">
              <a:buFont typeface="Arial" panose="020B0604020202020204" pitchFamily="34" charset="0"/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May 12th, 2008 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5846" name="Text Box 6"/>
          <p:cNvSpPr txBox="1"/>
          <p:nvPr/>
        </p:nvSpPr>
        <p:spPr>
          <a:xfrm>
            <a:off x="5608638" y="2603500"/>
            <a:ext cx="2665412" cy="5778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defTabSz="914400">
              <a:buFont typeface="Arial" panose="020B0604020202020204" pitchFamily="34" charset="0"/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Wenchuan 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5847" name="Text Box 7"/>
          <p:cNvSpPr txBox="1"/>
          <p:nvPr/>
        </p:nvSpPr>
        <p:spPr>
          <a:xfrm>
            <a:off x="1260475" y="4014788"/>
            <a:ext cx="7391400" cy="13589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defTabSz="914400">
              <a:lnSpc>
                <a:spcPct val="130000"/>
              </a:lnSpc>
              <a:buFont typeface="Arial" panose="020B0604020202020204" pitchFamily="34" charset="0"/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                                  staying at home, because I was ill that day 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bldLvl="0"/>
      <p:bldP spid="35845" grpId="0" bldLvl="0"/>
      <p:bldP spid="35846" grpId="0" bldLvl="0"/>
      <p:bldP spid="35847" grpId="0" bldLvl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Text Box 2"/>
          <p:cNvSpPr txBox="1"/>
          <p:nvPr/>
        </p:nvSpPr>
        <p:spPr>
          <a:xfrm>
            <a:off x="909638" y="755650"/>
            <a:ext cx="7729537" cy="52117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defTabSz="914400">
              <a:lnSpc>
                <a:spcPct val="150000"/>
              </a:lnSpc>
              <a:buFont typeface="Arial" panose="020B0604020202020204" pitchFamily="34" charset="0"/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My friends were___________________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defTabSz="914400">
              <a:lnSpc>
                <a:spcPct val="150000"/>
              </a:lnSpc>
              <a:buFont typeface="Arial" panose="020B0604020202020204" pitchFamily="34" charset="0"/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_________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.This event is very important to me because _____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______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________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defTabSz="914400">
              <a:lnSpc>
                <a:spcPct val="150000"/>
              </a:lnSpc>
              <a:buFont typeface="Arial" panose="020B0604020202020204" pitchFamily="34" charset="0"/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________________________________</a:t>
            </a:r>
            <a:endParaRPr lang="en-US" altLang="zh-CN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defTabSz="914400">
              <a:lnSpc>
                <a:spcPct val="150000"/>
              </a:lnSpc>
              <a:buFont typeface="Arial" panose="020B0604020202020204" pitchFamily="34" charset="0"/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__________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. /I remember this event well because 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___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__________________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defTabSz="914400">
              <a:lnSpc>
                <a:spcPct val="150000"/>
              </a:lnSpc>
              <a:buFont typeface="Arial" panose="020B0604020202020204" pitchFamily="34" charset="0"/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____________________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.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6386" name="AutoShape 3"/>
          <p:cNvSpPr/>
          <p:nvPr/>
        </p:nvSpPr>
        <p:spPr>
          <a:xfrm>
            <a:off x="538163" y="117475"/>
            <a:ext cx="822325" cy="831850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63500" cap="flat" cmpd="sng">
            <a:solidFill>
              <a:srgbClr val="FF6600"/>
            </a:solidFill>
            <a:prstDash val="solid"/>
            <a:bevel/>
            <a:headEnd type="none" w="med" len="med"/>
            <a:tailEnd type="none" w="med" len="med"/>
          </a:ln>
        </p:spPr>
        <p:txBody>
          <a:bodyPr wrap="none" anchor="ctr"/>
          <a:p>
            <a:pPr algn="ctr" defTabSz="914400">
              <a:buFont typeface="Arial" panose="020B0604020202020204" pitchFamily="34" charset="0"/>
            </a:pP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3b</a:t>
            </a:r>
            <a:endParaRPr lang="en-US" altLang="zh-CN" sz="36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6868" name="Text Box 4"/>
          <p:cNvSpPr txBox="1"/>
          <p:nvPr/>
        </p:nvSpPr>
        <p:spPr>
          <a:xfrm>
            <a:off x="947738" y="755650"/>
            <a:ext cx="7469187" cy="13589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defTabSz="914400">
              <a:lnSpc>
                <a:spcPct val="130000"/>
              </a:lnSpc>
              <a:buFont typeface="Arial" panose="020B0604020202020204" pitchFamily="34" charset="0"/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                      having English class</a:t>
            </a:r>
            <a:endParaRPr lang="en-US" altLang="zh-CN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defTabSz="914400">
              <a:lnSpc>
                <a:spcPct val="130000"/>
              </a:lnSpc>
              <a:buFont typeface="Arial" panose="020B0604020202020204" pitchFamily="34" charset="0"/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at school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6869" name="Text Box 5"/>
          <p:cNvSpPr txBox="1"/>
          <p:nvPr/>
        </p:nvSpPr>
        <p:spPr>
          <a:xfrm>
            <a:off x="909638" y="2335213"/>
            <a:ext cx="7729537" cy="19923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defTabSz="914400">
              <a:lnSpc>
                <a:spcPct val="130000"/>
              </a:lnSpc>
              <a:buFont typeface="Arial" panose="020B0604020202020204" pitchFamily="34" charset="0"/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                    one of my pen pals was in Wenchuan. I was very worried about him. 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6870" name="Text Box 6"/>
          <p:cNvSpPr txBox="1"/>
          <p:nvPr/>
        </p:nvSpPr>
        <p:spPr>
          <a:xfrm>
            <a:off x="949325" y="4489450"/>
            <a:ext cx="7467600" cy="12604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defTabSz="914400">
              <a:lnSpc>
                <a:spcPct val="120000"/>
              </a:lnSpc>
              <a:buFont typeface="Arial" panose="020B0604020202020204" pitchFamily="34" charset="0"/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                     many people died in</a:t>
            </a:r>
            <a:endParaRPr lang="en-US" altLang="zh-CN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defTabSz="914400">
              <a:lnSpc>
                <a:spcPct val="120000"/>
              </a:lnSpc>
              <a:buFont typeface="Arial" panose="020B0604020202020204" pitchFamily="34" charset="0"/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the earthquake 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 bldLvl="0"/>
      <p:bldP spid="36869" grpId="0" bldLvl="0"/>
      <p:bldP spid="36870" grpId="0" bldLvl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7409" name="矩形 6"/>
          <p:cNvPicPr/>
          <p:nvPr/>
        </p:nvPicPr>
        <p:blipFill>
          <a:blip r:embed="rId1"/>
          <a:stretch>
            <a:fillRect/>
          </a:stretch>
        </p:blipFill>
        <p:spPr>
          <a:xfrm>
            <a:off x="3108325" y="466725"/>
            <a:ext cx="3381375" cy="8604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7410" name="Text Box 3"/>
          <p:cNvSpPr txBox="1"/>
          <p:nvPr/>
        </p:nvSpPr>
        <p:spPr>
          <a:xfrm>
            <a:off x="804863" y="1327150"/>
            <a:ext cx="7678737" cy="4384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defTabSz="914400">
              <a:lnSpc>
                <a:spcPct val="110000"/>
              </a:lnSpc>
              <a:buFont typeface="Arial" panose="020B0604020202020204" pitchFamily="34" charset="0"/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1. While you are writing, remember to </a:t>
            </a:r>
            <a:endParaRPr lang="en-US" altLang="zh-CN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defTabSz="914400">
              <a:lnSpc>
                <a:spcPct val="110000"/>
              </a:lnSpc>
              <a:buFont typeface="Arial" panose="020B0604020202020204" pitchFamily="34" charset="0"/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    ______ those unnecessary words.</a:t>
            </a:r>
            <a:endParaRPr lang="en-US" altLang="zh-CN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defTabSz="914400">
              <a:lnSpc>
                <a:spcPct val="110000"/>
              </a:lnSpc>
              <a:buFont typeface="Arial" panose="020B0604020202020204" pitchFamily="34" charset="0"/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   A. give out               B. leave out</a:t>
            </a:r>
            <a:endParaRPr lang="en-US" altLang="zh-CN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defTabSz="914400">
              <a:lnSpc>
                <a:spcPct val="110000"/>
              </a:lnSpc>
              <a:buFont typeface="Arial" panose="020B0604020202020204" pitchFamily="34" charset="0"/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   C. take out               D. point out</a:t>
            </a:r>
            <a:endParaRPr lang="en-US" altLang="zh-CN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defTabSz="914400">
              <a:lnSpc>
                <a:spcPct val="110000"/>
              </a:lnSpc>
              <a:buFont typeface="Arial" panose="020B0604020202020204" pitchFamily="34" charset="0"/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2. He _____ here after he finished his </a:t>
            </a:r>
            <a:endParaRPr lang="en-US" altLang="zh-CN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defTabSz="914400">
              <a:lnSpc>
                <a:spcPct val="110000"/>
              </a:lnSpc>
              <a:buFont typeface="Arial" panose="020B0604020202020204" pitchFamily="34" charset="0"/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    work.</a:t>
            </a:r>
            <a:endParaRPr lang="en-US" altLang="zh-CN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defTabSz="914400">
              <a:lnSpc>
                <a:spcPct val="110000"/>
              </a:lnSpc>
              <a:buFont typeface="Arial" panose="020B0604020202020204" pitchFamily="34" charset="0"/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              A. will leave             B. leaves</a:t>
            </a:r>
            <a:endParaRPr lang="en-US" altLang="zh-CN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defTabSz="914400">
              <a:lnSpc>
                <a:spcPct val="110000"/>
              </a:lnSpc>
              <a:buFont typeface="Arial" panose="020B0604020202020204" pitchFamily="34" charset="0"/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              C. left                D. would leave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7892" name="Text Box 4"/>
          <p:cNvSpPr txBox="1"/>
          <p:nvPr/>
        </p:nvSpPr>
        <p:spPr>
          <a:xfrm>
            <a:off x="1768475" y="1835150"/>
            <a:ext cx="558800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defTabSz="914400">
              <a:buFont typeface="Arial" panose="020B0604020202020204" pitchFamily="34" charset="0"/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D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7893" name="Text Box 5"/>
          <p:cNvSpPr txBox="1"/>
          <p:nvPr/>
        </p:nvSpPr>
        <p:spPr>
          <a:xfrm>
            <a:off x="2327275" y="3444875"/>
            <a:ext cx="558800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defTabSz="914400">
              <a:buFont typeface="Arial" panose="020B0604020202020204" pitchFamily="34" charset="0"/>
            </a:pP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D</a:t>
            </a:r>
            <a:endParaRPr lang="zh-CN" altLang="en-US" sz="32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bldLvl="0"/>
      <p:bldP spid="37893" grpId="0" bldLvl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8433" name="矩形 6"/>
          <p:cNvPicPr/>
          <p:nvPr/>
        </p:nvPicPr>
        <p:blipFill>
          <a:blip r:embed="rId1"/>
          <a:stretch>
            <a:fillRect/>
          </a:stretch>
        </p:blipFill>
        <p:spPr>
          <a:xfrm>
            <a:off x="2965450" y="466725"/>
            <a:ext cx="3381375" cy="8604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434" name="Text Box 4"/>
          <p:cNvSpPr txBox="1"/>
          <p:nvPr/>
        </p:nvSpPr>
        <p:spPr>
          <a:xfrm>
            <a:off x="533400" y="1327150"/>
            <a:ext cx="7981950" cy="5180013"/>
          </a:xfrm>
          <a:prstGeom prst="rect">
            <a:avLst/>
          </a:prstGeom>
          <a:noFill/>
          <a:ln w="9525">
            <a:noFill/>
          </a:ln>
        </p:spPr>
        <p:txBody>
          <a:bodyPr wrap="none" anchor="t"/>
          <a:p>
            <a:pPr marL="457200" indent="-457200" defTabSz="914400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</a:pPr>
            <a:r>
              <a:rPr lang="en-US" altLang="zh-CN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.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The thief _____ the purse and _____.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457200" indent="-457200" defTabSz="914400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A. drops, run after    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B. dropped, ran away   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457200" indent="-457200" defTabSz="914400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C. dropped, run away   D. dropped, ran away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457200" indent="-457200" defTabSz="914400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4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. People in China are always dressed ______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457200" indent="-457200" defTabSz="914400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 their best clothes _____ New Year’s Day.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457200" indent="-457200" defTabSz="914400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</a:pP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A. at, in      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     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B. to, on        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457200" indent="-457200" defTabSz="914400">
              <a:lnSpc>
                <a:spcPct val="90000"/>
              </a:lnSpc>
              <a:spcBef>
                <a:spcPct val="50000"/>
              </a:spcBef>
              <a:buFont typeface="Arial" panose="020B0604020202020204" pitchFamily="34" charset="0"/>
            </a:pP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C. in, on         </a:t>
            </a:r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           </a:t>
            </a:r>
            <a:r>
              <a:rPr lang="zh-CN" altLang="en-US" sz="2800" b="1" dirty="0">
                <a:latin typeface="Arial" panose="020B0604020202020204" pitchFamily="34" charset="0"/>
                <a:ea typeface="宋体" panose="02010600030101010101" pitchFamily="2" charset="-122"/>
              </a:rPr>
              <a:t> D. in, a</a:t>
            </a:r>
            <a:endParaRPr lang="zh-CN" altLang="en-US" sz="28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8916" name="Text Box 5"/>
          <p:cNvSpPr txBox="1"/>
          <p:nvPr/>
        </p:nvSpPr>
        <p:spPr>
          <a:xfrm>
            <a:off x="2693988" y="1219200"/>
            <a:ext cx="6477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 defTabSz="914400">
              <a:spcBef>
                <a:spcPct val="50000"/>
              </a:spcBef>
              <a:buFont typeface="Arial" panose="020B0604020202020204" pitchFamily="34" charset="0"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D 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8917" name="Text Box 6"/>
          <p:cNvSpPr txBox="1"/>
          <p:nvPr/>
        </p:nvSpPr>
        <p:spPr>
          <a:xfrm>
            <a:off x="7404100" y="3013075"/>
            <a:ext cx="574675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defTabSz="914400">
              <a:spcBef>
                <a:spcPct val="50000"/>
              </a:spcBef>
              <a:buFont typeface="Arial" panose="020B0604020202020204" pitchFamily="34" charset="0"/>
            </a:pP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</a:t>
            </a:r>
            <a:r>
              <a:rPr lang="en-US" altLang="zh-CN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en-US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/>
      <p:bldP spid="389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Rectangle 2"/>
          <p:cNvSpPr/>
          <p:nvPr/>
        </p:nvSpPr>
        <p:spPr>
          <a:xfrm>
            <a:off x="2225675" y="276225"/>
            <a:ext cx="6635750" cy="17970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defTabSz="914400">
              <a:lnSpc>
                <a:spcPct val="140000"/>
              </a:lnSpc>
              <a:buFont typeface="Arial" panose="020B0604020202020204" pitchFamily="34" charset="0"/>
            </a:pPr>
            <a:r>
              <a:rPr lang="zh-CN" altLang="en-US" sz="4000" b="1" dirty="0">
                <a:solidFill>
                  <a:schemeClr val="hlin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What were you doing </a:t>
            </a:r>
            <a:endParaRPr lang="zh-CN" altLang="en-US" sz="4000" b="1" dirty="0">
              <a:solidFill>
                <a:schemeClr val="hlin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defTabSz="914400">
              <a:lnSpc>
                <a:spcPct val="140000"/>
              </a:lnSpc>
              <a:buFont typeface="Arial" panose="020B0604020202020204" pitchFamily="34" charset="0"/>
            </a:pPr>
            <a:r>
              <a:rPr lang="zh-CN" altLang="en-US" sz="4000" b="1" dirty="0">
                <a:solidFill>
                  <a:schemeClr val="hlin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when the rainstorm came?</a:t>
            </a:r>
            <a:endParaRPr lang="zh-CN" altLang="en-US" sz="4000" b="1" dirty="0">
              <a:solidFill>
                <a:schemeClr val="hlin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25603" name="Picture 3" descr="u=3695651073,1186649508&amp;fm=23&amp;gp=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74825" y="2073275"/>
            <a:ext cx="5419725" cy="3695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5604" name="Text Box 4"/>
          <p:cNvSpPr txBox="1"/>
          <p:nvPr/>
        </p:nvSpPr>
        <p:spPr>
          <a:xfrm>
            <a:off x="3033713" y="5768975"/>
            <a:ext cx="29654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defTabSz="914400">
              <a:buFont typeface="Arial" panose="020B0604020202020204" pitchFamily="34" charset="0"/>
            </a:pP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I 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was</a:t>
            </a: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cooking</a:t>
            </a: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endParaRPr lang="en-US" altLang="zh-CN" sz="36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bldLvl="0"/>
      <p:bldP spid="2560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5" name="Rectangle 2"/>
          <p:cNvSpPr/>
          <p:nvPr/>
        </p:nvSpPr>
        <p:spPr>
          <a:xfrm>
            <a:off x="2225675" y="276225"/>
            <a:ext cx="6635750" cy="15541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defTabSz="914400">
              <a:lnSpc>
                <a:spcPct val="120000"/>
              </a:lnSpc>
              <a:buFont typeface="Arial" panose="020B0604020202020204" pitchFamily="34" charset="0"/>
            </a:pPr>
            <a:r>
              <a:rPr lang="zh-CN" altLang="en-US" sz="4000" b="1" dirty="0">
                <a:solidFill>
                  <a:schemeClr val="hlin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What were you doing </a:t>
            </a:r>
            <a:endParaRPr lang="zh-CN" altLang="en-US" sz="4000" b="1" dirty="0">
              <a:solidFill>
                <a:schemeClr val="hlin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defTabSz="914400">
              <a:lnSpc>
                <a:spcPct val="120000"/>
              </a:lnSpc>
              <a:buFont typeface="Arial" panose="020B0604020202020204" pitchFamily="34" charset="0"/>
            </a:pPr>
            <a:r>
              <a:rPr lang="zh-CN" altLang="en-US" sz="4000" b="1" dirty="0">
                <a:solidFill>
                  <a:schemeClr val="hlin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when the rainstorm came?</a:t>
            </a:r>
            <a:endParaRPr lang="zh-CN" altLang="en-US" sz="4000" b="1" dirty="0">
              <a:solidFill>
                <a:schemeClr val="hlin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26627" name="Picture 3" descr="u=2828097006,1893196305&amp;fm=21&amp;gp=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12950" y="1830388"/>
            <a:ext cx="5781675" cy="38544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6628" name="Text Box 4"/>
          <p:cNvSpPr txBox="1"/>
          <p:nvPr/>
        </p:nvSpPr>
        <p:spPr>
          <a:xfrm>
            <a:off x="3197225" y="5684838"/>
            <a:ext cx="29400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defTabSz="914400">
              <a:buFont typeface="Arial" panose="020B0604020202020204" pitchFamily="34" charset="0"/>
            </a:pP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I 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was</a:t>
            </a: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reading</a:t>
            </a: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endParaRPr lang="en-US" altLang="zh-CN" sz="36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Rectangle 2"/>
          <p:cNvSpPr/>
          <p:nvPr/>
        </p:nvSpPr>
        <p:spPr>
          <a:xfrm>
            <a:off x="2225675" y="276225"/>
            <a:ext cx="6635750" cy="17970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defTabSz="914400">
              <a:lnSpc>
                <a:spcPct val="140000"/>
              </a:lnSpc>
              <a:buFont typeface="Arial" panose="020B0604020202020204" pitchFamily="34" charset="0"/>
            </a:pPr>
            <a:r>
              <a:rPr lang="zh-CN" altLang="en-US" sz="4000" b="1" dirty="0">
                <a:solidFill>
                  <a:schemeClr val="hlin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What were you doing </a:t>
            </a:r>
            <a:endParaRPr lang="zh-CN" altLang="en-US" sz="4000" b="1" dirty="0">
              <a:solidFill>
                <a:schemeClr val="hlin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defTabSz="914400">
              <a:lnSpc>
                <a:spcPct val="140000"/>
              </a:lnSpc>
              <a:buFont typeface="Arial" panose="020B0604020202020204" pitchFamily="34" charset="0"/>
            </a:pPr>
            <a:r>
              <a:rPr lang="zh-CN" altLang="en-US" sz="4000" b="1" dirty="0">
                <a:solidFill>
                  <a:schemeClr val="hlin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when the rainstorm came?</a:t>
            </a:r>
            <a:endParaRPr lang="zh-CN" altLang="en-US" sz="4000" b="1" dirty="0">
              <a:solidFill>
                <a:schemeClr val="hlink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27651" name="Picture 3" descr="u=183576588,3655158987&amp;fm=23&amp;gp=0"/>
          <p:cNvPicPr>
            <a:picLocks noChangeAspect="1"/>
          </p:cNvPicPr>
          <p:nvPr/>
        </p:nvPicPr>
        <p:blipFill>
          <a:blip r:embed="rId1"/>
          <a:srcRect b="9091"/>
          <a:stretch>
            <a:fillRect/>
          </a:stretch>
        </p:blipFill>
        <p:spPr>
          <a:xfrm>
            <a:off x="619125" y="2073275"/>
            <a:ext cx="4740275" cy="4308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7652" name="Text Box 4"/>
          <p:cNvSpPr txBox="1"/>
          <p:nvPr/>
        </p:nvSpPr>
        <p:spPr>
          <a:xfrm>
            <a:off x="6048375" y="3011488"/>
            <a:ext cx="2813050" cy="162718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defTabSz="914400">
              <a:lnSpc>
                <a:spcPct val="140000"/>
              </a:lnSpc>
              <a:buFont typeface="Arial" panose="020B0604020202020204" pitchFamily="34" charset="0"/>
            </a:pP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I</a:t>
            </a:r>
            <a:r>
              <a:rPr lang="en-US" altLang="zh-CN" sz="3600" b="1" dirty="0">
                <a:solidFill>
                  <a:srgbClr val="000099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was</a:t>
            </a: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cutting</a:t>
            </a: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endParaRPr lang="en-US" altLang="zh-CN" sz="36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defTabSz="914400">
              <a:lnSpc>
                <a:spcPct val="140000"/>
              </a:lnSpc>
              <a:buFont typeface="Arial" panose="020B0604020202020204" pitchFamily="34" charset="0"/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hair</a:t>
            </a:r>
            <a:r>
              <a:rPr lang="en-US" altLang="zh-CN" sz="3600" b="1" dirty="0"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endParaRPr lang="en-US" altLang="zh-CN" sz="36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AutoShape 2"/>
          <p:cNvSpPr/>
          <p:nvPr/>
        </p:nvSpPr>
        <p:spPr>
          <a:xfrm>
            <a:off x="479425" y="354013"/>
            <a:ext cx="8432800" cy="1665287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76200" cap="flat" cmpd="sng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p>
            <a:pPr algn="ctr" defTabSz="914400">
              <a:buFont typeface="Arial" panose="020B0604020202020204" pitchFamily="34" charset="0"/>
            </a:pPr>
            <a:r>
              <a:rPr lang="zh-CN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2c. 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Read the passage again. Are the following 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 defTabSz="914400">
              <a:buFont typeface="Arial" panose="020B0604020202020204" pitchFamily="34" charset="0"/>
            </a:pP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  statements true (T) or false (F)，or is the 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 defTabSz="914400">
              <a:buFont typeface="Arial" panose="020B0604020202020204" pitchFamily="34" charset="0"/>
            </a:pP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information not given (NG)?                 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8675" name="Rectangle 3"/>
          <p:cNvSpPr/>
          <p:nvPr/>
        </p:nvSpPr>
        <p:spPr>
          <a:xfrm>
            <a:off x="479425" y="2019300"/>
            <a:ext cx="7912100" cy="41878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defTabSz="914400">
              <a:lnSpc>
                <a:spcPct val="140000"/>
              </a:lnSpc>
              <a:buFont typeface="Arial" panose="020B0604020202020204" pitchFamily="34" charset="0"/>
            </a:pPr>
            <a:r>
              <a:rPr lang="zh-CN" altLang="en-US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________ 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1. Everyone in America remembers </a:t>
            </a:r>
            <a:endParaRPr lang="zh-CN" altLang="en-US" sz="3200" b="1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defTabSz="914400">
              <a:lnSpc>
                <a:spcPct val="140000"/>
              </a:lnSpc>
              <a:buFont typeface="Arial" panose="020B0604020202020204" pitchFamily="34" charset="0"/>
            </a:pP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   who killed Dr. King.</a:t>
            </a:r>
            <a:endParaRPr lang="zh-CN" altLang="en-US" sz="3200" b="1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defTabSz="914400">
              <a:lnSpc>
                <a:spcPct val="140000"/>
              </a:lnSpc>
              <a:buFont typeface="Arial" panose="020B0604020202020204" pitchFamily="34" charset="0"/>
            </a:pP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_____2. Robert Allen was eating lunch when  </a:t>
            </a:r>
            <a:endParaRPr lang="zh-CN" altLang="en-US" sz="3200" b="1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defTabSz="914400">
              <a:lnSpc>
                <a:spcPct val="140000"/>
              </a:lnSpc>
              <a:buFont typeface="Arial" panose="020B0604020202020204" pitchFamily="34" charset="0"/>
            </a:pP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  Dr. King was killed.</a:t>
            </a:r>
            <a:endParaRPr lang="zh-CN" altLang="en-US" sz="3200" b="1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defTabSz="914400">
              <a:lnSpc>
                <a:spcPct val="140000"/>
              </a:lnSpc>
              <a:buFont typeface="Arial" panose="020B0604020202020204" pitchFamily="34" charset="0"/>
            </a:pP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_____3. Roberts parents were shocked to </a:t>
            </a:r>
            <a:endParaRPr lang="zh-CN" altLang="en-US" sz="3200" b="1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defTabSz="914400">
              <a:lnSpc>
                <a:spcPct val="140000"/>
              </a:lnSpc>
              <a:buFont typeface="Arial" panose="020B0604020202020204" pitchFamily="34" charset="0"/>
            </a:pP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  hear the news.</a:t>
            </a:r>
            <a:endParaRPr lang="zh-CN" altLang="en-US" sz="3200" b="1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8676" name="Rectangle 4"/>
          <p:cNvSpPr/>
          <p:nvPr/>
        </p:nvSpPr>
        <p:spPr>
          <a:xfrm>
            <a:off x="827088" y="2019300"/>
            <a:ext cx="4635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defTabSz="914400">
              <a:buFont typeface="Arial" panose="020B0604020202020204" pitchFamily="34" charset="0"/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8677" name="Rectangle 5"/>
          <p:cNvSpPr/>
          <p:nvPr/>
        </p:nvSpPr>
        <p:spPr>
          <a:xfrm>
            <a:off x="827088" y="3459163"/>
            <a:ext cx="4889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defTabSz="914400">
              <a:buFont typeface="Arial" panose="020B0604020202020204" pitchFamily="34" charset="0"/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8678" name="Rectangle 6"/>
          <p:cNvSpPr/>
          <p:nvPr/>
        </p:nvSpPr>
        <p:spPr>
          <a:xfrm>
            <a:off x="827088" y="4846638"/>
            <a:ext cx="4889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defTabSz="914400">
              <a:buFont typeface="Arial" panose="020B0604020202020204" pitchFamily="34" charset="0"/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bldLvl="0" animBg="1"/>
      <p:bldP spid="28675" grpId="0" bldLvl="0"/>
      <p:bldP spid="28676" grpId="0"/>
      <p:bldP spid="28677" grpId="0"/>
      <p:bldP spid="2867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7" name="AutoShape 2"/>
          <p:cNvSpPr/>
          <p:nvPr/>
        </p:nvSpPr>
        <p:spPr>
          <a:xfrm>
            <a:off x="2549525" y="377825"/>
            <a:ext cx="1262063" cy="1131888"/>
          </a:xfrm>
          <a:prstGeom prst="star8">
            <a:avLst>
              <a:gd name="adj" fmla="val 38250"/>
            </a:avLst>
          </a:prstGeom>
          <a:solidFill>
            <a:srgbClr val="FFCC99"/>
          </a:solidFill>
          <a:ln w="63500" cap="flat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 defTabSz="914400">
              <a:buFont typeface="Arial" panose="020B0604020202020204" pitchFamily="34" charset="0"/>
            </a:pPr>
            <a:r>
              <a:rPr lang="zh-CN" altLang="en-US" sz="4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en-US" altLang="zh-CN" sz="44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</a:t>
            </a:r>
            <a:endParaRPr lang="zh-CN" altLang="en-US" sz="4400" b="1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9699" name="Rectangle 3"/>
          <p:cNvSpPr/>
          <p:nvPr/>
        </p:nvSpPr>
        <p:spPr>
          <a:xfrm>
            <a:off x="809625" y="1889125"/>
            <a:ext cx="7920038" cy="398938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defTabSz="914400">
              <a:lnSpc>
                <a:spcPct val="160000"/>
              </a:lnSpc>
              <a:buFont typeface="Arial" panose="020B0604020202020204" pitchFamily="34" charset="0"/>
            </a:pP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_____4. Kate Smith was watching a movie </a:t>
            </a:r>
            <a:endParaRPr lang="zh-CN" altLang="en-US" sz="3200" b="1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defTabSz="914400">
              <a:lnSpc>
                <a:spcPct val="160000"/>
              </a:lnSpc>
              <a:buFont typeface="Arial" panose="020B0604020202020204" pitchFamily="34" charset="0"/>
            </a:pP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  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when a plane hit the World Trade </a:t>
            </a:r>
            <a:endParaRPr lang="zh-CN" altLang="en-US" sz="3200" b="1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defTabSz="914400">
              <a:lnSpc>
                <a:spcPct val="160000"/>
              </a:lnSpc>
              <a:buFont typeface="Arial" panose="020B0604020202020204" pitchFamily="34" charset="0"/>
            </a:pP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  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Center.</a:t>
            </a:r>
            <a:endParaRPr lang="zh-CN" altLang="en-US" sz="3200" b="1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defTabSz="914400">
              <a:lnSpc>
                <a:spcPct val="160000"/>
              </a:lnSpc>
              <a:buFont typeface="Arial" panose="020B0604020202020204" pitchFamily="34" charset="0"/>
            </a:pP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_____5. Kate didn't think her friend was </a:t>
            </a:r>
            <a:endParaRPr lang="zh-CN" altLang="en-US" sz="3200" b="1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defTabSz="914400">
              <a:lnSpc>
                <a:spcPct val="160000"/>
              </a:lnSpc>
              <a:buFont typeface="Arial" panose="020B0604020202020204" pitchFamily="34" charset="0"/>
            </a:pP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    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telling  the truth about the event.</a:t>
            </a:r>
            <a:endParaRPr lang="zh-CN" altLang="en-US" sz="3200" b="1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9700" name="Rectangle 4"/>
          <p:cNvSpPr/>
          <p:nvPr/>
        </p:nvSpPr>
        <p:spPr>
          <a:xfrm>
            <a:off x="992188" y="2109788"/>
            <a:ext cx="8699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defTabSz="914400">
              <a:buFont typeface="Arial" panose="020B0604020202020204" pitchFamily="34" charset="0"/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NG</a:t>
            </a:r>
            <a:endParaRPr lang="zh-CN" altLang="en-US" sz="36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9701" name="Rectangle 5"/>
          <p:cNvSpPr/>
          <p:nvPr/>
        </p:nvSpPr>
        <p:spPr>
          <a:xfrm>
            <a:off x="1219200" y="4330700"/>
            <a:ext cx="4635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defTabSz="914400">
              <a:buFont typeface="Arial" panose="020B0604020202020204" pitchFamily="34" charset="0"/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ldLvl="0"/>
      <p:bldP spid="29700" grpId="0"/>
      <p:bldP spid="2970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AutoShape 2"/>
          <p:cNvSpPr/>
          <p:nvPr/>
        </p:nvSpPr>
        <p:spPr>
          <a:xfrm>
            <a:off x="609600" y="184150"/>
            <a:ext cx="8172450" cy="1455738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76200" cap="flat" cmpd="sng">
            <a:solidFill>
              <a:srgbClr val="008000"/>
            </a:solidFill>
            <a:prstDash val="solid"/>
            <a:bevel/>
            <a:headEnd type="none" w="med" len="med"/>
            <a:tailEnd type="none" w="med" len="med"/>
          </a:ln>
        </p:spPr>
        <p:txBody>
          <a:bodyPr wrap="none" lIns="90170" tIns="46990" rIns="90170" bIns="46990" anchor="ctr"/>
          <a:p>
            <a:pPr algn="ctr" defTabSz="914400">
              <a:lnSpc>
                <a:spcPct val="120000"/>
              </a:lnSpc>
              <a:buFont typeface="Arial" panose="020B0604020202020204" pitchFamily="34" charset="0"/>
            </a:pP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d</a:t>
            </a: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. </a:t>
            </a:r>
            <a:r>
              <a:rPr lang="en-US" altLang="zh-CN" sz="3200" b="1" u="sng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Underline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sentences from the passage with</a:t>
            </a:r>
            <a:endParaRPr lang="en-US" altLang="zh-CN" sz="3200" b="1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 defTabSz="914400">
              <a:lnSpc>
                <a:spcPct val="120000"/>
              </a:lnSpc>
              <a:buFont typeface="Arial" panose="020B0604020202020204" pitchFamily="34" charset="0"/>
            </a:pP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similar meanings to the ones below.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       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723" name="Rectangle 3"/>
          <p:cNvSpPr/>
          <p:nvPr/>
        </p:nvSpPr>
        <p:spPr>
          <a:xfrm>
            <a:off x="457200" y="1828800"/>
            <a:ext cx="8077200" cy="401478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defTabSz="914400">
              <a:lnSpc>
                <a:spcPct val="115000"/>
              </a:lnSpc>
              <a:buFont typeface="Arial" panose="020B0604020202020204" pitchFamily="34" charset="0"/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1. Not everyone will remember who killed him, but they can remember what they were doing when they heard that he got killed.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defTabSz="914400">
              <a:lnSpc>
                <a:spcPct val="115000"/>
              </a:lnSpc>
              <a:buFont typeface="Arial" panose="020B0604020202020204" pitchFamily="34" charset="0"/>
            </a:pP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defTabSz="914400">
              <a:lnSpc>
                <a:spcPct val="115000"/>
              </a:lnSpc>
              <a:buFont typeface="Arial" panose="020B0604020202020204" pitchFamily="34" charset="0"/>
            </a:pP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defTabSz="914400">
              <a:lnSpc>
                <a:spcPct val="115000"/>
              </a:lnSpc>
              <a:buFont typeface="Arial" panose="020B0604020202020204" pitchFamily="34" charset="0"/>
            </a:pP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defTabSz="914400">
              <a:lnSpc>
                <a:spcPct val="115000"/>
              </a:lnSpc>
              <a:buFont typeface="Arial" panose="020B0604020202020204" pitchFamily="34" charset="0"/>
            </a:pP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724" name="Rectangle 4"/>
          <p:cNvSpPr/>
          <p:nvPr/>
        </p:nvSpPr>
        <p:spPr>
          <a:xfrm>
            <a:off x="609600" y="3810000"/>
            <a:ext cx="7848600" cy="184626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defTabSz="914400">
              <a:lnSpc>
                <a:spcPct val="120000"/>
              </a:lnSpc>
              <a:buFont typeface="Arial" panose="020B0604020202020204" pitchFamily="34" charset="0"/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Although some people may not remember who killed him, they remember what they were doing when they heard the news.</a:t>
            </a:r>
            <a:endParaRPr lang="en-US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bldLvl="0" animBg="1"/>
      <p:bldP spid="30723" grpId="0" bldLvl="0"/>
      <p:bldP spid="307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AutoShape 2"/>
          <p:cNvSpPr/>
          <p:nvPr/>
        </p:nvSpPr>
        <p:spPr>
          <a:xfrm>
            <a:off x="1168400" y="222250"/>
            <a:ext cx="1158875" cy="793750"/>
          </a:xfrm>
          <a:prstGeom prst="rtTriangle">
            <a:avLst/>
          </a:prstGeom>
          <a:solidFill>
            <a:srgbClr val="FFFF99"/>
          </a:solidFill>
          <a:ln w="63500" cap="flat" cmpd="sng">
            <a:solidFill>
              <a:srgbClr val="008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 defTabSz="914400">
              <a:buFont typeface="Arial" panose="020B0604020202020204" pitchFamily="34" charset="0"/>
            </a:pP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2d</a:t>
            </a:r>
            <a:endParaRPr lang="en-US" altLang="zh-CN" sz="3600" b="1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266" name="Rectangle 3"/>
          <p:cNvSpPr/>
          <p:nvPr/>
        </p:nvSpPr>
        <p:spPr>
          <a:xfrm>
            <a:off x="536575" y="1016000"/>
            <a:ext cx="8382000" cy="24098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defTabSz="914400">
              <a:lnSpc>
                <a:spcPct val="95000"/>
              </a:lnSpc>
              <a:buFont typeface="Arial" panose="020B0604020202020204" pitchFamily="34" charset="0"/>
            </a:pP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2. No one said anything for the rest of dinner.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defTabSz="914400">
              <a:lnSpc>
                <a:spcPct val="95000"/>
              </a:lnSpc>
              <a:buFont typeface="Arial" panose="020B0604020202020204" pitchFamily="34" charset="0"/>
            </a:pP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defTabSz="914400">
              <a:lnSpc>
                <a:spcPct val="95000"/>
              </a:lnSpc>
              <a:buFont typeface="Arial" panose="020B0604020202020204" pitchFamily="34" charset="0"/>
            </a:pP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defTabSz="914400">
              <a:lnSpc>
                <a:spcPct val="95000"/>
              </a:lnSpc>
              <a:buFont typeface="Arial" panose="020B0604020202020204" pitchFamily="34" charset="0"/>
            </a:pP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3. September 11, 2001— the date alone 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defTabSz="914400">
              <a:lnSpc>
                <a:spcPct val="95000"/>
              </a:lnSpc>
              <a:buFont typeface="Arial" panose="020B0604020202020204" pitchFamily="34" charset="0"/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means something to most people in the US.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1267" name="Rectangle 4"/>
          <p:cNvSpPr/>
          <p:nvPr/>
        </p:nvSpPr>
        <p:spPr>
          <a:xfrm>
            <a:off x="536575" y="4391025"/>
            <a:ext cx="7924800" cy="11144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defTabSz="914400">
              <a:lnSpc>
                <a:spcPct val="105000"/>
              </a:lnSpc>
              <a:buFont typeface="Arial" panose="020B0604020202020204" pitchFamily="34" charset="0"/>
            </a:pP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4. I had trouble thinking clearly after that 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defTabSz="914400">
              <a:lnSpc>
                <a:spcPct val="105000"/>
              </a:lnSpc>
              <a:buFont typeface="Arial" panose="020B0604020202020204" pitchFamily="34" charset="0"/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because I was very afraid.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749" name="Rectangle 5"/>
          <p:cNvSpPr/>
          <p:nvPr/>
        </p:nvSpPr>
        <p:spPr>
          <a:xfrm>
            <a:off x="841375" y="1574800"/>
            <a:ext cx="7696200" cy="968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defTabSz="914400">
              <a:lnSpc>
                <a:spcPct val="90000"/>
              </a:lnSpc>
              <a:buFont typeface="Arial" panose="020B0604020202020204" pitchFamily="34" charset="0"/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My parents did not talk after that, and we finished the rest of our dinner in silence.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750" name="Rectangle 6"/>
          <p:cNvSpPr/>
          <p:nvPr/>
        </p:nvSpPr>
        <p:spPr>
          <a:xfrm>
            <a:off x="841375" y="3421063"/>
            <a:ext cx="6834188" cy="96996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defTabSz="914400">
              <a:lnSpc>
                <a:spcPct val="90000"/>
              </a:lnSpc>
              <a:buFont typeface="Arial" panose="020B0604020202020204" pitchFamily="34" charset="0"/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Even the date — September 11, 2001 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defTabSz="914400">
              <a:lnSpc>
                <a:spcPct val="90000"/>
              </a:lnSpc>
              <a:buFont typeface="Arial" panose="020B0604020202020204" pitchFamily="34" charset="0"/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— has meaning to most Americans.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1751" name="Rectangle 7"/>
          <p:cNvSpPr/>
          <p:nvPr/>
        </p:nvSpPr>
        <p:spPr>
          <a:xfrm>
            <a:off x="841375" y="5505450"/>
            <a:ext cx="8077200" cy="10668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defTabSz="914400">
              <a:buFont typeface="Arial" panose="020B0604020202020204" pitchFamily="34" charset="0"/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I was so scared that I could hardly 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defTabSz="914400">
              <a:buFont typeface="Arial" panose="020B0604020202020204" pitchFamily="34" charset="0"/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think clearly after that.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/>
      <p:bldP spid="31750" grpId="0"/>
      <p:bldP spid="317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AutoShape 2"/>
          <p:cNvSpPr/>
          <p:nvPr/>
        </p:nvSpPr>
        <p:spPr>
          <a:xfrm>
            <a:off x="1195388" y="185738"/>
            <a:ext cx="7653337" cy="142875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76200" cap="flat" cmpd="sng">
            <a:solidFill>
              <a:srgbClr val="FF66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90170" tIns="46990" rIns="90170" bIns="46990" anchor="ctr"/>
          <a:p>
            <a:pPr algn="ctr" defTabSz="914400">
              <a:lnSpc>
                <a:spcPct val="120000"/>
              </a:lnSpc>
              <a:buFont typeface="Arial" panose="020B0604020202020204" pitchFamily="34" charset="0"/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</a:t>
            </a:r>
            <a:r>
              <a:rPr lang="zh-CN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. 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How much do you remember about the 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 defTabSz="914400">
              <a:lnSpc>
                <a:spcPct val="120000"/>
              </a:lnSpc>
              <a:buFont typeface="Arial" panose="020B0604020202020204" pitchFamily="34" charset="0"/>
            </a:pP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   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events in the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passage? Test your partner.      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32771" name="Group 3"/>
          <p:cNvGrpSpPr/>
          <p:nvPr/>
        </p:nvGrpSpPr>
        <p:grpSpPr>
          <a:xfrm>
            <a:off x="552450" y="1804988"/>
            <a:ext cx="5454650" cy="5087937"/>
            <a:chOff x="0" y="0"/>
            <a:chExt cx="8590" cy="8014"/>
          </a:xfrm>
        </p:grpSpPr>
        <p:pic>
          <p:nvPicPr>
            <p:cNvPr id="12291" name="Picture 4" descr="u=106307706,1496798218&amp;fm=21&amp;gp=0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</a:blip>
            <a:srcRect r="48181"/>
            <a:stretch>
              <a:fillRect/>
            </a:stretch>
          </p:blipFill>
          <p:spPr>
            <a:xfrm>
              <a:off x="0" y="1838"/>
              <a:ext cx="3652" cy="6177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2292" name="AutoShape 5"/>
            <p:cNvSpPr/>
            <p:nvPr/>
          </p:nvSpPr>
          <p:spPr>
            <a:xfrm>
              <a:off x="3200" y="0"/>
              <a:ext cx="5390" cy="2480"/>
            </a:xfrm>
            <a:prstGeom prst="wedgeRoundRectCallout">
              <a:avLst>
                <a:gd name="adj1" fmla="val -43750"/>
                <a:gd name="adj2" fmla="val 70000"/>
                <a:gd name="adj3" fmla="val 16667"/>
              </a:avLst>
            </a:prstGeom>
            <a:solidFill>
              <a:srgbClr val="FFFF99"/>
            </a:solidFill>
            <a:ln w="76200" cap="flat" cmpd="sng">
              <a:solidFill>
                <a:srgbClr val="008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lIns="90170" tIns="46990" rIns="90170" bIns="46990" anchor="ctr"/>
            <a:p>
              <a:pPr algn="ctr" defTabSz="914400">
                <a:lnSpc>
                  <a:spcPct val="140000"/>
                </a:lnSpc>
                <a:buFont typeface="Arial" panose="020B0604020202020204" pitchFamily="34" charset="0"/>
              </a:pPr>
              <a:r>
                <a:rPr lang="en-US" altLang="zh-CN" sz="2800" b="1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When did Dr. Martin</a:t>
              </a:r>
              <a:endPara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algn="ctr" defTabSz="914400">
                <a:lnSpc>
                  <a:spcPct val="140000"/>
                </a:lnSpc>
                <a:buFont typeface="Arial" panose="020B0604020202020204" pitchFamily="34" charset="0"/>
              </a:pPr>
              <a:r>
                <a:rPr lang="en-US" altLang="zh-CN" sz="2800" b="1" dirty="0">
                  <a:solidFill>
                    <a:srgbClr val="0000FF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Luther King die? </a:t>
              </a:r>
              <a:endParaRPr lang="en-US" altLang="zh-CN" sz="2800" b="1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32774" name="Group 6"/>
          <p:cNvGrpSpPr/>
          <p:nvPr/>
        </p:nvGrpSpPr>
        <p:grpSpPr>
          <a:xfrm>
            <a:off x="5603875" y="1804988"/>
            <a:ext cx="3243263" cy="5067300"/>
            <a:chOff x="0" y="0"/>
            <a:chExt cx="5107" cy="7981"/>
          </a:xfrm>
        </p:grpSpPr>
        <p:pic>
          <p:nvPicPr>
            <p:cNvPr id="12294" name="Picture 7" descr="u=106307706,1496798218&amp;fm=21&amp;gp=0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51767"/>
            <a:stretch>
              <a:fillRect/>
            </a:stretch>
          </p:blipFill>
          <p:spPr>
            <a:xfrm>
              <a:off x="0" y="1537"/>
              <a:ext cx="3546" cy="644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12295" name="AutoShape 8"/>
            <p:cNvSpPr/>
            <p:nvPr/>
          </p:nvSpPr>
          <p:spPr>
            <a:xfrm>
              <a:off x="1763" y="0"/>
              <a:ext cx="3345" cy="1804"/>
            </a:xfrm>
            <a:prstGeom prst="wedgeEllipseCallout">
              <a:avLst>
                <a:gd name="adj1" fmla="val -43750"/>
                <a:gd name="adj2" fmla="val 70000"/>
              </a:avLst>
            </a:prstGeom>
            <a:solidFill>
              <a:srgbClr val="FFCC99"/>
            </a:solidFill>
            <a:ln w="76200" cap="flat" cmpd="sng">
              <a:solidFill>
                <a:schemeClr val="hlink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lIns="90170" tIns="46990" rIns="90170" bIns="46990" anchor="ctr"/>
            <a:p>
              <a:pPr algn="ctr" defTabSz="914400">
                <a:buFont typeface="Arial" panose="020B0604020202020204" pitchFamily="34" charset="0"/>
              </a:pPr>
              <a:r>
                <a:rPr lang="en-US" altLang="zh-CN" sz="2800" b="1" dirty="0">
                  <a:latin typeface="Times New Roman" panose="02020603050405020304" pitchFamily="18" charset="0"/>
                  <a:ea typeface="宋体" panose="02010600030101010101" pitchFamily="2" charset="-122"/>
                </a:rPr>
                <a:t>He died on ...</a:t>
              </a:r>
              <a:endParaRPr lang="en-US" altLang="zh-CN" sz="2800" b="1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bldLvl="0" animBg="1"/>
    </p:bldLst>
  </p:timing>
</p:sld>
</file>

<file path=ppt/theme/theme1.xml><?xml version="1.0" encoding="utf-8"?>
<a:theme xmlns:a="http://schemas.openxmlformats.org/drawingml/2006/main" name="2011教师节-葵花朵朵">
  <a:themeElements>
    <a:clrScheme name="2011教师节-葵花朵朵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2011教师节-葵花朵朵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2011教师节-葵花朵朵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PT彩色条纹模板静态">
  <a:themeElements>
    <a:clrScheme name="PPT彩色条纹模板静态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PPT彩色条纹模板静态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PPT彩色条纹模板静态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3745</Words>
  <Application>WPS 演示</Application>
  <PresentationFormat>全屏显示(4:3)</PresentationFormat>
  <Paragraphs>164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15</vt:i4>
      </vt:variant>
    </vt:vector>
  </HeadingPairs>
  <TitlesOfParts>
    <vt:vector size="24" baseType="lpstr">
      <vt:lpstr>Arial</vt:lpstr>
      <vt:lpstr>宋体</vt:lpstr>
      <vt:lpstr>Wingdings</vt:lpstr>
      <vt:lpstr>Calibri</vt:lpstr>
      <vt:lpstr>微软雅黑</vt:lpstr>
      <vt:lpstr>Times New Roman</vt:lpstr>
      <vt:lpstr>Arial Unicode MS</vt:lpstr>
      <vt:lpstr>2011教师节-葵花朵朵</vt:lpstr>
      <vt:lpstr>PPT彩色条纹模板静态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daidai</dc:creator>
  <cp:lastModifiedBy>海派甜心</cp:lastModifiedBy>
  <cp:revision>17</cp:revision>
  <dcterms:created xsi:type="dcterms:W3CDTF">2013-01-25T01:44:32Z</dcterms:created>
  <dcterms:modified xsi:type="dcterms:W3CDTF">2021-05-01T02:07:10Z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