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gif" ContentType="image/gif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</p:sldMasterIdLst>
  <p:sldIdLst>
    <p:sldId id="281" r:id="rId7"/>
    <p:sldId id="271" r:id="rId8"/>
    <p:sldId id="288" r:id="rId9"/>
    <p:sldId id="287" r:id="rId10"/>
    <p:sldId id="289" r:id="rId11"/>
    <p:sldId id="290" r:id="rId12"/>
    <p:sldId id="291" r:id="rId13"/>
    <p:sldId id="292" r:id="rId14"/>
    <p:sldId id="277" r:id="rId15"/>
    <p:sldId id="279" r:id="rId16"/>
    <p:sldId id="257" r:id="rId17"/>
    <p:sldId id="296" r:id="rId18"/>
    <p:sldId id="258" r:id="rId19"/>
    <p:sldId id="299" r:id="rId20"/>
    <p:sldId id="260" r:id="rId21"/>
    <p:sldId id="297" r:id="rId22"/>
    <p:sldId id="285" r:id="rId23"/>
    <p:sldId id="298" r:id="rId24"/>
    <p:sldId id="273" r:id="rId25"/>
    <p:sldId id="294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FF33"/>
    <a:srgbClr val="3333FF"/>
    <a:srgbClr val="9933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70"/>
    <p:restoredTop sz="94660"/>
  </p:normalViewPr>
  <p:slideViewPr>
    <p:cSldViewPr showGuides="1">
      <p:cViewPr varScale="1">
        <p:scale>
          <a:sx n="66" d="100"/>
          <a:sy n="66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2.emf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4103" name="Picture 7" descr="学英语报社社标s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343650"/>
            <a:ext cx="1331913" cy="5143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j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j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d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6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6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6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6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6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.jpeg"/><Relationship Id="rId1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7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33.jpeg"/><Relationship Id="rId1" Type="http://schemas.openxmlformats.org/officeDocument/2006/relationships/hyperlink" Target="http://images.google.com/imgres?imgurl=www.savannahnow.com/features/NIE/Reproducibles/art/teacher.gif&amp;imgrefurl=http://www.savannahnow.com/features/NIE/reproducibles.shtml&amp;h=214&amp;w=148&amp;prev=/images%3Fq%3Dteacher%26start%3D340%26svnum%3D10%26hl%3Dzh-CN%26lr%3D%26ie%3DUTF-8%26oe%3DUTF-8%26sa%3D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hemeOverride" Target="../theme/themeOverride1.xml"/><Relationship Id="rId7" Type="http://schemas.openxmlformats.org/officeDocument/2006/relationships/image" Target="../media/image11.GIF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hemeOverride" Target="../theme/themeOverride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hemeOverride" Target="../theme/themeOverride4.xml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image" Target="../media/image23.png"/><Relationship Id="rId7" Type="http://schemas.openxmlformats.org/officeDocument/2006/relationships/hyperlink" Target="http://www.etyyy.com/ertyy/abc/abc-index.htm" TargetMode="Externa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Relationship Id="rId3" Type="http://schemas.openxmlformats.org/officeDocument/2006/relationships/oleObject" Target="../embeddings/oleObject2.bin"/><Relationship Id="rId2" Type="http://schemas.openxmlformats.org/officeDocument/2006/relationships/image" Target="../media/image22.png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18.xml"/><Relationship Id="rId15" Type="http://schemas.openxmlformats.org/officeDocument/2006/relationships/themeOverride" Target="../theme/themeOverride5.xml"/><Relationship Id="rId14" Type="http://schemas.openxmlformats.org/officeDocument/2006/relationships/slide" Target="slide5.xml"/><Relationship Id="rId13" Type="http://schemas.openxmlformats.org/officeDocument/2006/relationships/slide" Target="slide3.xml"/><Relationship Id="rId12" Type="http://schemas.openxmlformats.org/officeDocument/2006/relationships/image" Target="../media/image27.jpeg"/><Relationship Id="rId11" Type="http://schemas.openxmlformats.org/officeDocument/2006/relationships/image" Target="../media/image26.jpeg"/><Relationship Id="rId10" Type="http://schemas.openxmlformats.org/officeDocument/2006/relationships/image" Target="../media/image25.jpeg"/><Relationship Id="rId1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1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ext Box 2"/>
          <p:cNvSpPr txBox="1"/>
          <p:nvPr/>
        </p:nvSpPr>
        <p:spPr>
          <a:xfrm>
            <a:off x="250825" y="487363"/>
            <a:ext cx="6656388" cy="16462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5400" b="1" dirty="0">
                <a:solidFill>
                  <a:srgbClr val="FF6600"/>
                </a:solidFill>
              </a:rPr>
              <a:t>Unit 1</a:t>
            </a:r>
            <a:endParaRPr lang="en-US" altLang="zh-CN" sz="5400" b="1" dirty="0">
              <a:solidFill>
                <a:srgbClr val="FF6600"/>
              </a:solidFill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4800" b="1" dirty="0">
                <a:latin typeface="Times New Roman" panose="02020603050405020304" pitchFamily="18" charset="0"/>
              </a:rPr>
              <a:t>Can you play the guitar?</a:t>
            </a:r>
            <a:endParaRPr lang="en-US" altLang="zh-CN" sz="4800" b="1" dirty="0">
              <a:latin typeface="Times New Roman" panose="02020603050405020304" pitchFamily="18" charset="0"/>
            </a:endParaRPr>
          </a:p>
        </p:txBody>
      </p:sp>
      <p:pic>
        <p:nvPicPr>
          <p:cNvPr id="6147" name="Picture 3" descr="2009020702162819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4076700"/>
            <a:ext cx="2916238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026001018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938" y="3500438"/>
            <a:ext cx="2951162" cy="2828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Text Box 2"/>
          <p:cNvSpPr txBox="1"/>
          <p:nvPr/>
        </p:nvSpPr>
        <p:spPr>
          <a:xfrm>
            <a:off x="1908175" y="2492375"/>
            <a:ext cx="3603625" cy="2073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5000" b="1" dirty="0">
                <a:solidFill>
                  <a:srgbClr val="6600FF"/>
                </a:solidFill>
              </a:rPr>
              <a:t>Section A</a:t>
            </a:r>
            <a:endParaRPr lang="en-US" altLang="zh-CN" sz="5000" b="1" dirty="0">
              <a:solidFill>
                <a:srgbClr val="6600FF"/>
              </a:solidFill>
            </a:endParaRPr>
          </a:p>
          <a:p>
            <a:pPr marL="0" lvl="0" indent="0" algn="ctr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5000" b="1" dirty="0">
                <a:solidFill>
                  <a:srgbClr val="6600FF"/>
                </a:solidFill>
              </a:rPr>
              <a:t>Period Two</a:t>
            </a:r>
            <a:endParaRPr lang="en-US" altLang="zh-CN" sz="50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8" name="Picture 4" descr="200607270730116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3429000"/>
            <a:ext cx="3311525" cy="285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5" descr="200612050908239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963" y="549275"/>
            <a:ext cx="2879725" cy="295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0" name="Rectangle 6"/>
          <p:cNvSpPr/>
          <p:nvPr/>
        </p:nvSpPr>
        <p:spPr>
          <a:xfrm>
            <a:off x="468313" y="981075"/>
            <a:ext cx="5256212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He________________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but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he____________________.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36871" name="Rectangle 7"/>
          <p:cNvSpPr/>
          <p:nvPr/>
        </p:nvSpPr>
        <p:spPr>
          <a:xfrm>
            <a:off x="3995738" y="4437063"/>
            <a:ext cx="4681537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We ________ ____we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__________________.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36873" name="Rectangle 9"/>
          <p:cNvSpPr/>
          <p:nvPr/>
        </p:nvSpPr>
        <p:spPr>
          <a:xfrm>
            <a:off x="1116013" y="1052513"/>
            <a:ext cx="3689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can speak English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4" name="Rectangle 10"/>
          <p:cNvSpPr/>
          <p:nvPr/>
        </p:nvSpPr>
        <p:spPr>
          <a:xfrm>
            <a:off x="971550" y="1708150"/>
            <a:ext cx="4679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can’t speak it very well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6" name="Rectangle 12"/>
          <p:cNvSpPr/>
          <p:nvPr/>
        </p:nvSpPr>
        <p:spPr>
          <a:xfrm>
            <a:off x="4716463" y="4508500"/>
            <a:ext cx="20002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can paint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7" name="Rectangle 13"/>
          <p:cNvSpPr/>
          <p:nvPr/>
        </p:nvSpPr>
        <p:spPr>
          <a:xfrm>
            <a:off x="6804025" y="4508500"/>
            <a:ext cx="844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but</a:t>
            </a: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8" name="Rectangle 14"/>
          <p:cNvSpPr/>
          <p:nvPr/>
        </p:nvSpPr>
        <p:spPr>
          <a:xfrm>
            <a:off x="3995738" y="5164138"/>
            <a:ext cx="41846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can’t paint very well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  <p:bldP spid="36871" grpId="0"/>
      <p:bldP spid="36873" grpId="0"/>
      <p:bldP spid="36874" grpId="0"/>
      <p:bldP spid="36876" grpId="0"/>
      <p:bldP spid="36877" grpId="0"/>
      <p:bldP spid="368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8"/>
          <p:cNvSpPr txBox="1"/>
          <p:nvPr/>
        </p:nvSpPr>
        <p:spPr>
          <a:xfrm>
            <a:off x="539750" y="1797050"/>
            <a:ext cx="9001125" cy="3937000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>
            <a:spAutoFit/>
          </a:bodyPr>
          <a:p>
            <a:pPr marL="342900" indent="-342900"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1. Wu Jun/speak English/speak Chinese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342900" indent="-342900"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______________________________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342900" indent="-342900"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_________________________________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342900" indent="-342900">
              <a:buNone/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342900" indent="-342900"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2. Mike/play basketball/play tennis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342900" indent="-342900"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_________________________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342900" indent="-342900"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_______________________________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6387" name="Oval 2"/>
          <p:cNvSpPr/>
          <p:nvPr/>
        </p:nvSpPr>
        <p:spPr>
          <a:xfrm>
            <a:off x="323850" y="788988"/>
            <a:ext cx="723900" cy="579437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3a</a:t>
            </a:r>
            <a:endParaRPr lang="en-US" altLang="zh-CN" b="1" dirty="0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88" name="Text Box 3"/>
          <p:cNvSpPr txBox="1"/>
          <p:nvPr/>
        </p:nvSpPr>
        <p:spPr>
          <a:xfrm>
            <a:off x="900113" y="788988"/>
            <a:ext cx="7391400" cy="971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8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Write questions and answers with the words and phrases.</a:t>
            </a:r>
            <a:endParaRPr lang="en-US" altLang="zh-CN" sz="3600" b="1" dirty="0">
              <a:solidFill>
                <a:srgbClr val="99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7" name="Text Box 5"/>
          <p:cNvSpPr txBox="1"/>
          <p:nvPr/>
        </p:nvSpPr>
        <p:spPr>
          <a:xfrm>
            <a:off x="971550" y="2373313"/>
            <a:ext cx="792162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itchFamily="49" charset="-122"/>
              </a:rPr>
              <a:t>Can Wu Jun speak English?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  <a:ea typeface="隶书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  <a:ea typeface="隶书" pitchFamily="49" charset="-122"/>
              </a:rPr>
              <a:t>No, he can’t, but he can speak Chinese.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3078" name="Text Box 6"/>
          <p:cNvSpPr txBox="1"/>
          <p:nvPr/>
        </p:nvSpPr>
        <p:spPr>
          <a:xfrm>
            <a:off x="971550" y="4533900"/>
            <a:ext cx="76327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Can Mike play basketball?</a:t>
            </a: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No, he can’t, but he can play tennis.</a:t>
            </a: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 Box 7"/>
          <p:cNvSpPr txBox="1"/>
          <p:nvPr/>
        </p:nvSpPr>
        <p:spPr>
          <a:xfrm>
            <a:off x="539750" y="630238"/>
            <a:ext cx="9001125" cy="5535612"/>
          </a:xfrm>
          <a:prstGeom prst="rect">
            <a:avLst/>
          </a:prstGeom>
          <a:noFill/>
          <a:ln w="12700">
            <a:noFill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>
            <a:spAutoFit/>
          </a:bodyPr>
          <a:p>
            <a:pPr marL="342900" indent="-342900">
              <a:lnSpc>
                <a:spcPct val="110000"/>
              </a:lnSpc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3. Jane and Jill/dance/sing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_______________________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____________________________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4. Grace/play soccer/play volleyball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_____________________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_________________________________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5. Bill/write stories/tell stories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____________________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______________________________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68616" name="Text Box 8"/>
          <p:cNvSpPr txBox="1"/>
          <p:nvPr/>
        </p:nvSpPr>
        <p:spPr>
          <a:xfrm>
            <a:off x="971550" y="1196975"/>
            <a:ext cx="7921625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ea typeface="隶书" pitchFamily="49" charset="-122"/>
              </a:rPr>
              <a:t>Can Jane and Jill dance?</a:t>
            </a: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  <a:ea typeface="隶书" pitchFamily="49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  <a:ea typeface="隶书" pitchFamily="49" charset="-122"/>
              </a:rPr>
              <a:t>No, they can’t, but they can sing.</a:t>
            </a: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  <a:ea typeface="隶书" pitchFamily="49" charset="-122"/>
            </a:endParaRPr>
          </a:p>
        </p:txBody>
      </p:sp>
      <p:sp>
        <p:nvSpPr>
          <p:cNvPr id="68617" name="Text Box 9"/>
          <p:cNvSpPr txBox="1"/>
          <p:nvPr/>
        </p:nvSpPr>
        <p:spPr>
          <a:xfrm>
            <a:off x="971550" y="3068638"/>
            <a:ext cx="8172450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Can Grace play soccer?</a:t>
            </a: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No, he can’t, but he can play volleyball.</a:t>
            </a: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8" name="Text Box 10"/>
          <p:cNvSpPr txBox="1"/>
          <p:nvPr/>
        </p:nvSpPr>
        <p:spPr>
          <a:xfrm>
            <a:off x="971550" y="4868863"/>
            <a:ext cx="7632700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Can Bill write stories?</a:t>
            </a: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No, he can’t, but he can tell stories.</a:t>
            </a: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/>
      <p:bldP spid="68617" grpId="0"/>
      <p:bldP spid="686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Oval 3"/>
          <p:cNvSpPr/>
          <p:nvPr/>
        </p:nvSpPr>
        <p:spPr>
          <a:xfrm>
            <a:off x="395288" y="476250"/>
            <a:ext cx="723900" cy="579438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3b</a:t>
            </a:r>
            <a:endParaRPr lang="en-US" altLang="zh-CN" b="1" dirty="0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18435" name="Text Box 4"/>
          <p:cNvSpPr txBox="1"/>
          <p:nvPr/>
        </p:nvSpPr>
        <p:spPr>
          <a:xfrm>
            <a:off x="1114425" y="476250"/>
            <a:ext cx="7467600" cy="1025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Complete the following poster with the words in the box.</a:t>
            </a:r>
            <a:endParaRPr lang="en-US" altLang="zh-CN" sz="3600" b="1" dirty="0">
              <a:solidFill>
                <a:srgbClr val="99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Text Box 5"/>
          <p:cNvSpPr txBox="1"/>
          <p:nvPr/>
        </p:nvSpPr>
        <p:spPr>
          <a:xfrm>
            <a:off x="1222375" y="2373313"/>
            <a:ext cx="7021513" cy="3719512"/>
          </a:xfrm>
          <a:prstGeom prst="rect">
            <a:avLst/>
          </a:prstGeom>
          <a:noFill/>
          <a:ln w="57150" cap="flat" cmpd="thinThick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Students Wanted for School Show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We want students for the school show. Can you ____or _____? Can you ____ the guitar? Can you ___ stories? Please talk to Mr. Zhang after school.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8437" name="Text Box 7"/>
          <p:cNvSpPr txBox="1"/>
          <p:nvPr/>
        </p:nvSpPr>
        <p:spPr>
          <a:xfrm>
            <a:off x="1835150" y="1557338"/>
            <a:ext cx="5832475" cy="679450"/>
          </a:xfrm>
          <a:prstGeom prst="rect">
            <a:avLst/>
          </a:prstGeom>
          <a:noFill/>
          <a:ln w="38100" cap="flat" cmpd="dbl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  <a:effectLst>
            <a:outerShdw dist="35921" dir="2699999" sy="50000" kx="2003315" algn="bl" rotWithShape="0">
              <a:srgbClr val="C0C0C0"/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play      sing      tell      dance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pic>
        <p:nvPicPr>
          <p:cNvPr id="18438" name="Picture 8" descr="1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5113" y="5084763"/>
            <a:ext cx="1057275" cy="1419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5" name="Rectangle 9"/>
          <p:cNvSpPr/>
          <p:nvPr/>
        </p:nvSpPr>
        <p:spPr>
          <a:xfrm>
            <a:off x="4211638" y="3716338"/>
            <a:ext cx="971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sing</a:t>
            </a:r>
            <a:endParaRPr lang="en-US" altLang="zh-CN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6" name="Rectangle 10"/>
          <p:cNvSpPr/>
          <p:nvPr/>
        </p:nvSpPr>
        <p:spPr>
          <a:xfrm>
            <a:off x="2109788" y="4292600"/>
            <a:ext cx="1022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play</a:t>
            </a:r>
            <a:endParaRPr lang="en-US" altLang="zh-CN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7" name="Rectangle 11"/>
          <p:cNvSpPr/>
          <p:nvPr/>
        </p:nvSpPr>
        <p:spPr>
          <a:xfrm>
            <a:off x="7162800" y="4365625"/>
            <a:ext cx="793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tell</a:t>
            </a:r>
            <a:endParaRPr lang="en-US" altLang="zh-CN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08" name="Rectangle 12"/>
          <p:cNvSpPr/>
          <p:nvPr/>
        </p:nvSpPr>
        <p:spPr>
          <a:xfrm>
            <a:off x="5651500" y="3789363"/>
            <a:ext cx="1327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dance</a:t>
            </a:r>
            <a:endParaRPr lang="en-US" altLang="zh-CN" sz="36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  <p:bldP spid="4106" grpId="0"/>
      <p:bldP spid="4107" grpId="0"/>
      <p:bldP spid="41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6" name="Text Box 2"/>
          <p:cNvSpPr txBox="1"/>
          <p:nvPr/>
        </p:nvSpPr>
        <p:spPr>
          <a:xfrm>
            <a:off x="504825" y="603250"/>
            <a:ext cx="8027988" cy="5778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3.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Students Wanted for School Show</a:t>
            </a: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342900" lvl="0" indent="-34290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</a:t>
            </a:r>
            <a:r>
              <a:rPr lang="zh-CN" altLang="en-US" sz="3600" b="1" dirty="0">
                <a:latin typeface="Times New Roman" panose="02020603050405020304" pitchFamily="18" charset="0"/>
              </a:rPr>
              <a:t>学校文艺表演招募学生</a:t>
            </a:r>
            <a:r>
              <a:rPr lang="en-US" altLang="zh-CN" sz="3600" b="1" dirty="0">
                <a:latin typeface="Times New Roman" panose="02020603050405020304" pitchFamily="18" charset="0"/>
              </a:rPr>
              <a:t>(</a:t>
            </a:r>
            <a:r>
              <a:rPr lang="zh-CN" altLang="en-US" sz="3600" b="1" dirty="0">
                <a:latin typeface="Times New Roman" panose="02020603050405020304" pitchFamily="18" charset="0"/>
              </a:rPr>
              <a:t>演员</a:t>
            </a:r>
            <a:r>
              <a:rPr lang="en-US" altLang="zh-CN" sz="3600" b="1" dirty="0">
                <a:latin typeface="Times New Roman" panose="02020603050405020304" pitchFamily="18" charset="0"/>
              </a:rPr>
              <a:t>)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342900" lvl="0" indent="-342900" eaLnBrk="1" hangingPunct="1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</a:t>
            </a:r>
            <a:r>
              <a:rPr lang="zh-CN" altLang="en-US" sz="3600" b="1" dirty="0">
                <a:latin typeface="Times New Roman" panose="02020603050405020304" pitchFamily="18" charset="0"/>
              </a:rPr>
              <a:t>英语广告或告示的标题多采用单词首字母大写或全大写的形式。此处</a:t>
            </a:r>
            <a:r>
              <a:rPr lang="en-US" altLang="zh-CN" sz="3600" b="1" dirty="0">
                <a:latin typeface="Times New Roman" panose="02020603050405020304" pitchFamily="18" charset="0"/>
              </a:rPr>
              <a:t>wanted</a:t>
            </a:r>
            <a:r>
              <a:rPr lang="zh-CN" altLang="en-US" sz="3600" b="1" dirty="0">
                <a:latin typeface="Times New Roman" panose="02020603050405020304" pitchFamily="18" charset="0"/>
              </a:rPr>
              <a:t>是英语中一种特定的语言现象，主要用于标题，常用于招聘、求购或求租广告。本单元用于招募人员广告，相当于汉语中的“招募；征集；招聘；寻求”等含义。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8066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charRg st="35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6">
                                            <p:txEl>
                                              <p:charRg st="35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charRg st="53" end="1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8066">
                                            <p:txEl>
                                              <p:charRg st="53" end="1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Oval 4"/>
          <p:cNvSpPr/>
          <p:nvPr/>
        </p:nvSpPr>
        <p:spPr>
          <a:xfrm>
            <a:off x="539750" y="620713"/>
            <a:ext cx="576263" cy="504825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3c</a:t>
            </a:r>
            <a:endParaRPr lang="en-US" altLang="zh-CN" b="1" dirty="0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20483" name="Text Box 5"/>
          <p:cNvSpPr txBox="1"/>
          <p:nvPr/>
        </p:nvSpPr>
        <p:spPr>
          <a:xfrm>
            <a:off x="1187450" y="476250"/>
            <a:ext cx="3784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rgbClr val="FF3399"/>
                </a:solidFill>
              </a:rPr>
              <a:t>Groupwork</a:t>
            </a:r>
            <a:endParaRPr lang="en-US" altLang="zh-CN" sz="4400" b="1" dirty="0">
              <a:solidFill>
                <a:srgbClr val="FF3399"/>
              </a:solidFill>
            </a:endParaRPr>
          </a:p>
        </p:txBody>
      </p:sp>
      <p:sp>
        <p:nvSpPr>
          <p:cNvPr id="20484" name="Text Box 6"/>
          <p:cNvSpPr txBox="1"/>
          <p:nvPr/>
        </p:nvSpPr>
        <p:spPr>
          <a:xfrm>
            <a:off x="539750" y="1196975"/>
            <a:ext cx="8135938" cy="1025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9933FF"/>
                </a:solidFill>
                <a:latin typeface="Times New Roman" panose="02020603050405020304" pitchFamily="18" charset="0"/>
              </a:rPr>
              <a:t>What can your group do in the school show? Make a list.</a:t>
            </a:r>
            <a:endParaRPr lang="en-US" altLang="zh-CN" sz="3600" b="1" dirty="0">
              <a:solidFill>
                <a:srgbClr val="99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5" name="Picture 9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2420938"/>
            <a:ext cx="8207375" cy="3960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1506" name="WordArt 2"/>
          <p:cNvSpPr>
            <a:spLocks noTextEdit="1"/>
          </p:cNvSpPr>
          <p:nvPr/>
        </p:nvSpPr>
        <p:spPr>
          <a:xfrm>
            <a:off x="827088" y="1844675"/>
            <a:ext cx="7489825" cy="287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Language points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7" name="Picture 3" descr="teacher">
            <a:hlinkClick r:id="rId1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476250"/>
            <a:ext cx="1274763" cy="1512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2"/>
          <p:cNvSpPr txBox="1"/>
          <p:nvPr/>
        </p:nvSpPr>
        <p:spPr>
          <a:xfrm>
            <a:off x="682625" y="2060575"/>
            <a:ext cx="5905500" cy="4225925"/>
          </a:xfrm>
          <a:prstGeom prst="rect">
            <a:avLst/>
          </a:prstGeom>
          <a:solidFill>
            <a:srgbClr val="FFFFFF">
              <a:alpha val="70195"/>
            </a:srgbClr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Char char="-"/>
            </a:pP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you</a:t>
            </a:r>
            <a:r>
              <a:rPr lang="en-US" altLang="zh-CN" sz="3600" b="1" dirty="0">
                <a:latin typeface="Times New Roman" panose="02020603050405020304" pitchFamily="18" charset="0"/>
              </a:rPr>
              <a:t> swim?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Char char="-"/>
            </a:pPr>
            <a:r>
              <a:rPr lang="en-US" altLang="zh-CN" sz="3600" b="1" dirty="0">
                <a:latin typeface="Times New Roman" panose="02020603050405020304" pitchFamily="18" charset="0"/>
              </a:rPr>
              <a:t> Yes, I can. / No, I can’t.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Char char="-"/>
            </a:pP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</a:t>
            </a:r>
            <a:r>
              <a:rPr lang="en-US" altLang="zh-CN" sz="3600" b="1" dirty="0">
                <a:latin typeface="Times New Roman" panose="02020603050405020304" pitchFamily="18" charset="0"/>
              </a:rPr>
              <a:t> play chess?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Char char="-"/>
            </a:pPr>
            <a:r>
              <a:rPr lang="en-US" altLang="zh-CN" sz="3600" b="1" dirty="0">
                <a:latin typeface="Times New Roman" panose="02020603050405020304" pitchFamily="18" charset="0"/>
              </a:rPr>
              <a:t> Yes,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</a:t>
            </a:r>
            <a:r>
              <a:rPr lang="en-US" altLang="zh-CN" sz="3600" b="1" dirty="0">
                <a:latin typeface="Times New Roman" panose="02020603050405020304" pitchFamily="18" charset="0"/>
              </a:rPr>
              <a:t> can. / No,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</a:t>
            </a:r>
            <a:r>
              <a:rPr lang="en-US" altLang="zh-CN" sz="3600" b="1" dirty="0">
                <a:latin typeface="Times New Roman" panose="02020603050405020304" pitchFamily="18" charset="0"/>
              </a:rPr>
              <a:t> can’t.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Char char="-"/>
            </a:pP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you</a:t>
            </a:r>
            <a:r>
              <a:rPr lang="en-US" altLang="zh-CN" sz="3600" b="1" dirty="0">
                <a:latin typeface="Times New Roman" panose="02020603050405020304" pitchFamily="18" charset="0"/>
              </a:rPr>
              <a:t> speak English?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Char char="-"/>
            </a:pPr>
            <a:r>
              <a:rPr lang="en-US" altLang="zh-CN" sz="3600" b="1" dirty="0">
                <a:latin typeface="Times New Roman" panose="02020603050405020304" pitchFamily="18" charset="0"/>
              </a:rPr>
              <a:t> Yes,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we</a:t>
            </a:r>
            <a:r>
              <a:rPr lang="en-US" altLang="zh-CN" sz="3600" b="1" dirty="0">
                <a:latin typeface="Times New Roman" panose="02020603050405020304" pitchFamily="18" charset="0"/>
              </a:rPr>
              <a:t> can. / No,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we</a:t>
            </a:r>
            <a:r>
              <a:rPr lang="en-US" altLang="zh-CN" sz="3600" b="1" dirty="0">
                <a:latin typeface="Times New Roman" panose="02020603050405020304" pitchFamily="18" charset="0"/>
              </a:rPr>
              <a:t> can’t.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22531" name="Group 3"/>
          <p:cNvGrpSpPr/>
          <p:nvPr/>
        </p:nvGrpSpPr>
        <p:grpSpPr>
          <a:xfrm>
            <a:off x="6588125" y="1628775"/>
            <a:ext cx="2016125" cy="962025"/>
            <a:chOff x="4105" y="1616"/>
            <a:chExt cx="1270" cy="606"/>
          </a:xfrm>
        </p:grpSpPr>
        <p:sp>
          <p:nvSpPr>
            <p:cNvPr id="22534" name="AutoShape 4"/>
            <p:cNvSpPr/>
            <p:nvPr/>
          </p:nvSpPr>
          <p:spPr>
            <a:xfrm>
              <a:off x="4150" y="1616"/>
              <a:ext cx="1179" cy="590"/>
            </a:xfrm>
            <a:prstGeom prst="roundRect">
              <a:avLst>
                <a:gd name="adj" fmla="val 37796"/>
              </a:avLst>
            </a:prstGeom>
            <a:solidFill>
              <a:srgbClr val="CCFF33"/>
            </a:solidFill>
            <a:ln w="9525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22535" name="Rectangle 5"/>
            <p:cNvSpPr/>
            <p:nvPr/>
          </p:nvSpPr>
          <p:spPr>
            <a:xfrm>
              <a:off x="4105" y="1706"/>
              <a:ext cx="1270" cy="5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85000"/>
                </a:lnSpc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rgbClr val="9933FF"/>
                  </a:solidFill>
                  <a:latin typeface="Arial Black" panose="020B0A04020102020204" pitchFamily="34" charset="0"/>
                </a:rPr>
                <a:t>Grammar</a:t>
              </a:r>
              <a:endParaRPr lang="en-US" altLang="zh-CN" sz="2800" b="1" dirty="0">
                <a:solidFill>
                  <a:srgbClr val="9933FF"/>
                </a:solidFill>
                <a:latin typeface="Arial Black" panose="020B0A04020102020204" pitchFamily="34" charset="0"/>
              </a:endParaRPr>
            </a:p>
            <a:p>
              <a:pPr marL="0" lvl="0" indent="0" algn="ctr" eaLnBrk="1" hangingPunct="1">
                <a:lnSpc>
                  <a:spcPct val="85000"/>
                </a:lnSpc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rgbClr val="9933FF"/>
                  </a:solidFill>
                  <a:latin typeface="Arial Black" panose="020B0A04020102020204" pitchFamily="34" charset="0"/>
                </a:rPr>
                <a:t>Focus</a:t>
              </a:r>
              <a:endParaRPr lang="en-US" altLang="zh-CN" sz="2800" b="1" dirty="0">
                <a:solidFill>
                  <a:srgbClr val="9933FF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2532" name="Text Box 7"/>
          <p:cNvSpPr txBox="1"/>
          <p:nvPr/>
        </p:nvSpPr>
        <p:spPr>
          <a:xfrm>
            <a:off x="4643438" y="908050"/>
            <a:ext cx="3200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600" b="1" dirty="0">
                <a:solidFill>
                  <a:srgbClr val="3333FF"/>
                </a:solidFill>
              </a:rPr>
              <a:t>课时重点回顾</a:t>
            </a:r>
            <a:endParaRPr lang="zh-CN" altLang="en-US" sz="3600" b="1" dirty="0">
              <a:solidFill>
                <a:srgbClr val="3333FF"/>
              </a:solidFill>
            </a:endParaRPr>
          </a:p>
        </p:txBody>
      </p:sp>
      <p:sp>
        <p:nvSpPr>
          <p:cNvPr id="22533" name="WordArt 8"/>
          <p:cNvSpPr>
            <a:spLocks noTextEdit="1"/>
          </p:cNvSpPr>
          <p:nvPr/>
        </p:nvSpPr>
        <p:spPr>
          <a:xfrm>
            <a:off x="971550" y="908050"/>
            <a:ext cx="33131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Review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468313" y="1628775"/>
            <a:ext cx="7127875" cy="4713288"/>
          </a:xfrm>
          <a:prstGeom prst="rect">
            <a:avLst/>
          </a:prstGeom>
          <a:solidFill>
            <a:srgbClr val="FFFFFF">
              <a:alpha val="70195"/>
            </a:srgbClr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har char="-"/>
            </a:pP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Jane and Jill</a:t>
            </a:r>
            <a:r>
              <a:rPr lang="en-US" altLang="zh-CN" sz="3600" b="1" dirty="0">
                <a:latin typeface="Times New Roman" panose="02020603050405020304" pitchFamily="18" charset="0"/>
              </a:rPr>
              <a:t> swim? 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har char="-"/>
            </a:pPr>
            <a:r>
              <a:rPr lang="en-US" altLang="zh-CN" sz="3600" b="1" dirty="0">
                <a:latin typeface="Times New Roman" panose="02020603050405020304" pitchFamily="18" charset="0"/>
              </a:rPr>
              <a:t> Yes,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they</a:t>
            </a:r>
            <a:r>
              <a:rPr lang="en-US" altLang="zh-CN" sz="3600" b="1" dirty="0">
                <a:latin typeface="Times New Roman" panose="02020603050405020304" pitchFamily="18" charset="0"/>
              </a:rPr>
              <a:t> can. / No,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they</a:t>
            </a:r>
            <a:r>
              <a:rPr lang="en-US" altLang="zh-CN" sz="3600" b="1" dirty="0">
                <a:latin typeface="Times New Roman" panose="02020603050405020304" pitchFamily="18" charset="0"/>
              </a:rPr>
              <a:t> can’t.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har char="-"/>
            </a:pP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can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you</a:t>
            </a:r>
            <a:r>
              <a:rPr lang="en-US" altLang="zh-CN" sz="3600" b="1" dirty="0">
                <a:latin typeface="Times New Roman" panose="02020603050405020304" pitchFamily="18" charset="0"/>
              </a:rPr>
              <a:t> do?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har char="-"/>
            </a:pP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can </a:t>
            </a:r>
            <a:r>
              <a:rPr lang="en-US" altLang="zh-CN" sz="3600" b="1" dirty="0">
                <a:latin typeface="Times New Roman" panose="02020603050405020304" pitchFamily="18" charset="0"/>
              </a:rPr>
              <a:t>dance. /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can’t</a:t>
            </a:r>
            <a:r>
              <a:rPr lang="en-US" altLang="zh-CN" sz="3600" b="1" dirty="0">
                <a:latin typeface="Times New Roman" panose="02020603050405020304" pitchFamily="18" charset="0"/>
              </a:rPr>
              <a:t> sing.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har char="-"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What club</a:t>
            </a:r>
            <a:r>
              <a:rPr lang="en-US" altLang="zh-CN" sz="3600" b="1" dirty="0">
                <a:latin typeface="Times New Roman" panose="02020603050405020304" pitchFamily="18" charset="0"/>
              </a:rPr>
              <a:t> do you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want to</a:t>
            </a:r>
            <a:r>
              <a:rPr lang="en-US" altLang="zh-CN" sz="3600" b="1" dirty="0">
                <a:latin typeface="Times New Roman" panose="02020603050405020304" pitchFamily="18" charset="0"/>
              </a:rPr>
              <a:t> join?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har char="-"/>
            </a:pP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We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want to</a:t>
            </a:r>
            <a:r>
              <a:rPr lang="en-US" altLang="zh-CN" sz="3600" b="1" dirty="0">
                <a:latin typeface="Times New Roman" panose="02020603050405020304" pitchFamily="18" charset="0"/>
              </a:rPr>
              <a:t> join the chess club.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har char="-"/>
            </a:pP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want to</a:t>
            </a:r>
            <a:r>
              <a:rPr lang="en-US" altLang="zh-CN" sz="3600" b="1" dirty="0">
                <a:latin typeface="Times New Roman" panose="02020603050405020304" pitchFamily="18" charset="0"/>
              </a:rPr>
              <a:t> join the basketball club.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23555" name="Group 3"/>
          <p:cNvGrpSpPr/>
          <p:nvPr/>
        </p:nvGrpSpPr>
        <p:grpSpPr>
          <a:xfrm>
            <a:off x="6588125" y="1628775"/>
            <a:ext cx="2016125" cy="962025"/>
            <a:chOff x="4105" y="1616"/>
            <a:chExt cx="1270" cy="606"/>
          </a:xfrm>
        </p:grpSpPr>
        <p:sp>
          <p:nvSpPr>
            <p:cNvPr id="23558" name="AutoShape 4"/>
            <p:cNvSpPr/>
            <p:nvPr/>
          </p:nvSpPr>
          <p:spPr>
            <a:xfrm>
              <a:off x="4150" y="1616"/>
              <a:ext cx="1179" cy="590"/>
            </a:xfrm>
            <a:prstGeom prst="roundRect">
              <a:avLst>
                <a:gd name="adj" fmla="val 37796"/>
              </a:avLst>
            </a:prstGeom>
            <a:solidFill>
              <a:srgbClr val="CCFF33"/>
            </a:solidFill>
            <a:ln w="9525">
              <a:noFill/>
            </a:ln>
          </p:spPr>
          <p:txBody>
            <a:bodyPr anchor="ctr" anchorCtr="0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en-US" sz="1800" dirty="0"/>
            </a:p>
          </p:txBody>
        </p:sp>
        <p:sp>
          <p:nvSpPr>
            <p:cNvPr id="23559" name="Rectangle 5"/>
            <p:cNvSpPr/>
            <p:nvPr/>
          </p:nvSpPr>
          <p:spPr>
            <a:xfrm>
              <a:off x="4105" y="1706"/>
              <a:ext cx="1270" cy="5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85000"/>
                </a:lnSpc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rgbClr val="9933FF"/>
                  </a:solidFill>
                  <a:latin typeface="Arial Black" panose="020B0A04020102020204" pitchFamily="34" charset="0"/>
                </a:rPr>
                <a:t>Grammar</a:t>
              </a:r>
              <a:endParaRPr lang="en-US" altLang="zh-CN" sz="2800" b="1" dirty="0">
                <a:solidFill>
                  <a:srgbClr val="9933FF"/>
                </a:solidFill>
                <a:latin typeface="Arial Black" panose="020B0A04020102020204" pitchFamily="34" charset="0"/>
              </a:endParaRPr>
            </a:p>
            <a:p>
              <a:pPr marL="0" lvl="0" indent="0" algn="ctr" eaLnBrk="1" hangingPunct="1">
                <a:lnSpc>
                  <a:spcPct val="85000"/>
                </a:lnSpc>
                <a:spcBef>
                  <a:spcPct val="0"/>
                </a:spcBef>
                <a:buNone/>
              </a:pPr>
              <a:r>
                <a:rPr lang="en-US" altLang="zh-CN" sz="2800" b="1" dirty="0">
                  <a:solidFill>
                    <a:srgbClr val="9933FF"/>
                  </a:solidFill>
                  <a:latin typeface="Arial Black" panose="020B0A04020102020204" pitchFamily="34" charset="0"/>
                </a:rPr>
                <a:t>Focus</a:t>
              </a:r>
              <a:endParaRPr lang="en-US" altLang="zh-CN" sz="2800" b="1" dirty="0">
                <a:solidFill>
                  <a:srgbClr val="9933FF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3556" name="Text Box 6"/>
          <p:cNvSpPr txBox="1"/>
          <p:nvPr/>
        </p:nvSpPr>
        <p:spPr>
          <a:xfrm>
            <a:off x="4572000" y="765175"/>
            <a:ext cx="3200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600" b="1" dirty="0">
                <a:solidFill>
                  <a:srgbClr val="3333FF"/>
                </a:solidFill>
              </a:rPr>
              <a:t>课时重点回顾</a:t>
            </a:r>
            <a:endParaRPr lang="zh-CN" altLang="en-US" sz="3600" b="1" dirty="0">
              <a:solidFill>
                <a:srgbClr val="3333FF"/>
              </a:solidFill>
            </a:endParaRPr>
          </a:p>
        </p:txBody>
      </p:sp>
      <p:sp>
        <p:nvSpPr>
          <p:cNvPr id="23557" name="WordArt 7"/>
          <p:cNvSpPr>
            <a:spLocks noTextEdit="1"/>
          </p:cNvSpPr>
          <p:nvPr/>
        </p:nvSpPr>
        <p:spPr>
          <a:xfrm>
            <a:off x="900113" y="700088"/>
            <a:ext cx="33131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Review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9"/>
          <p:cNvSpPr/>
          <p:nvPr/>
        </p:nvSpPr>
        <p:spPr>
          <a:xfrm>
            <a:off x="611188" y="476250"/>
            <a:ext cx="7016750" cy="750888"/>
          </a:xfrm>
          <a:prstGeom prst="rect">
            <a:avLst/>
          </a:prstGeom>
          <a:solidFill>
            <a:srgbClr val="FFFFFF">
              <a:alpha val="70195"/>
            </a:srgbClr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6600FF"/>
                </a:solidFill>
              </a:rPr>
              <a:t>Translate and write them down.</a:t>
            </a:r>
            <a:endParaRPr lang="en-US" altLang="zh-CN" sz="3600" b="1" dirty="0">
              <a:solidFill>
                <a:srgbClr val="6600FF"/>
              </a:solidFill>
            </a:endParaRPr>
          </a:p>
        </p:txBody>
      </p:sp>
      <p:sp>
        <p:nvSpPr>
          <p:cNvPr id="24579" name="Rectangle 3"/>
          <p:cNvSpPr/>
          <p:nvPr/>
        </p:nvSpPr>
        <p:spPr>
          <a:xfrm>
            <a:off x="395288" y="1196975"/>
            <a:ext cx="8280400" cy="3721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85800" lvl="0" indent="-6858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1. </a:t>
            </a:r>
            <a:r>
              <a:rPr lang="zh-CN" altLang="en-US" sz="3600" b="1" dirty="0">
                <a:latin typeface="Times New Roman" panose="02020603050405020304" pitchFamily="18" charset="0"/>
              </a:rPr>
              <a:t>汤姆会弹吉他，但是他弹的不太好。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685800" lvl="0" indent="-685800" eaLnBrk="1" hangingPunct="1">
              <a:lnSpc>
                <a:spcPct val="110000"/>
              </a:lnSpc>
              <a:spcBef>
                <a:spcPct val="0"/>
              </a:spcBef>
            </a:pP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685800" lvl="0" indent="-6858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   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685800" lvl="0" indent="-68580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685800" lvl="0" indent="-6858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2. - </a:t>
            </a:r>
            <a:r>
              <a:rPr lang="zh-CN" altLang="en-US" sz="3600" b="1" dirty="0">
                <a:latin typeface="Times New Roman" panose="02020603050405020304" pitchFamily="18" charset="0"/>
              </a:rPr>
              <a:t>你能帮助孩子们游泳吗？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685800" lvl="0" indent="-68580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- </a:t>
            </a:r>
            <a:r>
              <a:rPr lang="zh-CN" altLang="en-US" sz="3600" b="1" dirty="0">
                <a:latin typeface="Times New Roman" panose="02020603050405020304" pitchFamily="18" charset="0"/>
              </a:rPr>
              <a:t>是的，我能。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29700" name="Rectangle 4"/>
          <p:cNvSpPr/>
          <p:nvPr/>
        </p:nvSpPr>
        <p:spPr>
          <a:xfrm>
            <a:off x="900113" y="2060575"/>
            <a:ext cx="7058025" cy="124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5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Tom </a:t>
            </a: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can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play the guitar </a:t>
            </a: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but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he </a:t>
            </a: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can’t 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play it very well.</a:t>
            </a: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Rectangle 5"/>
          <p:cNvSpPr/>
          <p:nvPr/>
        </p:nvSpPr>
        <p:spPr>
          <a:xfrm>
            <a:off x="900113" y="4941888"/>
            <a:ext cx="7666037" cy="124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5000"/>
              </a:lnSpc>
              <a:spcBef>
                <a:spcPct val="0"/>
              </a:spcBef>
              <a:buChar char="-"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Can you </a:t>
            </a: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help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kids </a:t>
            </a: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with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swimming?</a:t>
            </a: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5000"/>
              </a:lnSpc>
              <a:spcBef>
                <a:spcPct val="0"/>
              </a:spcBef>
              <a:buChar char="-"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Yes, I can.</a:t>
            </a: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7"/>
          <p:cNvSpPr txBox="1"/>
          <p:nvPr/>
        </p:nvSpPr>
        <p:spPr>
          <a:xfrm>
            <a:off x="609600" y="1628775"/>
            <a:ext cx="2017713" cy="470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write     show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algn="r"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or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talk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talk to…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Kung fu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4" name="Text Box 8"/>
          <p:cNvSpPr txBox="1"/>
          <p:nvPr/>
        </p:nvSpPr>
        <p:spPr>
          <a:xfrm>
            <a:off x="2554288" y="1628775"/>
            <a:ext cx="6264275" cy="470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写作；写字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演出；节目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给</a:t>
            </a:r>
            <a:r>
              <a:rPr lang="en-US" altLang="zh-CN" sz="3600" b="1" dirty="0">
                <a:latin typeface="Times New Roman" panose="02020603050405020304" pitchFamily="18" charset="0"/>
              </a:rPr>
              <a:t>……</a:t>
            </a:r>
            <a:r>
              <a:rPr lang="zh-CN" altLang="en-US" sz="3600" b="1" dirty="0">
                <a:latin typeface="Times New Roman" panose="02020603050405020304" pitchFamily="18" charset="0"/>
              </a:rPr>
              <a:t>看；展示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conj.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或者；也不</a:t>
            </a:r>
            <a:r>
              <a:rPr lang="en-US" altLang="zh-CN" sz="3600" b="1" dirty="0">
                <a:latin typeface="Times New Roman" panose="02020603050405020304" pitchFamily="18" charset="0"/>
              </a:rPr>
              <a:t>(</a:t>
            </a:r>
            <a:r>
              <a:rPr lang="zh-CN" altLang="en-US" sz="3600" b="1" dirty="0">
                <a:latin typeface="Times New Roman" panose="02020603050405020304" pitchFamily="18" charset="0"/>
              </a:rPr>
              <a:t>用于否定句</a:t>
            </a:r>
            <a:r>
              <a:rPr lang="en-US" altLang="zh-CN" sz="3600" b="1" dirty="0">
                <a:latin typeface="Times New Roman" panose="02020603050405020304" pitchFamily="18" charset="0"/>
              </a:rPr>
              <a:t>)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v.&amp;n.</a:t>
            </a:r>
            <a:r>
              <a:rPr lang="zh-CN" altLang="en-US" sz="3600" b="1" dirty="0">
                <a:latin typeface="Times New Roman" panose="02020603050405020304" pitchFamily="18" charset="0"/>
              </a:rPr>
              <a:t>说话；交流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跟</a:t>
            </a:r>
            <a:r>
              <a:rPr lang="en-US" altLang="zh-CN" sz="3600" b="1" dirty="0">
                <a:latin typeface="Times New Roman" panose="02020603050405020304" pitchFamily="18" charset="0"/>
              </a:rPr>
              <a:t>……</a:t>
            </a:r>
            <a:r>
              <a:rPr lang="zh-CN" altLang="en-US" sz="3600" b="1" dirty="0">
                <a:latin typeface="Times New Roman" panose="02020603050405020304" pitchFamily="18" charset="0"/>
              </a:rPr>
              <a:t>说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en-US" altLang="zh-CN" sz="3600" b="1" dirty="0">
                <a:latin typeface="Times New Roman" panose="02020603050405020304" pitchFamily="18" charset="0"/>
              </a:rPr>
              <a:t> (</a:t>
            </a:r>
            <a:r>
              <a:rPr lang="zh-CN" altLang="en-US" sz="3600" b="1" dirty="0">
                <a:latin typeface="Times New Roman" panose="02020603050405020304" pitchFamily="18" charset="0"/>
              </a:rPr>
              <a:t>中国</a:t>
            </a:r>
            <a:r>
              <a:rPr lang="en-US" altLang="zh-CN" sz="3600" b="1" dirty="0">
                <a:latin typeface="Times New Roman" panose="02020603050405020304" pitchFamily="18" charset="0"/>
              </a:rPr>
              <a:t>)</a:t>
            </a:r>
            <a:r>
              <a:rPr lang="zh-CN" altLang="en-US" sz="3600" b="1" dirty="0">
                <a:latin typeface="Times New Roman" panose="02020603050405020304" pitchFamily="18" charset="0"/>
              </a:rPr>
              <a:t>功夫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7172" name="Group 9"/>
          <p:cNvGrpSpPr/>
          <p:nvPr/>
        </p:nvGrpSpPr>
        <p:grpSpPr>
          <a:xfrm>
            <a:off x="1476375" y="620713"/>
            <a:ext cx="6119813" cy="1052512"/>
            <a:chOff x="1429" y="3294"/>
            <a:chExt cx="3401" cy="618"/>
          </a:xfrm>
        </p:grpSpPr>
        <p:grpSp>
          <p:nvGrpSpPr>
            <p:cNvPr id="7173" name="Group 10"/>
            <p:cNvGrpSpPr/>
            <p:nvPr/>
          </p:nvGrpSpPr>
          <p:grpSpPr>
            <a:xfrm>
              <a:off x="1429" y="3294"/>
              <a:ext cx="3401" cy="618"/>
              <a:chOff x="1973" y="391"/>
              <a:chExt cx="2767" cy="709"/>
            </a:xfrm>
          </p:grpSpPr>
          <p:sp>
            <p:nvSpPr>
              <p:cNvPr id="7175" name="AutoShape 11"/>
              <p:cNvSpPr>
                <a:spLocks noChangeAspect="1" noTextEdit="1"/>
              </p:cNvSpPr>
              <p:nvPr/>
            </p:nvSpPr>
            <p:spPr>
              <a:xfrm>
                <a:off x="1973" y="391"/>
                <a:ext cx="2767" cy="7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76" name="Freeform 12"/>
              <p:cNvSpPr/>
              <p:nvPr/>
            </p:nvSpPr>
            <p:spPr>
              <a:xfrm>
                <a:off x="2154" y="482"/>
                <a:ext cx="2434" cy="530"/>
              </a:xfrm>
              <a:custGeom>
                <a:avLst/>
                <a:gdLst>
                  <a:gd name="txL" fmla="*/ 0 w 2434"/>
                  <a:gd name="txT" fmla="*/ 0 h 530"/>
                  <a:gd name="txR" fmla="*/ 2434 w 2434"/>
                  <a:gd name="txB" fmla="*/ 530 h 530"/>
                </a:gdLst>
                <a:ahLst/>
                <a:cxnLst>
                  <a:cxn ang="0">
                    <a:pos x="2104" y="0"/>
                  </a:cxn>
                  <a:cxn ang="0">
                    <a:pos x="2168" y="3"/>
                  </a:cxn>
                  <a:cxn ang="0">
                    <a:pos x="2232" y="14"/>
                  </a:cxn>
                  <a:cxn ang="0">
                    <a:pos x="2287" y="29"/>
                  </a:cxn>
                  <a:cxn ang="0">
                    <a:pos x="2338" y="52"/>
                  </a:cxn>
                  <a:cxn ang="0">
                    <a:pos x="2376" y="78"/>
                  </a:cxn>
                  <a:cxn ang="0">
                    <a:pos x="2408" y="106"/>
                  </a:cxn>
                  <a:cxn ang="0">
                    <a:pos x="2427" y="140"/>
                  </a:cxn>
                  <a:cxn ang="0">
                    <a:pos x="2434" y="175"/>
                  </a:cxn>
                  <a:cxn ang="0">
                    <a:pos x="2431" y="372"/>
                  </a:cxn>
                  <a:cxn ang="0">
                    <a:pos x="2418" y="407"/>
                  </a:cxn>
                  <a:cxn ang="0">
                    <a:pos x="2392" y="437"/>
                  </a:cxn>
                  <a:cxn ang="0">
                    <a:pos x="2357" y="466"/>
                  </a:cxn>
                  <a:cxn ang="0">
                    <a:pos x="2312" y="491"/>
                  </a:cxn>
                  <a:cxn ang="0">
                    <a:pos x="2261" y="509"/>
                  </a:cxn>
                  <a:cxn ang="0">
                    <a:pos x="2200" y="522"/>
                  </a:cxn>
                  <a:cxn ang="0">
                    <a:pos x="2136" y="530"/>
                  </a:cxn>
                  <a:cxn ang="0">
                    <a:pos x="330" y="530"/>
                  </a:cxn>
                  <a:cxn ang="0">
                    <a:pos x="263" y="527"/>
                  </a:cxn>
                  <a:cxn ang="0">
                    <a:pos x="202" y="516"/>
                  </a:cxn>
                  <a:cxn ang="0">
                    <a:pos x="144" y="500"/>
                  </a:cxn>
                  <a:cxn ang="0">
                    <a:pos x="96" y="478"/>
                  </a:cxn>
                  <a:cxn ang="0">
                    <a:pos x="58" y="453"/>
                  </a:cxn>
                  <a:cxn ang="0">
                    <a:pos x="26" y="422"/>
                  </a:cxn>
                  <a:cxn ang="0">
                    <a:pos x="6" y="390"/>
                  </a:cxn>
                  <a:cxn ang="0">
                    <a:pos x="0" y="354"/>
                  </a:cxn>
                  <a:cxn ang="0">
                    <a:pos x="0" y="158"/>
                  </a:cxn>
                  <a:cxn ang="0">
                    <a:pos x="16" y="123"/>
                  </a:cxn>
                  <a:cxn ang="0">
                    <a:pos x="38" y="91"/>
                  </a:cxn>
                  <a:cxn ang="0">
                    <a:pos x="74" y="64"/>
                  </a:cxn>
                  <a:cxn ang="0">
                    <a:pos x="118" y="40"/>
                  </a:cxn>
                  <a:cxn ang="0">
                    <a:pos x="173" y="21"/>
                  </a:cxn>
                  <a:cxn ang="0">
                    <a:pos x="231" y="8"/>
                  </a:cxn>
                  <a:cxn ang="0">
                    <a:pos x="295" y="0"/>
                  </a:cxn>
                </a:cxnLst>
                <a:rect l="txL" t="txT" r="txR" b="txB"/>
                <a:pathLst>
                  <a:path w="2434" h="530">
                    <a:moveTo>
                      <a:pt x="330" y="0"/>
                    </a:moveTo>
                    <a:lnTo>
                      <a:pt x="2104" y="0"/>
                    </a:lnTo>
                    <a:lnTo>
                      <a:pt x="2136" y="0"/>
                    </a:lnTo>
                    <a:lnTo>
                      <a:pt x="2168" y="3"/>
                    </a:lnTo>
                    <a:lnTo>
                      <a:pt x="2200" y="8"/>
                    </a:lnTo>
                    <a:lnTo>
                      <a:pt x="2232" y="14"/>
                    </a:lnTo>
                    <a:lnTo>
                      <a:pt x="2261" y="21"/>
                    </a:lnTo>
                    <a:lnTo>
                      <a:pt x="2287" y="29"/>
                    </a:lnTo>
                    <a:lnTo>
                      <a:pt x="2312" y="40"/>
                    </a:lnTo>
                    <a:lnTo>
                      <a:pt x="2338" y="52"/>
                    </a:lnTo>
                    <a:lnTo>
                      <a:pt x="2357" y="64"/>
                    </a:lnTo>
                    <a:lnTo>
                      <a:pt x="2376" y="78"/>
                    </a:lnTo>
                    <a:lnTo>
                      <a:pt x="2392" y="91"/>
                    </a:lnTo>
                    <a:lnTo>
                      <a:pt x="2408" y="106"/>
                    </a:lnTo>
                    <a:lnTo>
                      <a:pt x="2418" y="123"/>
                    </a:lnTo>
                    <a:lnTo>
                      <a:pt x="2427" y="140"/>
                    </a:lnTo>
                    <a:lnTo>
                      <a:pt x="2431" y="158"/>
                    </a:lnTo>
                    <a:lnTo>
                      <a:pt x="2434" y="175"/>
                    </a:lnTo>
                    <a:lnTo>
                      <a:pt x="2434" y="354"/>
                    </a:lnTo>
                    <a:lnTo>
                      <a:pt x="2431" y="372"/>
                    </a:lnTo>
                    <a:lnTo>
                      <a:pt x="2427" y="390"/>
                    </a:lnTo>
                    <a:lnTo>
                      <a:pt x="2418" y="407"/>
                    </a:lnTo>
                    <a:lnTo>
                      <a:pt x="2408" y="422"/>
                    </a:lnTo>
                    <a:lnTo>
                      <a:pt x="2392" y="437"/>
                    </a:lnTo>
                    <a:lnTo>
                      <a:pt x="2376" y="453"/>
                    </a:lnTo>
                    <a:lnTo>
                      <a:pt x="2357" y="466"/>
                    </a:lnTo>
                    <a:lnTo>
                      <a:pt x="2338" y="478"/>
                    </a:lnTo>
                    <a:lnTo>
                      <a:pt x="2312" y="491"/>
                    </a:lnTo>
                    <a:lnTo>
                      <a:pt x="2287" y="500"/>
                    </a:lnTo>
                    <a:lnTo>
                      <a:pt x="2261" y="509"/>
                    </a:lnTo>
                    <a:lnTo>
                      <a:pt x="2232" y="516"/>
                    </a:lnTo>
                    <a:lnTo>
                      <a:pt x="2200" y="522"/>
                    </a:lnTo>
                    <a:lnTo>
                      <a:pt x="2168" y="527"/>
                    </a:lnTo>
                    <a:lnTo>
                      <a:pt x="2136" y="530"/>
                    </a:lnTo>
                    <a:lnTo>
                      <a:pt x="2104" y="530"/>
                    </a:lnTo>
                    <a:lnTo>
                      <a:pt x="330" y="530"/>
                    </a:lnTo>
                    <a:lnTo>
                      <a:pt x="295" y="530"/>
                    </a:lnTo>
                    <a:lnTo>
                      <a:pt x="263" y="527"/>
                    </a:lnTo>
                    <a:lnTo>
                      <a:pt x="231" y="522"/>
                    </a:lnTo>
                    <a:lnTo>
                      <a:pt x="202" y="516"/>
                    </a:lnTo>
                    <a:lnTo>
                      <a:pt x="173" y="509"/>
                    </a:lnTo>
                    <a:lnTo>
                      <a:pt x="144" y="500"/>
                    </a:lnTo>
                    <a:lnTo>
                      <a:pt x="118" y="491"/>
                    </a:lnTo>
                    <a:lnTo>
                      <a:pt x="96" y="478"/>
                    </a:lnTo>
                    <a:lnTo>
                      <a:pt x="74" y="466"/>
                    </a:lnTo>
                    <a:lnTo>
                      <a:pt x="58" y="453"/>
                    </a:lnTo>
                    <a:lnTo>
                      <a:pt x="38" y="437"/>
                    </a:lnTo>
                    <a:lnTo>
                      <a:pt x="26" y="422"/>
                    </a:lnTo>
                    <a:lnTo>
                      <a:pt x="16" y="407"/>
                    </a:lnTo>
                    <a:lnTo>
                      <a:pt x="6" y="390"/>
                    </a:lnTo>
                    <a:lnTo>
                      <a:pt x="0" y="372"/>
                    </a:lnTo>
                    <a:lnTo>
                      <a:pt x="0" y="354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6" y="140"/>
                    </a:lnTo>
                    <a:lnTo>
                      <a:pt x="16" y="123"/>
                    </a:lnTo>
                    <a:lnTo>
                      <a:pt x="26" y="106"/>
                    </a:lnTo>
                    <a:lnTo>
                      <a:pt x="38" y="91"/>
                    </a:lnTo>
                    <a:lnTo>
                      <a:pt x="58" y="78"/>
                    </a:lnTo>
                    <a:lnTo>
                      <a:pt x="74" y="64"/>
                    </a:lnTo>
                    <a:lnTo>
                      <a:pt x="96" y="52"/>
                    </a:lnTo>
                    <a:lnTo>
                      <a:pt x="118" y="40"/>
                    </a:lnTo>
                    <a:lnTo>
                      <a:pt x="144" y="29"/>
                    </a:lnTo>
                    <a:lnTo>
                      <a:pt x="173" y="21"/>
                    </a:lnTo>
                    <a:lnTo>
                      <a:pt x="202" y="14"/>
                    </a:lnTo>
                    <a:lnTo>
                      <a:pt x="231" y="8"/>
                    </a:lnTo>
                    <a:lnTo>
                      <a:pt x="263" y="3"/>
                    </a:lnTo>
                    <a:lnTo>
                      <a:pt x="295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FF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77" name="Freeform 13"/>
              <p:cNvSpPr/>
              <p:nvPr/>
            </p:nvSpPr>
            <p:spPr>
              <a:xfrm>
                <a:off x="3171" y="449"/>
                <a:ext cx="16" cy="4"/>
              </a:xfrm>
              <a:custGeom>
                <a:avLst/>
                <a:gdLst>
                  <a:gd name="txL" fmla="*/ 0 w 16"/>
                  <a:gd name="txT" fmla="*/ 0 h 4"/>
                  <a:gd name="txR" fmla="*/ 16 w 16"/>
                  <a:gd name="txB" fmla="*/ 4 h 4"/>
                </a:gdLst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6" y="3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4"/>
                  </a:cxn>
                </a:cxnLst>
                <a:rect l="txL" t="txT" r="txR" b="txB"/>
                <a:pathLst>
                  <a:path w="16" h="4">
                    <a:moveTo>
                      <a:pt x="0" y="4"/>
                    </a:moveTo>
                    <a:lnTo>
                      <a:pt x="3" y="4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78" name="Freeform 14"/>
              <p:cNvSpPr/>
              <p:nvPr/>
            </p:nvSpPr>
            <p:spPr>
              <a:xfrm>
                <a:off x="3523" y="447"/>
                <a:ext cx="16" cy="5"/>
              </a:xfrm>
              <a:custGeom>
                <a:avLst/>
                <a:gdLst>
                  <a:gd name="txL" fmla="*/ 0 w 16"/>
                  <a:gd name="txT" fmla="*/ 0 h 5"/>
                  <a:gd name="txR" fmla="*/ 16 w 16"/>
                  <a:gd name="txB" fmla="*/ 5 h 5"/>
                </a:gdLst>
                <a:ahLst/>
                <a:cxnLst>
                  <a:cxn ang="0">
                    <a:pos x="16" y="5"/>
                  </a:cxn>
                  <a:cxn ang="0">
                    <a:pos x="13" y="5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" y="5"/>
                  </a:cxn>
                </a:cxnLst>
                <a:rect l="txL" t="txT" r="txR" b="txB"/>
                <a:pathLst>
                  <a:path w="16" h="5">
                    <a:moveTo>
                      <a:pt x="16" y="5"/>
                    </a:moveTo>
                    <a:lnTo>
                      <a:pt x="13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79" name="Freeform 15"/>
              <p:cNvSpPr/>
              <p:nvPr/>
            </p:nvSpPr>
            <p:spPr>
              <a:xfrm>
                <a:off x="3148" y="393"/>
                <a:ext cx="212" cy="194"/>
              </a:xfrm>
              <a:custGeom>
                <a:avLst/>
                <a:gdLst>
                  <a:gd name="txL" fmla="*/ 0 w 212"/>
                  <a:gd name="txT" fmla="*/ 0 h 194"/>
                  <a:gd name="txR" fmla="*/ 212 w 212"/>
                  <a:gd name="txB" fmla="*/ 194 h 194"/>
                </a:gdLst>
                <a:ahLst/>
                <a:cxnLst>
                  <a:cxn ang="0">
                    <a:pos x="167" y="22"/>
                  </a:cxn>
                  <a:cxn ang="0">
                    <a:pos x="164" y="24"/>
                  </a:cxn>
                  <a:cxn ang="0">
                    <a:pos x="141" y="19"/>
                  </a:cxn>
                  <a:cxn ang="0">
                    <a:pos x="116" y="13"/>
                  </a:cxn>
                  <a:cxn ang="0">
                    <a:pos x="100" y="13"/>
                  </a:cxn>
                  <a:cxn ang="0">
                    <a:pos x="96" y="19"/>
                  </a:cxn>
                  <a:cxn ang="0">
                    <a:pos x="93" y="19"/>
                  </a:cxn>
                  <a:cxn ang="0">
                    <a:pos x="93" y="21"/>
                  </a:cxn>
                  <a:cxn ang="0">
                    <a:pos x="90" y="30"/>
                  </a:cxn>
                  <a:cxn ang="0">
                    <a:pos x="90" y="31"/>
                  </a:cxn>
                  <a:cxn ang="0">
                    <a:pos x="90" y="34"/>
                  </a:cxn>
                  <a:cxn ang="0">
                    <a:pos x="90" y="39"/>
                  </a:cxn>
                  <a:cxn ang="0">
                    <a:pos x="90" y="45"/>
                  </a:cxn>
                  <a:cxn ang="0">
                    <a:pos x="77" y="45"/>
                  </a:cxn>
                  <a:cxn ang="0">
                    <a:pos x="71" y="48"/>
                  </a:cxn>
                  <a:cxn ang="0">
                    <a:pos x="64" y="48"/>
                  </a:cxn>
                  <a:cxn ang="0">
                    <a:pos x="48" y="53"/>
                  </a:cxn>
                  <a:cxn ang="0">
                    <a:pos x="20" y="60"/>
                  </a:cxn>
                  <a:cxn ang="0">
                    <a:pos x="16" y="62"/>
                  </a:cxn>
                  <a:cxn ang="0">
                    <a:pos x="0" y="69"/>
                  </a:cxn>
                  <a:cxn ang="0">
                    <a:pos x="4" y="71"/>
                  </a:cxn>
                  <a:cxn ang="0">
                    <a:pos x="32" y="65"/>
                  </a:cxn>
                  <a:cxn ang="0">
                    <a:pos x="74" y="62"/>
                  </a:cxn>
                  <a:cxn ang="0">
                    <a:pos x="103" y="63"/>
                  </a:cxn>
                  <a:cxn ang="0">
                    <a:pos x="132" y="68"/>
                  </a:cxn>
                  <a:cxn ang="0">
                    <a:pos x="157" y="74"/>
                  </a:cxn>
                  <a:cxn ang="0">
                    <a:pos x="180" y="85"/>
                  </a:cxn>
                  <a:cxn ang="0">
                    <a:pos x="144" y="86"/>
                  </a:cxn>
                  <a:cxn ang="0">
                    <a:pos x="116" y="92"/>
                  </a:cxn>
                  <a:cxn ang="0">
                    <a:pos x="116" y="94"/>
                  </a:cxn>
                  <a:cxn ang="0">
                    <a:pos x="119" y="94"/>
                  </a:cxn>
                  <a:cxn ang="0">
                    <a:pos x="122" y="94"/>
                  </a:cxn>
                  <a:cxn ang="0">
                    <a:pos x="141" y="101"/>
                  </a:cxn>
                  <a:cxn ang="0">
                    <a:pos x="151" y="106"/>
                  </a:cxn>
                  <a:cxn ang="0">
                    <a:pos x="176" y="127"/>
                  </a:cxn>
                  <a:cxn ang="0">
                    <a:pos x="176" y="147"/>
                  </a:cxn>
                  <a:cxn ang="0">
                    <a:pos x="164" y="160"/>
                  </a:cxn>
                  <a:cxn ang="0">
                    <a:pos x="138" y="174"/>
                  </a:cxn>
                  <a:cxn ang="0">
                    <a:pos x="141" y="177"/>
                  </a:cxn>
                  <a:cxn ang="0">
                    <a:pos x="148" y="176"/>
                  </a:cxn>
                  <a:cxn ang="0">
                    <a:pos x="167" y="176"/>
                  </a:cxn>
                  <a:cxn ang="0">
                    <a:pos x="189" y="182"/>
                  </a:cxn>
                  <a:cxn ang="0">
                    <a:pos x="199" y="188"/>
                  </a:cxn>
                  <a:cxn ang="0">
                    <a:pos x="199" y="189"/>
                  </a:cxn>
                  <a:cxn ang="0">
                    <a:pos x="205" y="192"/>
                  </a:cxn>
                  <a:cxn ang="0">
                    <a:pos x="205" y="194"/>
                  </a:cxn>
                  <a:cxn ang="0">
                    <a:pos x="209" y="194"/>
                  </a:cxn>
                  <a:cxn ang="0">
                    <a:pos x="209" y="194"/>
                  </a:cxn>
                  <a:cxn ang="0">
                    <a:pos x="209" y="192"/>
                  </a:cxn>
                  <a:cxn ang="0">
                    <a:pos x="209" y="192"/>
                  </a:cxn>
                  <a:cxn ang="0">
                    <a:pos x="212" y="191"/>
                  </a:cxn>
                  <a:cxn ang="0">
                    <a:pos x="209" y="101"/>
                  </a:cxn>
                  <a:cxn ang="0">
                    <a:pos x="192" y="0"/>
                  </a:cxn>
                  <a:cxn ang="0">
                    <a:pos x="189" y="1"/>
                  </a:cxn>
                  <a:cxn ang="0">
                    <a:pos x="189" y="0"/>
                  </a:cxn>
                  <a:cxn ang="0">
                    <a:pos x="189" y="0"/>
                  </a:cxn>
                  <a:cxn ang="0">
                    <a:pos x="167" y="22"/>
                  </a:cxn>
                </a:cxnLst>
                <a:rect l="txL" t="txT" r="txR" b="txB"/>
                <a:pathLst>
                  <a:path w="212" h="194">
                    <a:moveTo>
                      <a:pt x="167" y="22"/>
                    </a:moveTo>
                    <a:lnTo>
                      <a:pt x="164" y="24"/>
                    </a:lnTo>
                    <a:lnTo>
                      <a:pt x="141" y="19"/>
                    </a:lnTo>
                    <a:lnTo>
                      <a:pt x="116" y="13"/>
                    </a:lnTo>
                    <a:lnTo>
                      <a:pt x="100" y="13"/>
                    </a:lnTo>
                    <a:lnTo>
                      <a:pt x="96" y="19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0" y="30"/>
                    </a:lnTo>
                    <a:lnTo>
                      <a:pt x="90" y="31"/>
                    </a:lnTo>
                    <a:lnTo>
                      <a:pt x="90" y="34"/>
                    </a:lnTo>
                    <a:lnTo>
                      <a:pt x="90" y="39"/>
                    </a:lnTo>
                    <a:lnTo>
                      <a:pt x="90" y="45"/>
                    </a:lnTo>
                    <a:lnTo>
                      <a:pt x="77" y="45"/>
                    </a:lnTo>
                    <a:lnTo>
                      <a:pt x="71" y="48"/>
                    </a:lnTo>
                    <a:lnTo>
                      <a:pt x="64" y="48"/>
                    </a:lnTo>
                    <a:lnTo>
                      <a:pt x="48" y="53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0" y="69"/>
                    </a:lnTo>
                    <a:lnTo>
                      <a:pt x="4" y="71"/>
                    </a:lnTo>
                    <a:lnTo>
                      <a:pt x="32" y="65"/>
                    </a:lnTo>
                    <a:lnTo>
                      <a:pt x="74" y="62"/>
                    </a:lnTo>
                    <a:lnTo>
                      <a:pt x="103" y="63"/>
                    </a:lnTo>
                    <a:lnTo>
                      <a:pt x="132" y="68"/>
                    </a:lnTo>
                    <a:lnTo>
                      <a:pt x="157" y="74"/>
                    </a:lnTo>
                    <a:lnTo>
                      <a:pt x="180" y="85"/>
                    </a:lnTo>
                    <a:lnTo>
                      <a:pt x="144" y="86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9" y="94"/>
                    </a:lnTo>
                    <a:lnTo>
                      <a:pt x="122" y="94"/>
                    </a:lnTo>
                    <a:lnTo>
                      <a:pt x="141" y="101"/>
                    </a:lnTo>
                    <a:lnTo>
                      <a:pt x="151" y="106"/>
                    </a:lnTo>
                    <a:lnTo>
                      <a:pt x="176" y="127"/>
                    </a:lnTo>
                    <a:lnTo>
                      <a:pt x="176" y="147"/>
                    </a:lnTo>
                    <a:lnTo>
                      <a:pt x="164" y="160"/>
                    </a:lnTo>
                    <a:lnTo>
                      <a:pt x="138" y="174"/>
                    </a:lnTo>
                    <a:lnTo>
                      <a:pt x="141" y="177"/>
                    </a:lnTo>
                    <a:lnTo>
                      <a:pt x="148" y="176"/>
                    </a:lnTo>
                    <a:lnTo>
                      <a:pt x="167" y="176"/>
                    </a:lnTo>
                    <a:lnTo>
                      <a:pt x="189" y="182"/>
                    </a:lnTo>
                    <a:lnTo>
                      <a:pt x="199" y="188"/>
                    </a:lnTo>
                    <a:lnTo>
                      <a:pt x="199" y="189"/>
                    </a:lnTo>
                    <a:lnTo>
                      <a:pt x="205" y="192"/>
                    </a:lnTo>
                    <a:lnTo>
                      <a:pt x="205" y="194"/>
                    </a:lnTo>
                    <a:lnTo>
                      <a:pt x="209" y="194"/>
                    </a:lnTo>
                    <a:lnTo>
                      <a:pt x="209" y="192"/>
                    </a:lnTo>
                    <a:lnTo>
                      <a:pt x="212" y="191"/>
                    </a:lnTo>
                    <a:lnTo>
                      <a:pt x="209" y="101"/>
                    </a:lnTo>
                    <a:lnTo>
                      <a:pt x="192" y="0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67" y="2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0" name="Freeform 16"/>
              <p:cNvSpPr/>
              <p:nvPr/>
            </p:nvSpPr>
            <p:spPr>
              <a:xfrm>
                <a:off x="3353" y="391"/>
                <a:ext cx="208" cy="194"/>
              </a:xfrm>
              <a:custGeom>
                <a:avLst/>
                <a:gdLst>
                  <a:gd name="txL" fmla="*/ 0 w 208"/>
                  <a:gd name="txT" fmla="*/ 0 h 194"/>
                  <a:gd name="txR" fmla="*/ 208 w 208"/>
                  <a:gd name="txB" fmla="*/ 194 h 194"/>
                </a:gdLst>
                <a:ahLst/>
                <a:cxnLst>
                  <a:cxn ang="0">
                    <a:pos x="42" y="23"/>
                  </a:cxn>
                  <a:cxn ang="0">
                    <a:pos x="42" y="24"/>
                  </a:cxn>
                  <a:cxn ang="0">
                    <a:pos x="64" y="20"/>
                  </a:cxn>
                  <a:cxn ang="0">
                    <a:pos x="90" y="14"/>
                  </a:cxn>
                  <a:cxn ang="0">
                    <a:pos x="109" y="14"/>
                  </a:cxn>
                  <a:cxn ang="0">
                    <a:pos x="112" y="20"/>
                  </a:cxn>
                  <a:cxn ang="0">
                    <a:pos x="116" y="20"/>
                  </a:cxn>
                  <a:cxn ang="0">
                    <a:pos x="116" y="21"/>
                  </a:cxn>
                  <a:cxn ang="0">
                    <a:pos x="116" y="30"/>
                  </a:cxn>
                  <a:cxn ang="0">
                    <a:pos x="116" y="32"/>
                  </a:cxn>
                  <a:cxn ang="0">
                    <a:pos x="116" y="36"/>
                  </a:cxn>
                  <a:cxn ang="0">
                    <a:pos x="116" y="39"/>
                  </a:cxn>
                  <a:cxn ang="0">
                    <a:pos x="119" y="46"/>
                  </a:cxn>
                  <a:cxn ang="0">
                    <a:pos x="128" y="46"/>
                  </a:cxn>
                  <a:cxn ang="0">
                    <a:pos x="138" y="49"/>
                  </a:cxn>
                  <a:cxn ang="0">
                    <a:pos x="144" y="49"/>
                  </a:cxn>
                  <a:cxn ang="0">
                    <a:pos x="160" y="53"/>
                  </a:cxn>
                  <a:cxn ang="0">
                    <a:pos x="186" y="61"/>
                  </a:cxn>
                  <a:cxn ang="0">
                    <a:pos x="192" y="62"/>
                  </a:cxn>
                  <a:cxn ang="0">
                    <a:pos x="208" y="70"/>
                  </a:cxn>
                  <a:cxn ang="0">
                    <a:pos x="205" y="71"/>
                  </a:cxn>
                  <a:cxn ang="0">
                    <a:pos x="173" y="65"/>
                  </a:cxn>
                  <a:cxn ang="0">
                    <a:pos x="135" y="64"/>
                  </a:cxn>
                  <a:cxn ang="0">
                    <a:pos x="106" y="64"/>
                  </a:cxn>
                  <a:cxn ang="0">
                    <a:pos x="77" y="68"/>
                  </a:cxn>
                  <a:cxn ang="0">
                    <a:pos x="48" y="74"/>
                  </a:cxn>
                  <a:cxn ang="0">
                    <a:pos x="29" y="87"/>
                  </a:cxn>
                  <a:cxn ang="0">
                    <a:pos x="64" y="88"/>
                  </a:cxn>
                  <a:cxn ang="0">
                    <a:pos x="93" y="93"/>
                  </a:cxn>
                  <a:cxn ang="0">
                    <a:pos x="93" y="94"/>
                  </a:cxn>
                  <a:cxn ang="0">
                    <a:pos x="90" y="96"/>
                  </a:cxn>
                  <a:cxn ang="0">
                    <a:pos x="87" y="96"/>
                  </a:cxn>
                  <a:cxn ang="0">
                    <a:pos x="68" y="102"/>
                  </a:cxn>
                  <a:cxn ang="0">
                    <a:pos x="58" y="106"/>
                  </a:cxn>
                  <a:cxn ang="0">
                    <a:pos x="36" y="128"/>
                  </a:cxn>
                  <a:cxn ang="0">
                    <a:pos x="32" y="149"/>
                  </a:cxn>
                  <a:cxn ang="0">
                    <a:pos x="45" y="161"/>
                  </a:cxn>
                  <a:cxn ang="0">
                    <a:pos x="71" y="175"/>
                  </a:cxn>
                  <a:cxn ang="0">
                    <a:pos x="71" y="178"/>
                  </a:cxn>
                  <a:cxn ang="0">
                    <a:pos x="61" y="176"/>
                  </a:cxn>
                  <a:cxn ang="0">
                    <a:pos x="42" y="178"/>
                  </a:cxn>
                  <a:cxn ang="0">
                    <a:pos x="20" y="184"/>
                  </a:cxn>
                  <a:cxn ang="0">
                    <a:pos x="13" y="188"/>
                  </a:cxn>
                  <a:cxn ang="0">
                    <a:pos x="13" y="191"/>
                  </a:cxn>
                  <a:cxn ang="0">
                    <a:pos x="7" y="193"/>
                  </a:cxn>
                  <a:cxn ang="0">
                    <a:pos x="7" y="194"/>
                  </a:cxn>
                  <a:cxn ang="0">
                    <a:pos x="4" y="194"/>
                  </a:cxn>
                  <a:cxn ang="0">
                    <a:pos x="0" y="194"/>
                  </a:cxn>
                  <a:cxn ang="0">
                    <a:pos x="0" y="193"/>
                  </a:cxn>
                  <a:cxn ang="0">
                    <a:pos x="0" y="193"/>
                  </a:cxn>
                  <a:cxn ang="0">
                    <a:pos x="0" y="193"/>
                  </a:cxn>
                  <a:cxn ang="0">
                    <a:pos x="0" y="103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42" y="23"/>
                  </a:cxn>
                </a:cxnLst>
                <a:rect l="txL" t="txT" r="txR" b="txB"/>
                <a:pathLst>
                  <a:path w="208" h="194">
                    <a:moveTo>
                      <a:pt x="42" y="23"/>
                    </a:moveTo>
                    <a:lnTo>
                      <a:pt x="42" y="24"/>
                    </a:lnTo>
                    <a:lnTo>
                      <a:pt x="64" y="20"/>
                    </a:lnTo>
                    <a:lnTo>
                      <a:pt x="90" y="14"/>
                    </a:lnTo>
                    <a:lnTo>
                      <a:pt x="109" y="14"/>
                    </a:lnTo>
                    <a:lnTo>
                      <a:pt x="112" y="20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6" y="30"/>
                    </a:lnTo>
                    <a:lnTo>
                      <a:pt x="116" y="32"/>
                    </a:lnTo>
                    <a:lnTo>
                      <a:pt x="116" y="36"/>
                    </a:lnTo>
                    <a:lnTo>
                      <a:pt x="116" y="39"/>
                    </a:lnTo>
                    <a:lnTo>
                      <a:pt x="119" y="46"/>
                    </a:lnTo>
                    <a:lnTo>
                      <a:pt x="128" y="46"/>
                    </a:lnTo>
                    <a:lnTo>
                      <a:pt x="138" y="49"/>
                    </a:lnTo>
                    <a:lnTo>
                      <a:pt x="144" y="49"/>
                    </a:lnTo>
                    <a:lnTo>
                      <a:pt x="160" y="53"/>
                    </a:lnTo>
                    <a:lnTo>
                      <a:pt x="186" y="61"/>
                    </a:lnTo>
                    <a:lnTo>
                      <a:pt x="192" y="62"/>
                    </a:lnTo>
                    <a:lnTo>
                      <a:pt x="208" y="70"/>
                    </a:lnTo>
                    <a:lnTo>
                      <a:pt x="205" y="71"/>
                    </a:lnTo>
                    <a:lnTo>
                      <a:pt x="173" y="65"/>
                    </a:lnTo>
                    <a:lnTo>
                      <a:pt x="135" y="64"/>
                    </a:lnTo>
                    <a:lnTo>
                      <a:pt x="106" y="64"/>
                    </a:lnTo>
                    <a:lnTo>
                      <a:pt x="77" y="68"/>
                    </a:lnTo>
                    <a:lnTo>
                      <a:pt x="48" y="74"/>
                    </a:lnTo>
                    <a:lnTo>
                      <a:pt x="29" y="87"/>
                    </a:lnTo>
                    <a:lnTo>
                      <a:pt x="64" y="88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0" y="96"/>
                    </a:lnTo>
                    <a:lnTo>
                      <a:pt x="87" y="96"/>
                    </a:lnTo>
                    <a:lnTo>
                      <a:pt x="68" y="102"/>
                    </a:lnTo>
                    <a:lnTo>
                      <a:pt x="58" y="106"/>
                    </a:lnTo>
                    <a:lnTo>
                      <a:pt x="36" y="128"/>
                    </a:lnTo>
                    <a:lnTo>
                      <a:pt x="32" y="149"/>
                    </a:lnTo>
                    <a:lnTo>
                      <a:pt x="45" y="161"/>
                    </a:lnTo>
                    <a:lnTo>
                      <a:pt x="71" y="175"/>
                    </a:lnTo>
                    <a:lnTo>
                      <a:pt x="71" y="178"/>
                    </a:lnTo>
                    <a:lnTo>
                      <a:pt x="61" y="176"/>
                    </a:lnTo>
                    <a:lnTo>
                      <a:pt x="42" y="178"/>
                    </a:lnTo>
                    <a:lnTo>
                      <a:pt x="20" y="184"/>
                    </a:lnTo>
                    <a:lnTo>
                      <a:pt x="13" y="188"/>
                    </a:lnTo>
                    <a:lnTo>
                      <a:pt x="13" y="191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4" y="194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0" y="103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1" name="Freeform 17"/>
              <p:cNvSpPr>
                <a:spLocks noEditPoints="1"/>
              </p:cNvSpPr>
              <p:nvPr/>
            </p:nvSpPr>
            <p:spPr>
              <a:xfrm>
                <a:off x="2312" y="456"/>
                <a:ext cx="977" cy="148"/>
              </a:xfrm>
              <a:custGeom>
                <a:avLst/>
                <a:gdLst>
                  <a:gd name="txL" fmla="*/ 0 w 977"/>
                  <a:gd name="txT" fmla="*/ 0 h 148"/>
                  <a:gd name="txR" fmla="*/ 977 w 977"/>
                  <a:gd name="txB" fmla="*/ 148 h 148"/>
                </a:gdLst>
                <a:ahLst/>
                <a:cxnLst>
                  <a:cxn ang="0">
                    <a:pos x="772" y="5"/>
                  </a:cxn>
                  <a:cxn ang="0">
                    <a:pos x="884" y="23"/>
                  </a:cxn>
                  <a:cxn ang="0">
                    <a:pos x="932" y="38"/>
                  </a:cxn>
                  <a:cxn ang="0">
                    <a:pos x="977" y="72"/>
                  </a:cxn>
                  <a:cxn ang="0">
                    <a:pos x="939" y="110"/>
                  </a:cxn>
                  <a:cxn ang="0">
                    <a:pos x="856" y="116"/>
                  </a:cxn>
                  <a:cxn ang="0">
                    <a:pos x="811" y="93"/>
                  </a:cxn>
                  <a:cxn ang="0">
                    <a:pos x="811" y="82"/>
                  </a:cxn>
                  <a:cxn ang="0">
                    <a:pos x="833" y="97"/>
                  </a:cxn>
                  <a:cxn ang="0">
                    <a:pos x="875" y="99"/>
                  </a:cxn>
                  <a:cxn ang="0">
                    <a:pos x="916" y="87"/>
                  </a:cxn>
                  <a:cxn ang="0">
                    <a:pos x="916" y="59"/>
                  </a:cxn>
                  <a:cxn ang="0">
                    <a:pos x="859" y="35"/>
                  </a:cxn>
                  <a:cxn ang="0">
                    <a:pos x="801" y="31"/>
                  </a:cxn>
                  <a:cxn ang="0">
                    <a:pos x="743" y="32"/>
                  </a:cxn>
                  <a:cxn ang="0">
                    <a:pos x="676" y="53"/>
                  </a:cxn>
                  <a:cxn ang="0">
                    <a:pos x="683" y="73"/>
                  </a:cxn>
                  <a:cxn ang="0">
                    <a:pos x="711" y="70"/>
                  </a:cxn>
                  <a:cxn ang="0">
                    <a:pos x="692" y="87"/>
                  </a:cxn>
                  <a:cxn ang="0">
                    <a:pos x="631" y="73"/>
                  </a:cxn>
                  <a:cxn ang="0">
                    <a:pos x="641" y="46"/>
                  </a:cxn>
                  <a:cxn ang="0">
                    <a:pos x="436" y="90"/>
                  </a:cxn>
                  <a:cxn ang="0">
                    <a:pos x="407" y="105"/>
                  </a:cxn>
                  <a:cxn ang="0">
                    <a:pos x="407" y="134"/>
                  </a:cxn>
                  <a:cxn ang="0">
                    <a:pos x="350" y="148"/>
                  </a:cxn>
                  <a:cxn ang="0">
                    <a:pos x="279" y="117"/>
                  </a:cxn>
                  <a:cxn ang="0">
                    <a:pos x="212" y="111"/>
                  </a:cxn>
                  <a:cxn ang="0">
                    <a:pos x="87" y="110"/>
                  </a:cxn>
                  <a:cxn ang="0">
                    <a:pos x="42" y="102"/>
                  </a:cxn>
                  <a:cxn ang="0">
                    <a:pos x="0" y="66"/>
                  </a:cxn>
                  <a:cxn ang="0">
                    <a:pos x="49" y="29"/>
                  </a:cxn>
                  <a:cxn ang="0">
                    <a:pos x="55" y="25"/>
                  </a:cxn>
                  <a:cxn ang="0">
                    <a:pos x="58" y="29"/>
                  </a:cxn>
                  <a:cxn ang="0">
                    <a:pos x="39" y="55"/>
                  </a:cxn>
                  <a:cxn ang="0">
                    <a:pos x="74" y="91"/>
                  </a:cxn>
                  <a:cxn ang="0">
                    <a:pos x="119" y="93"/>
                  </a:cxn>
                  <a:cxn ang="0">
                    <a:pos x="119" y="73"/>
                  </a:cxn>
                  <a:cxn ang="0">
                    <a:pos x="132" y="63"/>
                  </a:cxn>
                  <a:cxn ang="0">
                    <a:pos x="138" y="70"/>
                  </a:cxn>
                  <a:cxn ang="0">
                    <a:pos x="212" y="91"/>
                  </a:cxn>
                  <a:cxn ang="0">
                    <a:pos x="273" y="88"/>
                  </a:cxn>
                  <a:cxn ang="0">
                    <a:pos x="321" y="41"/>
                  </a:cxn>
                  <a:cxn ang="0">
                    <a:pos x="314" y="11"/>
                  </a:cxn>
                  <a:cxn ang="0">
                    <a:pos x="321" y="11"/>
                  </a:cxn>
                  <a:cxn ang="0">
                    <a:pos x="330" y="15"/>
                  </a:cxn>
                  <a:cxn ang="0">
                    <a:pos x="356" y="22"/>
                  </a:cxn>
                  <a:cxn ang="0">
                    <a:pos x="516" y="8"/>
                  </a:cxn>
                  <a:cxn ang="0">
                    <a:pos x="587" y="3"/>
                  </a:cxn>
                  <a:cxn ang="0">
                    <a:pos x="660" y="2"/>
                  </a:cxn>
                  <a:cxn ang="0">
                    <a:pos x="378" y="110"/>
                  </a:cxn>
                  <a:cxn ang="0">
                    <a:pos x="359" y="119"/>
                  </a:cxn>
                  <a:cxn ang="0">
                    <a:pos x="318" y="108"/>
                  </a:cxn>
                  <a:cxn ang="0">
                    <a:pos x="362" y="100"/>
                  </a:cxn>
                  <a:cxn ang="0">
                    <a:pos x="382" y="105"/>
                  </a:cxn>
                  <a:cxn ang="0">
                    <a:pos x="535" y="56"/>
                  </a:cxn>
                  <a:cxn ang="0">
                    <a:pos x="334" y="85"/>
                  </a:cxn>
                  <a:cxn ang="0">
                    <a:pos x="321" y="87"/>
                  </a:cxn>
                  <a:cxn ang="0">
                    <a:pos x="372" y="53"/>
                  </a:cxn>
                  <a:cxn ang="0">
                    <a:pos x="513" y="26"/>
                  </a:cxn>
                  <a:cxn ang="0">
                    <a:pos x="545" y="23"/>
                  </a:cxn>
                </a:cxnLst>
                <a:rect l="txL" t="txT" r="txR" b="txB"/>
                <a:pathLst>
                  <a:path w="977" h="148">
                    <a:moveTo>
                      <a:pt x="673" y="0"/>
                    </a:moveTo>
                    <a:lnTo>
                      <a:pt x="715" y="2"/>
                    </a:lnTo>
                    <a:lnTo>
                      <a:pt x="772" y="5"/>
                    </a:lnTo>
                    <a:lnTo>
                      <a:pt x="843" y="12"/>
                    </a:lnTo>
                    <a:lnTo>
                      <a:pt x="878" y="22"/>
                    </a:lnTo>
                    <a:lnTo>
                      <a:pt x="884" y="23"/>
                    </a:lnTo>
                    <a:lnTo>
                      <a:pt x="891" y="26"/>
                    </a:lnTo>
                    <a:lnTo>
                      <a:pt x="907" y="29"/>
                    </a:lnTo>
                    <a:lnTo>
                      <a:pt x="932" y="38"/>
                    </a:lnTo>
                    <a:lnTo>
                      <a:pt x="955" y="52"/>
                    </a:lnTo>
                    <a:lnTo>
                      <a:pt x="971" y="63"/>
                    </a:lnTo>
                    <a:lnTo>
                      <a:pt x="977" y="72"/>
                    </a:lnTo>
                    <a:lnTo>
                      <a:pt x="974" y="88"/>
                    </a:lnTo>
                    <a:lnTo>
                      <a:pt x="961" y="102"/>
                    </a:lnTo>
                    <a:lnTo>
                      <a:pt x="939" y="110"/>
                    </a:lnTo>
                    <a:lnTo>
                      <a:pt x="910" y="116"/>
                    </a:lnTo>
                    <a:lnTo>
                      <a:pt x="884" y="117"/>
                    </a:lnTo>
                    <a:lnTo>
                      <a:pt x="856" y="116"/>
                    </a:lnTo>
                    <a:lnTo>
                      <a:pt x="830" y="108"/>
                    </a:lnTo>
                    <a:lnTo>
                      <a:pt x="817" y="100"/>
                    </a:lnTo>
                    <a:lnTo>
                      <a:pt x="811" y="93"/>
                    </a:lnTo>
                    <a:lnTo>
                      <a:pt x="811" y="84"/>
                    </a:lnTo>
                    <a:lnTo>
                      <a:pt x="811" y="82"/>
                    </a:lnTo>
                    <a:lnTo>
                      <a:pt x="817" y="82"/>
                    </a:lnTo>
                    <a:lnTo>
                      <a:pt x="817" y="87"/>
                    </a:lnTo>
                    <a:lnTo>
                      <a:pt x="833" y="97"/>
                    </a:lnTo>
                    <a:lnTo>
                      <a:pt x="846" y="102"/>
                    </a:lnTo>
                    <a:lnTo>
                      <a:pt x="872" y="102"/>
                    </a:lnTo>
                    <a:lnTo>
                      <a:pt x="875" y="99"/>
                    </a:lnTo>
                    <a:lnTo>
                      <a:pt x="888" y="99"/>
                    </a:lnTo>
                    <a:lnTo>
                      <a:pt x="904" y="94"/>
                    </a:lnTo>
                    <a:lnTo>
                      <a:pt x="916" y="87"/>
                    </a:lnTo>
                    <a:lnTo>
                      <a:pt x="923" y="78"/>
                    </a:lnTo>
                    <a:lnTo>
                      <a:pt x="923" y="64"/>
                    </a:lnTo>
                    <a:lnTo>
                      <a:pt x="916" y="59"/>
                    </a:lnTo>
                    <a:lnTo>
                      <a:pt x="904" y="50"/>
                    </a:lnTo>
                    <a:lnTo>
                      <a:pt x="875" y="38"/>
                    </a:lnTo>
                    <a:lnTo>
                      <a:pt x="859" y="35"/>
                    </a:lnTo>
                    <a:lnTo>
                      <a:pt x="830" y="31"/>
                    </a:lnTo>
                    <a:lnTo>
                      <a:pt x="808" y="29"/>
                    </a:lnTo>
                    <a:lnTo>
                      <a:pt x="801" y="31"/>
                    </a:lnTo>
                    <a:lnTo>
                      <a:pt x="788" y="29"/>
                    </a:lnTo>
                    <a:lnTo>
                      <a:pt x="756" y="31"/>
                    </a:lnTo>
                    <a:lnTo>
                      <a:pt x="743" y="32"/>
                    </a:lnTo>
                    <a:lnTo>
                      <a:pt x="724" y="35"/>
                    </a:lnTo>
                    <a:lnTo>
                      <a:pt x="695" y="44"/>
                    </a:lnTo>
                    <a:lnTo>
                      <a:pt x="676" y="53"/>
                    </a:lnTo>
                    <a:lnTo>
                      <a:pt x="673" y="66"/>
                    </a:lnTo>
                    <a:lnTo>
                      <a:pt x="679" y="72"/>
                    </a:lnTo>
                    <a:lnTo>
                      <a:pt x="683" y="73"/>
                    </a:lnTo>
                    <a:lnTo>
                      <a:pt x="695" y="73"/>
                    </a:lnTo>
                    <a:lnTo>
                      <a:pt x="708" y="70"/>
                    </a:lnTo>
                    <a:lnTo>
                      <a:pt x="711" y="70"/>
                    </a:lnTo>
                    <a:lnTo>
                      <a:pt x="711" y="78"/>
                    </a:lnTo>
                    <a:lnTo>
                      <a:pt x="699" y="84"/>
                    </a:lnTo>
                    <a:lnTo>
                      <a:pt x="692" y="87"/>
                    </a:lnTo>
                    <a:lnTo>
                      <a:pt x="657" y="87"/>
                    </a:lnTo>
                    <a:lnTo>
                      <a:pt x="641" y="79"/>
                    </a:lnTo>
                    <a:lnTo>
                      <a:pt x="631" y="73"/>
                    </a:lnTo>
                    <a:lnTo>
                      <a:pt x="631" y="58"/>
                    </a:lnTo>
                    <a:lnTo>
                      <a:pt x="644" y="46"/>
                    </a:lnTo>
                    <a:lnTo>
                      <a:pt x="641" y="46"/>
                    </a:lnTo>
                    <a:lnTo>
                      <a:pt x="612" y="55"/>
                    </a:lnTo>
                    <a:lnTo>
                      <a:pt x="516" y="76"/>
                    </a:lnTo>
                    <a:lnTo>
                      <a:pt x="436" y="90"/>
                    </a:lnTo>
                    <a:lnTo>
                      <a:pt x="394" y="96"/>
                    </a:lnTo>
                    <a:lnTo>
                      <a:pt x="391" y="97"/>
                    </a:lnTo>
                    <a:lnTo>
                      <a:pt x="407" y="105"/>
                    </a:lnTo>
                    <a:lnTo>
                      <a:pt x="410" y="111"/>
                    </a:lnTo>
                    <a:lnTo>
                      <a:pt x="414" y="126"/>
                    </a:lnTo>
                    <a:lnTo>
                      <a:pt x="407" y="134"/>
                    </a:lnTo>
                    <a:lnTo>
                      <a:pt x="391" y="141"/>
                    </a:lnTo>
                    <a:lnTo>
                      <a:pt x="382" y="146"/>
                    </a:lnTo>
                    <a:lnTo>
                      <a:pt x="350" y="148"/>
                    </a:lnTo>
                    <a:lnTo>
                      <a:pt x="327" y="145"/>
                    </a:lnTo>
                    <a:lnTo>
                      <a:pt x="298" y="135"/>
                    </a:lnTo>
                    <a:lnTo>
                      <a:pt x="279" y="117"/>
                    </a:lnTo>
                    <a:lnTo>
                      <a:pt x="273" y="107"/>
                    </a:lnTo>
                    <a:lnTo>
                      <a:pt x="228" y="110"/>
                    </a:lnTo>
                    <a:lnTo>
                      <a:pt x="212" y="111"/>
                    </a:lnTo>
                    <a:lnTo>
                      <a:pt x="170" y="113"/>
                    </a:lnTo>
                    <a:lnTo>
                      <a:pt x="122" y="113"/>
                    </a:lnTo>
                    <a:lnTo>
                      <a:pt x="87" y="110"/>
                    </a:lnTo>
                    <a:lnTo>
                      <a:pt x="77" y="108"/>
                    </a:lnTo>
                    <a:lnTo>
                      <a:pt x="55" y="105"/>
                    </a:lnTo>
                    <a:lnTo>
                      <a:pt x="42" y="102"/>
                    </a:lnTo>
                    <a:lnTo>
                      <a:pt x="23" y="91"/>
                    </a:lnTo>
                    <a:lnTo>
                      <a:pt x="4" y="75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20" y="40"/>
                    </a:lnTo>
                    <a:lnTo>
                      <a:pt x="49" y="29"/>
                    </a:lnTo>
                    <a:lnTo>
                      <a:pt x="52" y="28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61" y="26"/>
                    </a:lnTo>
                    <a:lnTo>
                      <a:pt x="58" y="29"/>
                    </a:lnTo>
                    <a:lnTo>
                      <a:pt x="61" y="29"/>
                    </a:lnTo>
                    <a:lnTo>
                      <a:pt x="42" y="46"/>
                    </a:lnTo>
                    <a:lnTo>
                      <a:pt x="39" y="55"/>
                    </a:lnTo>
                    <a:lnTo>
                      <a:pt x="42" y="72"/>
                    </a:lnTo>
                    <a:lnTo>
                      <a:pt x="58" y="85"/>
                    </a:lnTo>
                    <a:lnTo>
                      <a:pt x="74" y="91"/>
                    </a:lnTo>
                    <a:lnTo>
                      <a:pt x="100" y="94"/>
                    </a:lnTo>
                    <a:lnTo>
                      <a:pt x="116" y="94"/>
                    </a:lnTo>
                    <a:lnTo>
                      <a:pt x="119" y="93"/>
                    </a:lnTo>
                    <a:lnTo>
                      <a:pt x="122" y="91"/>
                    </a:lnTo>
                    <a:lnTo>
                      <a:pt x="119" y="84"/>
                    </a:lnTo>
                    <a:lnTo>
                      <a:pt x="119" y="73"/>
                    </a:lnTo>
                    <a:lnTo>
                      <a:pt x="129" y="64"/>
                    </a:lnTo>
                    <a:lnTo>
                      <a:pt x="129" y="63"/>
                    </a:lnTo>
                    <a:lnTo>
                      <a:pt x="132" y="63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8" y="70"/>
                    </a:lnTo>
                    <a:lnTo>
                      <a:pt x="164" y="84"/>
                    </a:lnTo>
                    <a:lnTo>
                      <a:pt x="177" y="87"/>
                    </a:lnTo>
                    <a:lnTo>
                      <a:pt x="212" y="91"/>
                    </a:lnTo>
                    <a:lnTo>
                      <a:pt x="250" y="91"/>
                    </a:lnTo>
                    <a:lnTo>
                      <a:pt x="273" y="88"/>
                    </a:lnTo>
                    <a:lnTo>
                      <a:pt x="289" y="67"/>
                    </a:lnTo>
                    <a:lnTo>
                      <a:pt x="302" y="53"/>
                    </a:lnTo>
                    <a:lnTo>
                      <a:pt x="321" y="41"/>
                    </a:lnTo>
                    <a:lnTo>
                      <a:pt x="318" y="35"/>
                    </a:lnTo>
                    <a:lnTo>
                      <a:pt x="311" y="20"/>
                    </a:lnTo>
                    <a:lnTo>
                      <a:pt x="314" y="11"/>
                    </a:lnTo>
                    <a:lnTo>
                      <a:pt x="318" y="9"/>
                    </a:lnTo>
                    <a:lnTo>
                      <a:pt x="321" y="9"/>
                    </a:lnTo>
                    <a:lnTo>
                      <a:pt x="321" y="11"/>
                    </a:lnTo>
                    <a:lnTo>
                      <a:pt x="321" y="12"/>
                    </a:lnTo>
                    <a:lnTo>
                      <a:pt x="324" y="12"/>
                    </a:lnTo>
                    <a:lnTo>
                      <a:pt x="330" y="15"/>
                    </a:lnTo>
                    <a:lnTo>
                      <a:pt x="346" y="20"/>
                    </a:lnTo>
                    <a:lnTo>
                      <a:pt x="353" y="20"/>
                    </a:lnTo>
                    <a:lnTo>
                      <a:pt x="356" y="22"/>
                    </a:lnTo>
                    <a:lnTo>
                      <a:pt x="417" y="20"/>
                    </a:lnTo>
                    <a:lnTo>
                      <a:pt x="468" y="15"/>
                    </a:lnTo>
                    <a:lnTo>
                      <a:pt x="516" y="8"/>
                    </a:lnTo>
                    <a:lnTo>
                      <a:pt x="558" y="5"/>
                    </a:lnTo>
                    <a:lnTo>
                      <a:pt x="577" y="5"/>
                    </a:lnTo>
                    <a:lnTo>
                      <a:pt x="587" y="3"/>
                    </a:lnTo>
                    <a:lnTo>
                      <a:pt x="599" y="3"/>
                    </a:lnTo>
                    <a:lnTo>
                      <a:pt x="644" y="0"/>
                    </a:lnTo>
                    <a:lnTo>
                      <a:pt x="660" y="2"/>
                    </a:lnTo>
                    <a:lnTo>
                      <a:pt x="673" y="0"/>
                    </a:lnTo>
                    <a:close/>
                    <a:moveTo>
                      <a:pt x="382" y="105"/>
                    </a:moveTo>
                    <a:lnTo>
                      <a:pt x="378" y="110"/>
                    </a:lnTo>
                    <a:lnTo>
                      <a:pt x="372" y="116"/>
                    </a:lnTo>
                    <a:lnTo>
                      <a:pt x="369" y="117"/>
                    </a:lnTo>
                    <a:lnTo>
                      <a:pt x="359" y="119"/>
                    </a:lnTo>
                    <a:lnTo>
                      <a:pt x="340" y="117"/>
                    </a:lnTo>
                    <a:lnTo>
                      <a:pt x="327" y="116"/>
                    </a:lnTo>
                    <a:lnTo>
                      <a:pt x="318" y="108"/>
                    </a:lnTo>
                    <a:lnTo>
                      <a:pt x="318" y="104"/>
                    </a:lnTo>
                    <a:lnTo>
                      <a:pt x="343" y="102"/>
                    </a:lnTo>
                    <a:lnTo>
                      <a:pt x="362" y="100"/>
                    </a:lnTo>
                    <a:lnTo>
                      <a:pt x="375" y="99"/>
                    </a:lnTo>
                    <a:lnTo>
                      <a:pt x="382" y="99"/>
                    </a:lnTo>
                    <a:lnTo>
                      <a:pt x="382" y="105"/>
                    </a:lnTo>
                    <a:close/>
                    <a:moveTo>
                      <a:pt x="638" y="28"/>
                    </a:moveTo>
                    <a:lnTo>
                      <a:pt x="596" y="41"/>
                    </a:lnTo>
                    <a:lnTo>
                      <a:pt x="535" y="56"/>
                    </a:lnTo>
                    <a:lnTo>
                      <a:pt x="452" y="72"/>
                    </a:lnTo>
                    <a:lnTo>
                      <a:pt x="343" y="85"/>
                    </a:lnTo>
                    <a:lnTo>
                      <a:pt x="334" y="85"/>
                    </a:lnTo>
                    <a:lnTo>
                      <a:pt x="330" y="87"/>
                    </a:lnTo>
                    <a:lnTo>
                      <a:pt x="321" y="87"/>
                    </a:lnTo>
                    <a:lnTo>
                      <a:pt x="321" y="82"/>
                    </a:lnTo>
                    <a:lnTo>
                      <a:pt x="340" y="67"/>
                    </a:lnTo>
                    <a:lnTo>
                      <a:pt x="372" y="53"/>
                    </a:lnTo>
                    <a:lnTo>
                      <a:pt x="410" y="41"/>
                    </a:lnTo>
                    <a:lnTo>
                      <a:pt x="455" y="32"/>
                    </a:lnTo>
                    <a:lnTo>
                      <a:pt x="513" y="26"/>
                    </a:lnTo>
                    <a:lnTo>
                      <a:pt x="529" y="25"/>
                    </a:lnTo>
                    <a:lnTo>
                      <a:pt x="542" y="25"/>
                    </a:lnTo>
                    <a:lnTo>
                      <a:pt x="545" y="23"/>
                    </a:lnTo>
                    <a:lnTo>
                      <a:pt x="609" y="23"/>
                    </a:lnTo>
                    <a:lnTo>
                      <a:pt x="638" y="2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2" name="Freeform 18"/>
              <p:cNvSpPr>
                <a:spLocks noEditPoints="1"/>
              </p:cNvSpPr>
              <p:nvPr/>
            </p:nvSpPr>
            <p:spPr>
              <a:xfrm>
                <a:off x="3421" y="453"/>
                <a:ext cx="976" cy="146"/>
              </a:xfrm>
              <a:custGeom>
                <a:avLst/>
                <a:gdLst>
                  <a:gd name="txL" fmla="*/ 0 w 976"/>
                  <a:gd name="txT" fmla="*/ 0 h 146"/>
                  <a:gd name="txR" fmla="*/ 976 w 976"/>
                  <a:gd name="txB" fmla="*/ 146 h 146"/>
                </a:gdLst>
                <a:ahLst/>
                <a:cxnLst>
                  <a:cxn ang="0">
                    <a:pos x="201" y="6"/>
                  </a:cxn>
                  <a:cxn ang="0">
                    <a:pos x="92" y="25"/>
                  </a:cxn>
                  <a:cxn ang="0">
                    <a:pos x="44" y="40"/>
                  </a:cxn>
                  <a:cxn ang="0">
                    <a:pos x="0" y="73"/>
                  </a:cxn>
                  <a:cxn ang="0">
                    <a:pos x="38" y="113"/>
                  </a:cxn>
                  <a:cxn ang="0">
                    <a:pos x="121" y="116"/>
                  </a:cxn>
                  <a:cxn ang="0">
                    <a:pos x="169" y="94"/>
                  </a:cxn>
                  <a:cxn ang="0">
                    <a:pos x="166" y="84"/>
                  </a:cxn>
                  <a:cxn ang="0">
                    <a:pos x="147" y="97"/>
                  </a:cxn>
                  <a:cxn ang="0">
                    <a:pos x="102" y="100"/>
                  </a:cxn>
                  <a:cxn ang="0">
                    <a:pos x="60" y="88"/>
                  </a:cxn>
                  <a:cxn ang="0">
                    <a:pos x="60" y="61"/>
                  </a:cxn>
                  <a:cxn ang="0">
                    <a:pos x="118" y="37"/>
                  </a:cxn>
                  <a:cxn ang="0">
                    <a:pos x="176" y="32"/>
                  </a:cxn>
                  <a:cxn ang="0">
                    <a:pos x="233" y="34"/>
                  </a:cxn>
                  <a:cxn ang="0">
                    <a:pos x="301" y="55"/>
                  </a:cxn>
                  <a:cxn ang="0">
                    <a:pos x="294" y="73"/>
                  </a:cxn>
                  <a:cxn ang="0">
                    <a:pos x="265" y="72"/>
                  </a:cxn>
                  <a:cxn ang="0">
                    <a:pos x="285" y="88"/>
                  </a:cxn>
                  <a:cxn ang="0">
                    <a:pos x="345" y="73"/>
                  </a:cxn>
                  <a:cxn ang="0">
                    <a:pos x="339" y="46"/>
                  </a:cxn>
                  <a:cxn ang="0">
                    <a:pos x="541" y="90"/>
                  </a:cxn>
                  <a:cxn ang="0">
                    <a:pos x="573" y="103"/>
                  </a:cxn>
                  <a:cxn ang="0">
                    <a:pos x="573" y="134"/>
                  </a:cxn>
                  <a:cxn ang="0">
                    <a:pos x="630" y="146"/>
                  </a:cxn>
                  <a:cxn ang="0">
                    <a:pos x="698" y="116"/>
                  </a:cxn>
                  <a:cxn ang="0">
                    <a:pos x="768" y="110"/>
                  </a:cxn>
                  <a:cxn ang="0">
                    <a:pos x="893" y="108"/>
                  </a:cxn>
                  <a:cxn ang="0">
                    <a:pos x="938" y="100"/>
                  </a:cxn>
                  <a:cxn ang="0">
                    <a:pos x="976" y="64"/>
                  </a:cxn>
                  <a:cxn ang="0">
                    <a:pos x="928" y="26"/>
                  </a:cxn>
                  <a:cxn ang="0">
                    <a:pos x="919" y="23"/>
                  </a:cxn>
                  <a:cxn ang="0">
                    <a:pos x="919" y="26"/>
                  </a:cxn>
                  <a:cxn ang="0">
                    <a:pos x="938" y="53"/>
                  </a:cxn>
                  <a:cxn ang="0">
                    <a:pos x="903" y="90"/>
                  </a:cxn>
                  <a:cxn ang="0">
                    <a:pos x="858" y="91"/>
                  </a:cxn>
                  <a:cxn ang="0">
                    <a:pos x="858" y="72"/>
                  </a:cxn>
                  <a:cxn ang="0">
                    <a:pos x="845" y="61"/>
                  </a:cxn>
                  <a:cxn ang="0">
                    <a:pos x="839" y="69"/>
                  </a:cxn>
                  <a:cxn ang="0">
                    <a:pos x="765" y="91"/>
                  </a:cxn>
                  <a:cxn ang="0">
                    <a:pos x="704" y="88"/>
                  </a:cxn>
                  <a:cxn ang="0">
                    <a:pos x="656" y="41"/>
                  </a:cxn>
                  <a:cxn ang="0">
                    <a:pos x="662" y="9"/>
                  </a:cxn>
                  <a:cxn ang="0">
                    <a:pos x="656" y="11"/>
                  </a:cxn>
                  <a:cxn ang="0">
                    <a:pos x="646" y="15"/>
                  </a:cxn>
                  <a:cxn ang="0">
                    <a:pos x="621" y="20"/>
                  </a:cxn>
                  <a:cxn ang="0">
                    <a:pos x="461" y="8"/>
                  </a:cxn>
                  <a:cxn ang="0">
                    <a:pos x="390" y="3"/>
                  </a:cxn>
                  <a:cxn ang="0">
                    <a:pos x="317" y="2"/>
                  </a:cxn>
                  <a:cxn ang="0">
                    <a:pos x="598" y="110"/>
                  </a:cxn>
                  <a:cxn ang="0">
                    <a:pos x="621" y="117"/>
                  </a:cxn>
                  <a:cxn ang="0">
                    <a:pos x="659" y="107"/>
                  </a:cxn>
                  <a:cxn ang="0">
                    <a:pos x="614" y="99"/>
                  </a:cxn>
                  <a:cxn ang="0">
                    <a:pos x="598" y="103"/>
                  </a:cxn>
                  <a:cxn ang="0">
                    <a:pos x="442" y="56"/>
                  </a:cxn>
                  <a:cxn ang="0">
                    <a:pos x="643" y="84"/>
                  </a:cxn>
                  <a:cxn ang="0">
                    <a:pos x="656" y="85"/>
                  </a:cxn>
                  <a:cxn ang="0">
                    <a:pos x="605" y="52"/>
                  </a:cxn>
                  <a:cxn ang="0">
                    <a:pos x="464" y="26"/>
                  </a:cxn>
                  <a:cxn ang="0">
                    <a:pos x="432" y="23"/>
                  </a:cxn>
                </a:cxnLst>
                <a:rect l="txL" t="txT" r="txR" b="txB"/>
                <a:pathLst>
                  <a:path w="976" h="146">
                    <a:moveTo>
                      <a:pt x="304" y="0"/>
                    </a:moveTo>
                    <a:lnTo>
                      <a:pt x="262" y="3"/>
                    </a:lnTo>
                    <a:lnTo>
                      <a:pt x="201" y="6"/>
                    </a:lnTo>
                    <a:lnTo>
                      <a:pt x="134" y="14"/>
                    </a:lnTo>
                    <a:lnTo>
                      <a:pt x="99" y="23"/>
                    </a:lnTo>
                    <a:lnTo>
                      <a:pt x="92" y="25"/>
                    </a:lnTo>
                    <a:lnTo>
                      <a:pt x="86" y="28"/>
                    </a:lnTo>
                    <a:lnTo>
                      <a:pt x="70" y="31"/>
                    </a:lnTo>
                    <a:lnTo>
                      <a:pt x="44" y="40"/>
                    </a:lnTo>
                    <a:lnTo>
                      <a:pt x="22" y="53"/>
                    </a:lnTo>
                    <a:lnTo>
                      <a:pt x="6" y="64"/>
                    </a:lnTo>
                    <a:lnTo>
                      <a:pt x="0" y="73"/>
                    </a:lnTo>
                    <a:lnTo>
                      <a:pt x="3" y="90"/>
                    </a:lnTo>
                    <a:lnTo>
                      <a:pt x="19" y="103"/>
                    </a:lnTo>
                    <a:lnTo>
                      <a:pt x="38" y="113"/>
                    </a:lnTo>
                    <a:lnTo>
                      <a:pt x="67" y="117"/>
                    </a:lnTo>
                    <a:lnTo>
                      <a:pt x="92" y="119"/>
                    </a:lnTo>
                    <a:lnTo>
                      <a:pt x="121" y="116"/>
                    </a:lnTo>
                    <a:lnTo>
                      <a:pt x="150" y="110"/>
                    </a:lnTo>
                    <a:lnTo>
                      <a:pt x="163" y="102"/>
                    </a:lnTo>
                    <a:lnTo>
                      <a:pt x="169" y="94"/>
                    </a:lnTo>
                    <a:lnTo>
                      <a:pt x="166" y="84"/>
                    </a:lnTo>
                    <a:lnTo>
                      <a:pt x="163" y="84"/>
                    </a:lnTo>
                    <a:lnTo>
                      <a:pt x="160" y="88"/>
                    </a:lnTo>
                    <a:lnTo>
                      <a:pt x="147" y="97"/>
                    </a:lnTo>
                    <a:lnTo>
                      <a:pt x="131" y="103"/>
                    </a:lnTo>
                    <a:lnTo>
                      <a:pt x="108" y="103"/>
                    </a:lnTo>
                    <a:lnTo>
                      <a:pt x="102" y="100"/>
                    </a:lnTo>
                    <a:lnTo>
                      <a:pt x="92" y="100"/>
                    </a:lnTo>
                    <a:lnTo>
                      <a:pt x="73" y="96"/>
                    </a:lnTo>
                    <a:lnTo>
                      <a:pt x="60" y="88"/>
                    </a:lnTo>
                    <a:lnTo>
                      <a:pt x="54" y="81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73" y="52"/>
                    </a:lnTo>
                    <a:lnTo>
                      <a:pt x="102" y="40"/>
                    </a:lnTo>
                    <a:lnTo>
                      <a:pt x="118" y="37"/>
                    </a:lnTo>
                    <a:lnTo>
                      <a:pt x="147" y="32"/>
                    </a:lnTo>
                    <a:lnTo>
                      <a:pt x="169" y="31"/>
                    </a:lnTo>
                    <a:lnTo>
                      <a:pt x="176" y="32"/>
                    </a:lnTo>
                    <a:lnTo>
                      <a:pt x="189" y="31"/>
                    </a:lnTo>
                    <a:lnTo>
                      <a:pt x="221" y="31"/>
                    </a:lnTo>
                    <a:lnTo>
                      <a:pt x="233" y="34"/>
                    </a:lnTo>
                    <a:lnTo>
                      <a:pt x="253" y="37"/>
                    </a:lnTo>
                    <a:lnTo>
                      <a:pt x="281" y="44"/>
                    </a:lnTo>
                    <a:lnTo>
                      <a:pt x="301" y="55"/>
                    </a:lnTo>
                    <a:lnTo>
                      <a:pt x="304" y="67"/>
                    </a:lnTo>
                    <a:lnTo>
                      <a:pt x="297" y="72"/>
                    </a:lnTo>
                    <a:lnTo>
                      <a:pt x="294" y="73"/>
                    </a:lnTo>
                    <a:lnTo>
                      <a:pt x="281" y="73"/>
                    </a:lnTo>
                    <a:lnTo>
                      <a:pt x="269" y="72"/>
                    </a:lnTo>
                    <a:lnTo>
                      <a:pt x="265" y="72"/>
                    </a:lnTo>
                    <a:lnTo>
                      <a:pt x="269" y="78"/>
                    </a:lnTo>
                    <a:lnTo>
                      <a:pt x="278" y="85"/>
                    </a:lnTo>
                    <a:lnTo>
                      <a:pt x="285" y="88"/>
                    </a:lnTo>
                    <a:lnTo>
                      <a:pt x="320" y="87"/>
                    </a:lnTo>
                    <a:lnTo>
                      <a:pt x="339" y="79"/>
                    </a:lnTo>
                    <a:lnTo>
                      <a:pt x="345" y="73"/>
                    </a:lnTo>
                    <a:lnTo>
                      <a:pt x="345" y="59"/>
                    </a:lnTo>
                    <a:lnTo>
                      <a:pt x="333" y="47"/>
                    </a:lnTo>
                    <a:lnTo>
                      <a:pt x="339" y="46"/>
                    </a:lnTo>
                    <a:lnTo>
                      <a:pt x="365" y="55"/>
                    </a:lnTo>
                    <a:lnTo>
                      <a:pt x="461" y="76"/>
                    </a:lnTo>
                    <a:lnTo>
                      <a:pt x="541" y="90"/>
                    </a:lnTo>
                    <a:lnTo>
                      <a:pt x="582" y="96"/>
                    </a:lnTo>
                    <a:lnTo>
                      <a:pt x="586" y="97"/>
                    </a:lnTo>
                    <a:lnTo>
                      <a:pt x="573" y="103"/>
                    </a:lnTo>
                    <a:lnTo>
                      <a:pt x="566" y="111"/>
                    </a:lnTo>
                    <a:lnTo>
                      <a:pt x="566" y="126"/>
                    </a:lnTo>
                    <a:lnTo>
                      <a:pt x="573" y="134"/>
                    </a:lnTo>
                    <a:lnTo>
                      <a:pt x="586" y="141"/>
                    </a:lnTo>
                    <a:lnTo>
                      <a:pt x="598" y="144"/>
                    </a:lnTo>
                    <a:lnTo>
                      <a:pt x="630" y="146"/>
                    </a:lnTo>
                    <a:lnTo>
                      <a:pt x="653" y="144"/>
                    </a:lnTo>
                    <a:lnTo>
                      <a:pt x="678" y="134"/>
                    </a:lnTo>
                    <a:lnTo>
                      <a:pt x="698" y="116"/>
                    </a:lnTo>
                    <a:lnTo>
                      <a:pt x="704" y="105"/>
                    </a:lnTo>
                    <a:lnTo>
                      <a:pt x="749" y="108"/>
                    </a:lnTo>
                    <a:lnTo>
                      <a:pt x="768" y="110"/>
                    </a:lnTo>
                    <a:lnTo>
                      <a:pt x="807" y="113"/>
                    </a:lnTo>
                    <a:lnTo>
                      <a:pt x="858" y="111"/>
                    </a:lnTo>
                    <a:lnTo>
                      <a:pt x="893" y="108"/>
                    </a:lnTo>
                    <a:lnTo>
                      <a:pt x="903" y="105"/>
                    </a:lnTo>
                    <a:lnTo>
                      <a:pt x="922" y="103"/>
                    </a:lnTo>
                    <a:lnTo>
                      <a:pt x="938" y="100"/>
                    </a:lnTo>
                    <a:lnTo>
                      <a:pt x="957" y="90"/>
                    </a:lnTo>
                    <a:lnTo>
                      <a:pt x="973" y="73"/>
                    </a:lnTo>
                    <a:lnTo>
                      <a:pt x="976" y="64"/>
                    </a:lnTo>
                    <a:lnTo>
                      <a:pt x="976" y="56"/>
                    </a:lnTo>
                    <a:lnTo>
                      <a:pt x="957" y="38"/>
                    </a:lnTo>
                    <a:lnTo>
                      <a:pt x="928" y="26"/>
                    </a:lnTo>
                    <a:lnTo>
                      <a:pt x="925" y="26"/>
                    </a:lnTo>
                    <a:lnTo>
                      <a:pt x="922" y="25"/>
                    </a:lnTo>
                    <a:lnTo>
                      <a:pt x="919" y="23"/>
                    </a:lnTo>
                    <a:lnTo>
                      <a:pt x="915" y="23"/>
                    </a:lnTo>
                    <a:lnTo>
                      <a:pt x="919" y="26"/>
                    </a:lnTo>
                    <a:lnTo>
                      <a:pt x="915" y="28"/>
                    </a:lnTo>
                    <a:lnTo>
                      <a:pt x="935" y="44"/>
                    </a:lnTo>
                    <a:lnTo>
                      <a:pt x="938" y="53"/>
                    </a:lnTo>
                    <a:lnTo>
                      <a:pt x="935" y="70"/>
                    </a:lnTo>
                    <a:lnTo>
                      <a:pt x="919" y="84"/>
                    </a:lnTo>
                    <a:lnTo>
                      <a:pt x="903" y="90"/>
                    </a:lnTo>
                    <a:lnTo>
                      <a:pt x="877" y="93"/>
                    </a:lnTo>
                    <a:lnTo>
                      <a:pt x="861" y="93"/>
                    </a:lnTo>
                    <a:lnTo>
                      <a:pt x="858" y="91"/>
                    </a:lnTo>
                    <a:lnTo>
                      <a:pt x="855" y="90"/>
                    </a:lnTo>
                    <a:lnTo>
                      <a:pt x="858" y="82"/>
                    </a:lnTo>
                    <a:lnTo>
                      <a:pt x="858" y="72"/>
                    </a:lnTo>
                    <a:lnTo>
                      <a:pt x="851" y="62"/>
                    </a:lnTo>
                    <a:lnTo>
                      <a:pt x="848" y="61"/>
                    </a:lnTo>
                    <a:lnTo>
                      <a:pt x="845" y="61"/>
                    </a:lnTo>
                    <a:lnTo>
                      <a:pt x="842" y="62"/>
                    </a:lnTo>
                    <a:lnTo>
                      <a:pt x="845" y="64"/>
                    </a:lnTo>
                    <a:lnTo>
                      <a:pt x="839" y="69"/>
                    </a:lnTo>
                    <a:lnTo>
                      <a:pt x="813" y="82"/>
                    </a:lnTo>
                    <a:lnTo>
                      <a:pt x="800" y="85"/>
                    </a:lnTo>
                    <a:lnTo>
                      <a:pt x="765" y="91"/>
                    </a:lnTo>
                    <a:lnTo>
                      <a:pt x="727" y="90"/>
                    </a:lnTo>
                    <a:lnTo>
                      <a:pt x="704" y="88"/>
                    </a:lnTo>
                    <a:lnTo>
                      <a:pt x="688" y="67"/>
                    </a:lnTo>
                    <a:lnTo>
                      <a:pt x="675" y="53"/>
                    </a:lnTo>
                    <a:lnTo>
                      <a:pt x="656" y="41"/>
                    </a:lnTo>
                    <a:lnTo>
                      <a:pt x="659" y="34"/>
                    </a:lnTo>
                    <a:lnTo>
                      <a:pt x="666" y="18"/>
                    </a:lnTo>
                    <a:lnTo>
                      <a:pt x="662" y="9"/>
                    </a:lnTo>
                    <a:lnTo>
                      <a:pt x="656" y="9"/>
                    </a:lnTo>
                    <a:lnTo>
                      <a:pt x="656" y="11"/>
                    </a:lnTo>
                    <a:lnTo>
                      <a:pt x="653" y="11"/>
                    </a:lnTo>
                    <a:lnTo>
                      <a:pt x="646" y="15"/>
                    </a:lnTo>
                    <a:lnTo>
                      <a:pt x="630" y="18"/>
                    </a:lnTo>
                    <a:lnTo>
                      <a:pt x="624" y="20"/>
                    </a:lnTo>
                    <a:lnTo>
                      <a:pt x="621" y="20"/>
                    </a:lnTo>
                    <a:lnTo>
                      <a:pt x="557" y="20"/>
                    </a:lnTo>
                    <a:lnTo>
                      <a:pt x="509" y="14"/>
                    </a:lnTo>
                    <a:lnTo>
                      <a:pt x="461" y="8"/>
                    </a:lnTo>
                    <a:lnTo>
                      <a:pt x="419" y="5"/>
                    </a:lnTo>
                    <a:lnTo>
                      <a:pt x="400" y="5"/>
                    </a:lnTo>
                    <a:lnTo>
                      <a:pt x="390" y="3"/>
                    </a:lnTo>
                    <a:lnTo>
                      <a:pt x="377" y="3"/>
                    </a:lnTo>
                    <a:lnTo>
                      <a:pt x="333" y="0"/>
                    </a:lnTo>
                    <a:lnTo>
                      <a:pt x="317" y="2"/>
                    </a:lnTo>
                    <a:lnTo>
                      <a:pt x="304" y="0"/>
                    </a:lnTo>
                    <a:close/>
                    <a:moveTo>
                      <a:pt x="598" y="103"/>
                    </a:moveTo>
                    <a:lnTo>
                      <a:pt x="598" y="110"/>
                    </a:lnTo>
                    <a:lnTo>
                      <a:pt x="605" y="116"/>
                    </a:lnTo>
                    <a:lnTo>
                      <a:pt x="608" y="116"/>
                    </a:lnTo>
                    <a:lnTo>
                      <a:pt x="621" y="117"/>
                    </a:lnTo>
                    <a:lnTo>
                      <a:pt x="637" y="117"/>
                    </a:lnTo>
                    <a:lnTo>
                      <a:pt x="650" y="114"/>
                    </a:lnTo>
                    <a:lnTo>
                      <a:pt x="659" y="107"/>
                    </a:lnTo>
                    <a:lnTo>
                      <a:pt x="659" y="103"/>
                    </a:lnTo>
                    <a:lnTo>
                      <a:pt x="634" y="100"/>
                    </a:lnTo>
                    <a:lnTo>
                      <a:pt x="614" y="99"/>
                    </a:lnTo>
                    <a:lnTo>
                      <a:pt x="602" y="97"/>
                    </a:lnTo>
                    <a:lnTo>
                      <a:pt x="598" y="97"/>
                    </a:lnTo>
                    <a:lnTo>
                      <a:pt x="598" y="103"/>
                    </a:lnTo>
                    <a:close/>
                    <a:moveTo>
                      <a:pt x="339" y="28"/>
                    </a:moveTo>
                    <a:lnTo>
                      <a:pt x="381" y="41"/>
                    </a:lnTo>
                    <a:lnTo>
                      <a:pt x="442" y="56"/>
                    </a:lnTo>
                    <a:lnTo>
                      <a:pt x="525" y="72"/>
                    </a:lnTo>
                    <a:lnTo>
                      <a:pt x="637" y="84"/>
                    </a:lnTo>
                    <a:lnTo>
                      <a:pt x="643" y="84"/>
                    </a:lnTo>
                    <a:lnTo>
                      <a:pt x="646" y="85"/>
                    </a:lnTo>
                    <a:lnTo>
                      <a:pt x="656" y="85"/>
                    </a:lnTo>
                    <a:lnTo>
                      <a:pt x="656" y="82"/>
                    </a:lnTo>
                    <a:lnTo>
                      <a:pt x="637" y="67"/>
                    </a:lnTo>
                    <a:lnTo>
                      <a:pt x="605" y="52"/>
                    </a:lnTo>
                    <a:lnTo>
                      <a:pt x="566" y="40"/>
                    </a:lnTo>
                    <a:lnTo>
                      <a:pt x="522" y="32"/>
                    </a:lnTo>
                    <a:lnTo>
                      <a:pt x="464" y="26"/>
                    </a:lnTo>
                    <a:lnTo>
                      <a:pt x="448" y="25"/>
                    </a:lnTo>
                    <a:lnTo>
                      <a:pt x="435" y="25"/>
                    </a:lnTo>
                    <a:lnTo>
                      <a:pt x="432" y="23"/>
                    </a:lnTo>
                    <a:lnTo>
                      <a:pt x="368" y="25"/>
                    </a:lnTo>
                    <a:lnTo>
                      <a:pt x="339" y="2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3" name="Freeform 19"/>
              <p:cNvSpPr/>
              <p:nvPr/>
            </p:nvSpPr>
            <p:spPr>
              <a:xfrm>
                <a:off x="2591" y="459"/>
                <a:ext cx="561" cy="142"/>
              </a:xfrm>
              <a:custGeom>
                <a:avLst/>
                <a:gdLst>
                  <a:gd name="txL" fmla="*/ 0 w 561"/>
                  <a:gd name="txT" fmla="*/ 0 h 142"/>
                  <a:gd name="txR" fmla="*/ 561 w 561"/>
                  <a:gd name="txB" fmla="*/ 142 h 142"/>
                </a:gdLst>
                <a:ahLst/>
                <a:cxnLst>
                  <a:cxn ang="0">
                    <a:pos x="557" y="12"/>
                  </a:cxn>
                  <a:cxn ang="0">
                    <a:pos x="545" y="12"/>
                  </a:cxn>
                  <a:cxn ang="0">
                    <a:pos x="522" y="9"/>
                  </a:cxn>
                  <a:cxn ang="0">
                    <a:pos x="432" y="9"/>
                  </a:cxn>
                  <a:cxn ang="0">
                    <a:pos x="368" y="20"/>
                  </a:cxn>
                  <a:cxn ang="0">
                    <a:pos x="359" y="20"/>
                  </a:cxn>
                  <a:cxn ang="0">
                    <a:pos x="346" y="19"/>
                  </a:cxn>
                  <a:cxn ang="0">
                    <a:pos x="263" y="17"/>
                  </a:cxn>
                  <a:cxn ang="0">
                    <a:pos x="250" y="19"/>
                  </a:cxn>
                  <a:cxn ang="0">
                    <a:pos x="131" y="35"/>
                  </a:cxn>
                  <a:cxn ang="0">
                    <a:pos x="48" y="69"/>
                  </a:cxn>
                  <a:cxn ang="0">
                    <a:pos x="32" y="88"/>
                  </a:cxn>
                  <a:cxn ang="0">
                    <a:pos x="35" y="110"/>
                  </a:cxn>
                  <a:cxn ang="0">
                    <a:pos x="71" y="119"/>
                  </a:cxn>
                  <a:cxn ang="0">
                    <a:pos x="106" y="113"/>
                  </a:cxn>
                  <a:cxn ang="0">
                    <a:pos x="112" y="99"/>
                  </a:cxn>
                  <a:cxn ang="0">
                    <a:pos x="125" y="120"/>
                  </a:cxn>
                  <a:cxn ang="0">
                    <a:pos x="115" y="132"/>
                  </a:cxn>
                  <a:cxn ang="0">
                    <a:pos x="87" y="142"/>
                  </a:cxn>
                  <a:cxn ang="0">
                    <a:pos x="32" y="134"/>
                  </a:cxn>
                  <a:cxn ang="0">
                    <a:pos x="3" y="111"/>
                  </a:cxn>
                  <a:cxn ang="0">
                    <a:pos x="3" y="79"/>
                  </a:cxn>
                  <a:cxn ang="0">
                    <a:pos x="19" y="60"/>
                  </a:cxn>
                  <a:cxn ang="0">
                    <a:pos x="55" y="38"/>
                  </a:cxn>
                  <a:cxn ang="0">
                    <a:pos x="51" y="35"/>
                  </a:cxn>
                  <a:cxn ang="0">
                    <a:pos x="42" y="34"/>
                  </a:cxn>
                  <a:cxn ang="0">
                    <a:pos x="39" y="14"/>
                  </a:cxn>
                  <a:cxn ang="0">
                    <a:pos x="42" y="12"/>
                  </a:cxn>
                  <a:cxn ang="0">
                    <a:pos x="90" y="22"/>
                  </a:cxn>
                  <a:cxn ang="0">
                    <a:pos x="163" y="17"/>
                  </a:cxn>
                  <a:cxn ang="0">
                    <a:pos x="199" y="12"/>
                  </a:cxn>
                  <a:cxn ang="0">
                    <a:pos x="253" y="6"/>
                  </a:cxn>
                  <a:cxn ang="0">
                    <a:pos x="304" y="3"/>
                  </a:cxn>
                  <a:cxn ang="0">
                    <a:pos x="349" y="0"/>
                  </a:cxn>
                  <a:cxn ang="0">
                    <a:pos x="487" y="3"/>
                  </a:cxn>
                </a:cxnLst>
                <a:rect l="txL" t="txT" r="txR" b="txB"/>
                <a:pathLst>
                  <a:path w="561" h="142">
                    <a:moveTo>
                      <a:pt x="487" y="3"/>
                    </a:moveTo>
                    <a:lnTo>
                      <a:pt x="557" y="12"/>
                    </a:lnTo>
                    <a:lnTo>
                      <a:pt x="561" y="12"/>
                    </a:lnTo>
                    <a:lnTo>
                      <a:pt x="545" y="12"/>
                    </a:lnTo>
                    <a:lnTo>
                      <a:pt x="529" y="9"/>
                    </a:lnTo>
                    <a:lnTo>
                      <a:pt x="522" y="9"/>
                    </a:lnTo>
                    <a:lnTo>
                      <a:pt x="490" y="9"/>
                    </a:lnTo>
                    <a:lnTo>
                      <a:pt x="432" y="9"/>
                    </a:lnTo>
                    <a:lnTo>
                      <a:pt x="404" y="12"/>
                    </a:lnTo>
                    <a:lnTo>
                      <a:pt x="368" y="20"/>
                    </a:lnTo>
                    <a:lnTo>
                      <a:pt x="365" y="22"/>
                    </a:lnTo>
                    <a:lnTo>
                      <a:pt x="359" y="20"/>
                    </a:lnTo>
                    <a:lnTo>
                      <a:pt x="356" y="20"/>
                    </a:lnTo>
                    <a:lnTo>
                      <a:pt x="346" y="19"/>
                    </a:lnTo>
                    <a:lnTo>
                      <a:pt x="301" y="17"/>
                    </a:lnTo>
                    <a:lnTo>
                      <a:pt x="263" y="17"/>
                    </a:lnTo>
                    <a:lnTo>
                      <a:pt x="250" y="20"/>
                    </a:lnTo>
                    <a:lnTo>
                      <a:pt x="250" y="19"/>
                    </a:lnTo>
                    <a:lnTo>
                      <a:pt x="183" y="25"/>
                    </a:lnTo>
                    <a:lnTo>
                      <a:pt x="131" y="35"/>
                    </a:lnTo>
                    <a:lnTo>
                      <a:pt x="77" y="52"/>
                    </a:lnTo>
                    <a:lnTo>
                      <a:pt x="48" y="69"/>
                    </a:lnTo>
                    <a:lnTo>
                      <a:pt x="35" y="81"/>
                    </a:lnTo>
                    <a:lnTo>
                      <a:pt x="32" y="88"/>
                    </a:lnTo>
                    <a:lnTo>
                      <a:pt x="32" y="101"/>
                    </a:lnTo>
                    <a:lnTo>
                      <a:pt x="35" y="110"/>
                    </a:lnTo>
                    <a:lnTo>
                      <a:pt x="55" y="117"/>
                    </a:lnTo>
                    <a:lnTo>
                      <a:pt x="71" y="119"/>
                    </a:lnTo>
                    <a:lnTo>
                      <a:pt x="93" y="117"/>
                    </a:lnTo>
                    <a:lnTo>
                      <a:pt x="106" y="113"/>
                    </a:lnTo>
                    <a:lnTo>
                      <a:pt x="112" y="105"/>
                    </a:lnTo>
                    <a:lnTo>
                      <a:pt x="112" y="99"/>
                    </a:lnTo>
                    <a:lnTo>
                      <a:pt x="122" y="104"/>
                    </a:lnTo>
                    <a:lnTo>
                      <a:pt x="125" y="120"/>
                    </a:lnTo>
                    <a:lnTo>
                      <a:pt x="122" y="126"/>
                    </a:lnTo>
                    <a:lnTo>
                      <a:pt x="115" y="132"/>
                    </a:lnTo>
                    <a:lnTo>
                      <a:pt x="103" y="140"/>
                    </a:lnTo>
                    <a:lnTo>
                      <a:pt x="87" y="142"/>
                    </a:lnTo>
                    <a:lnTo>
                      <a:pt x="55" y="142"/>
                    </a:lnTo>
                    <a:lnTo>
                      <a:pt x="32" y="134"/>
                    </a:lnTo>
                    <a:lnTo>
                      <a:pt x="19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79"/>
                    </a:lnTo>
                    <a:lnTo>
                      <a:pt x="13" y="67"/>
                    </a:lnTo>
                    <a:lnTo>
                      <a:pt x="19" y="60"/>
                    </a:lnTo>
                    <a:lnTo>
                      <a:pt x="26" y="53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1" y="35"/>
                    </a:lnTo>
                    <a:lnTo>
                      <a:pt x="48" y="37"/>
                    </a:lnTo>
                    <a:lnTo>
                      <a:pt x="42" y="34"/>
                    </a:lnTo>
                    <a:lnTo>
                      <a:pt x="39" y="23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61" y="19"/>
                    </a:lnTo>
                    <a:lnTo>
                      <a:pt x="90" y="22"/>
                    </a:lnTo>
                    <a:lnTo>
                      <a:pt x="141" y="20"/>
                    </a:lnTo>
                    <a:lnTo>
                      <a:pt x="163" y="17"/>
                    </a:lnTo>
                    <a:lnTo>
                      <a:pt x="183" y="14"/>
                    </a:lnTo>
                    <a:lnTo>
                      <a:pt x="199" y="12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79" y="5"/>
                    </a:lnTo>
                    <a:lnTo>
                      <a:pt x="304" y="3"/>
                    </a:lnTo>
                    <a:lnTo>
                      <a:pt x="336" y="2"/>
                    </a:lnTo>
                    <a:lnTo>
                      <a:pt x="349" y="0"/>
                    </a:lnTo>
                    <a:lnTo>
                      <a:pt x="426" y="0"/>
                    </a:lnTo>
                    <a:lnTo>
                      <a:pt x="487" y="3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4" name="Freeform 20"/>
              <p:cNvSpPr/>
              <p:nvPr/>
            </p:nvSpPr>
            <p:spPr>
              <a:xfrm>
                <a:off x="3558" y="456"/>
                <a:ext cx="561" cy="141"/>
              </a:xfrm>
              <a:custGeom>
                <a:avLst/>
                <a:gdLst>
                  <a:gd name="txL" fmla="*/ 0 w 561"/>
                  <a:gd name="txT" fmla="*/ 0 h 141"/>
                  <a:gd name="txR" fmla="*/ 561 w 561"/>
                  <a:gd name="txB" fmla="*/ 141 h 141"/>
                </a:gdLst>
                <a:ahLst/>
                <a:cxnLst>
                  <a:cxn ang="0">
                    <a:pos x="3" y="12"/>
                  </a:cxn>
                  <a:cxn ang="0">
                    <a:pos x="16" y="12"/>
                  </a:cxn>
                  <a:cxn ang="0">
                    <a:pos x="39" y="11"/>
                  </a:cxn>
                  <a:cxn ang="0">
                    <a:pos x="128" y="11"/>
                  </a:cxn>
                  <a:cxn ang="0">
                    <a:pos x="192" y="20"/>
                  </a:cxn>
                  <a:cxn ang="0">
                    <a:pos x="202" y="20"/>
                  </a:cxn>
                  <a:cxn ang="0">
                    <a:pos x="215" y="20"/>
                  </a:cxn>
                  <a:cxn ang="0">
                    <a:pos x="298" y="19"/>
                  </a:cxn>
                  <a:cxn ang="0">
                    <a:pos x="311" y="19"/>
                  </a:cxn>
                  <a:cxn ang="0">
                    <a:pos x="429" y="34"/>
                  </a:cxn>
                  <a:cxn ang="0">
                    <a:pos x="513" y="67"/>
                  </a:cxn>
                  <a:cxn ang="0">
                    <a:pos x="532" y="88"/>
                  </a:cxn>
                  <a:cxn ang="0">
                    <a:pos x="525" y="108"/>
                  </a:cxn>
                  <a:cxn ang="0">
                    <a:pos x="490" y="119"/>
                  </a:cxn>
                  <a:cxn ang="0">
                    <a:pos x="458" y="113"/>
                  </a:cxn>
                  <a:cxn ang="0">
                    <a:pos x="449" y="99"/>
                  </a:cxn>
                  <a:cxn ang="0">
                    <a:pos x="436" y="120"/>
                  </a:cxn>
                  <a:cxn ang="0">
                    <a:pos x="445" y="132"/>
                  </a:cxn>
                  <a:cxn ang="0">
                    <a:pos x="474" y="141"/>
                  </a:cxn>
                  <a:cxn ang="0">
                    <a:pos x="532" y="132"/>
                  </a:cxn>
                  <a:cxn ang="0">
                    <a:pos x="558" y="110"/>
                  </a:cxn>
                  <a:cxn ang="0">
                    <a:pos x="558" y="79"/>
                  </a:cxn>
                  <a:cxn ang="0">
                    <a:pos x="541" y="58"/>
                  </a:cxn>
                  <a:cxn ang="0">
                    <a:pos x="506" y="38"/>
                  </a:cxn>
                  <a:cxn ang="0">
                    <a:pos x="509" y="35"/>
                  </a:cxn>
                  <a:cxn ang="0">
                    <a:pos x="516" y="32"/>
                  </a:cxn>
                  <a:cxn ang="0">
                    <a:pos x="522" y="14"/>
                  </a:cxn>
                  <a:cxn ang="0">
                    <a:pos x="519" y="11"/>
                  </a:cxn>
                  <a:cxn ang="0">
                    <a:pos x="471" y="22"/>
                  </a:cxn>
                  <a:cxn ang="0">
                    <a:pos x="397" y="17"/>
                  </a:cxn>
                  <a:cxn ang="0">
                    <a:pos x="359" y="12"/>
                  </a:cxn>
                  <a:cxn ang="0">
                    <a:pos x="308" y="6"/>
                  </a:cxn>
                  <a:cxn ang="0">
                    <a:pos x="256" y="3"/>
                  </a:cxn>
                  <a:cxn ang="0">
                    <a:pos x="208" y="0"/>
                  </a:cxn>
                  <a:cxn ang="0">
                    <a:pos x="74" y="5"/>
                  </a:cxn>
                </a:cxnLst>
                <a:rect l="txL" t="txT" r="txR" b="txB"/>
                <a:pathLst>
                  <a:path w="561" h="141">
                    <a:moveTo>
                      <a:pt x="74" y="5"/>
                    </a:moveTo>
                    <a:lnTo>
                      <a:pt x="3" y="12"/>
                    </a:lnTo>
                    <a:lnTo>
                      <a:pt x="0" y="14"/>
                    </a:lnTo>
                    <a:lnTo>
                      <a:pt x="16" y="12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71" y="11"/>
                    </a:lnTo>
                    <a:lnTo>
                      <a:pt x="128" y="11"/>
                    </a:lnTo>
                    <a:lnTo>
                      <a:pt x="154" y="12"/>
                    </a:lnTo>
                    <a:lnTo>
                      <a:pt x="192" y="20"/>
                    </a:lnTo>
                    <a:lnTo>
                      <a:pt x="196" y="22"/>
                    </a:lnTo>
                    <a:lnTo>
                      <a:pt x="202" y="20"/>
                    </a:lnTo>
                    <a:lnTo>
                      <a:pt x="205" y="22"/>
                    </a:lnTo>
                    <a:lnTo>
                      <a:pt x="215" y="20"/>
                    </a:lnTo>
                    <a:lnTo>
                      <a:pt x="260" y="17"/>
                    </a:lnTo>
                    <a:lnTo>
                      <a:pt x="298" y="19"/>
                    </a:lnTo>
                    <a:lnTo>
                      <a:pt x="311" y="20"/>
                    </a:lnTo>
                    <a:lnTo>
                      <a:pt x="311" y="19"/>
                    </a:lnTo>
                    <a:lnTo>
                      <a:pt x="378" y="25"/>
                    </a:lnTo>
                    <a:lnTo>
                      <a:pt x="429" y="34"/>
                    </a:lnTo>
                    <a:lnTo>
                      <a:pt x="484" y="52"/>
                    </a:lnTo>
                    <a:lnTo>
                      <a:pt x="513" y="67"/>
                    </a:lnTo>
                    <a:lnTo>
                      <a:pt x="525" y="81"/>
                    </a:lnTo>
                    <a:lnTo>
                      <a:pt x="532" y="88"/>
                    </a:lnTo>
                    <a:lnTo>
                      <a:pt x="532" y="99"/>
                    </a:lnTo>
                    <a:lnTo>
                      <a:pt x="525" y="108"/>
                    </a:lnTo>
                    <a:lnTo>
                      <a:pt x="509" y="116"/>
                    </a:lnTo>
                    <a:lnTo>
                      <a:pt x="490" y="119"/>
                    </a:lnTo>
                    <a:lnTo>
                      <a:pt x="471" y="117"/>
                    </a:lnTo>
                    <a:lnTo>
                      <a:pt x="458" y="113"/>
                    </a:lnTo>
                    <a:lnTo>
                      <a:pt x="449" y="105"/>
                    </a:lnTo>
                    <a:lnTo>
                      <a:pt x="449" y="99"/>
                    </a:lnTo>
                    <a:lnTo>
                      <a:pt x="442" y="104"/>
                    </a:lnTo>
                    <a:lnTo>
                      <a:pt x="436" y="120"/>
                    </a:lnTo>
                    <a:lnTo>
                      <a:pt x="439" y="126"/>
                    </a:lnTo>
                    <a:lnTo>
                      <a:pt x="445" y="132"/>
                    </a:lnTo>
                    <a:lnTo>
                      <a:pt x="461" y="138"/>
                    </a:lnTo>
                    <a:lnTo>
                      <a:pt x="474" y="141"/>
                    </a:lnTo>
                    <a:lnTo>
                      <a:pt x="506" y="140"/>
                    </a:lnTo>
                    <a:lnTo>
                      <a:pt x="532" y="132"/>
                    </a:lnTo>
                    <a:lnTo>
                      <a:pt x="545" y="125"/>
                    </a:lnTo>
                    <a:lnTo>
                      <a:pt x="558" y="110"/>
                    </a:lnTo>
                    <a:lnTo>
                      <a:pt x="561" y="94"/>
                    </a:lnTo>
                    <a:lnTo>
                      <a:pt x="558" y="79"/>
                    </a:lnTo>
                    <a:lnTo>
                      <a:pt x="548" y="66"/>
                    </a:lnTo>
                    <a:lnTo>
                      <a:pt x="541" y="58"/>
                    </a:lnTo>
                    <a:lnTo>
                      <a:pt x="535" y="53"/>
                    </a:lnTo>
                    <a:lnTo>
                      <a:pt x="506" y="38"/>
                    </a:lnTo>
                    <a:lnTo>
                      <a:pt x="506" y="37"/>
                    </a:lnTo>
                    <a:lnTo>
                      <a:pt x="509" y="35"/>
                    </a:lnTo>
                    <a:lnTo>
                      <a:pt x="513" y="35"/>
                    </a:lnTo>
                    <a:lnTo>
                      <a:pt x="516" y="32"/>
                    </a:lnTo>
                    <a:lnTo>
                      <a:pt x="522" y="23"/>
                    </a:lnTo>
                    <a:lnTo>
                      <a:pt x="522" y="14"/>
                    </a:lnTo>
                    <a:lnTo>
                      <a:pt x="519" y="11"/>
                    </a:lnTo>
                    <a:lnTo>
                      <a:pt x="500" y="17"/>
                    </a:lnTo>
                    <a:lnTo>
                      <a:pt x="471" y="22"/>
                    </a:lnTo>
                    <a:lnTo>
                      <a:pt x="420" y="20"/>
                    </a:lnTo>
                    <a:lnTo>
                      <a:pt x="397" y="17"/>
                    </a:lnTo>
                    <a:lnTo>
                      <a:pt x="378" y="14"/>
                    </a:lnTo>
                    <a:lnTo>
                      <a:pt x="359" y="12"/>
                    </a:lnTo>
                    <a:lnTo>
                      <a:pt x="314" y="6"/>
                    </a:lnTo>
                    <a:lnTo>
                      <a:pt x="308" y="6"/>
                    </a:lnTo>
                    <a:lnTo>
                      <a:pt x="282" y="5"/>
                    </a:lnTo>
                    <a:lnTo>
                      <a:pt x="256" y="3"/>
                    </a:lnTo>
                    <a:lnTo>
                      <a:pt x="224" y="2"/>
                    </a:lnTo>
                    <a:lnTo>
                      <a:pt x="208" y="0"/>
                    </a:lnTo>
                    <a:lnTo>
                      <a:pt x="135" y="2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5" name="Freeform 21"/>
              <p:cNvSpPr/>
              <p:nvPr/>
            </p:nvSpPr>
            <p:spPr>
              <a:xfrm>
                <a:off x="3033" y="464"/>
                <a:ext cx="29" cy="1"/>
              </a:xfrm>
              <a:custGeom>
                <a:avLst/>
                <a:gdLst>
                  <a:gd name="txL" fmla="*/ 0 w 29"/>
                  <a:gd name="txT" fmla="*/ 0 h 1"/>
                  <a:gd name="txR" fmla="*/ 29 w 29"/>
                  <a:gd name="txB" fmla="*/ 1 h 1"/>
                </a:gdLst>
                <a:ahLst/>
                <a:cxnLst>
                  <a:cxn ang="0">
                    <a:pos x="29" y="0"/>
                  </a:cxn>
                  <a:cxn ang="0">
                    <a:pos x="29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txL" t="txT" r="txR" b="txB"/>
                <a:pathLst>
                  <a:path w="29" h="1">
                    <a:moveTo>
                      <a:pt x="29" y="0"/>
                    </a:moveTo>
                    <a:lnTo>
                      <a:pt x="29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6" name="Freeform 22"/>
              <p:cNvSpPr/>
              <p:nvPr/>
            </p:nvSpPr>
            <p:spPr>
              <a:xfrm>
                <a:off x="3648" y="461"/>
                <a:ext cx="26" cy="3"/>
              </a:xfrm>
              <a:custGeom>
                <a:avLst/>
                <a:gdLst>
                  <a:gd name="txL" fmla="*/ 0 w 26"/>
                  <a:gd name="txT" fmla="*/ 0 h 3"/>
                  <a:gd name="txR" fmla="*/ 26 w 26"/>
                  <a:gd name="txB" fmla="*/ 3 h 3"/>
                </a:gdLst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26" y="3"/>
                  </a:cxn>
                  <a:cxn ang="0">
                    <a:pos x="26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6" h="3">
                    <a:moveTo>
                      <a:pt x="0" y="1"/>
                    </a:moveTo>
                    <a:lnTo>
                      <a:pt x="0" y="1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7" name="Freeform 23"/>
              <p:cNvSpPr/>
              <p:nvPr/>
            </p:nvSpPr>
            <p:spPr>
              <a:xfrm>
                <a:off x="2991" y="465"/>
                <a:ext cx="20" cy="3"/>
              </a:xfrm>
              <a:custGeom>
                <a:avLst/>
                <a:gdLst>
                  <a:gd name="txL" fmla="*/ 0 w 20"/>
                  <a:gd name="txT" fmla="*/ 0 h 3"/>
                  <a:gd name="txR" fmla="*/ 20 w 20"/>
                  <a:gd name="txB" fmla="*/ 3 h 3"/>
                </a:gdLst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3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0" y="0"/>
                  </a:cxn>
                </a:cxnLst>
                <a:rect l="txL" t="txT" r="txR" b="txB"/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8" name="Freeform 24"/>
              <p:cNvSpPr/>
              <p:nvPr/>
            </p:nvSpPr>
            <p:spPr>
              <a:xfrm>
                <a:off x="3699" y="462"/>
                <a:ext cx="19" cy="3"/>
              </a:xfrm>
              <a:custGeom>
                <a:avLst/>
                <a:gdLst>
                  <a:gd name="txL" fmla="*/ 0 w 19"/>
                  <a:gd name="txT" fmla="*/ 0 h 3"/>
                  <a:gd name="txR" fmla="*/ 19 w 19"/>
                  <a:gd name="txB" fmla="*/ 3 h 3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3" y="3"/>
                  </a:cxn>
                  <a:cxn ang="0">
                    <a:pos x="16" y="3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19" h="3">
                    <a:moveTo>
                      <a:pt x="0" y="2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89" name="Freeform 25"/>
              <p:cNvSpPr/>
              <p:nvPr/>
            </p:nvSpPr>
            <p:spPr>
              <a:xfrm>
                <a:off x="2950" y="465"/>
                <a:ext cx="22" cy="3"/>
              </a:xfrm>
              <a:custGeom>
                <a:avLst/>
                <a:gdLst>
                  <a:gd name="txL" fmla="*/ 0 w 22"/>
                  <a:gd name="txT" fmla="*/ 0 h 3"/>
                  <a:gd name="txR" fmla="*/ 22 w 22"/>
                  <a:gd name="txB" fmla="*/ 3 h 3"/>
                </a:gdLst>
                <a:ahLst/>
                <a:cxnLst>
                  <a:cxn ang="0">
                    <a:pos x="22" y="2"/>
                  </a:cxn>
                  <a:cxn ang="0">
                    <a:pos x="22" y="2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2"/>
                  </a:cxn>
                </a:cxnLst>
                <a:rect l="txL" t="txT" r="txR" b="txB"/>
                <a:pathLst>
                  <a:path w="22" h="3">
                    <a:moveTo>
                      <a:pt x="22" y="2"/>
                    </a:moveTo>
                    <a:lnTo>
                      <a:pt x="22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0" name="Freeform 26"/>
              <p:cNvSpPr/>
              <p:nvPr/>
            </p:nvSpPr>
            <p:spPr>
              <a:xfrm>
                <a:off x="3738" y="464"/>
                <a:ext cx="22" cy="1"/>
              </a:xfrm>
              <a:custGeom>
                <a:avLst/>
                <a:gdLst>
                  <a:gd name="txL" fmla="*/ 0 w 22"/>
                  <a:gd name="txT" fmla="*/ 0 h 1"/>
                  <a:gd name="txR" fmla="*/ 22 w 22"/>
                  <a:gd name="txB" fmla="*/ 1 h 1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2" h="1">
                    <a:moveTo>
                      <a:pt x="0" y="0"/>
                    </a:moveTo>
                    <a:lnTo>
                      <a:pt x="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1" name="Freeform 27"/>
              <p:cNvSpPr/>
              <p:nvPr/>
            </p:nvSpPr>
            <p:spPr>
              <a:xfrm>
                <a:off x="2911" y="467"/>
                <a:ext cx="29" cy="4"/>
              </a:xfrm>
              <a:custGeom>
                <a:avLst/>
                <a:gdLst>
                  <a:gd name="txL" fmla="*/ 0 w 29"/>
                  <a:gd name="txT" fmla="*/ 0 h 4"/>
                  <a:gd name="txR" fmla="*/ 29 w 29"/>
                  <a:gd name="txB" fmla="*/ 4 h 4"/>
                </a:gdLst>
                <a:ahLst/>
                <a:cxnLst>
                  <a:cxn ang="0">
                    <a:pos x="29" y="1"/>
                  </a:cxn>
                  <a:cxn ang="0">
                    <a:pos x="29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29" y="1"/>
                  </a:cxn>
                </a:cxnLst>
                <a:rect l="txL" t="txT" r="txR" b="txB"/>
                <a:pathLst>
                  <a:path w="29" h="4">
                    <a:moveTo>
                      <a:pt x="29" y="1"/>
                    </a:moveTo>
                    <a:lnTo>
                      <a:pt x="29" y="1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2" name="Freeform 28"/>
              <p:cNvSpPr/>
              <p:nvPr/>
            </p:nvSpPr>
            <p:spPr>
              <a:xfrm>
                <a:off x="3770" y="465"/>
                <a:ext cx="28" cy="3"/>
              </a:xfrm>
              <a:custGeom>
                <a:avLst/>
                <a:gdLst>
                  <a:gd name="txL" fmla="*/ 0 w 28"/>
                  <a:gd name="txT" fmla="*/ 0 h 3"/>
                  <a:gd name="txR" fmla="*/ 28 w 28"/>
                  <a:gd name="txB" fmla="*/ 3 h 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8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" h="3">
                    <a:moveTo>
                      <a:pt x="0" y="0"/>
                    </a:moveTo>
                    <a:lnTo>
                      <a:pt x="0" y="0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3" name="Rectangle 29"/>
              <p:cNvSpPr/>
              <p:nvPr/>
            </p:nvSpPr>
            <p:spPr>
              <a:xfrm>
                <a:off x="2873" y="471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/>
              </a:p>
            </p:txBody>
          </p:sp>
          <p:sp>
            <p:nvSpPr>
              <p:cNvPr id="7194" name="Freeform 30"/>
              <p:cNvSpPr/>
              <p:nvPr/>
            </p:nvSpPr>
            <p:spPr>
              <a:xfrm>
                <a:off x="3814" y="468"/>
                <a:ext cx="23" cy="2"/>
              </a:xfrm>
              <a:custGeom>
                <a:avLst/>
                <a:gdLst>
                  <a:gd name="txL" fmla="*/ 0 w 23"/>
                  <a:gd name="txT" fmla="*/ 0 h 2"/>
                  <a:gd name="txR" fmla="*/ 23 w 23"/>
                  <a:gd name="txB" fmla="*/ 2 h 2"/>
                </a:gdLst>
                <a:ahLst/>
                <a:cxnLst>
                  <a:cxn ang="0">
                    <a:pos x="0" y="2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3" h="2">
                    <a:moveTo>
                      <a:pt x="0" y="2"/>
                    </a:moveTo>
                    <a:lnTo>
                      <a:pt x="23" y="2"/>
                    </a:lnTo>
                    <a:lnTo>
                      <a:pt x="2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5" name="Freeform 31"/>
              <p:cNvSpPr/>
              <p:nvPr/>
            </p:nvSpPr>
            <p:spPr>
              <a:xfrm>
                <a:off x="2630" y="471"/>
                <a:ext cx="653" cy="99"/>
              </a:xfrm>
              <a:custGeom>
                <a:avLst/>
                <a:gdLst>
                  <a:gd name="txL" fmla="*/ 0 w 653"/>
                  <a:gd name="txT" fmla="*/ 0 h 99"/>
                  <a:gd name="txR" fmla="*/ 653 w 653"/>
                  <a:gd name="txB" fmla="*/ 99 h 99"/>
                </a:gdLst>
                <a:ahLst/>
                <a:cxnLst>
                  <a:cxn ang="0">
                    <a:pos x="490" y="4"/>
                  </a:cxn>
                  <a:cxn ang="0">
                    <a:pos x="541" y="8"/>
                  </a:cxn>
                  <a:cxn ang="0">
                    <a:pos x="589" y="22"/>
                  </a:cxn>
                  <a:cxn ang="0">
                    <a:pos x="595" y="20"/>
                  </a:cxn>
                  <a:cxn ang="0">
                    <a:pos x="650" y="55"/>
                  </a:cxn>
                  <a:cxn ang="0">
                    <a:pos x="646" y="76"/>
                  </a:cxn>
                  <a:cxn ang="0">
                    <a:pos x="618" y="95"/>
                  </a:cxn>
                  <a:cxn ang="0">
                    <a:pos x="614" y="95"/>
                  </a:cxn>
                  <a:cxn ang="0">
                    <a:pos x="592" y="98"/>
                  </a:cxn>
                  <a:cxn ang="0">
                    <a:pos x="582" y="99"/>
                  </a:cxn>
                  <a:cxn ang="0">
                    <a:pos x="531" y="96"/>
                  </a:cxn>
                  <a:cxn ang="0">
                    <a:pos x="499" y="82"/>
                  </a:cxn>
                  <a:cxn ang="0">
                    <a:pos x="502" y="78"/>
                  </a:cxn>
                  <a:cxn ang="0">
                    <a:pos x="515" y="85"/>
                  </a:cxn>
                  <a:cxn ang="0">
                    <a:pos x="547" y="90"/>
                  </a:cxn>
                  <a:cxn ang="0">
                    <a:pos x="602" y="73"/>
                  </a:cxn>
                  <a:cxn ang="0">
                    <a:pos x="608" y="48"/>
                  </a:cxn>
                  <a:cxn ang="0">
                    <a:pos x="570" y="25"/>
                  </a:cxn>
                  <a:cxn ang="0">
                    <a:pos x="506" y="14"/>
                  </a:cxn>
                  <a:cxn ang="0">
                    <a:pos x="448" y="11"/>
                  </a:cxn>
                  <a:cxn ang="0">
                    <a:pos x="393" y="11"/>
                  </a:cxn>
                  <a:cxn ang="0">
                    <a:pos x="333" y="23"/>
                  </a:cxn>
                  <a:cxn ang="0">
                    <a:pos x="307" y="31"/>
                  </a:cxn>
                  <a:cxn ang="0">
                    <a:pos x="233" y="51"/>
                  </a:cxn>
                  <a:cxn ang="0">
                    <a:pos x="201" y="58"/>
                  </a:cxn>
                  <a:cxn ang="0">
                    <a:pos x="176" y="64"/>
                  </a:cxn>
                  <a:cxn ang="0">
                    <a:pos x="112" y="75"/>
                  </a:cxn>
                  <a:cxn ang="0">
                    <a:pos x="80" y="79"/>
                  </a:cxn>
                  <a:cxn ang="0">
                    <a:pos x="35" y="84"/>
                  </a:cxn>
                  <a:cxn ang="0">
                    <a:pos x="0" y="75"/>
                  </a:cxn>
                  <a:cxn ang="0">
                    <a:pos x="137" y="58"/>
                  </a:cxn>
                  <a:cxn ang="0">
                    <a:pos x="230" y="41"/>
                  </a:cxn>
                  <a:cxn ang="0">
                    <a:pos x="246" y="40"/>
                  </a:cxn>
                  <a:cxn ang="0">
                    <a:pos x="275" y="31"/>
                  </a:cxn>
                  <a:cxn ang="0">
                    <a:pos x="336" y="10"/>
                  </a:cxn>
                  <a:cxn ang="0">
                    <a:pos x="374" y="2"/>
                  </a:cxn>
                  <a:cxn ang="0">
                    <a:pos x="422" y="0"/>
                  </a:cxn>
                  <a:cxn ang="0">
                    <a:pos x="477" y="2"/>
                  </a:cxn>
                </a:cxnLst>
                <a:rect l="txL" t="txT" r="txR" b="txB"/>
                <a:pathLst>
                  <a:path w="653" h="99">
                    <a:moveTo>
                      <a:pt x="477" y="2"/>
                    </a:moveTo>
                    <a:lnTo>
                      <a:pt x="490" y="4"/>
                    </a:lnTo>
                    <a:lnTo>
                      <a:pt x="506" y="4"/>
                    </a:lnTo>
                    <a:lnTo>
                      <a:pt x="541" y="8"/>
                    </a:lnTo>
                    <a:lnTo>
                      <a:pt x="566" y="13"/>
                    </a:lnTo>
                    <a:lnTo>
                      <a:pt x="589" y="22"/>
                    </a:lnTo>
                    <a:lnTo>
                      <a:pt x="589" y="20"/>
                    </a:lnTo>
                    <a:lnTo>
                      <a:pt x="595" y="20"/>
                    </a:lnTo>
                    <a:lnTo>
                      <a:pt x="627" y="35"/>
                    </a:lnTo>
                    <a:lnTo>
                      <a:pt x="650" y="55"/>
                    </a:lnTo>
                    <a:lnTo>
                      <a:pt x="653" y="64"/>
                    </a:lnTo>
                    <a:lnTo>
                      <a:pt x="646" y="76"/>
                    </a:lnTo>
                    <a:lnTo>
                      <a:pt x="634" y="87"/>
                    </a:lnTo>
                    <a:lnTo>
                      <a:pt x="618" y="95"/>
                    </a:lnTo>
                    <a:lnTo>
                      <a:pt x="614" y="96"/>
                    </a:lnTo>
                    <a:lnTo>
                      <a:pt x="614" y="95"/>
                    </a:lnTo>
                    <a:lnTo>
                      <a:pt x="608" y="95"/>
                    </a:lnTo>
                    <a:lnTo>
                      <a:pt x="592" y="98"/>
                    </a:lnTo>
                    <a:lnTo>
                      <a:pt x="586" y="98"/>
                    </a:lnTo>
                    <a:lnTo>
                      <a:pt x="582" y="99"/>
                    </a:lnTo>
                    <a:lnTo>
                      <a:pt x="557" y="99"/>
                    </a:lnTo>
                    <a:lnTo>
                      <a:pt x="531" y="96"/>
                    </a:lnTo>
                    <a:lnTo>
                      <a:pt x="515" y="92"/>
                    </a:lnTo>
                    <a:lnTo>
                      <a:pt x="499" y="82"/>
                    </a:lnTo>
                    <a:lnTo>
                      <a:pt x="499" y="73"/>
                    </a:lnTo>
                    <a:lnTo>
                      <a:pt x="502" y="78"/>
                    </a:lnTo>
                    <a:lnTo>
                      <a:pt x="509" y="81"/>
                    </a:lnTo>
                    <a:lnTo>
                      <a:pt x="515" y="85"/>
                    </a:lnTo>
                    <a:lnTo>
                      <a:pt x="531" y="90"/>
                    </a:lnTo>
                    <a:lnTo>
                      <a:pt x="547" y="90"/>
                    </a:lnTo>
                    <a:lnTo>
                      <a:pt x="582" y="82"/>
                    </a:lnTo>
                    <a:lnTo>
                      <a:pt x="602" y="73"/>
                    </a:lnTo>
                    <a:lnTo>
                      <a:pt x="611" y="63"/>
                    </a:lnTo>
                    <a:lnTo>
                      <a:pt x="608" y="48"/>
                    </a:lnTo>
                    <a:lnTo>
                      <a:pt x="602" y="40"/>
                    </a:lnTo>
                    <a:lnTo>
                      <a:pt x="570" y="25"/>
                    </a:lnTo>
                    <a:lnTo>
                      <a:pt x="541" y="17"/>
                    </a:lnTo>
                    <a:lnTo>
                      <a:pt x="506" y="14"/>
                    </a:lnTo>
                    <a:lnTo>
                      <a:pt x="470" y="11"/>
                    </a:lnTo>
                    <a:lnTo>
                      <a:pt x="448" y="11"/>
                    </a:lnTo>
                    <a:lnTo>
                      <a:pt x="429" y="11"/>
                    </a:lnTo>
                    <a:lnTo>
                      <a:pt x="393" y="11"/>
                    </a:lnTo>
                    <a:lnTo>
                      <a:pt x="345" y="19"/>
                    </a:lnTo>
                    <a:lnTo>
                      <a:pt x="333" y="23"/>
                    </a:lnTo>
                    <a:lnTo>
                      <a:pt x="333" y="25"/>
                    </a:lnTo>
                    <a:lnTo>
                      <a:pt x="307" y="31"/>
                    </a:lnTo>
                    <a:lnTo>
                      <a:pt x="249" y="48"/>
                    </a:lnTo>
                    <a:lnTo>
                      <a:pt x="233" y="51"/>
                    </a:lnTo>
                    <a:lnTo>
                      <a:pt x="220" y="55"/>
                    </a:lnTo>
                    <a:lnTo>
                      <a:pt x="201" y="58"/>
                    </a:lnTo>
                    <a:lnTo>
                      <a:pt x="179" y="63"/>
                    </a:lnTo>
                    <a:lnTo>
                      <a:pt x="176" y="64"/>
                    </a:lnTo>
                    <a:lnTo>
                      <a:pt x="163" y="66"/>
                    </a:lnTo>
                    <a:lnTo>
                      <a:pt x="112" y="75"/>
                    </a:lnTo>
                    <a:lnTo>
                      <a:pt x="105" y="75"/>
                    </a:lnTo>
                    <a:lnTo>
                      <a:pt x="80" y="79"/>
                    </a:lnTo>
                    <a:lnTo>
                      <a:pt x="67" y="79"/>
                    </a:lnTo>
                    <a:lnTo>
                      <a:pt x="35" y="84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57" y="69"/>
                    </a:lnTo>
                    <a:lnTo>
                      <a:pt x="137" y="58"/>
                    </a:lnTo>
                    <a:lnTo>
                      <a:pt x="182" y="52"/>
                    </a:lnTo>
                    <a:lnTo>
                      <a:pt x="230" y="41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56" y="35"/>
                    </a:lnTo>
                    <a:lnTo>
                      <a:pt x="275" y="31"/>
                    </a:lnTo>
                    <a:lnTo>
                      <a:pt x="320" y="16"/>
                    </a:lnTo>
                    <a:lnTo>
                      <a:pt x="336" y="10"/>
                    </a:lnTo>
                    <a:lnTo>
                      <a:pt x="365" y="4"/>
                    </a:lnTo>
                    <a:lnTo>
                      <a:pt x="374" y="2"/>
                    </a:lnTo>
                    <a:lnTo>
                      <a:pt x="406" y="0"/>
                    </a:lnTo>
                    <a:lnTo>
                      <a:pt x="422" y="0"/>
                    </a:lnTo>
                    <a:lnTo>
                      <a:pt x="457" y="0"/>
                    </a:lnTo>
                    <a:lnTo>
                      <a:pt x="477" y="2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6" name="Freeform 32"/>
              <p:cNvSpPr/>
              <p:nvPr/>
            </p:nvSpPr>
            <p:spPr>
              <a:xfrm>
                <a:off x="3430" y="468"/>
                <a:ext cx="653" cy="101"/>
              </a:xfrm>
              <a:custGeom>
                <a:avLst/>
                <a:gdLst>
                  <a:gd name="txL" fmla="*/ 0 w 653"/>
                  <a:gd name="txT" fmla="*/ 0 h 101"/>
                  <a:gd name="txR" fmla="*/ 653 w 653"/>
                  <a:gd name="txB" fmla="*/ 101 h 101"/>
                </a:gdLst>
                <a:ahLst/>
                <a:cxnLst>
                  <a:cxn ang="0">
                    <a:pos x="160" y="5"/>
                  </a:cxn>
                  <a:cxn ang="0">
                    <a:pos x="109" y="10"/>
                  </a:cxn>
                  <a:cxn ang="0">
                    <a:pos x="61" y="23"/>
                  </a:cxn>
                  <a:cxn ang="0">
                    <a:pos x="55" y="22"/>
                  </a:cxn>
                  <a:cxn ang="0">
                    <a:pos x="0" y="57"/>
                  </a:cxn>
                  <a:cxn ang="0">
                    <a:pos x="3" y="78"/>
                  </a:cxn>
                  <a:cxn ang="0">
                    <a:pos x="35" y="98"/>
                  </a:cxn>
                  <a:cxn ang="0">
                    <a:pos x="35" y="98"/>
                  </a:cxn>
                  <a:cxn ang="0">
                    <a:pos x="58" y="99"/>
                  </a:cxn>
                  <a:cxn ang="0">
                    <a:pos x="71" y="101"/>
                  </a:cxn>
                  <a:cxn ang="0">
                    <a:pos x="119" y="98"/>
                  </a:cxn>
                  <a:cxn ang="0">
                    <a:pos x="151" y="84"/>
                  </a:cxn>
                  <a:cxn ang="0">
                    <a:pos x="151" y="79"/>
                  </a:cxn>
                  <a:cxn ang="0">
                    <a:pos x="138" y="87"/>
                  </a:cxn>
                  <a:cxn ang="0">
                    <a:pos x="103" y="90"/>
                  </a:cxn>
                  <a:cxn ang="0">
                    <a:pos x="48" y="75"/>
                  </a:cxn>
                  <a:cxn ang="0">
                    <a:pos x="42" y="49"/>
                  </a:cxn>
                  <a:cxn ang="0">
                    <a:pos x="80" y="26"/>
                  </a:cxn>
                  <a:cxn ang="0">
                    <a:pos x="144" y="14"/>
                  </a:cxn>
                  <a:cxn ang="0">
                    <a:pos x="202" y="13"/>
                  </a:cxn>
                  <a:cxn ang="0">
                    <a:pos x="256" y="13"/>
                  </a:cxn>
                  <a:cxn ang="0">
                    <a:pos x="317" y="23"/>
                  </a:cxn>
                  <a:cxn ang="0">
                    <a:pos x="343" y="31"/>
                  </a:cxn>
                  <a:cxn ang="0">
                    <a:pos x="416" y="51"/>
                  </a:cxn>
                  <a:cxn ang="0">
                    <a:pos x="449" y="58"/>
                  </a:cxn>
                  <a:cxn ang="0">
                    <a:pos x="474" y="64"/>
                  </a:cxn>
                  <a:cxn ang="0">
                    <a:pos x="538" y="75"/>
                  </a:cxn>
                  <a:cxn ang="0">
                    <a:pos x="570" y="79"/>
                  </a:cxn>
                  <a:cxn ang="0">
                    <a:pos x="615" y="82"/>
                  </a:cxn>
                  <a:cxn ang="0">
                    <a:pos x="650" y="75"/>
                  </a:cxn>
                  <a:cxn ang="0">
                    <a:pos x="513" y="58"/>
                  </a:cxn>
                  <a:cxn ang="0">
                    <a:pos x="420" y="41"/>
                  </a:cxn>
                  <a:cxn ang="0">
                    <a:pos x="404" y="40"/>
                  </a:cxn>
                  <a:cxn ang="0">
                    <a:pos x="375" y="31"/>
                  </a:cxn>
                  <a:cxn ang="0">
                    <a:pos x="314" y="11"/>
                  </a:cxn>
                  <a:cxn ang="0">
                    <a:pos x="276" y="3"/>
                  </a:cxn>
                  <a:cxn ang="0">
                    <a:pos x="228" y="0"/>
                  </a:cxn>
                  <a:cxn ang="0">
                    <a:pos x="173" y="2"/>
                  </a:cxn>
                </a:cxnLst>
                <a:rect l="txL" t="txT" r="txR" b="txB"/>
                <a:pathLst>
                  <a:path w="653" h="101">
                    <a:moveTo>
                      <a:pt x="173" y="2"/>
                    </a:moveTo>
                    <a:lnTo>
                      <a:pt x="160" y="5"/>
                    </a:lnTo>
                    <a:lnTo>
                      <a:pt x="144" y="5"/>
                    </a:lnTo>
                    <a:lnTo>
                      <a:pt x="109" y="10"/>
                    </a:lnTo>
                    <a:lnTo>
                      <a:pt x="83" y="14"/>
                    </a:lnTo>
                    <a:lnTo>
                      <a:pt x="61" y="23"/>
                    </a:lnTo>
                    <a:lnTo>
                      <a:pt x="61" y="22"/>
                    </a:lnTo>
                    <a:lnTo>
                      <a:pt x="55" y="22"/>
                    </a:lnTo>
                    <a:lnTo>
                      <a:pt x="23" y="37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3" y="78"/>
                    </a:lnTo>
                    <a:lnTo>
                      <a:pt x="16" y="88"/>
                    </a:lnTo>
                    <a:lnTo>
                      <a:pt x="35" y="98"/>
                    </a:lnTo>
                    <a:lnTo>
                      <a:pt x="45" y="98"/>
                    </a:lnTo>
                    <a:lnTo>
                      <a:pt x="58" y="99"/>
                    </a:lnTo>
                    <a:lnTo>
                      <a:pt x="64" y="99"/>
                    </a:lnTo>
                    <a:lnTo>
                      <a:pt x="71" y="101"/>
                    </a:lnTo>
                    <a:lnTo>
                      <a:pt x="96" y="101"/>
                    </a:lnTo>
                    <a:lnTo>
                      <a:pt x="119" y="98"/>
                    </a:lnTo>
                    <a:lnTo>
                      <a:pt x="135" y="93"/>
                    </a:lnTo>
                    <a:lnTo>
                      <a:pt x="151" y="84"/>
                    </a:lnTo>
                    <a:lnTo>
                      <a:pt x="154" y="75"/>
                    </a:lnTo>
                    <a:lnTo>
                      <a:pt x="151" y="79"/>
                    </a:lnTo>
                    <a:lnTo>
                      <a:pt x="144" y="82"/>
                    </a:lnTo>
                    <a:lnTo>
                      <a:pt x="138" y="87"/>
                    </a:lnTo>
                    <a:lnTo>
                      <a:pt x="122" y="90"/>
                    </a:lnTo>
                    <a:lnTo>
                      <a:pt x="103" y="90"/>
                    </a:lnTo>
                    <a:lnTo>
                      <a:pt x="67" y="84"/>
                    </a:lnTo>
                    <a:lnTo>
                      <a:pt x="48" y="75"/>
                    </a:lnTo>
                    <a:lnTo>
                      <a:pt x="39" y="64"/>
                    </a:lnTo>
                    <a:lnTo>
                      <a:pt x="42" y="49"/>
                    </a:lnTo>
                    <a:lnTo>
                      <a:pt x="48" y="41"/>
                    </a:lnTo>
                    <a:lnTo>
                      <a:pt x="80" y="26"/>
                    </a:lnTo>
                    <a:lnTo>
                      <a:pt x="109" y="19"/>
                    </a:lnTo>
                    <a:lnTo>
                      <a:pt x="144" y="14"/>
                    </a:lnTo>
                    <a:lnTo>
                      <a:pt x="180" y="13"/>
                    </a:lnTo>
                    <a:lnTo>
                      <a:pt x="202" y="13"/>
                    </a:lnTo>
                    <a:lnTo>
                      <a:pt x="221" y="11"/>
                    </a:lnTo>
                    <a:lnTo>
                      <a:pt x="256" y="13"/>
                    </a:lnTo>
                    <a:lnTo>
                      <a:pt x="304" y="20"/>
                    </a:lnTo>
                    <a:lnTo>
                      <a:pt x="317" y="23"/>
                    </a:lnTo>
                    <a:lnTo>
                      <a:pt x="317" y="25"/>
                    </a:lnTo>
                    <a:lnTo>
                      <a:pt x="343" y="31"/>
                    </a:lnTo>
                    <a:lnTo>
                      <a:pt x="400" y="47"/>
                    </a:lnTo>
                    <a:lnTo>
                      <a:pt x="416" y="51"/>
                    </a:lnTo>
                    <a:lnTo>
                      <a:pt x="429" y="55"/>
                    </a:lnTo>
                    <a:lnTo>
                      <a:pt x="449" y="58"/>
                    </a:lnTo>
                    <a:lnTo>
                      <a:pt x="471" y="63"/>
                    </a:lnTo>
                    <a:lnTo>
                      <a:pt x="474" y="64"/>
                    </a:lnTo>
                    <a:lnTo>
                      <a:pt x="487" y="66"/>
                    </a:lnTo>
                    <a:lnTo>
                      <a:pt x="538" y="75"/>
                    </a:lnTo>
                    <a:lnTo>
                      <a:pt x="545" y="75"/>
                    </a:lnTo>
                    <a:lnTo>
                      <a:pt x="570" y="79"/>
                    </a:lnTo>
                    <a:lnTo>
                      <a:pt x="583" y="79"/>
                    </a:lnTo>
                    <a:lnTo>
                      <a:pt x="615" y="82"/>
                    </a:lnTo>
                    <a:lnTo>
                      <a:pt x="653" y="84"/>
                    </a:lnTo>
                    <a:lnTo>
                      <a:pt x="650" y="75"/>
                    </a:lnTo>
                    <a:lnTo>
                      <a:pt x="593" y="69"/>
                    </a:lnTo>
                    <a:lnTo>
                      <a:pt x="513" y="58"/>
                    </a:lnTo>
                    <a:lnTo>
                      <a:pt x="468" y="52"/>
                    </a:lnTo>
                    <a:lnTo>
                      <a:pt x="420" y="41"/>
                    </a:lnTo>
                    <a:lnTo>
                      <a:pt x="407" y="40"/>
                    </a:lnTo>
                    <a:lnTo>
                      <a:pt x="404" y="40"/>
                    </a:lnTo>
                    <a:lnTo>
                      <a:pt x="394" y="35"/>
                    </a:lnTo>
                    <a:lnTo>
                      <a:pt x="375" y="31"/>
                    </a:lnTo>
                    <a:lnTo>
                      <a:pt x="330" y="17"/>
                    </a:lnTo>
                    <a:lnTo>
                      <a:pt x="314" y="11"/>
                    </a:lnTo>
                    <a:lnTo>
                      <a:pt x="285" y="5"/>
                    </a:lnTo>
                    <a:lnTo>
                      <a:pt x="276" y="3"/>
                    </a:lnTo>
                    <a:lnTo>
                      <a:pt x="244" y="2"/>
                    </a:lnTo>
                    <a:lnTo>
                      <a:pt x="228" y="0"/>
                    </a:lnTo>
                    <a:lnTo>
                      <a:pt x="192" y="2"/>
                    </a:lnTo>
                    <a:lnTo>
                      <a:pt x="173" y="2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7" name="Freeform 33"/>
              <p:cNvSpPr/>
              <p:nvPr/>
            </p:nvSpPr>
            <p:spPr>
              <a:xfrm>
                <a:off x="2818" y="471"/>
                <a:ext cx="32" cy="5"/>
              </a:xfrm>
              <a:custGeom>
                <a:avLst/>
                <a:gdLst>
                  <a:gd name="txL" fmla="*/ 0 w 32"/>
                  <a:gd name="txT" fmla="*/ 0 h 5"/>
                  <a:gd name="txR" fmla="*/ 32 w 32"/>
                  <a:gd name="txB" fmla="*/ 5 h 5"/>
                </a:gdLst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32" y="0"/>
                  </a:cxn>
                  <a:cxn ang="0">
                    <a:pos x="32" y="2"/>
                  </a:cxn>
                </a:cxnLst>
                <a:rect l="txL" t="txT" r="txR" b="txB"/>
                <a:pathLst>
                  <a:path w="32" h="5">
                    <a:moveTo>
                      <a:pt x="32" y="2"/>
                    </a:moveTo>
                    <a:lnTo>
                      <a:pt x="32" y="2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8" name="Freeform 34"/>
              <p:cNvSpPr/>
              <p:nvPr/>
            </p:nvSpPr>
            <p:spPr>
              <a:xfrm>
                <a:off x="3859" y="468"/>
                <a:ext cx="32" cy="5"/>
              </a:xfrm>
              <a:custGeom>
                <a:avLst/>
                <a:gdLst>
                  <a:gd name="txL" fmla="*/ 0 w 32"/>
                  <a:gd name="txT" fmla="*/ 0 h 5"/>
                  <a:gd name="txR" fmla="*/ 32 w 32"/>
                  <a:gd name="txB" fmla="*/ 5 h 5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txL" t="txT" r="txR" b="txB"/>
                <a:pathLst>
                  <a:path w="32" h="5">
                    <a:moveTo>
                      <a:pt x="0" y="2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199" name="Freeform 35"/>
              <p:cNvSpPr/>
              <p:nvPr/>
            </p:nvSpPr>
            <p:spPr>
              <a:xfrm>
                <a:off x="2783" y="476"/>
                <a:ext cx="19" cy="5"/>
              </a:xfrm>
              <a:custGeom>
                <a:avLst/>
                <a:gdLst>
                  <a:gd name="txL" fmla="*/ 0 w 19"/>
                  <a:gd name="txT" fmla="*/ 0 h 5"/>
                  <a:gd name="txR" fmla="*/ 19 w 19"/>
                  <a:gd name="txB" fmla="*/ 5 h 5"/>
                </a:gdLst>
                <a:ahLst/>
                <a:cxnLst>
                  <a:cxn ang="0">
                    <a:pos x="19" y="0"/>
                  </a:cxn>
                  <a:cxn ang="0">
                    <a:pos x="10" y="3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3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9" y="0"/>
                  </a:cxn>
                </a:cxnLst>
                <a:rect l="txL" t="txT" r="txR" b="txB"/>
                <a:pathLst>
                  <a:path w="19" h="5">
                    <a:moveTo>
                      <a:pt x="19" y="0"/>
                    </a:moveTo>
                    <a:lnTo>
                      <a:pt x="1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0" name="Freeform 36"/>
              <p:cNvSpPr/>
              <p:nvPr/>
            </p:nvSpPr>
            <p:spPr>
              <a:xfrm>
                <a:off x="3907" y="473"/>
                <a:ext cx="20" cy="5"/>
              </a:xfrm>
              <a:custGeom>
                <a:avLst/>
                <a:gdLst>
                  <a:gd name="txL" fmla="*/ 0 w 20"/>
                  <a:gd name="txT" fmla="*/ 0 h 5"/>
                  <a:gd name="txR" fmla="*/ 20 w 20"/>
                  <a:gd name="txB" fmla="*/ 5 h 5"/>
                </a:gdLst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16" y="3"/>
                  </a:cxn>
                  <a:cxn ang="0">
                    <a:pos x="16" y="5"/>
                  </a:cxn>
                  <a:cxn ang="0">
                    <a:pos x="20" y="5"/>
                  </a:cxn>
                  <a:cxn ang="0">
                    <a:pos x="20" y="3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" h="5">
                    <a:moveTo>
                      <a:pt x="0" y="0"/>
                    </a:moveTo>
                    <a:lnTo>
                      <a:pt x="10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1" name="Freeform 37"/>
              <p:cNvSpPr/>
              <p:nvPr/>
            </p:nvSpPr>
            <p:spPr>
              <a:xfrm>
                <a:off x="3062" y="476"/>
                <a:ext cx="29" cy="3"/>
              </a:xfrm>
              <a:custGeom>
                <a:avLst/>
                <a:gdLst>
                  <a:gd name="txL" fmla="*/ 0 w 29"/>
                  <a:gd name="txT" fmla="*/ 0 h 3"/>
                  <a:gd name="txR" fmla="*/ 29 w 29"/>
                  <a:gd name="txB" fmla="*/ 3 h 3"/>
                </a:gdLst>
                <a:ahLst/>
                <a:cxnLst>
                  <a:cxn ang="0">
                    <a:pos x="22" y="2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29" y="3"/>
                  </a:cxn>
                  <a:cxn ang="0">
                    <a:pos x="13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22" y="2"/>
                  </a:cxn>
                </a:cxnLst>
                <a:rect l="txL" t="txT" r="txR" b="txB"/>
                <a:pathLst>
                  <a:path w="29" h="3">
                    <a:moveTo>
                      <a:pt x="22" y="2"/>
                    </a:moveTo>
                    <a:lnTo>
                      <a:pt x="29" y="2"/>
                    </a:lnTo>
                    <a:lnTo>
                      <a:pt x="29" y="3"/>
                    </a:lnTo>
                    <a:lnTo>
                      <a:pt x="1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2" name="Freeform 38"/>
              <p:cNvSpPr/>
              <p:nvPr/>
            </p:nvSpPr>
            <p:spPr>
              <a:xfrm>
                <a:off x="3619" y="475"/>
                <a:ext cx="29" cy="3"/>
              </a:xfrm>
              <a:custGeom>
                <a:avLst/>
                <a:gdLst>
                  <a:gd name="txL" fmla="*/ 0 w 29"/>
                  <a:gd name="txT" fmla="*/ 0 h 3"/>
                  <a:gd name="txR" fmla="*/ 29 w 29"/>
                  <a:gd name="txB" fmla="*/ 3 h 3"/>
                </a:gdLst>
                <a:ahLst/>
                <a:cxnLst>
                  <a:cxn ang="0">
                    <a:pos x="7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6" y="3"/>
                  </a:cxn>
                  <a:cxn ang="0">
                    <a:pos x="29" y="1"/>
                  </a:cxn>
                  <a:cxn ang="0">
                    <a:pos x="29" y="0"/>
                  </a:cxn>
                  <a:cxn ang="0">
                    <a:pos x="16" y="1"/>
                  </a:cxn>
                  <a:cxn ang="0">
                    <a:pos x="7" y="1"/>
                  </a:cxn>
                </a:cxnLst>
                <a:rect l="txL" t="txT" r="txR" b="txB"/>
                <a:pathLst>
                  <a:path w="29" h="3">
                    <a:moveTo>
                      <a:pt x="7" y="1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16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3" name="Freeform 39"/>
              <p:cNvSpPr/>
              <p:nvPr/>
            </p:nvSpPr>
            <p:spPr>
              <a:xfrm>
                <a:off x="3110" y="478"/>
                <a:ext cx="22" cy="3"/>
              </a:xfrm>
              <a:custGeom>
                <a:avLst/>
                <a:gdLst>
                  <a:gd name="txL" fmla="*/ 0 w 22"/>
                  <a:gd name="txT" fmla="*/ 0 h 3"/>
                  <a:gd name="txR" fmla="*/ 22 w 22"/>
                  <a:gd name="txB" fmla="*/ 3 h 3"/>
                </a:gdLst>
                <a:ahLst/>
                <a:cxnLst>
                  <a:cxn ang="0">
                    <a:pos x="22" y="1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3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22" y="1"/>
                  </a:cxn>
                </a:cxnLst>
                <a:rect l="txL" t="txT" r="txR" b="txB"/>
                <a:pathLst>
                  <a:path w="22" h="3">
                    <a:moveTo>
                      <a:pt x="22" y="1"/>
                    </a:moveTo>
                    <a:lnTo>
                      <a:pt x="22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4" name="Freeform 40"/>
              <p:cNvSpPr/>
              <p:nvPr/>
            </p:nvSpPr>
            <p:spPr>
              <a:xfrm>
                <a:off x="3577" y="476"/>
                <a:ext cx="23" cy="3"/>
              </a:xfrm>
              <a:custGeom>
                <a:avLst/>
                <a:gdLst>
                  <a:gd name="txL" fmla="*/ 0 w 23"/>
                  <a:gd name="txT" fmla="*/ 0 h 3"/>
                  <a:gd name="txR" fmla="*/ 23 w 23"/>
                  <a:gd name="txB" fmla="*/ 3 h 3"/>
                </a:gdLst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0" y="3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16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3" h="3">
                    <a:moveTo>
                      <a:pt x="0" y="2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5" name="Freeform 41"/>
              <p:cNvSpPr/>
              <p:nvPr/>
            </p:nvSpPr>
            <p:spPr>
              <a:xfrm>
                <a:off x="3017" y="479"/>
                <a:ext cx="26" cy="3"/>
              </a:xfrm>
              <a:custGeom>
                <a:avLst/>
                <a:gdLst>
                  <a:gd name="txL" fmla="*/ 0 w 26"/>
                  <a:gd name="txT" fmla="*/ 0 h 3"/>
                  <a:gd name="txR" fmla="*/ 26 w 26"/>
                  <a:gd name="txB" fmla="*/ 3 h 3"/>
                </a:gdLst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1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txL" t="txT" r="txR" b="txB"/>
                <a:pathLst>
                  <a:path w="26" h="3">
                    <a:moveTo>
                      <a:pt x="26" y="0"/>
                    </a:moveTo>
                    <a:lnTo>
                      <a:pt x="26" y="0"/>
                    </a:lnTo>
                    <a:lnTo>
                      <a:pt x="10" y="2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6" name="Freeform 42"/>
              <p:cNvSpPr/>
              <p:nvPr/>
            </p:nvSpPr>
            <p:spPr>
              <a:xfrm>
                <a:off x="3667" y="476"/>
                <a:ext cx="26" cy="3"/>
              </a:xfrm>
              <a:custGeom>
                <a:avLst/>
                <a:gdLst>
                  <a:gd name="txL" fmla="*/ 0 w 26"/>
                  <a:gd name="txT" fmla="*/ 0 h 3"/>
                  <a:gd name="txR" fmla="*/ 26 w 26"/>
                  <a:gd name="txB" fmla="*/ 3 h 3"/>
                </a:gdLst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txL" t="txT" r="txR" b="txB"/>
                <a:pathLst>
                  <a:path w="26" h="3">
                    <a:moveTo>
                      <a:pt x="0" y="2"/>
                    </a:moveTo>
                    <a:lnTo>
                      <a:pt x="0" y="2"/>
                    </a:lnTo>
                    <a:lnTo>
                      <a:pt x="16" y="3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7" name="Freeform 43"/>
              <p:cNvSpPr/>
              <p:nvPr/>
            </p:nvSpPr>
            <p:spPr>
              <a:xfrm>
                <a:off x="2742" y="481"/>
                <a:ext cx="25" cy="4"/>
              </a:xfrm>
              <a:custGeom>
                <a:avLst/>
                <a:gdLst>
                  <a:gd name="txL" fmla="*/ 0 w 25"/>
                  <a:gd name="txT" fmla="*/ 0 h 4"/>
                  <a:gd name="txR" fmla="*/ 25 w 25"/>
                  <a:gd name="txB" fmla="*/ 4 h 4"/>
                </a:gdLst>
                <a:ahLst/>
                <a:cxnLst>
                  <a:cxn ang="0">
                    <a:pos x="25" y="0"/>
                  </a:cxn>
                  <a:cxn ang="0">
                    <a:pos x="22" y="1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rect l="txL" t="txT" r="txR" b="txB"/>
                <a:pathLst>
                  <a:path w="25" h="4">
                    <a:moveTo>
                      <a:pt x="25" y="0"/>
                    </a:moveTo>
                    <a:lnTo>
                      <a:pt x="22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9" y="1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8" name="Freeform 44"/>
              <p:cNvSpPr/>
              <p:nvPr/>
            </p:nvSpPr>
            <p:spPr>
              <a:xfrm>
                <a:off x="3943" y="478"/>
                <a:ext cx="25" cy="4"/>
              </a:xfrm>
              <a:custGeom>
                <a:avLst/>
                <a:gdLst>
                  <a:gd name="txL" fmla="*/ 0 w 25"/>
                  <a:gd name="txT" fmla="*/ 0 h 4"/>
                  <a:gd name="txR" fmla="*/ 25 w 25"/>
                  <a:gd name="txB" fmla="*/ 4 h 4"/>
                </a:gdLst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22" y="4"/>
                  </a:cxn>
                  <a:cxn ang="0">
                    <a:pos x="25" y="4"/>
                  </a:cxn>
                  <a:cxn ang="0">
                    <a:pos x="16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5" h="4">
                    <a:moveTo>
                      <a:pt x="0" y="0"/>
                    </a:moveTo>
                    <a:lnTo>
                      <a:pt x="3" y="1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16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09" name="Freeform 45"/>
              <p:cNvSpPr/>
              <p:nvPr/>
            </p:nvSpPr>
            <p:spPr>
              <a:xfrm>
                <a:off x="3152" y="481"/>
                <a:ext cx="22" cy="4"/>
              </a:xfrm>
              <a:custGeom>
                <a:avLst/>
                <a:gdLst>
                  <a:gd name="txL" fmla="*/ 0 w 22"/>
                  <a:gd name="txT" fmla="*/ 0 h 4"/>
                  <a:gd name="txR" fmla="*/ 22 w 22"/>
                  <a:gd name="txB" fmla="*/ 4 h 4"/>
                </a:gdLst>
                <a:ahLst/>
                <a:cxnLst>
                  <a:cxn ang="0">
                    <a:pos x="22" y="4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6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6" y="3"/>
                  </a:cxn>
                  <a:cxn ang="0">
                    <a:pos x="22" y="4"/>
                  </a:cxn>
                </a:cxnLst>
                <a:rect l="txL" t="txT" r="txR" b="txB"/>
                <a:pathLst>
                  <a:path w="22" h="4">
                    <a:moveTo>
                      <a:pt x="22" y="4"/>
                    </a:moveTo>
                    <a:lnTo>
                      <a:pt x="22" y="4"/>
                    </a:lnTo>
                    <a:lnTo>
                      <a:pt x="16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0" name="Freeform 46"/>
              <p:cNvSpPr/>
              <p:nvPr/>
            </p:nvSpPr>
            <p:spPr>
              <a:xfrm>
                <a:off x="3536" y="479"/>
                <a:ext cx="22" cy="5"/>
              </a:xfrm>
              <a:custGeom>
                <a:avLst/>
                <a:gdLst>
                  <a:gd name="txL" fmla="*/ 0 w 22"/>
                  <a:gd name="txT" fmla="*/ 0 h 5"/>
                  <a:gd name="txR" fmla="*/ 22 w 22"/>
                  <a:gd name="txB" fmla="*/ 5 h 5"/>
                </a:gdLst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6" y="3"/>
                  </a:cxn>
                  <a:cxn ang="0">
                    <a:pos x="0" y="3"/>
                  </a:cxn>
                </a:cxnLst>
                <a:rect l="txL" t="txT" r="txR" b="tx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1" name="Freeform 47"/>
              <p:cNvSpPr/>
              <p:nvPr/>
            </p:nvSpPr>
            <p:spPr>
              <a:xfrm>
                <a:off x="2975" y="482"/>
                <a:ext cx="26" cy="5"/>
              </a:xfrm>
              <a:custGeom>
                <a:avLst/>
                <a:gdLst>
                  <a:gd name="txL" fmla="*/ 0 w 26"/>
                  <a:gd name="txT" fmla="*/ 0 h 5"/>
                  <a:gd name="txR" fmla="*/ 26 w 26"/>
                  <a:gd name="txB" fmla="*/ 5 h 5"/>
                </a:gdLst>
                <a:ahLst/>
                <a:cxnLst>
                  <a:cxn ang="0">
                    <a:pos x="26" y="0"/>
                  </a:cxn>
                  <a:cxn ang="0">
                    <a:pos x="2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6" y="0"/>
                  </a:cxn>
                </a:cxnLst>
                <a:rect l="txL" t="txT" r="txR" b="txB"/>
                <a:pathLst>
                  <a:path w="26" h="5">
                    <a:moveTo>
                      <a:pt x="26" y="0"/>
                    </a:moveTo>
                    <a:lnTo>
                      <a:pt x="20" y="3"/>
                    </a:lnTo>
                    <a:lnTo>
                      <a:pt x="0" y="5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2" name="Freeform 48"/>
              <p:cNvSpPr/>
              <p:nvPr/>
            </p:nvSpPr>
            <p:spPr>
              <a:xfrm>
                <a:off x="3709" y="479"/>
                <a:ext cx="25" cy="6"/>
              </a:xfrm>
              <a:custGeom>
                <a:avLst/>
                <a:gdLst>
                  <a:gd name="txL" fmla="*/ 0 w 25"/>
                  <a:gd name="txT" fmla="*/ 0 h 6"/>
                  <a:gd name="txR" fmla="*/ 25 w 25"/>
                  <a:gd name="txB" fmla="*/ 6 h 6"/>
                </a:gdLst>
                <a:ahLst/>
                <a:cxnLst>
                  <a:cxn ang="0">
                    <a:pos x="0" y="2"/>
                  </a:cxn>
                  <a:cxn ang="0">
                    <a:pos x="6" y="3"/>
                  </a:cxn>
                  <a:cxn ang="0">
                    <a:pos x="25" y="6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txL" t="txT" r="txR" b="txB"/>
                <a:pathLst>
                  <a:path w="25" h="6">
                    <a:moveTo>
                      <a:pt x="0" y="2"/>
                    </a:moveTo>
                    <a:lnTo>
                      <a:pt x="6" y="3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3" name="Freeform 49"/>
              <p:cNvSpPr/>
              <p:nvPr/>
            </p:nvSpPr>
            <p:spPr>
              <a:xfrm>
                <a:off x="2947" y="485"/>
                <a:ext cx="105" cy="56"/>
              </a:xfrm>
              <a:custGeom>
                <a:avLst/>
                <a:gdLst>
                  <a:gd name="txL" fmla="*/ 0 w 105"/>
                  <a:gd name="txT" fmla="*/ 0 h 56"/>
                  <a:gd name="txR" fmla="*/ 105 w 105"/>
                  <a:gd name="txB" fmla="*/ 56 h 56"/>
                </a:gdLst>
                <a:ahLst/>
                <a:cxnLst>
                  <a:cxn ang="0">
                    <a:pos x="64" y="9"/>
                  </a:cxn>
                  <a:cxn ang="0">
                    <a:pos x="38" y="20"/>
                  </a:cxn>
                  <a:cxn ang="0">
                    <a:pos x="32" y="26"/>
                  </a:cxn>
                  <a:cxn ang="0">
                    <a:pos x="32" y="38"/>
                  </a:cxn>
                  <a:cxn ang="0">
                    <a:pos x="38" y="44"/>
                  </a:cxn>
                  <a:cxn ang="0">
                    <a:pos x="48" y="47"/>
                  </a:cxn>
                  <a:cxn ang="0">
                    <a:pos x="67" y="46"/>
                  </a:cxn>
                  <a:cxn ang="0">
                    <a:pos x="70" y="46"/>
                  </a:cxn>
                  <a:cxn ang="0">
                    <a:pos x="67" y="49"/>
                  </a:cxn>
                  <a:cxn ang="0">
                    <a:pos x="60" y="53"/>
                  </a:cxn>
                  <a:cxn ang="0">
                    <a:pos x="51" y="56"/>
                  </a:cxn>
                  <a:cxn ang="0">
                    <a:pos x="44" y="56"/>
                  </a:cxn>
                  <a:cxn ang="0">
                    <a:pos x="44" y="55"/>
                  </a:cxn>
                  <a:cxn ang="0">
                    <a:pos x="28" y="55"/>
                  </a:cxn>
                  <a:cxn ang="0">
                    <a:pos x="9" y="49"/>
                  </a:cxn>
                  <a:cxn ang="0">
                    <a:pos x="0" y="41"/>
                  </a:cxn>
                  <a:cxn ang="0">
                    <a:pos x="0" y="34"/>
                  </a:cxn>
                  <a:cxn ang="0">
                    <a:pos x="9" y="23"/>
                  </a:cxn>
                  <a:cxn ang="0">
                    <a:pos x="19" y="14"/>
                  </a:cxn>
                  <a:cxn ang="0">
                    <a:pos x="28" y="9"/>
                  </a:cxn>
                  <a:cxn ang="0">
                    <a:pos x="60" y="3"/>
                  </a:cxn>
                  <a:cxn ang="0">
                    <a:pos x="73" y="2"/>
                  </a:cxn>
                  <a:cxn ang="0">
                    <a:pos x="80" y="0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105" y="0"/>
                  </a:cxn>
                  <a:cxn ang="0">
                    <a:pos x="64" y="9"/>
                  </a:cxn>
                </a:cxnLst>
                <a:rect l="txL" t="txT" r="txR" b="txB"/>
                <a:pathLst>
                  <a:path w="105" h="56">
                    <a:moveTo>
                      <a:pt x="64" y="9"/>
                    </a:moveTo>
                    <a:lnTo>
                      <a:pt x="38" y="20"/>
                    </a:lnTo>
                    <a:lnTo>
                      <a:pt x="32" y="26"/>
                    </a:lnTo>
                    <a:lnTo>
                      <a:pt x="32" y="38"/>
                    </a:lnTo>
                    <a:lnTo>
                      <a:pt x="38" y="44"/>
                    </a:lnTo>
                    <a:lnTo>
                      <a:pt x="48" y="47"/>
                    </a:lnTo>
                    <a:lnTo>
                      <a:pt x="67" y="46"/>
                    </a:lnTo>
                    <a:lnTo>
                      <a:pt x="70" y="46"/>
                    </a:lnTo>
                    <a:lnTo>
                      <a:pt x="67" y="49"/>
                    </a:lnTo>
                    <a:lnTo>
                      <a:pt x="60" y="53"/>
                    </a:lnTo>
                    <a:lnTo>
                      <a:pt x="51" y="56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28" y="55"/>
                    </a:lnTo>
                    <a:lnTo>
                      <a:pt x="9" y="49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9" y="23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60" y="3"/>
                    </a:lnTo>
                    <a:lnTo>
                      <a:pt x="73" y="2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105" y="0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4" name="Freeform 50"/>
              <p:cNvSpPr/>
              <p:nvPr/>
            </p:nvSpPr>
            <p:spPr>
              <a:xfrm>
                <a:off x="3658" y="482"/>
                <a:ext cx="105" cy="58"/>
              </a:xfrm>
              <a:custGeom>
                <a:avLst/>
                <a:gdLst>
                  <a:gd name="txL" fmla="*/ 0 w 105"/>
                  <a:gd name="txT" fmla="*/ 0 h 58"/>
                  <a:gd name="txR" fmla="*/ 105 w 105"/>
                  <a:gd name="txB" fmla="*/ 58 h 58"/>
                </a:gdLst>
                <a:ahLst/>
                <a:cxnLst>
                  <a:cxn ang="0">
                    <a:pos x="41" y="11"/>
                  </a:cxn>
                  <a:cxn ang="0">
                    <a:pos x="67" y="21"/>
                  </a:cxn>
                  <a:cxn ang="0">
                    <a:pos x="73" y="26"/>
                  </a:cxn>
                  <a:cxn ang="0">
                    <a:pos x="73" y="40"/>
                  </a:cxn>
                  <a:cxn ang="0">
                    <a:pos x="67" y="44"/>
                  </a:cxn>
                  <a:cxn ang="0">
                    <a:pos x="60" y="47"/>
                  </a:cxn>
                  <a:cxn ang="0">
                    <a:pos x="38" y="47"/>
                  </a:cxn>
                  <a:cxn ang="0">
                    <a:pos x="38" y="46"/>
                  </a:cxn>
                  <a:cxn ang="0">
                    <a:pos x="38" y="49"/>
                  </a:cxn>
                  <a:cxn ang="0">
                    <a:pos x="44" y="53"/>
                  </a:cxn>
                  <a:cxn ang="0">
                    <a:pos x="54" y="58"/>
                  </a:cxn>
                  <a:cxn ang="0">
                    <a:pos x="60" y="58"/>
                  </a:cxn>
                  <a:cxn ang="0">
                    <a:pos x="64" y="56"/>
                  </a:cxn>
                  <a:cxn ang="0">
                    <a:pos x="80" y="56"/>
                  </a:cxn>
                  <a:cxn ang="0">
                    <a:pos x="96" y="50"/>
                  </a:cxn>
                  <a:cxn ang="0">
                    <a:pos x="105" y="41"/>
                  </a:cxn>
                  <a:cxn ang="0">
                    <a:pos x="105" y="35"/>
                  </a:cxn>
                  <a:cxn ang="0">
                    <a:pos x="96" y="24"/>
                  </a:cxn>
                  <a:cxn ang="0">
                    <a:pos x="86" y="14"/>
                  </a:cxn>
                  <a:cxn ang="0">
                    <a:pos x="76" y="9"/>
                  </a:cxn>
                  <a:cxn ang="0">
                    <a:pos x="44" y="3"/>
                  </a:cxn>
                  <a:cxn ang="0">
                    <a:pos x="32" y="3"/>
                  </a:cxn>
                  <a:cxn ang="0">
                    <a:pos x="25" y="2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41" y="11"/>
                  </a:cxn>
                </a:cxnLst>
                <a:rect l="txL" t="txT" r="txR" b="txB"/>
                <a:pathLst>
                  <a:path w="105" h="58">
                    <a:moveTo>
                      <a:pt x="41" y="11"/>
                    </a:moveTo>
                    <a:lnTo>
                      <a:pt x="67" y="21"/>
                    </a:lnTo>
                    <a:lnTo>
                      <a:pt x="73" y="26"/>
                    </a:lnTo>
                    <a:lnTo>
                      <a:pt x="73" y="40"/>
                    </a:lnTo>
                    <a:lnTo>
                      <a:pt x="67" y="44"/>
                    </a:lnTo>
                    <a:lnTo>
                      <a:pt x="60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4" y="53"/>
                    </a:lnTo>
                    <a:lnTo>
                      <a:pt x="54" y="58"/>
                    </a:lnTo>
                    <a:lnTo>
                      <a:pt x="60" y="58"/>
                    </a:lnTo>
                    <a:lnTo>
                      <a:pt x="64" y="56"/>
                    </a:lnTo>
                    <a:lnTo>
                      <a:pt x="80" y="56"/>
                    </a:lnTo>
                    <a:lnTo>
                      <a:pt x="96" y="50"/>
                    </a:lnTo>
                    <a:lnTo>
                      <a:pt x="105" y="41"/>
                    </a:lnTo>
                    <a:lnTo>
                      <a:pt x="105" y="35"/>
                    </a:lnTo>
                    <a:lnTo>
                      <a:pt x="96" y="24"/>
                    </a:lnTo>
                    <a:lnTo>
                      <a:pt x="86" y="14"/>
                    </a:lnTo>
                    <a:lnTo>
                      <a:pt x="76" y="9"/>
                    </a:lnTo>
                    <a:lnTo>
                      <a:pt x="44" y="3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5" name="Freeform 51"/>
              <p:cNvSpPr/>
              <p:nvPr/>
            </p:nvSpPr>
            <p:spPr>
              <a:xfrm>
                <a:off x="2319" y="487"/>
                <a:ext cx="266" cy="80"/>
              </a:xfrm>
              <a:custGeom>
                <a:avLst/>
                <a:gdLst>
                  <a:gd name="txL" fmla="*/ 0 w 266"/>
                  <a:gd name="txT" fmla="*/ 0 h 80"/>
                  <a:gd name="txR" fmla="*/ 266 w 266"/>
                  <a:gd name="txB" fmla="*/ 80 h 80"/>
                </a:gdLst>
                <a:ahLst/>
                <a:cxnLst>
                  <a:cxn ang="0">
                    <a:pos x="29" y="28"/>
                  </a:cxn>
                  <a:cxn ang="0">
                    <a:pos x="32" y="44"/>
                  </a:cxn>
                  <a:cxn ang="0">
                    <a:pos x="48" y="56"/>
                  </a:cxn>
                  <a:cxn ang="0">
                    <a:pos x="61" y="62"/>
                  </a:cxn>
                  <a:cxn ang="0">
                    <a:pos x="70" y="63"/>
                  </a:cxn>
                  <a:cxn ang="0">
                    <a:pos x="96" y="66"/>
                  </a:cxn>
                  <a:cxn ang="0">
                    <a:pos x="115" y="65"/>
                  </a:cxn>
                  <a:cxn ang="0">
                    <a:pos x="128" y="65"/>
                  </a:cxn>
                  <a:cxn ang="0">
                    <a:pos x="131" y="63"/>
                  </a:cxn>
                  <a:cxn ang="0">
                    <a:pos x="122" y="59"/>
                  </a:cxn>
                  <a:cxn ang="0">
                    <a:pos x="118" y="51"/>
                  </a:cxn>
                  <a:cxn ang="0">
                    <a:pos x="122" y="39"/>
                  </a:cxn>
                  <a:cxn ang="0">
                    <a:pos x="122" y="39"/>
                  </a:cxn>
                  <a:cxn ang="0">
                    <a:pos x="150" y="54"/>
                  </a:cxn>
                  <a:cxn ang="0">
                    <a:pos x="179" y="60"/>
                  </a:cxn>
                  <a:cxn ang="0">
                    <a:pos x="211" y="65"/>
                  </a:cxn>
                  <a:cxn ang="0">
                    <a:pos x="243" y="63"/>
                  </a:cxn>
                  <a:cxn ang="0">
                    <a:pos x="259" y="60"/>
                  </a:cxn>
                  <a:cxn ang="0">
                    <a:pos x="266" y="60"/>
                  </a:cxn>
                  <a:cxn ang="0">
                    <a:pos x="266" y="73"/>
                  </a:cxn>
                  <a:cxn ang="0">
                    <a:pos x="227" y="76"/>
                  </a:cxn>
                  <a:cxn ang="0">
                    <a:pos x="227" y="77"/>
                  </a:cxn>
                  <a:cxn ang="0">
                    <a:pos x="157" y="80"/>
                  </a:cxn>
                  <a:cxn ang="0">
                    <a:pos x="96" y="79"/>
                  </a:cxn>
                  <a:cxn ang="0">
                    <a:pos x="83" y="77"/>
                  </a:cxn>
                  <a:cxn ang="0">
                    <a:pos x="45" y="71"/>
                  </a:cxn>
                  <a:cxn ang="0">
                    <a:pos x="25" y="65"/>
                  </a:cxn>
                  <a:cxn ang="0">
                    <a:pos x="13" y="53"/>
                  </a:cxn>
                  <a:cxn ang="0">
                    <a:pos x="0" y="39"/>
                  </a:cxn>
                  <a:cxn ang="0">
                    <a:pos x="0" y="35"/>
                  </a:cxn>
                  <a:cxn ang="0">
                    <a:pos x="0" y="27"/>
                  </a:cxn>
                  <a:cxn ang="0">
                    <a:pos x="9" y="16"/>
                  </a:cxn>
                  <a:cxn ang="0">
                    <a:pos x="25" y="7"/>
                  </a:cxn>
                  <a:cxn ang="0">
                    <a:pos x="45" y="0"/>
                  </a:cxn>
                  <a:cxn ang="0">
                    <a:pos x="32" y="15"/>
                  </a:cxn>
                  <a:cxn ang="0">
                    <a:pos x="29" y="28"/>
                  </a:cxn>
                </a:cxnLst>
                <a:rect l="txL" t="txT" r="txR" b="txB"/>
                <a:pathLst>
                  <a:path w="266" h="80">
                    <a:moveTo>
                      <a:pt x="29" y="28"/>
                    </a:moveTo>
                    <a:lnTo>
                      <a:pt x="32" y="44"/>
                    </a:lnTo>
                    <a:lnTo>
                      <a:pt x="48" y="56"/>
                    </a:lnTo>
                    <a:lnTo>
                      <a:pt x="61" y="62"/>
                    </a:lnTo>
                    <a:lnTo>
                      <a:pt x="70" y="63"/>
                    </a:lnTo>
                    <a:lnTo>
                      <a:pt x="96" y="66"/>
                    </a:lnTo>
                    <a:lnTo>
                      <a:pt x="115" y="65"/>
                    </a:lnTo>
                    <a:lnTo>
                      <a:pt x="128" y="65"/>
                    </a:lnTo>
                    <a:lnTo>
                      <a:pt x="131" y="63"/>
                    </a:lnTo>
                    <a:lnTo>
                      <a:pt x="122" y="59"/>
                    </a:lnTo>
                    <a:lnTo>
                      <a:pt x="118" y="51"/>
                    </a:lnTo>
                    <a:lnTo>
                      <a:pt x="122" y="39"/>
                    </a:lnTo>
                    <a:lnTo>
                      <a:pt x="150" y="54"/>
                    </a:lnTo>
                    <a:lnTo>
                      <a:pt x="179" y="60"/>
                    </a:lnTo>
                    <a:lnTo>
                      <a:pt x="211" y="65"/>
                    </a:lnTo>
                    <a:lnTo>
                      <a:pt x="243" y="63"/>
                    </a:lnTo>
                    <a:lnTo>
                      <a:pt x="259" y="60"/>
                    </a:lnTo>
                    <a:lnTo>
                      <a:pt x="266" y="60"/>
                    </a:lnTo>
                    <a:lnTo>
                      <a:pt x="266" y="73"/>
                    </a:lnTo>
                    <a:lnTo>
                      <a:pt x="227" y="76"/>
                    </a:lnTo>
                    <a:lnTo>
                      <a:pt x="227" y="77"/>
                    </a:lnTo>
                    <a:lnTo>
                      <a:pt x="157" y="80"/>
                    </a:lnTo>
                    <a:lnTo>
                      <a:pt x="96" y="79"/>
                    </a:lnTo>
                    <a:lnTo>
                      <a:pt x="83" y="77"/>
                    </a:lnTo>
                    <a:lnTo>
                      <a:pt x="45" y="71"/>
                    </a:lnTo>
                    <a:lnTo>
                      <a:pt x="25" y="65"/>
                    </a:lnTo>
                    <a:lnTo>
                      <a:pt x="13" y="53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16"/>
                    </a:lnTo>
                    <a:lnTo>
                      <a:pt x="25" y="7"/>
                    </a:lnTo>
                    <a:lnTo>
                      <a:pt x="45" y="0"/>
                    </a:lnTo>
                    <a:lnTo>
                      <a:pt x="32" y="15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6" name="Freeform 52"/>
              <p:cNvSpPr/>
              <p:nvPr/>
            </p:nvSpPr>
            <p:spPr>
              <a:xfrm>
                <a:off x="4125" y="482"/>
                <a:ext cx="269" cy="81"/>
              </a:xfrm>
              <a:custGeom>
                <a:avLst/>
                <a:gdLst>
                  <a:gd name="txL" fmla="*/ 0 w 269"/>
                  <a:gd name="txT" fmla="*/ 0 h 81"/>
                  <a:gd name="txR" fmla="*/ 269 w 269"/>
                  <a:gd name="txB" fmla="*/ 81 h 81"/>
                </a:gdLst>
                <a:ahLst/>
                <a:cxnLst>
                  <a:cxn ang="0">
                    <a:pos x="237" y="29"/>
                  </a:cxn>
                  <a:cxn ang="0">
                    <a:pos x="234" y="44"/>
                  </a:cxn>
                  <a:cxn ang="0">
                    <a:pos x="221" y="56"/>
                  </a:cxn>
                  <a:cxn ang="0">
                    <a:pos x="205" y="62"/>
                  </a:cxn>
                  <a:cxn ang="0">
                    <a:pos x="199" y="64"/>
                  </a:cxn>
                  <a:cxn ang="0">
                    <a:pos x="173" y="65"/>
                  </a:cxn>
                  <a:cxn ang="0">
                    <a:pos x="151" y="65"/>
                  </a:cxn>
                  <a:cxn ang="0">
                    <a:pos x="138" y="65"/>
                  </a:cxn>
                  <a:cxn ang="0">
                    <a:pos x="135" y="64"/>
                  </a:cxn>
                  <a:cxn ang="0">
                    <a:pos x="144" y="59"/>
                  </a:cxn>
                  <a:cxn ang="0">
                    <a:pos x="147" y="52"/>
                  </a:cxn>
                  <a:cxn ang="0">
                    <a:pos x="144" y="40"/>
                  </a:cxn>
                  <a:cxn ang="0">
                    <a:pos x="144" y="40"/>
                  </a:cxn>
                  <a:cxn ang="0">
                    <a:pos x="115" y="55"/>
                  </a:cxn>
                  <a:cxn ang="0">
                    <a:pos x="87" y="61"/>
                  </a:cxn>
                  <a:cxn ang="0">
                    <a:pos x="55" y="65"/>
                  </a:cxn>
                  <a:cxn ang="0">
                    <a:pos x="23" y="64"/>
                  </a:cxn>
                  <a:cxn ang="0">
                    <a:pos x="10" y="62"/>
                  </a:cxn>
                  <a:cxn ang="0">
                    <a:pos x="0" y="62"/>
                  </a:cxn>
                  <a:cxn ang="0">
                    <a:pos x="0" y="74"/>
                  </a:cxn>
                  <a:cxn ang="0">
                    <a:pos x="39" y="76"/>
                  </a:cxn>
                  <a:cxn ang="0">
                    <a:pos x="39" y="78"/>
                  </a:cxn>
                  <a:cxn ang="0">
                    <a:pos x="112" y="81"/>
                  </a:cxn>
                  <a:cxn ang="0">
                    <a:pos x="170" y="79"/>
                  </a:cxn>
                  <a:cxn ang="0">
                    <a:pos x="183" y="78"/>
                  </a:cxn>
                  <a:cxn ang="0">
                    <a:pos x="221" y="70"/>
                  </a:cxn>
                  <a:cxn ang="0">
                    <a:pos x="240" y="64"/>
                  </a:cxn>
                  <a:cxn ang="0">
                    <a:pos x="253" y="53"/>
                  </a:cxn>
                  <a:cxn ang="0">
                    <a:pos x="266" y="40"/>
                  </a:cxn>
                  <a:cxn ang="0">
                    <a:pos x="269" y="35"/>
                  </a:cxn>
                  <a:cxn ang="0">
                    <a:pos x="266" y="27"/>
                  </a:cxn>
                  <a:cxn ang="0">
                    <a:pos x="256" y="17"/>
                  </a:cxn>
                  <a:cxn ang="0">
                    <a:pos x="240" y="8"/>
                  </a:cxn>
                  <a:cxn ang="0">
                    <a:pos x="221" y="0"/>
                  </a:cxn>
                  <a:cxn ang="0">
                    <a:pos x="234" y="15"/>
                  </a:cxn>
                  <a:cxn ang="0">
                    <a:pos x="237" y="29"/>
                  </a:cxn>
                </a:cxnLst>
                <a:rect l="txL" t="txT" r="txR" b="txB"/>
                <a:pathLst>
                  <a:path w="269" h="81">
                    <a:moveTo>
                      <a:pt x="237" y="29"/>
                    </a:moveTo>
                    <a:lnTo>
                      <a:pt x="234" y="44"/>
                    </a:lnTo>
                    <a:lnTo>
                      <a:pt x="221" y="56"/>
                    </a:lnTo>
                    <a:lnTo>
                      <a:pt x="205" y="62"/>
                    </a:lnTo>
                    <a:lnTo>
                      <a:pt x="199" y="64"/>
                    </a:lnTo>
                    <a:lnTo>
                      <a:pt x="173" y="65"/>
                    </a:lnTo>
                    <a:lnTo>
                      <a:pt x="151" y="65"/>
                    </a:lnTo>
                    <a:lnTo>
                      <a:pt x="138" y="65"/>
                    </a:lnTo>
                    <a:lnTo>
                      <a:pt x="135" y="64"/>
                    </a:lnTo>
                    <a:lnTo>
                      <a:pt x="144" y="59"/>
                    </a:lnTo>
                    <a:lnTo>
                      <a:pt x="147" y="52"/>
                    </a:lnTo>
                    <a:lnTo>
                      <a:pt x="144" y="40"/>
                    </a:lnTo>
                    <a:lnTo>
                      <a:pt x="115" y="55"/>
                    </a:lnTo>
                    <a:lnTo>
                      <a:pt x="87" y="61"/>
                    </a:lnTo>
                    <a:lnTo>
                      <a:pt x="55" y="65"/>
                    </a:lnTo>
                    <a:lnTo>
                      <a:pt x="23" y="64"/>
                    </a:lnTo>
                    <a:lnTo>
                      <a:pt x="10" y="6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112" y="81"/>
                    </a:lnTo>
                    <a:lnTo>
                      <a:pt x="170" y="79"/>
                    </a:lnTo>
                    <a:lnTo>
                      <a:pt x="183" y="78"/>
                    </a:lnTo>
                    <a:lnTo>
                      <a:pt x="221" y="70"/>
                    </a:lnTo>
                    <a:lnTo>
                      <a:pt x="240" y="64"/>
                    </a:lnTo>
                    <a:lnTo>
                      <a:pt x="253" y="53"/>
                    </a:lnTo>
                    <a:lnTo>
                      <a:pt x="266" y="40"/>
                    </a:lnTo>
                    <a:lnTo>
                      <a:pt x="269" y="35"/>
                    </a:lnTo>
                    <a:lnTo>
                      <a:pt x="266" y="27"/>
                    </a:lnTo>
                    <a:lnTo>
                      <a:pt x="256" y="17"/>
                    </a:lnTo>
                    <a:lnTo>
                      <a:pt x="240" y="8"/>
                    </a:lnTo>
                    <a:lnTo>
                      <a:pt x="221" y="0"/>
                    </a:lnTo>
                    <a:lnTo>
                      <a:pt x="234" y="15"/>
                    </a:lnTo>
                    <a:lnTo>
                      <a:pt x="237" y="29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7" name="Freeform 53"/>
              <p:cNvSpPr/>
              <p:nvPr/>
            </p:nvSpPr>
            <p:spPr>
              <a:xfrm>
                <a:off x="2706" y="487"/>
                <a:ext cx="16" cy="6"/>
              </a:xfrm>
              <a:custGeom>
                <a:avLst/>
                <a:gdLst>
                  <a:gd name="txL" fmla="*/ 0 w 16"/>
                  <a:gd name="txT" fmla="*/ 0 h 6"/>
                  <a:gd name="txR" fmla="*/ 16 w 16"/>
                  <a:gd name="txB" fmla="*/ 6 h 6"/>
                </a:gdLst>
                <a:ahLst/>
                <a:cxnLst>
                  <a:cxn ang="0">
                    <a:pos x="4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4" y="6"/>
                  </a:cxn>
                </a:cxnLst>
                <a:rect l="txL" t="txT" r="txR" b="txB"/>
                <a:pathLst>
                  <a:path w="16" h="6">
                    <a:moveTo>
                      <a:pt x="4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8" name="Freeform 54"/>
              <p:cNvSpPr/>
              <p:nvPr/>
            </p:nvSpPr>
            <p:spPr>
              <a:xfrm>
                <a:off x="3987" y="484"/>
                <a:ext cx="16" cy="6"/>
              </a:xfrm>
              <a:custGeom>
                <a:avLst/>
                <a:gdLst>
                  <a:gd name="txL" fmla="*/ 0 w 16"/>
                  <a:gd name="txT" fmla="*/ 0 h 6"/>
                  <a:gd name="txR" fmla="*/ 16 w 16"/>
                  <a:gd name="txB" fmla="*/ 6 h 6"/>
                </a:gdLst>
                <a:ahLst/>
                <a:cxnLst>
                  <a:cxn ang="0">
                    <a:pos x="13" y="6"/>
                  </a:cxn>
                  <a:cxn ang="0">
                    <a:pos x="16" y="6"/>
                  </a:cxn>
                  <a:cxn ang="0">
                    <a:pos x="13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3" y="6"/>
                  </a:cxn>
                </a:cxnLst>
                <a:rect l="txL" t="txT" r="txR" b="txB"/>
                <a:pathLst>
                  <a:path w="16" h="6">
                    <a:moveTo>
                      <a:pt x="13" y="6"/>
                    </a:moveTo>
                    <a:lnTo>
                      <a:pt x="16" y="6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19" name="Freeform 55"/>
              <p:cNvSpPr/>
              <p:nvPr/>
            </p:nvSpPr>
            <p:spPr>
              <a:xfrm>
                <a:off x="3190" y="487"/>
                <a:ext cx="19" cy="7"/>
              </a:xfrm>
              <a:custGeom>
                <a:avLst/>
                <a:gdLst>
                  <a:gd name="txL" fmla="*/ 0 w 19"/>
                  <a:gd name="txT" fmla="*/ 0 h 7"/>
                  <a:gd name="txR" fmla="*/ 19 w 19"/>
                  <a:gd name="txB" fmla="*/ 7 h 7"/>
                </a:gdLst>
                <a:ahLst/>
                <a:cxnLst>
                  <a:cxn ang="0">
                    <a:pos x="19" y="7"/>
                  </a:cxn>
                  <a:cxn ang="0">
                    <a:pos x="13" y="7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3" y="4"/>
                  </a:cxn>
                  <a:cxn ang="0">
                    <a:pos x="19" y="7"/>
                  </a:cxn>
                </a:cxnLst>
                <a:rect l="txL" t="txT" r="txR" b="txB"/>
                <a:pathLst>
                  <a:path w="19" h="7">
                    <a:moveTo>
                      <a:pt x="19" y="7"/>
                    </a:moveTo>
                    <a:lnTo>
                      <a:pt x="13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0" name="Freeform 56"/>
              <p:cNvSpPr/>
              <p:nvPr/>
            </p:nvSpPr>
            <p:spPr>
              <a:xfrm>
                <a:off x="3501" y="485"/>
                <a:ext cx="19" cy="8"/>
              </a:xfrm>
              <a:custGeom>
                <a:avLst/>
                <a:gdLst>
                  <a:gd name="txL" fmla="*/ 0 w 19"/>
                  <a:gd name="txT" fmla="*/ 0 h 8"/>
                  <a:gd name="txR" fmla="*/ 19 w 19"/>
                  <a:gd name="txB" fmla="*/ 8 h 8"/>
                </a:gdLst>
                <a:ahLst/>
                <a:cxnLst>
                  <a:cxn ang="0">
                    <a:pos x="0" y="8"/>
                  </a:cxn>
                  <a:cxn ang="0">
                    <a:pos x="6" y="8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6" y="5"/>
                  </a:cxn>
                  <a:cxn ang="0">
                    <a:pos x="0" y="8"/>
                  </a:cxn>
                </a:cxnLst>
                <a:rect l="txL" t="txT" r="txR" b="txB"/>
                <a:pathLst>
                  <a:path w="19" h="8">
                    <a:moveTo>
                      <a:pt x="0" y="8"/>
                    </a:moveTo>
                    <a:lnTo>
                      <a:pt x="6" y="8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1" name="Freeform 57"/>
              <p:cNvSpPr/>
              <p:nvPr/>
            </p:nvSpPr>
            <p:spPr>
              <a:xfrm>
                <a:off x="2931" y="490"/>
                <a:ext cx="32" cy="12"/>
              </a:xfrm>
              <a:custGeom>
                <a:avLst/>
                <a:gdLst>
                  <a:gd name="txL" fmla="*/ 0 w 32"/>
                  <a:gd name="txT" fmla="*/ 0 h 12"/>
                  <a:gd name="txR" fmla="*/ 32 w 32"/>
                  <a:gd name="txB" fmla="*/ 12 h 12"/>
                </a:gdLst>
                <a:ahLst/>
                <a:cxnLst>
                  <a:cxn ang="0">
                    <a:pos x="32" y="0"/>
                  </a:cxn>
                  <a:cxn ang="0">
                    <a:pos x="25" y="3"/>
                  </a:cxn>
                  <a:cxn ang="0">
                    <a:pos x="19" y="4"/>
                  </a:cxn>
                  <a:cxn ang="0">
                    <a:pos x="3" y="12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2" y="4"/>
                  </a:cxn>
                  <a:cxn ang="0">
                    <a:pos x="22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rect l="txL" t="txT" r="txR" b="txB"/>
                <a:pathLst>
                  <a:path w="32" h="12">
                    <a:moveTo>
                      <a:pt x="32" y="0"/>
                    </a:moveTo>
                    <a:lnTo>
                      <a:pt x="25" y="3"/>
                    </a:lnTo>
                    <a:lnTo>
                      <a:pt x="19" y="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2" y="4"/>
                    </a:lnTo>
                    <a:lnTo>
                      <a:pt x="22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2" name="Freeform 58"/>
              <p:cNvSpPr/>
              <p:nvPr/>
            </p:nvSpPr>
            <p:spPr>
              <a:xfrm>
                <a:off x="3747" y="487"/>
                <a:ext cx="32" cy="12"/>
              </a:xfrm>
              <a:custGeom>
                <a:avLst/>
                <a:gdLst>
                  <a:gd name="txL" fmla="*/ 0 w 32"/>
                  <a:gd name="txT" fmla="*/ 0 h 12"/>
                  <a:gd name="txR" fmla="*/ 32 w 32"/>
                  <a:gd name="txB" fmla="*/ 12 h 12"/>
                </a:gdLst>
                <a:ahLst/>
                <a:cxnLst>
                  <a:cxn ang="0">
                    <a:pos x="0" y="1"/>
                  </a:cxn>
                  <a:cxn ang="0">
                    <a:pos x="7" y="3"/>
                  </a:cxn>
                  <a:cxn ang="0">
                    <a:pos x="13" y="4"/>
                  </a:cxn>
                  <a:cxn ang="0">
                    <a:pos x="29" y="12"/>
                  </a:cxn>
                  <a:cxn ang="0">
                    <a:pos x="32" y="12"/>
                  </a:cxn>
                  <a:cxn ang="0">
                    <a:pos x="32" y="12"/>
                  </a:cxn>
                  <a:cxn ang="0">
                    <a:pos x="19" y="6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32" h="12">
                    <a:moveTo>
                      <a:pt x="0" y="1"/>
                    </a:moveTo>
                    <a:lnTo>
                      <a:pt x="7" y="3"/>
                    </a:lnTo>
                    <a:lnTo>
                      <a:pt x="13" y="4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3" name="Freeform 59"/>
              <p:cNvSpPr/>
              <p:nvPr/>
            </p:nvSpPr>
            <p:spPr>
              <a:xfrm>
                <a:off x="2678" y="497"/>
                <a:ext cx="12" cy="6"/>
              </a:xfrm>
              <a:custGeom>
                <a:avLst/>
                <a:gdLst>
                  <a:gd name="txL" fmla="*/ 0 w 12"/>
                  <a:gd name="txT" fmla="*/ 0 h 6"/>
                  <a:gd name="txR" fmla="*/ 12 w 12"/>
                  <a:gd name="txB" fmla="*/ 6 h 6"/>
                </a:gdLst>
                <a:ahLst/>
                <a:cxnLst>
                  <a:cxn ang="0">
                    <a:pos x="12" y="2"/>
                  </a:cxn>
                  <a:cxn ang="0">
                    <a:pos x="6" y="3"/>
                  </a:cxn>
                  <a:cxn ang="0">
                    <a:pos x="3" y="6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2"/>
                  </a:cxn>
                </a:cxnLst>
                <a:rect l="txL" t="txT" r="txR" b="txB"/>
                <a:pathLst>
                  <a:path w="12" h="6">
                    <a:moveTo>
                      <a:pt x="12" y="2"/>
                    </a:moveTo>
                    <a:lnTo>
                      <a:pt x="6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4" name="Freeform 60"/>
              <p:cNvSpPr/>
              <p:nvPr/>
            </p:nvSpPr>
            <p:spPr>
              <a:xfrm>
                <a:off x="4019" y="494"/>
                <a:ext cx="13" cy="5"/>
              </a:xfrm>
              <a:custGeom>
                <a:avLst/>
                <a:gdLst>
                  <a:gd name="txL" fmla="*/ 0 w 13"/>
                  <a:gd name="txT" fmla="*/ 0 h 5"/>
                  <a:gd name="txR" fmla="*/ 13 w 13"/>
                  <a:gd name="txB" fmla="*/ 5 h 5"/>
                </a:gdLst>
                <a:ahLst/>
                <a:cxnLst>
                  <a:cxn ang="0">
                    <a:pos x="0" y="2"/>
                  </a:cxn>
                  <a:cxn ang="0">
                    <a:pos x="7" y="3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txL" t="txT" r="txR" b="txB"/>
                <a:pathLst>
                  <a:path w="13" h="5">
                    <a:moveTo>
                      <a:pt x="0" y="2"/>
                    </a:moveTo>
                    <a:lnTo>
                      <a:pt x="7" y="3"/>
                    </a:lnTo>
                    <a:lnTo>
                      <a:pt x="13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5" name="Freeform 61"/>
              <p:cNvSpPr/>
              <p:nvPr/>
            </p:nvSpPr>
            <p:spPr>
              <a:xfrm>
                <a:off x="3219" y="497"/>
                <a:ext cx="22" cy="5"/>
              </a:xfrm>
              <a:custGeom>
                <a:avLst/>
                <a:gdLst>
                  <a:gd name="txL" fmla="*/ 0 w 22"/>
                  <a:gd name="txT" fmla="*/ 0 h 5"/>
                  <a:gd name="txR" fmla="*/ 22 w 22"/>
                  <a:gd name="txB" fmla="*/ 5 h 5"/>
                </a:gdLst>
                <a:ahLst/>
                <a:cxnLst>
                  <a:cxn ang="0">
                    <a:pos x="22" y="3"/>
                  </a:cxn>
                  <a:cxn ang="0">
                    <a:pos x="22" y="5"/>
                  </a:cxn>
                  <a:cxn ang="0">
                    <a:pos x="16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2" y="3"/>
                  </a:cxn>
                  <a:cxn ang="0">
                    <a:pos x="22" y="3"/>
                  </a:cxn>
                </a:cxnLst>
                <a:rect l="txL" t="txT" r="txR" b="txB"/>
                <a:pathLst>
                  <a:path w="22" h="5">
                    <a:moveTo>
                      <a:pt x="22" y="3"/>
                    </a:moveTo>
                    <a:lnTo>
                      <a:pt x="22" y="5"/>
                    </a:lnTo>
                    <a:lnTo>
                      <a:pt x="16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6" name="Freeform 62"/>
              <p:cNvSpPr/>
              <p:nvPr/>
            </p:nvSpPr>
            <p:spPr>
              <a:xfrm>
                <a:off x="3469" y="496"/>
                <a:ext cx="22" cy="4"/>
              </a:xfrm>
              <a:custGeom>
                <a:avLst/>
                <a:gdLst>
                  <a:gd name="txL" fmla="*/ 0 w 22"/>
                  <a:gd name="txT" fmla="*/ 0 h 4"/>
                  <a:gd name="txR" fmla="*/ 22 w 22"/>
                  <a:gd name="txB" fmla="*/ 4 h 4"/>
                </a:gdLst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txL" t="txT" r="txR" b="txB"/>
                <a:pathLst>
                  <a:path w="22" h="4">
                    <a:moveTo>
                      <a:pt x="0" y="3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7" name="Freeform 63"/>
              <p:cNvSpPr/>
              <p:nvPr/>
            </p:nvSpPr>
            <p:spPr>
              <a:xfrm>
                <a:off x="2332" y="502"/>
                <a:ext cx="9" cy="10"/>
              </a:xfrm>
              <a:custGeom>
                <a:avLst/>
                <a:gdLst>
                  <a:gd name="txL" fmla="*/ 0 w 9"/>
                  <a:gd name="txT" fmla="*/ 0 h 10"/>
                  <a:gd name="txR" fmla="*/ 9 w 9"/>
                  <a:gd name="txB" fmla="*/ 10 h 10"/>
                </a:gdLst>
                <a:ahLst/>
                <a:cxnLst>
                  <a:cxn ang="0">
                    <a:pos x="9" y="1"/>
                  </a:cxn>
                  <a:cxn ang="0">
                    <a:pos x="3" y="7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1"/>
                  </a:cxn>
                </a:cxnLst>
                <a:rect l="txL" t="txT" r="txR" b="txB"/>
                <a:pathLst>
                  <a:path w="9" h="10">
                    <a:moveTo>
                      <a:pt x="9" y="1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8" name="Freeform 64"/>
              <p:cNvSpPr/>
              <p:nvPr/>
            </p:nvSpPr>
            <p:spPr>
              <a:xfrm>
                <a:off x="4369" y="497"/>
                <a:ext cx="9" cy="11"/>
              </a:xfrm>
              <a:custGeom>
                <a:avLst/>
                <a:gdLst>
                  <a:gd name="txL" fmla="*/ 0 w 9"/>
                  <a:gd name="txT" fmla="*/ 0 h 11"/>
                  <a:gd name="txR" fmla="*/ 9 w 9"/>
                  <a:gd name="txB" fmla="*/ 11 h 11"/>
                </a:gdLst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9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" h="11">
                    <a:moveTo>
                      <a:pt x="0" y="0"/>
                    </a:move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29" name="Freeform 65"/>
              <p:cNvSpPr/>
              <p:nvPr/>
            </p:nvSpPr>
            <p:spPr>
              <a:xfrm>
                <a:off x="2902" y="503"/>
                <a:ext cx="16" cy="5"/>
              </a:xfrm>
              <a:custGeom>
                <a:avLst/>
                <a:gdLst>
                  <a:gd name="txL" fmla="*/ 0 w 16"/>
                  <a:gd name="txT" fmla="*/ 0 h 5"/>
                  <a:gd name="txR" fmla="*/ 16 w 16"/>
                  <a:gd name="txB" fmla="*/ 5 h 5"/>
                </a:gdLst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6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6" y="2"/>
                  </a:cxn>
                </a:cxnLst>
                <a:rect l="txL" t="txT" r="txR" b="txB"/>
                <a:pathLst>
                  <a:path w="16" h="5">
                    <a:moveTo>
                      <a:pt x="16" y="2"/>
                    </a:moveTo>
                    <a:lnTo>
                      <a:pt x="1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30" name="Freeform 66"/>
              <p:cNvSpPr/>
              <p:nvPr/>
            </p:nvSpPr>
            <p:spPr>
              <a:xfrm>
                <a:off x="3792" y="502"/>
                <a:ext cx="16" cy="4"/>
              </a:xfrm>
              <a:custGeom>
                <a:avLst/>
                <a:gdLst>
                  <a:gd name="txL" fmla="*/ 0 w 16"/>
                  <a:gd name="txT" fmla="*/ 0 h 4"/>
                  <a:gd name="txR" fmla="*/ 16 w 16"/>
                  <a:gd name="txB" fmla="*/ 4 h 4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31" name="Freeform 67"/>
              <p:cNvSpPr/>
              <p:nvPr/>
            </p:nvSpPr>
            <p:spPr>
              <a:xfrm>
                <a:off x="3244" y="503"/>
                <a:ext cx="7" cy="6"/>
              </a:xfrm>
              <a:custGeom>
                <a:avLst/>
                <a:gdLst>
                  <a:gd name="txL" fmla="*/ 0 w 7"/>
                  <a:gd name="txT" fmla="*/ 0 h 6"/>
                  <a:gd name="txR" fmla="*/ 7 w 7"/>
                  <a:gd name="txB" fmla="*/ 6 h 6"/>
                </a:gdLst>
                <a:ahLst/>
                <a:cxnLst>
                  <a:cxn ang="0">
                    <a:pos x="7" y="6"/>
                  </a:cxn>
                  <a:cxn ang="0">
                    <a:pos x="7" y="6"/>
                  </a:cxn>
                  <a:cxn ang="0">
                    <a:pos x="4" y="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" y="5"/>
                  </a:cxn>
                  <a:cxn ang="0">
                    <a:pos x="7" y="6"/>
                  </a:cxn>
                </a:cxnLst>
                <a:rect l="txL" t="txT" r="txR" b="txB"/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5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32" name="Freeform 68"/>
              <p:cNvSpPr/>
              <p:nvPr/>
            </p:nvSpPr>
            <p:spPr>
              <a:xfrm>
                <a:off x="3459" y="502"/>
                <a:ext cx="6" cy="6"/>
              </a:xfrm>
              <a:custGeom>
                <a:avLst/>
                <a:gdLst>
                  <a:gd name="txL" fmla="*/ 0 w 6"/>
                  <a:gd name="txT" fmla="*/ 0 h 6"/>
                  <a:gd name="txR" fmla="*/ 6 w 6"/>
                  <a:gd name="txB" fmla="*/ 6 h 6"/>
                </a:gdLst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txL" t="txT" r="txR" b="tx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33" name="Freeform 69"/>
              <p:cNvSpPr/>
              <p:nvPr/>
            </p:nvSpPr>
            <p:spPr>
              <a:xfrm>
                <a:off x="2649" y="511"/>
                <a:ext cx="9" cy="4"/>
              </a:xfrm>
              <a:custGeom>
                <a:avLst/>
                <a:gdLst>
                  <a:gd name="txL" fmla="*/ 0 w 9"/>
                  <a:gd name="txT" fmla="*/ 0 h 4"/>
                  <a:gd name="txR" fmla="*/ 9 w 9"/>
                  <a:gd name="txB" fmla="*/ 4 h 4"/>
                </a:gdLst>
                <a:ahLst/>
                <a:cxnLst>
                  <a:cxn ang="0">
                    <a:pos x="9" y="1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9" y="1"/>
                  </a:cxn>
                </a:cxnLst>
                <a:rect l="txL" t="txT" r="txR" b="txB"/>
                <a:pathLst>
                  <a:path w="9" h="4">
                    <a:moveTo>
                      <a:pt x="9" y="1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34" name="Freeform 70"/>
              <p:cNvSpPr/>
              <p:nvPr/>
            </p:nvSpPr>
            <p:spPr>
              <a:xfrm>
                <a:off x="4055" y="506"/>
                <a:ext cx="6" cy="6"/>
              </a:xfrm>
              <a:custGeom>
                <a:avLst/>
                <a:gdLst>
                  <a:gd name="txL" fmla="*/ 0 w 6"/>
                  <a:gd name="txT" fmla="*/ 0 h 6"/>
                  <a:gd name="txR" fmla="*/ 6 w 6"/>
                  <a:gd name="txB" fmla="*/ 6 h 6"/>
                </a:gdLst>
                <a:ahLst/>
                <a:cxnLst>
                  <a:cxn ang="0">
                    <a:pos x="0" y="2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txL" t="txT" r="txR" b="txB"/>
                <a:pathLst>
                  <a:path w="6" h="6">
                    <a:moveTo>
                      <a:pt x="0" y="2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35" name="Freeform 71"/>
              <p:cNvSpPr/>
              <p:nvPr/>
            </p:nvSpPr>
            <p:spPr>
              <a:xfrm>
                <a:off x="2863" y="512"/>
                <a:ext cx="26" cy="8"/>
              </a:xfrm>
              <a:custGeom>
                <a:avLst/>
                <a:gdLst>
                  <a:gd name="txL" fmla="*/ 0 w 26"/>
                  <a:gd name="txT" fmla="*/ 0 h 8"/>
                  <a:gd name="txR" fmla="*/ 26 w 26"/>
                  <a:gd name="txB" fmla="*/ 8 h 8"/>
                </a:gdLst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7" y="7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4" y="5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6" y="2"/>
                  </a:cxn>
                </a:cxnLst>
                <a:rect l="txL" t="txT" r="txR" b="txB"/>
                <a:pathLst>
                  <a:path w="26" h="8">
                    <a:moveTo>
                      <a:pt x="26" y="2"/>
                    </a:moveTo>
                    <a:lnTo>
                      <a:pt x="26" y="2"/>
                    </a:lnTo>
                    <a:lnTo>
                      <a:pt x="7" y="7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36" name="Freeform 72"/>
              <p:cNvSpPr/>
              <p:nvPr/>
            </p:nvSpPr>
            <p:spPr>
              <a:xfrm>
                <a:off x="3821" y="511"/>
                <a:ext cx="25" cy="6"/>
              </a:xfrm>
              <a:custGeom>
                <a:avLst/>
                <a:gdLst>
                  <a:gd name="txL" fmla="*/ 0 w 25"/>
                  <a:gd name="txT" fmla="*/ 0 h 6"/>
                  <a:gd name="txR" fmla="*/ 25 w 25"/>
                  <a:gd name="txB" fmla="*/ 6 h 6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9" y="4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5" y="6"/>
                  </a:cxn>
                  <a:cxn ang="0">
                    <a:pos x="22" y="3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5" h="6">
                    <a:moveTo>
                      <a:pt x="0" y="0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37" name="Freeform 73"/>
              <p:cNvSpPr/>
              <p:nvPr/>
            </p:nvSpPr>
            <p:spPr>
              <a:xfrm>
                <a:off x="3257" y="515"/>
                <a:ext cx="7" cy="8"/>
              </a:xfrm>
              <a:custGeom>
                <a:avLst/>
                <a:gdLst>
                  <a:gd name="txL" fmla="*/ 0 w 7"/>
                  <a:gd name="txT" fmla="*/ 0 h 8"/>
                  <a:gd name="txR" fmla="*/ 7 w 7"/>
                  <a:gd name="txB" fmla="*/ 8 h 8"/>
                </a:gdLst>
                <a:ahLst/>
                <a:cxnLst>
                  <a:cxn ang="0">
                    <a:pos x="7" y="5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5"/>
                  </a:cxn>
                </a:cxnLst>
                <a:rect l="txL" t="txT" r="txR" b="txB"/>
                <a:pathLst>
                  <a:path w="7" h="8">
                    <a:moveTo>
                      <a:pt x="7" y="5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38" name="Freeform 74"/>
              <p:cNvSpPr/>
              <p:nvPr/>
            </p:nvSpPr>
            <p:spPr>
              <a:xfrm>
                <a:off x="3446" y="514"/>
                <a:ext cx="10" cy="9"/>
              </a:xfrm>
              <a:custGeom>
                <a:avLst/>
                <a:gdLst>
                  <a:gd name="txL" fmla="*/ 0 w 10"/>
                  <a:gd name="txT" fmla="*/ 0 h 9"/>
                  <a:gd name="txR" fmla="*/ 10 w 10"/>
                  <a:gd name="txB" fmla="*/ 9 h 9"/>
                </a:gdLst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3" y="9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0" y="5"/>
                  </a:cxn>
                </a:cxnLst>
                <a:rect l="txL" t="txT" r="txR" b="txB"/>
                <a:pathLst>
                  <a:path w="10" h="9">
                    <a:moveTo>
                      <a:pt x="0" y="5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39" name="Freeform 75"/>
              <p:cNvSpPr/>
              <p:nvPr/>
            </p:nvSpPr>
            <p:spPr>
              <a:xfrm>
                <a:off x="2332" y="522"/>
                <a:ext cx="6" cy="12"/>
              </a:xfrm>
              <a:custGeom>
                <a:avLst/>
                <a:gdLst>
                  <a:gd name="txL" fmla="*/ 0 w 6"/>
                  <a:gd name="txT" fmla="*/ 0 h 12"/>
                  <a:gd name="txR" fmla="*/ 6 w 6"/>
                  <a:gd name="txB" fmla="*/ 12 h 12"/>
                </a:gdLst>
                <a:ahLst/>
                <a:cxnLst>
                  <a:cxn ang="0">
                    <a:pos x="6" y="10"/>
                  </a:cxn>
                  <a:cxn ang="0">
                    <a:pos x="3" y="12"/>
                  </a:cxn>
                  <a:cxn ang="0">
                    <a:pos x="0" y="1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10"/>
                  </a:cxn>
                </a:cxnLst>
                <a:rect l="txL" t="txT" r="txR" b="txB"/>
                <a:pathLst>
                  <a:path w="6" h="12">
                    <a:moveTo>
                      <a:pt x="6" y="10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40" name="Freeform 76"/>
              <p:cNvSpPr/>
              <p:nvPr/>
            </p:nvSpPr>
            <p:spPr>
              <a:xfrm>
                <a:off x="4372" y="515"/>
                <a:ext cx="6" cy="13"/>
              </a:xfrm>
              <a:custGeom>
                <a:avLst/>
                <a:gdLst>
                  <a:gd name="txL" fmla="*/ 0 w 6"/>
                  <a:gd name="txT" fmla="*/ 0 h 13"/>
                  <a:gd name="txR" fmla="*/ 6 w 6"/>
                  <a:gd name="txB" fmla="*/ 13 h 13"/>
                </a:gdLst>
                <a:ahLst/>
                <a:cxnLst>
                  <a:cxn ang="0">
                    <a:pos x="0" y="13"/>
                  </a:cxn>
                  <a:cxn ang="0">
                    <a:pos x="3" y="13"/>
                  </a:cxn>
                  <a:cxn ang="0">
                    <a:pos x="6" y="1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13"/>
                  </a:cxn>
                </a:cxnLst>
                <a:rect l="txL" t="txT" r="txR" b="txB"/>
                <a:pathLst>
                  <a:path w="6" h="13">
                    <a:moveTo>
                      <a:pt x="0" y="13"/>
                    </a:moveTo>
                    <a:lnTo>
                      <a:pt x="3" y="13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41" name="Freeform 77"/>
              <p:cNvSpPr/>
              <p:nvPr/>
            </p:nvSpPr>
            <p:spPr>
              <a:xfrm>
                <a:off x="2630" y="522"/>
                <a:ext cx="6" cy="7"/>
              </a:xfrm>
              <a:custGeom>
                <a:avLst/>
                <a:gdLst>
                  <a:gd name="txL" fmla="*/ 0 w 6"/>
                  <a:gd name="txT" fmla="*/ 0 h 7"/>
                  <a:gd name="txR" fmla="*/ 6 w 6"/>
                  <a:gd name="txB" fmla="*/ 7 h 7"/>
                </a:gdLst>
                <a:ahLst/>
                <a:cxnLst>
                  <a:cxn ang="0">
                    <a:pos x="0" y="6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0" y="6"/>
                  </a:cxn>
                </a:cxnLst>
                <a:rect l="txL" t="txT" r="txR" b="txB"/>
                <a:pathLst>
                  <a:path w="6" h="7">
                    <a:moveTo>
                      <a:pt x="0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42" name="Freeform 78"/>
              <p:cNvSpPr/>
              <p:nvPr/>
            </p:nvSpPr>
            <p:spPr>
              <a:xfrm>
                <a:off x="4074" y="519"/>
                <a:ext cx="9" cy="6"/>
              </a:xfrm>
              <a:custGeom>
                <a:avLst/>
                <a:gdLst>
                  <a:gd name="txL" fmla="*/ 0 w 9"/>
                  <a:gd name="txT" fmla="*/ 0 h 6"/>
                  <a:gd name="txR" fmla="*/ 9 w 9"/>
                  <a:gd name="txB" fmla="*/ 6 h 6"/>
                </a:gdLst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4"/>
                  </a:cxn>
                </a:cxnLst>
                <a:rect l="txL" t="txT" r="txR" b="txB"/>
                <a:pathLst>
                  <a:path w="9" h="6">
                    <a:moveTo>
                      <a:pt x="6" y="4"/>
                    </a:moveTo>
                    <a:lnTo>
                      <a:pt x="6" y="6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43" name="Freeform 79"/>
              <p:cNvSpPr/>
              <p:nvPr/>
            </p:nvSpPr>
            <p:spPr>
              <a:xfrm>
                <a:off x="2818" y="522"/>
                <a:ext cx="29" cy="7"/>
              </a:xfrm>
              <a:custGeom>
                <a:avLst/>
                <a:gdLst>
                  <a:gd name="txL" fmla="*/ 0 w 29"/>
                  <a:gd name="txT" fmla="*/ 0 h 7"/>
                  <a:gd name="txR" fmla="*/ 29 w 29"/>
                  <a:gd name="txB" fmla="*/ 7 h 7"/>
                </a:gdLst>
                <a:ahLst/>
                <a:cxnLst>
                  <a:cxn ang="0">
                    <a:pos x="29" y="1"/>
                  </a:cxn>
                  <a:cxn ang="0">
                    <a:pos x="26" y="3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3"/>
                  </a:cxn>
                  <a:cxn ang="0">
                    <a:pos x="26" y="0"/>
                  </a:cxn>
                  <a:cxn ang="0">
                    <a:pos x="29" y="0"/>
                  </a:cxn>
                  <a:cxn ang="0">
                    <a:pos x="29" y="1"/>
                  </a:cxn>
                </a:cxnLst>
                <a:rect l="txL" t="txT" r="txR" b="txB"/>
                <a:pathLst>
                  <a:path w="29" h="7">
                    <a:moveTo>
                      <a:pt x="29" y="1"/>
                    </a:moveTo>
                    <a:lnTo>
                      <a:pt x="26" y="3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44" name="Freeform 80"/>
              <p:cNvSpPr/>
              <p:nvPr/>
            </p:nvSpPr>
            <p:spPr>
              <a:xfrm>
                <a:off x="3863" y="519"/>
                <a:ext cx="28" cy="7"/>
              </a:xfrm>
              <a:custGeom>
                <a:avLst/>
                <a:gdLst>
                  <a:gd name="txL" fmla="*/ 0 w 28"/>
                  <a:gd name="txT" fmla="*/ 0 h 7"/>
                  <a:gd name="txR" fmla="*/ 28 w 28"/>
                  <a:gd name="txB" fmla="*/ 7 h 7"/>
                </a:gdLst>
                <a:ahLst/>
                <a:cxnLst>
                  <a:cxn ang="0">
                    <a:pos x="0" y="1"/>
                  </a:cxn>
                  <a:cxn ang="0">
                    <a:pos x="3" y="3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8" y="7"/>
                  </a:cxn>
                  <a:cxn ang="0">
                    <a:pos x="28" y="7"/>
                  </a:cxn>
                  <a:cxn ang="0">
                    <a:pos x="1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28" h="7">
                    <a:moveTo>
                      <a:pt x="0" y="1"/>
                    </a:moveTo>
                    <a:lnTo>
                      <a:pt x="3" y="3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45" name="Freeform 81"/>
              <p:cNvSpPr>
                <a:spLocks noEditPoints="1"/>
              </p:cNvSpPr>
              <p:nvPr/>
            </p:nvSpPr>
            <p:spPr>
              <a:xfrm>
                <a:off x="1973" y="528"/>
                <a:ext cx="368" cy="387"/>
              </a:xfrm>
              <a:custGeom>
                <a:avLst/>
                <a:gdLst>
                  <a:gd name="txL" fmla="*/ 0 w 368"/>
                  <a:gd name="txT" fmla="*/ 0 h 387"/>
                  <a:gd name="txR" fmla="*/ 368 w 368"/>
                  <a:gd name="txB" fmla="*/ 387 h 387"/>
                </a:gdLst>
                <a:ahLst/>
                <a:cxnLst>
                  <a:cxn ang="0">
                    <a:pos x="362" y="30"/>
                  </a:cxn>
                  <a:cxn ang="0">
                    <a:pos x="352" y="63"/>
                  </a:cxn>
                  <a:cxn ang="0">
                    <a:pos x="295" y="82"/>
                  </a:cxn>
                  <a:cxn ang="0">
                    <a:pos x="266" y="77"/>
                  </a:cxn>
                  <a:cxn ang="0">
                    <a:pos x="266" y="74"/>
                  </a:cxn>
                  <a:cxn ang="0">
                    <a:pos x="307" y="54"/>
                  </a:cxn>
                  <a:cxn ang="0">
                    <a:pos x="291" y="30"/>
                  </a:cxn>
                  <a:cxn ang="0">
                    <a:pos x="234" y="22"/>
                  </a:cxn>
                  <a:cxn ang="0">
                    <a:pos x="173" y="38"/>
                  </a:cxn>
                  <a:cxn ang="0">
                    <a:pos x="167" y="54"/>
                  </a:cxn>
                  <a:cxn ang="0">
                    <a:pos x="202" y="79"/>
                  </a:cxn>
                  <a:cxn ang="0">
                    <a:pos x="170" y="112"/>
                  </a:cxn>
                  <a:cxn ang="0">
                    <a:pos x="141" y="115"/>
                  </a:cxn>
                  <a:cxn ang="0">
                    <a:pos x="167" y="91"/>
                  </a:cxn>
                  <a:cxn ang="0">
                    <a:pos x="135" y="73"/>
                  </a:cxn>
                  <a:cxn ang="0">
                    <a:pos x="122" y="83"/>
                  </a:cxn>
                  <a:cxn ang="0">
                    <a:pos x="115" y="136"/>
                  </a:cxn>
                  <a:cxn ang="0">
                    <a:pos x="138" y="174"/>
                  </a:cxn>
                  <a:cxn ang="0">
                    <a:pos x="173" y="162"/>
                  </a:cxn>
                  <a:cxn ang="0">
                    <a:pos x="167" y="177"/>
                  </a:cxn>
                  <a:cxn ang="0">
                    <a:pos x="167" y="221"/>
                  </a:cxn>
                  <a:cxn ang="0">
                    <a:pos x="183" y="259"/>
                  </a:cxn>
                  <a:cxn ang="0">
                    <a:pos x="195" y="331"/>
                  </a:cxn>
                  <a:cxn ang="0">
                    <a:pos x="147" y="378"/>
                  </a:cxn>
                  <a:cxn ang="0">
                    <a:pos x="80" y="387"/>
                  </a:cxn>
                  <a:cxn ang="0">
                    <a:pos x="35" y="373"/>
                  </a:cxn>
                  <a:cxn ang="0">
                    <a:pos x="29" y="349"/>
                  </a:cxn>
                  <a:cxn ang="0">
                    <a:pos x="74" y="335"/>
                  </a:cxn>
                  <a:cxn ang="0">
                    <a:pos x="77" y="340"/>
                  </a:cxn>
                  <a:cxn ang="0">
                    <a:pos x="64" y="356"/>
                  </a:cxn>
                  <a:cxn ang="0">
                    <a:pos x="96" y="370"/>
                  </a:cxn>
                  <a:cxn ang="0">
                    <a:pos x="118" y="364"/>
                  </a:cxn>
                  <a:cxn ang="0">
                    <a:pos x="144" y="335"/>
                  </a:cxn>
                  <a:cxn ang="0">
                    <a:pos x="99" y="308"/>
                  </a:cxn>
                  <a:cxn ang="0">
                    <a:pos x="83" y="303"/>
                  </a:cxn>
                  <a:cxn ang="0">
                    <a:pos x="118" y="300"/>
                  </a:cxn>
                  <a:cxn ang="0">
                    <a:pos x="122" y="290"/>
                  </a:cxn>
                  <a:cxn ang="0">
                    <a:pos x="67" y="277"/>
                  </a:cxn>
                  <a:cxn ang="0">
                    <a:pos x="74" y="271"/>
                  </a:cxn>
                  <a:cxn ang="0">
                    <a:pos x="138" y="279"/>
                  </a:cxn>
                  <a:cxn ang="0">
                    <a:pos x="74" y="233"/>
                  </a:cxn>
                  <a:cxn ang="0">
                    <a:pos x="19" y="183"/>
                  </a:cxn>
                  <a:cxn ang="0">
                    <a:pos x="0" y="147"/>
                  </a:cxn>
                  <a:cxn ang="0">
                    <a:pos x="13" y="100"/>
                  </a:cxn>
                  <a:cxn ang="0">
                    <a:pos x="29" y="83"/>
                  </a:cxn>
                  <a:cxn ang="0">
                    <a:pos x="99" y="54"/>
                  </a:cxn>
                  <a:cxn ang="0">
                    <a:pos x="176" y="12"/>
                  </a:cxn>
                  <a:cxn ang="0">
                    <a:pos x="256" y="0"/>
                  </a:cxn>
                  <a:cxn ang="0">
                    <a:pos x="77" y="121"/>
                  </a:cxn>
                  <a:cxn ang="0">
                    <a:pos x="112" y="202"/>
                  </a:cxn>
                  <a:cxn ang="0">
                    <a:pos x="138" y="238"/>
                  </a:cxn>
                  <a:cxn ang="0">
                    <a:pos x="45" y="164"/>
                  </a:cxn>
                  <a:cxn ang="0">
                    <a:pos x="38" y="126"/>
                  </a:cxn>
                  <a:cxn ang="0">
                    <a:pos x="70" y="85"/>
                  </a:cxn>
                  <a:cxn ang="0">
                    <a:pos x="77" y="121"/>
                  </a:cxn>
                </a:cxnLst>
                <a:rect l="txL" t="txT" r="txR" b="txB"/>
                <a:pathLst>
                  <a:path w="368" h="387">
                    <a:moveTo>
                      <a:pt x="333" y="10"/>
                    </a:moveTo>
                    <a:lnTo>
                      <a:pt x="349" y="19"/>
                    </a:lnTo>
                    <a:lnTo>
                      <a:pt x="362" y="30"/>
                    </a:lnTo>
                    <a:lnTo>
                      <a:pt x="368" y="38"/>
                    </a:lnTo>
                    <a:lnTo>
                      <a:pt x="368" y="50"/>
                    </a:lnTo>
                    <a:lnTo>
                      <a:pt x="352" y="63"/>
                    </a:lnTo>
                    <a:lnTo>
                      <a:pt x="339" y="69"/>
                    </a:lnTo>
                    <a:lnTo>
                      <a:pt x="317" y="77"/>
                    </a:lnTo>
                    <a:lnTo>
                      <a:pt x="295" y="82"/>
                    </a:lnTo>
                    <a:lnTo>
                      <a:pt x="282" y="80"/>
                    </a:lnTo>
                    <a:lnTo>
                      <a:pt x="266" y="77"/>
                    </a:lnTo>
                    <a:lnTo>
                      <a:pt x="266" y="74"/>
                    </a:lnTo>
                    <a:lnTo>
                      <a:pt x="272" y="74"/>
                    </a:lnTo>
                    <a:lnTo>
                      <a:pt x="295" y="66"/>
                    </a:lnTo>
                    <a:lnTo>
                      <a:pt x="307" y="54"/>
                    </a:lnTo>
                    <a:lnTo>
                      <a:pt x="307" y="45"/>
                    </a:lnTo>
                    <a:lnTo>
                      <a:pt x="304" y="38"/>
                    </a:lnTo>
                    <a:lnTo>
                      <a:pt x="291" y="30"/>
                    </a:lnTo>
                    <a:lnTo>
                      <a:pt x="272" y="25"/>
                    </a:lnTo>
                    <a:lnTo>
                      <a:pt x="253" y="22"/>
                    </a:lnTo>
                    <a:lnTo>
                      <a:pt x="234" y="22"/>
                    </a:lnTo>
                    <a:lnTo>
                      <a:pt x="218" y="24"/>
                    </a:lnTo>
                    <a:lnTo>
                      <a:pt x="189" y="32"/>
                    </a:lnTo>
                    <a:lnTo>
                      <a:pt x="173" y="38"/>
                    </a:lnTo>
                    <a:lnTo>
                      <a:pt x="154" y="50"/>
                    </a:lnTo>
                    <a:lnTo>
                      <a:pt x="154" y="51"/>
                    </a:lnTo>
                    <a:lnTo>
                      <a:pt x="167" y="54"/>
                    </a:lnTo>
                    <a:lnTo>
                      <a:pt x="189" y="63"/>
                    </a:lnTo>
                    <a:lnTo>
                      <a:pt x="199" y="71"/>
                    </a:lnTo>
                    <a:lnTo>
                      <a:pt x="202" y="79"/>
                    </a:lnTo>
                    <a:lnTo>
                      <a:pt x="202" y="94"/>
                    </a:lnTo>
                    <a:lnTo>
                      <a:pt x="189" y="104"/>
                    </a:lnTo>
                    <a:lnTo>
                      <a:pt x="170" y="112"/>
                    </a:lnTo>
                    <a:lnTo>
                      <a:pt x="151" y="117"/>
                    </a:lnTo>
                    <a:lnTo>
                      <a:pt x="141" y="117"/>
                    </a:lnTo>
                    <a:lnTo>
                      <a:pt x="141" y="115"/>
                    </a:lnTo>
                    <a:lnTo>
                      <a:pt x="147" y="115"/>
                    </a:lnTo>
                    <a:lnTo>
                      <a:pt x="163" y="104"/>
                    </a:lnTo>
                    <a:lnTo>
                      <a:pt x="167" y="91"/>
                    </a:lnTo>
                    <a:lnTo>
                      <a:pt x="163" y="83"/>
                    </a:lnTo>
                    <a:lnTo>
                      <a:pt x="151" y="77"/>
                    </a:lnTo>
                    <a:lnTo>
                      <a:pt x="135" y="73"/>
                    </a:lnTo>
                    <a:lnTo>
                      <a:pt x="122" y="80"/>
                    </a:lnTo>
                    <a:lnTo>
                      <a:pt x="122" y="83"/>
                    </a:lnTo>
                    <a:lnTo>
                      <a:pt x="118" y="85"/>
                    </a:lnTo>
                    <a:lnTo>
                      <a:pt x="112" y="103"/>
                    </a:lnTo>
                    <a:lnTo>
                      <a:pt x="115" y="136"/>
                    </a:lnTo>
                    <a:lnTo>
                      <a:pt x="125" y="153"/>
                    </a:lnTo>
                    <a:lnTo>
                      <a:pt x="138" y="173"/>
                    </a:lnTo>
                    <a:lnTo>
                      <a:pt x="138" y="174"/>
                    </a:lnTo>
                    <a:lnTo>
                      <a:pt x="141" y="174"/>
                    </a:lnTo>
                    <a:lnTo>
                      <a:pt x="157" y="167"/>
                    </a:lnTo>
                    <a:lnTo>
                      <a:pt x="173" y="162"/>
                    </a:lnTo>
                    <a:lnTo>
                      <a:pt x="179" y="161"/>
                    </a:lnTo>
                    <a:lnTo>
                      <a:pt x="179" y="164"/>
                    </a:lnTo>
                    <a:lnTo>
                      <a:pt x="167" y="177"/>
                    </a:lnTo>
                    <a:lnTo>
                      <a:pt x="163" y="185"/>
                    </a:lnTo>
                    <a:lnTo>
                      <a:pt x="167" y="189"/>
                    </a:lnTo>
                    <a:lnTo>
                      <a:pt x="167" y="221"/>
                    </a:lnTo>
                    <a:lnTo>
                      <a:pt x="170" y="226"/>
                    </a:lnTo>
                    <a:lnTo>
                      <a:pt x="173" y="235"/>
                    </a:lnTo>
                    <a:lnTo>
                      <a:pt x="183" y="259"/>
                    </a:lnTo>
                    <a:lnTo>
                      <a:pt x="199" y="288"/>
                    </a:lnTo>
                    <a:lnTo>
                      <a:pt x="202" y="305"/>
                    </a:lnTo>
                    <a:lnTo>
                      <a:pt x="195" y="331"/>
                    </a:lnTo>
                    <a:lnTo>
                      <a:pt x="183" y="355"/>
                    </a:lnTo>
                    <a:lnTo>
                      <a:pt x="167" y="369"/>
                    </a:lnTo>
                    <a:lnTo>
                      <a:pt x="147" y="378"/>
                    </a:lnTo>
                    <a:lnTo>
                      <a:pt x="128" y="384"/>
                    </a:lnTo>
                    <a:lnTo>
                      <a:pt x="93" y="387"/>
                    </a:lnTo>
                    <a:lnTo>
                      <a:pt x="80" y="387"/>
                    </a:lnTo>
                    <a:lnTo>
                      <a:pt x="51" y="381"/>
                    </a:lnTo>
                    <a:lnTo>
                      <a:pt x="38" y="375"/>
                    </a:lnTo>
                    <a:lnTo>
                      <a:pt x="35" y="373"/>
                    </a:lnTo>
                    <a:lnTo>
                      <a:pt x="26" y="362"/>
                    </a:lnTo>
                    <a:lnTo>
                      <a:pt x="26" y="353"/>
                    </a:lnTo>
                    <a:lnTo>
                      <a:pt x="29" y="349"/>
                    </a:lnTo>
                    <a:lnTo>
                      <a:pt x="42" y="340"/>
                    </a:lnTo>
                    <a:lnTo>
                      <a:pt x="61" y="335"/>
                    </a:lnTo>
                    <a:lnTo>
                      <a:pt x="74" y="335"/>
                    </a:lnTo>
                    <a:lnTo>
                      <a:pt x="80" y="338"/>
                    </a:lnTo>
                    <a:lnTo>
                      <a:pt x="80" y="340"/>
                    </a:lnTo>
                    <a:lnTo>
                      <a:pt x="77" y="340"/>
                    </a:lnTo>
                    <a:lnTo>
                      <a:pt x="70" y="343"/>
                    </a:lnTo>
                    <a:lnTo>
                      <a:pt x="64" y="349"/>
                    </a:lnTo>
                    <a:lnTo>
                      <a:pt x="64" y="356"/>
                    </a:lnTo>
                    <a:lnTo>
                      <a:pt x="74" y="364"/>
                    </a:lnTo>
                    <a:lnTo>
                      <a:pt x="90" y="370"/>
                    </a:lnTo>
                    <a:lnTo>
                      <a:pt x="96" y="370"/>
                    </a:lnTo>
                    <a:lnTo>
                      <a:pt x="99" y="370"/>
                    </a:lnTo>
                    <a:lnTo>
                      <a:pt x="102" y="370"/>
                    </a:lnTo>
                    <a:lnTo>
                      <a:pt x="118" y="364"/>
                    </a:lnTo>
                    <a:lnTo>
                      <a:pt x="135" y="356"/>
                    </a:lnTo>
                    <a:lnTo>
                      <a:pt x="144" y="344"/>
                    </a:lnTo>
                    <a:lnTo>
                      <a:pt x="144" y="335"/>
                    </a:lnTo>
                    <a:lnTo>
                      <a:pt x="138" y="326"/>
                    </a:lnTo>
                    <a:lnTo>
                      <a:pt x="118" y="314"/>
                    </a:lnTo>
                    <a:lnTo>
                      <a:pt x="99" y="308"/>
                    </a:lnTo>
                    <a:lnTo>
                      <a:pt x="83" y="306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99" y="302"/>
                    </a:lnTo>
                    <a:lnTo>
                      <a:pt x="99" y="300"/>
                    </a:lnTo>
                    <a:lnTo>
                      <a:pt x="118" y="300"/>
                    </a:lnTo>
                    <a:lnTo>
                      <a:pt x="138" y="302"/>
                    </a:lnTo>
                    <a:lnTo>
                      <a:pt x="138" y="297"/>
                    </a:lnTo>
                    <a:lnTo>
                      <a:pt x="122" y="290"/>
                    </a:lnTo>
                    <a:lnTo>
                      <a:pt x="102" y="284"/>
                    </a:lnTo>
                    <a:lnTo>
                      <a:pt x="74" y="277"/>
                    </a:lnTo>
                    <a:lnTo>
                      <a:pt x="67" y="277"/>
                    </a:lnTo>
                    <a:lnTo>
                      <a:pt x="64" y="277"/>
                    </a:lnTo>
                    <a:lnTo>
                      <a:pt x="64" y="274"/>
                    </a:lnTo>
                    <a:lnTo>
                      <a:pt x="74" y="271"/>
                    </a:lnTo>
                    <a:lnTo>
                      <a:pt x="86" y="271"/>
                    </a:lnTo>
                    <a:lnTo>
                      <a:pt x="118" y="273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06" y="252"/>
                    </a:lnTo>
                    <a:lnTo>
                      <a:pt x="74" y="233"/>
                    </a:lnTo>
                    <a:lnTo>
                      <a:pt x="54" y="220"/>
                    </a:lnTo>
                    <a:lnTo>
                      <a:pt x="42" y="209"/>
                    </a:lnTo>
                    <a:lnTo>
                      <a:pt x="19" y="183"/>
                    </a:lnTo>
                    <a:lnTo>
                      <a:pt x="13" y="173"/>
                    </a:lnTo>
                    <a:lnTo>
                      <a:pt x="6" y="167"/>
                    </a:lnTo>
                    <a:lnTo>
                      <a:pt x="0" y="147"/>
                    </a:lnTo>
                    <a:lnTo>
                      <a:pt x="3" y="123"/>
                    </a:lnTo>
                    <a:lnTo>
                      <a:pt x="6" y="117"/>
                    </a:lnTo>
                    <a:lnTo>
                      <a:pt x="13" y="100"/>
                    </a:lnTo>
                    <a:lnTo>
                      <a:pt x="19" y="91"/>
                    </a:lnTo>
                    <a:lnTo>
                      <a:pt x="22" y="89"/>
                    </a:lnTo>
                    <a:lnTo>
                      <a:pt x="29" y="83"/>
                    </a:lnTo>
                    <a:lnTo>
                      <a:pt x="48" y="68"/>
                    </a:lnTo>
                    <a:lnTo>
                      <a:pt x="70" y="59"/>
                    </a:lnTo>
                    <a:lnTo>
                      <a:pt x="99" y="54"/>
                    </a:lnTo>
                    <a:lnTo>
                      <a:pt x="115" y="39"/>
                    </a:lnTo>
                    <a:lnTo>
                      <a:pt x="144" y="24"/>
                    </a:lnTo>
                    <a:lnTo>
                      <a:pt x="176" y="12"/>
                    </a:lnTo>
                    <a:lnTo>
                      <a:pt x="205" y="6"/>
                    </a:lnTo>
                    <a:lnTo>
                      <a:pt x="234" y="1"/>
                    </a:lnTo>
                    <a:lnTo>
                      <a:pt x="256" y="0"/>
                    </a:lnTo>
                    <a:lnTo>
                      <a:pt x="298" y="1"/>
                    </a:lnTo>
                    <a:lnTo>
                      <a:pt x="333" y="10"/>
                    </a:lnTo>
                    <a:close/>
                    <a:moveTo>
                      <a:pt x="77" y="121"/>
                    </a:moveTo>
                    <a:lnTo>
                      <a:pt x="83" y="151"/>
                    </a:lnTo>
                    <a:lnTo>
                      <a:pt x="90" y="167"/>
                    </a:lnTo>
                    <a:lnTo>
                      <a:pt x="112" y="202"/>
                    </a:lnTo>
                    <a:lnTo>
                      <a:pt x="118" y="212"/>
                    </a:lnTo>
                    <a:lnTo>
                      <a:pt x="122" y="212"/>
                    </a:lnTo>
                    <a:lnTo>
                      <a:pt x="138" y="238"/>
                    </a:lnTo>
                    <a:lnTo>
                      <a:pt x="109" y="220"/>
                    </a:lnTo>
                    <a:lnTo>
                      <a:pt x="70" y="191"/>
                    </a:lnTo>
                    <a:lnTo>
                      <a:pt x="45" y="164"/>
                    </a:lnTo>
                    <a:lnTo>
                      <a:pt x="45" y="158"/>
                    </a:lnTo>
                    <a:lnTo>
                      <a:pt x="38" y="142"/>
                    </a:lnTo>
                    <a:lnTo>
                      <a:pt x="38" y="126"/>
                    </a:lnTo>
                    <a:lnTo>
                      <a:pt x="45" y="109"/>
                    </a:lnTo>
                    <a:lnTo>
                      <a:pt x="58" y="94"/>
                    </a:lnTo>
                    <a:lnTo>
                      <a:pt x="70" y="85"/>
                    </a:lnTo>
                    <a:lnTo>
                      <a:pt x="83" y="80"/>
                    </a:lnTo>
                    <a:lnTo>
                      <a:pt x="80" y="91"/>
                    </a:lnTo>
                    <a:lnTo>
                      <a:pt x="77" y="12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46" name="Freeform 82"/>
              <p:cNvSpPr>
                <a:spLocks noEditPoints="1"/>
              </p:cNvSpPr>
              <p:nvPr/>
            </p:nvSpPr>
            <p:spPr>
              <a:xfrm>
                <a:off x="4369" y="522"/>
                <a:ext cx="371" cy="387"/>
              </a:xfrm>
              <a:custGeom>
                <a:avLst/>
                <a:gdLst>
                  <a:gd name="txL" fmla="*/ 0 w 371"/>
                  <a:gd name="txT" fmla="*/ 0 h 387"/>
                  <a:gd name="txR" fmla="*/ 371 w 371"/>
                  <a:gd name="txB" fmla="*/ 387 h 387"/>
                </a:gdLst>
                <a:ahLst/>
                <a:cxnLst>
                  <a:cxn ang="0">
                    <a:pos x="6" y="31"/>
                  </a:cxn>
                  <a:cxn ang="0">
                    <a:pos x="16" y="63"/>
                  </a:cxn>
                  <a:cxn ang="0">
                    <a:pos x="76" y="82"/>
                  </a:cxn>
                  <a:cxn ang="0">
                    <a:pos x="105" y="77"/>
                  </a:cxn>
                  <a:cxn ang="0">
                    <a:pos x="102" y="75"/>
                  </a:cxn>
                  <a:cxn ang="0">
                    <a:pos x="64" y="54"/>
                  </a:cxn>
                  <a:cxn ang="0">
                    <a:pos x="76" y="31"/>
                  </a:cxn>
                  <a:cxn ang="0">
                    <a:pos x="137" y="22"/>
                  </a:cxn>
                  <a:cxn ang="0">
                    <a:pos x="198" y="39"/>
                  </a:cxn>
                  <a:cxn ang="0">
                    <a:pos x="201" y="56"/>
                  </a:cxn>
                  <a:cxn ang="0">
                    <a:pos x="166" y="80"/>
                  </a:cxn>
                  <a:cxn ang="0">
                    <a:pos x="201" y="113"/>
                  </a:cxn>
                  <a:cxn ang="0">
                    <a:pos x="230" y="115"/>
                  </a:cxn>
                  <a:cxn ang="0">
                    <a:pos x="204" y="92"/>
                  </a:cxn>
                  <a:cxn ang="0">
                    <a:pos x="233" y="72"/>
                  </a:cxn>
                  <a:cxn ang="0">
                    <a:pos x="249" y="83"/>
                  </a:cxn>
                  <a:cxn ang="0">
                    <a:pos x="253" y="136"/>
                  </a:cxn>
                  <a:cxn ang="0">
                    <a:pos x="233" y="174"/>
                  </a:cxn>
                  <a:cxn ang="0">
                    <a:pos x="198" y="162"/>
                  </a:cxn>
                  <a:cxn ang="0">
                    <a:pos x="204" y="177"/>
                  </a:cxn>
                  <a:cxn ang="0">
                    <a:pos x="204" y="221"/>
                  </a:cxn>
                  <a:cxn ang="0">
                    <a:pos x="192" y="261"/>
                  </a:cxn>
                  <a:cxn ang="0">
                    <a:pos x="179" y="331"/>
                  </a:cxn>
                  <a:cxn ang="0">
                    <a:pos x="227" y="378"/>
                  </a:cxn>
                  <a:cxn ang="0">
                    <a:pos x="294" y="387"/>
                  </a:cxn>
                  <a:cxn ang="0">
                    <a:pos x="342" y="373"/>
                  </a:cxn>
                  <a:cxn ang="0">
                    <a:pos x="345" y="349"/>
                  </a:cxn>
                  <a:cxn ang="0">
                    <a:pos x="301" y="335"/>
                  </a:cxn>
                  <a:cxn ang="0">
                    <a:pos x="297" y="340"/>
                  </a:cxn>
                  <a:cxn ang="0">
                    <a:pos x="310" y="356"/>
                  </a:cxn>
                  <a:cxn ang="0">
                    <a:pos x="278" y="370"/>
                  </a:cxn>
                  <a:cxn ang="0">
                    <a:pos x="256" y="364"/>
                  </a:cxn>
                  <a:cxn ang="0">
                    <a:pos x="230" y="337"/>
                  </a:cxn>
                  <a:cxn ang="0">
                    <a:pos x="272" y="308"/>
                  </a:cxn>
                  <a:cxn ang="0">
                    <a:pos x="288" y="303"/>
                  </a:cxn>
                  <a:cxn ang="0">
                    <a:pos x="256" y="300"/>
                  </a:cxn>
                  <a:cxn ang="0">
                    <a:pos x="253" y="290"/>
                  </a:cxn>
                  <a:cxn ang="0">
                    <a:pos x="307" y="277"/>
                  </a:cxn>
                  <a:cxn ang="0">
                    <a:pos x="297" y="271"/>
                  </a:cxn>
                  <a:cxn ang="0">
                    <a:pos x="233" y="279"/>
                  </a:cxn>
                  <a:cxn ang="0">
                    <a:pos x="301" y="232"/>
                  </a:cxn>
                  <a:cxn ang="0">
                    <a:pos x="352" y="183"/>
                  </a:cxn>
                  <a:cxn ang="0">
                    <a:pos x="371" y="147"/>
                  </a:cxn>
                  <a:cxn ang="0">
                    <a:pos x="358" y="100"/>
                  </a:cxn>
                  <a:cxn ang="0">
                    <a:pos x="342" y="83"/>
                  </a:cxn>
                  <a:cxn ang="0">
                    <a:pos x="272" y="54"/>
                  </a:cxn>
                  <a:cxn ang="0">
                    <a:pos x="192" y="13"/>
                  </a:cxn>
                  <a:cxn ang="0">
                    <a:pos x="112" y="0"/>
                  </a:cxn>
                  <a:cxn ang="0">
                    <a:pos x="291" y="121"/>
                  </a:cxn>
                  <a:cxn ang="0">
                    <a:pos x="259" y="201"/>
                  </a:cxn>
                  <a:cxn ang="0">
                    <a:pos x="236" y="239"/>
                  </a:cxn>
                  <a:cxn ang="0">
                    <a:pos x="326" y="164"/>
                  </a:cxn>
                  <a:cxn ang="0">
                    <a:pos x="333" y="126"/>
                  </a:cxn>
                  <a:cxn ang="0">
                    <a:pos x="297" y="85"/>
                  </a:cxn>
                  <a:cxn ang="0">
                    <a:pos x="291" y="121"/>
                  </a:cxn>
                </a:cxnLst>
                <a:rect l="txL" t="txT" r="txR" b="txB"/>
                <a:pathLst>
                  <a:path w="371" h="387">
                    <a:moveTo>
                      <a:pt x="38" y="10"/>
                    </a:moveTo>
                    <a:lnTo>
                      <a:pt x="22" y="19"/>
                    </a:lnTo>
                    <a:lnTo>
                      <a:pt x="6" y="31"/>
                    </a:lnTo>
                    <a:lnTo>
                      <a:pt x="0" y="39"/>
                    </a:lnTo>
                    <a:lnTo>
                      <a:pt x="3" y="51"/>
                    </a:lnTo>
                    <a:lnTo>
                      <a:pt x="16" y="63"/>
                    </a:lnTo>
                    <a:lnTo>
                      <a:pt x="32" y="71"/>
                    </a:lnTo>
                    <a:lnTo>
                      <a:pt x="51" y="79"/>
                    </a:lnTo>
                    <a:lnTo>
                      <a:pt x="76" y="82"/>
                    </a:lnTo>
                    <a:lnTo>
                      <a:pt x="89" y="82"/>
                    </a:lnTo>
                    <a:lnTo>
                      <a:pt x="102" y="79"/>
                    </a:lnTo>
                    <a:lnTo>
                      <a:pt x="105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96" y="75"/>
                    </a:lnTo>
                    <a:lnTo>
                      <a:pt x="76" y="68"/>
                    </a:lnTo>
                    <a:lnTo>
                      <a:pt x="64" y="54"/>
                    </a:lnTo>
                    <a:lnTo>
                      <a:pt x="60" y="47"/>
                    </a:lnTo>
                    <a:lnTo>
                      <a:pt x="67" y="39"/>
                    </a:lnTo>
                    <a:lnTo>
                      <a:pt x="76" y="31"/>
                    </a:lnTo>
                    <a:lnTo>
                      <a:pt x="96" y="25"/>
                    </a:lnTo>
                    <a:lnTo>
                      <a:pt x="115" y="22"/>
                    </a:lnTo>
                    <a:lnTo>
                      <a:pt x="137" y="22"/>
                    </a:lnTo>
                    <a:lnTo>
                      <a:pt x="150" y="24"/>
                    </a:lnTo>
                    <a:lnTo>
                      <a:pt x="179" y="31"/>
                    </a:lnTo>
                    <a:lnTo>
                      <a:pt x="198" y="39"/>
                    </a:lnTo>
                    <a:lnTo>
                      <a:pt x="217" y="50"/>
                    </a:lnTo>
                    <a:lnTo>
                      <a:pt x="217" y="51"/>
                    </a:lnTo>
                    <a:lnTo>
                      <a:pt x="201" y="56"/>
                    </a:lnTo>
                    <a:lnTo>
                      <a:pt x="182" y="63"/>
                    </a:lnTo>
                    <a:lnTo>
                      <a:pt x="172" y="71"/>
                    </a:lnTo>
                    <a:lnTo>
                      <a:pt x="166" y="80"/>
                    </a:lnTo>
                    <a:lnTo>
                      <a:pt x="169" y="94"/>
                    </a:lnTo>
                    <a:lnTo>
                      <a:pt x="179" y="104"/>
                    </a:lnTo>
                    <a:lnTo>
                      <a:pt x="201" y="113"/>
                    </a:lnTo>
                    <a:lnTo>
                      <a:pt x="217" y="118"/>
                    </a:lnTo>
                    <a:lnTo>
                      <a:pt x="230" y="118"/>
                    </a:lnTo>
                    <a:lnTo>
                      <a:pt x="230" y="115"/>
                    </a:lnTo>
                    <a:lnTo>
                      <a:pt x="224" y="115"/>
                    </a:lnTo>
                    <a:lnTo>
                      <a:pt x="208" y="104"/>
                    </a:lnTo>
                    <a:lnTo>
                      <a:pt x="204" y="92"/>
                    </a:lnTo>
                    <a:lnTo>
                      <a:pt x="208" y="83"/>
                    </a:lnTo>
                    <a:lnTo>
                      <a:pt x="217" y="77"/>
                    </a:lnTo>
                    <a:lnTo>
                      <a:pt x="233" y="72"/>
                    </a:lnTo>
                    <a:lnTo>
                      <a:pt x="236" y="72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49" y="85"/>
                    </a:lnTo>
                    <a:lnTo>
                      <a:pt x="256" y="103"/>
                    </a:lnTo>
                    <a:lnTo>
                      <a:pt x="253" y="136"/>
                    </a:lnTo>
                    <a:lnTo>
                      <a:pt x="246" y="154"/>
                    </a:lnTo>
                    <a:lnTo>
                      <a:pt x="233" y="173"/>
                    </a:lnTo>
                    <a:lnTo>
                      <a:pt x="233" y="174"/>
                    </a:lnTo>
                    <a:lnTo>
                      <a:pt x="230" y="176"/>
                    </a:lnTo>
                    <a:lnTo>
                      <a:pt x="217" y="168"/>
                    </a:lnTo>
                    <a:lnTo>
                      <a:pt x="198" y="162"/>
                    </a:lnTo>
                    <a:lnTo>
                      <a:pt x="192" y="160"/>
                    </a:lnTo>
                    <a:lnTo>
                      <a:pt x="192" y="164"/>
                    </a:lnTo>
                    <a:lnTo>
                      <a:pt x="204" y="177"/>
                    </a:lnTo>
                    <a:lnTo>
                      <a:pt x="208" y="185"/>
                    </a:lnTo>
                    <a:lnTo>
                      <a:pt x="208" y="189"/>
                    </a:lnTo>
                    <a:lnTo>
                      <a:pt x="204" y="221"/>
                    </a:lnTo>
                    <a:lnTo>
                      <a:pt x="201" y="226"/>
                    </a:lnTo>
                    <a:lnTo>
                      <a:pt x="201" y="235"/>
                    </a:lnTo>
                    <a:lnTo>
                      <a:pt x="192" y="261"/>
                    </a:lnTo>
                    <a:lnTo>
                      <a:pt x="176" y="288"/>
                    </a:lnTo>
                    <a:lnTo>
                      <a:pt x="172" y="306"/>
                    </a:lnTo>
                    <a:lnTo>
                      <a:pt x="179" y="331"/>
                    </a:lnTo>
                    <a:lnTo>
                      <a:pt x="192" y="355"/>
                    </a:lnTo>
                    <a:lnTo>
                      <a:pt x="208" y="368"/>
                    </a:lnTo>
                    <a:lnTo>
                      <a:pt x="227" y="378"/>
                    </a:lnTo>
                    <a:lnTo>
                      <a:pt x="249" y="384"/>
                    </a:lnTo>
                    <a:lnTo>
                      <a:pt x="285" y="387"/>
                    </a:lnTo>
                    <a:lnTo>
                      <a:pt x="294" y="387"/>
                    </a:lnTo>
                    <a:lnTo>
                      <a:pt x="323" y="381"/>
                    </a:lnTo>
                    <a:lnTo>
                      <a:pt x="339" y="375"/>
                    </a:lnTo>
                    <a:lnTo>
                      <a:pt x="342" y="373"/>
                    </a:lnTo>
                    <a:lnTo>
                      <a:pt x="349" y="362"/>
                    </a:lnTo>
                    <a:lnTo>
                      <a:pt x="349" y="353"/>
                    </a:lnTo>
                    <a:lnTo>
                      <a:pt x="345" y="349"/>
                    </a:lnTo>
                    <a:lnTo>
                      <a:pt x="333" y="340"/>
                    </a:lnTo>
                    <a:lnTo>
                      <a:pt x="313" y="335"/>
                    </a:lnTo>
                    <a:lnTo>
                      <a:pt x="301" y="335"/>
                    </a:lnTo>
                    <a:lnTo>
                      <a:pt x="294" y="338"/>
                    </a:lnTo>
                    <a:lnTo>
                      <a:pt x="294" y="340"/>
                    </a:lnTo>
                    <a:lnTo>
                      <a:pt x="297" y="340"/>
                    </a:lnTo>
                    <a:lnTo>
                      <a:pt x="304" y="343"/>
                    </a:lnTo>
                    <a:lnTo>
                      <a:pt x="310" y="347"/>
                    </a:lnTo>
                    <a:lnTo>
                      <a:pt x="310" y="356"/>
                    </a:lnTo>
                    <a:lnTo>
                      <a:pt x="301" y="364"/>
                    </a:lnTo>
                    <a:lnTo>
                      <a:pt x="288" y="368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56" y="364"/>
                    </a:lnTo>
                    <a:lnTo>
                      <a:pt x="240" y="356"/>
                    </a:lnTo>
                    <a:lnTo>
                      <a:pt x="230" y="344"/>
                    </a:lnTo>
                    <a:lnTo>
                      <a:pt x="230" y="337"/>
                    </a:lnTo>
                    <a:lnTo>
                      <a:pt x="236" y="326"/>
                    </a:lnTo>
                    <a:lnTo>
                      <a:pt x="256" y="314"/>
                    </a:lnTo>
                    <a:lnTo>
                      <a:pt x="272" y="308"/>
                    </a:lnTo>
                    <a:lnTo>
                      <a:pt x="291" y="306"/>
                    </a:lnTo>
                    <a:lnTo>
                      <a:pt x="288" y="305"/>
                    </a:lnTo>
                    <a:lnTo>
                      <a:pt x="288" y="303"/>
                    </a:lnTo>
                    <a:lnTo>
                      <a:pt x="275" y="302"/>
                    </a:lnTo>
                    <a:lnTo>
                      <a:pt x="272" y="300"/>
                    </a:lnTo>
                    <a:lnTo>
                      <a:pt x="256" y="300"/>
                    </a:lnTo>
                    <a:lnTo>
                      <a:pt x="233" y="302"/>
                    </a:lnTo>
                    <a:lnTo>
                      <a:pt x="236" y="297"/>
                    </a:lnTo>
                    <a:lnTo>
                      <a:pt x="253" y="290"/>
                    </a:lnTo>
                    <a:lnTo>
                      <a:pt x="272" y="283"/>
                    </a:lnTo>
                    <a:lnTo>
                      <a:pt x="297" y="277"/>
                    </a:lnTo>
                    <a:lnTo>
                      <a:pt x="307" y="277"/>
                    </a:lnTo>
                    <a:lnTo>
                      <a:pt x="310" y="277"/>
                    </a:lnTo>
                    <a:lnTo>
                      <a:pt x="310" y="274"/>
                    </a:lnTo>
                    <a:lnTo>
                      <a:pt x="297" y="271"/>
                    </a:lnTo>
                    <a:lnTo>
                      <a:pt x="285" y="271"/>
                    </a:lnTo>
                    <a:lnTo>
                      <a:pt x="256" y="273"/>
                    </a:lnTo>
                    <a:lnTo>
                      <a:pt x="233" y="279"/>
                    </a:lnTo>
                    <a:lnTo>
                      <a:pt x="233" y="277"/>
                    </a:lnTo>
                    <a:lnTo>
                      <a:pt x="269" y="252"/>
                    </a:lnTo>
                    <a:lnTo>
                      <a:pt x="301" y="232"/>
                    </a:lnTo>
                    <a:lnTo>
                      <a:pt x="317" y="218"/>
                    </a:lnTo>
                    <a:lnTo>
                      <a:pt x="333" y="209"/>
                    </a:lnTo>
                    <a:lnTo>
                      <a:pt x="352" y="183"/>
                    </a:lnTo>
                    <a:lnTo>
                      <a:pt x="358" y="173"/>
                    </a:lnTo>
                    <a:lnTo>
                      <a:pt x="365" y="167"/>
                    </a:lnTo>
                    <a:lnTo>
                      <a:pt x="371" y="147"/>
                    </a:lnTo>
                    <a:lnTo>
                      <a:pt x="368" y="121"/>
                    </a:lnTo>
                    <a:lnTo>
                      <a:pt x="365" y="115"/>
                    </a:lnTo>
                    <a:lnTo>
                      <a:pt x="358" y="100"/>
                    </a:lnTo>
                    <a:lnTo>
                      <a:pt x="352" y="91"/>
                    </a:lnTo>
                    <a:lnTo>
                      <a:pt x="349" y="89"/>
                    </a:lnTo>
                    <a:lnTo>
                      <a:pt x="342" y="83"/>
                    </a:lnTo>
                    <a:lnTo>
                      <a:pt x="320" y="68"/>
                    </a:lnTo>
                    <a:lnTo>
                      <a:pt x="297" y="59"/>
                    </a:lnTo>
                    <a:lnTo>
                      <a:pt x="272" y="54"/>
                    </a:lnTo>
                    <a:lnTo>
                      <a:pt x="253" y="39"/>
                    </a:lnTo>
                    <a:lnTo>
                      <a:pt x="224" y="24"/>
                    </a:lnTo>
                    <a:lnTo>
                      <a:pt x="192" y="13"/>
                    </a:lnTo>
                    <a:lnTo>
                      <a:pt x="163" y="6"/>
                    </a:lnTo>
                    <a:lnTo>
                      <a:pt x="134" y="1"/>
                    </a:lnTo>
                    <a:lnTo>
                      <a:pt x="112" y="0"/>
                    </a:lnTo>
                    <a:lnTo>
                      <a:pt x="70" y="3"/>
                    </a:lnTo>
                    <a:lnTo>
                      <a:pt x="38" y="10"/>
                    </a:lnTo>
                    <a:close/>
                    <a:moveTo>
                      <a:pt x="291" y="121"/>
                    </a:moveTo>
                    <a:lnTo>
                      <a:pt x="288" y="151"/>
                    </a:lnTo>
                    <a:lnTo>
                      <a:pt x="281" y="167"/>
                    </a:lnTo>
                    <a:lnTo>
                      <a:pt x="259" y="201"/>
                    </a:lnTo>
                    <a:lnTo>
                      <a:pt x="253" y="212"/>
                    </a:lnTo>
                    <a:lnTo>
                      <a:pt x="236" y="239"/>
                    </a:lnTo>
                    <a:lnTo>
                      <a:pt x="262" y="220"/>
                    </a:lnTo>
                    <a:lnTo>
                      <a:pt x="301" y="191"/>
                    </a:lnTo>
                    <a:lnTo>
                      <a:pt x="326" y="164"/>
                    </a:lnTo>
                    <a:lnTo>
                      <a:pt x="326" y="157"/>
                    </a:lnTo>
                    <a:lnTo>
                      <a:pt x="333" y="142"/>
                    </a:lnTo>
                    <a:lnTo>
                      <a:pt x="333" y="126"/>
                    </a:lnTo>
                    <a:lnTo>
                      <a:pt x="326" y="109"/>
                    </a:lnTo>
                    <a:lnTo>
                      <a:pt x="313" y="92"/>
                    </a:lnTo>
                    <a:lnTo>
                      <a:pt x="297" y="85"/>
                    </a:lnTo>
                    <a:lnTo>
                      <a:pt x="288" y="80"/>
                    </a:lnTo>
                    <a:lnTo>
                      <a:pt x="288" y="91"/>
                    </a:lnTo>
                    <a:lnTo>
                      <a:pt x="291" y="12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47" name="Freeform 83"/>
              <p:cNvSpPr/>
              <p:nvPr/>
            </p:nvSpPr>
            <p:spPr>
              <a:xfrm>
                <a:off x="2082" y="529"/>
                <a:ext cx="253" cy="78"/>
              </a:xfrm>
              <a:custGeom>
                <a:avLst/>
                <a:gdLst>
                  <a:gd name="txL" fmla="*/ 0 w 253"/>
                  <a:gd name="txT" fmla="*/ 0 h 78"/>
                  <a:gd name="txR" fmla="*/ 253 w 253"/>
                  <a:gd name="txB" fmla="*/ 78 h 78"/>
                </a:gdLst>
                <a:ahLst/>
                <a:cxnLst>
                  <a:cxn ang="0">
                    <a:pos x="214" y="11"/>
                  </a:cxn>
                  <a:cxn ang="0">
                    <a:pos x="240" y="23"/>
                  </a:cxn>
                  <a:cxn ang="0">
                    <a:pos x="246" y="29"/>
                  </a:cxn>
                  <a:cxn ang="0">
                    <a:pos x="253" y="38"/>
                  </a:cxn>
                  <a:cxn ang="0">
                    <a:pos x="253" y="47"/>
                  </a:cxn>
                  <a:cxn ang="0">
                    <a:pos x="240" y="61"/>
                  </a:cxn>
                  <a:cxn ang="0">
                    <a:pos x="218" y="72"/>
                  </a:cxn>
                  <a:cxn ang="0">
                    <a:pos x="189" y="78"/>
                  </a:cxn>
                  <a:cxn ang="0">
                    <a:pos x="176" y="78"/>
                  </a:cxn>
                  <a:cxn ang="0">
                    <a:pos x="170" y="76"/>
                  </a:cxn>
                  <a:cxn ang="0">
                    <a:pos x="170" y="76"/>
                  </a:cxn>
                  <a:cxn ang="0">
                    <a:pos x="186" y="68"/>
                  </a:cxn>
                  <a:cxn ang="0">
                    <a:pos x="198" y="59"/>
                  </a:cxn>
                  <a:cxn ang="0">
                    <a:pos x="205" y="50"/>
                  </a:cxn>
                  <a:cxn ang="0">
                    <a:pos x="205" y="43"/>
                  </a:cxn>
                  <a:cxn ang="0">
                    <a:pos x="198" y="35"/>
                  </a:cxn>
                  <a:cxn ang="0">
                    <a:pos x="186" y="29"/>
                  </a:cxn>
                  <a:cxn ang="0">
                    <a:pos x="170" y="21"/>
                  </a:cxn>
                  <a:cxn ang="0">
                    <a:pos x="154" y="18"/>
                  </a:cxn>
                  <a:cxn ang="0">
                    <a:pos x="125" y="18"/>
                  </a:cxn>
                  <a:cxn ang="0">
                    <a:pos x="90" y="24"/>
                  </a:cxn>
                  <a:cxn ang="0">
                    <a:pos x="64" y="35"/>
                  </a:cxn>
                  <a:cxn ang="0">
                    <a:pos x="35" y="49"/>
                  </a:cxn>
                  <a:cxn ang="0">
                    <a:pos x="9" y="49"/>
                  </a:cxn>
                  <a:cxn ang="0">
                    <a:pos x="0" y="50"/>
                  </a:cxn>
                  <a:cxn ang="0">
                    <a:pos x="13" y="40"/>
                  </a:cxn>
                  <a:cxn ang="0">
                    <a:pos x="54" y="18"/>
                  </a:cxn>
                  <a:cxn ang="0">
                    <a:pos x="86" y="9"/>
                  </a:cxn>
                  <a:cxn ang="0">
                    <a:pos x="118" y="3"/>
                  </a:cxn>
                  <a:cxn ang="0">
                    <a:pos x="118" y="3"/>
                  </a:cxn>
                  <a:cxn ang="0">
                    <a:pos x="134" y="2"/>
                  </a:cxn>
                  <a:cxn ang="0">
                    <a:pos x="141" y="0"/>
                  </a:cxn>
                  <a:cxn ang="0">
                    <a:pos x="179" y="2"/>
                  </a:cxn>
                  <a:cxn ang="0">
                    <a:pos x="214" y="11"/>
                  </a:cxn>
                </a:cxnLst>
                <a:rect l="txL" t="txT" r="txR" b="txB"/>
                <a:pathLst>
                  <a:path w="253" h="78">
                    <a:moveTo>
                      <a:pt x="214" y="11"/>
                    </a:moveTo>
                    <a:lnTo>
                      <a:pt x="240" y="23"/>
                    </a:lnTo>
                    <a:lnTo>
                      <a:pt x="246" y="29"/>
                    </a:lnTo>
                    <a:lnTo>
                      <a:pt x="253" y="38"/>
                    </a:lnTo>
                    <a:lnTo>
                      <a:pt x="253" y="47"/>
                    </a:lnTo>
                    <a:lnTo>
                      <a:pt x="240" y="61"/>
                    </a:lnTo>
                    <a:lnTo>
                      <a:pt x="218" y="72"/>
                    </a:lnTo>
                    <a:lnTo>
                      <a:pt x="189" y="78"/>
                    </a:lnTo>
                    <a:lnTo>
                      <a:pt x="176" y="78"/>
                    </a:lnTo>
                    <a:lnTo>
                      <a:pt x="170" y="76"/>
                    </a:lnTo>
                    <a:lnTo>
                      <a:pt x="186" y="68"/>
                    </a:lnTo>
                    <a:lnTo>
                      <a:pt x="198" y="59"/>
                    </a:lnTo>
                    <a:lnTo>
                      <a:pt x="205" y="50"/>
                    </a:lnTo>
                    <a:lnTo>
                      <a:pt x="205" y="43"/>
                    </a:lnTo>
                    <a:lnTo>
                      <a:pt x="198" y="35"/>
                    </a:lnTo>
                    <a:lnTo>
                      <a:pt x="186" y="29"/>
                    </a:lnTo>
                    <a:lnTo>
                      <a:pt x="170" y="21"/>
                    </a:lnTo>
                    <a:lnTo>
                      <a:pt x="154" y="18"/>
                    </a:lnTo>
                    <a:lnTo>
                      <a:pt x="125" y="18"/>
                    </a:lnTo>
                    <a:lnTo>
                      <a:pt x="90" y="24"/>
                    </a:lnTo>
                    <a:lnTo>
                      <a:pt x="64" y="35"/>
                    </a:lnTo>
                    <a:lnTo>
                      <a:pt x="35" y="49"/>
                    </a:lnTo>
                    <a:lnTo>
                      <a:pt x="9" y="49"/>
                    </a:lnTo>
                    <a:lnTo>
                      <a:pt x="0" y="50"/>
                    </a:lnTo>
                    <a:lnTo>
                      <a:pt x="13" y="40"/>
                    </a:lnTo>
                    <a:lnTo>
                      <a:pt x="54" y="18"/>
                    </a:lnTo>
                    <a:lnTo>
                      <a:pt x="86" y="9"/>
                    </a:lnTo>
                    <a:lnTo>
                      <a:pt x="118" y="3"/>
                    </a:lnTo>
                    <a:lnTo>
                      <a:pt x="134" y="2"/>
                    </a:lnTo>
                    <a:lnTo>
                      <a:pt x="141" y="0"/>
                    </a:lnTo>
                    <a:lnTo>
                      <a:pt x="179" y="2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48" name="Freeform 84"/>
              <p:cNvSpPr/>
              <p:nvPr/>
            </p:nvSpPr>
            <p:spPr>
              <a:xfrm>
                <a:off x="4375" y="525"/>
                <a:ext cx="253" cy="76"/>
              </a:xfrm>
              <a:custGeom>
                <a:avLst/>
                <a:gdLst>
                  <a:gd name="txL" fmla="*/ 0 w 253"/>
                  <a:gd name="txT" fmla="*/ 0 h 76"/>
                  <a:gd name="txR" fmla="*/ 253 w 253"/>
                  <a:gd name="txB" fmla="*/ 76 h 76"/>
                </a:gdLst>
                <a:ahLst/>
                <a:cxnLst>
                  <a:cxn ang="0">
                    <a:pos x="38" y="9"/>
                  </a:cxn>
                  <a:cxn ang="0">
                    <a:pos x="13" y="22"/>
                  </a:cxn>
                  <a:cxn ang="0">
                    <a:pos x="6" y="28"/>
                  </a:cxn>
                  <a:cxn ang="0">
                    <a:pos x="0" y="38"/>
                  </a:cxn>
                  <a:cxn ang="0">
                    <a:pos x="0" y="47"/>
                  </a:cxn>
                  <a:cxn ang="0">
                    <a:pos x="16" y="60"/>
                  </a:cxn>
                  <a:cxn ang="0">
                    <a:pos x="38" y="69"/>
                  </a:cxn>
                  <a:cxn ang="0">
                    <a:pos x="67" y="76"/>
                  </a:cxn>
                  <a:cxn ang="0">
                    <a:pos x="80" y="76"/>
                  </a:cxn>
                  <a:cxn ang="0">
                    <a:pos x="83" y="76"/>
                  </a:cxn>
                  <a:cxn ang="0">
                    <a:pos x="86" y="76"/>
                  </a:cxn>
                  <a:cxn ang="0">
                    <a:pos x="67" y="68"/>
                  </a:cxn>
                  <a:cxn ang="0">
                    <a:pos x="58" y="59"/>
                  </a:cxn>
                  <a:cxn ang="0">
                    <a:pos x="51" y="50"/>
                  </a:cxn>
                  <a:cxn ang="0">
                    <a:pos x="48" y="42"/>
                  </a:cxn>
                  <a:cxn ang="0">
                    <a:pos x="54" y="33"/>
                  </a:cxn>
                  <a:cxn ang="0">
                    <a:pos x="67" y="27"/>
                  </a:cxn>
                  <a:cxn ang="0">
                    <a:pos x="83" y="21"/>
                  </a:cxn>
                  <a:cxn ang="0">
                    <a:pos x="99" y="18"/>
                  </a:cxn>
                  <a:cxn ang="0">
                    <a:pos x="128" y="16"/>
                  </a:cxn>
                  <a:cxn ang="0">
                    <a:pos x="166" y="24"/>
                  </a:cxn>
                  <a:cxn ang="0">
                    <a:pos x="192" y="33"/>
                  </a:cxn>
                  <a:cxn ang="0">
                    <a:pos x="218" y="47"/>
                  </a:cxn>
                  <a:cxn ang="0">
                    <a:pos x="243" y="47"/>
                  </a:cxn>
                  <a:cxn ang="0">
                    <a:pos x="253" y="48"/>
                  </a:cxn>
                  <a:cxn ang="0">
                    <a:pos x="240" y="38"/>
                  </a:cxn>
                  <a:cxn ang="0">
                    <a:pos x="198" y="18"/>
                  </a:cxn>
                  <a:cxn ang="0">
                    <a:pos x="166" y="7"/>
                  </a:cxn>
                  <a:cxn ang="0">
                    <a:pos x="138" y="1"/>
                  </a:cxn>
                  <a:cxn ang="0">
                    <a:pos x="134" y="3"/>
                  </a:cxn>
                  <a:cxn ang="0">
                    <a:pos x="118" y="0"/>
                  </a:cxn>
                  <a:cxn ang="0">
                    <a:pos x="112" y="0"/>
                  </a:cxn>
                  <a:cxn ang="0">
                    <a:pos x="74" y="1"/>
                  </a:cxn>
                  <a:cxn ang="0">
                    <a:pos x="38" y="9"/>
                  </a:cxn>
                </a:cxnLst>
                <a:rect l="txL" t="txT" r="txR" b="txB"/>
                <a:pathLst>
                  <a:path w="253" h="76">
                    <a:moveTo>
                      <a:pt x="38" y="9"/>
                    </a:moveTo>
                    <a:lnTo>
                      <a:pt x="13" y="22"/>
                    </a:lnTo>
                    <a:lnTo>
                      <a:pt x="6" y="28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16" y="60"/>
                    </a:lnTo>
                    <a:lnTo>
                      <a:pt x="38" y="69"/>
                    </a:lnTo>
                    <a:lnTo>
                      <a:pt x="67" y="76"/>
                    </a:lnTo>
                    <a:lnTo>
                      <a:pt x="80" y="76"/>
                    </a:lnTo>
                    <a:lnTo>
                      <a:pt x="83" y="76"/>
                    </a:lnTo>
                    <a:lnTo>
                      <a:pt x="86" y="76"/>
                    </a:lnTo>
                    <a:lnTo>
                      <a:pt x="67" y="68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8" y="42"/>
                    </a:lnTo>
                    <a:lnTo>
                      <a:pt x="54" y="33"/>
                    </a:lnTo>
                    <a:lnTo>
                      <a:pt x="67" y="27"/>
                    </a:lnTo>
                    <a:lnTo>
                      <a:pt x="83" y="21"/>
                    </a:lnTo>
                    <a:lnTo>
                      <a:pt x="99" y="18"/>
                    </a:lnTo>
                    <a:lnTo>
                      <a:pt x="128" y="16"/>
                    </a:lnTo>
                    <a:lnTo>
                      <a:pt x="166" y="24"/>
                    </a:lnTo>
                    <a:lnTo>
                      <a:pt x="192" y="33"/>
                    </a:lnTo>
                    <a:lnTo>
                      <a:pt x="218" y="47"/>
                    </a:lnTo>
                    <a:lnTo>
                      <a:pt x="243" y="47"/>
                    </a:lnTo>
                    <a:lnTo>
                      <a:pt x="253" y="48"/>
                    </a:lnTo>
                    <a:lnTo>
                      <a:pt x="240" y="38"/>
                    </a:lnTo>
                    <a:lnTo>
                      <a:pt x="198" y="18"/>
                    </a:lnTo>
                    <a:lnTo>
                      <a:pt x="166" y="7"/>
                    </a:lnTo>
                    <a:lnTo>
                      <a:pt x="138" y="1"/>
                    </a:lnTo>
                    <a:lnTo>
                      <a:pt x="134" y="3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74" y="1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49" name="Freeform 85"/>
              <p:cNvSpPr/>
              <p:nvPr/>
            </p:nvSpPr>
            <p:spPr>
              <a:xfrm>
                <a:off x="3260" y="529"/>
                <a:ext cx="7" cy="8"/>
              </a:xfrm>
              <a:custGeom>
                <a:avLst/>
                <a:gdLst>
                  <a:gd name="txL" fmla="*/ 0 w 7"/>
                  <a:gd name="txT" fmla="*/ 0 h 8"/>
                  <a:gd name="txR" fmla="*/ 7 w 7"/>
                  <a:gd name="txB" fmla="*/ 8 h 8"/>
                </a:gdLst>
                <a:ahLst/>
                <a:cxnLst>
                  <a:cxn ang="0">
                    <a:pos x="7" y="2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7" y="2"/>
                  </a:cxn>
                </a:cxnLst>
                <a:rect l="txL" t="txT" r="txR" b="txB"/>
                <a:pathLst>
                  <a:path w="7" h="8">
                    <a:moveTo>
                      <a:pt x="7" y="2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50" name="Freeform 86"/>
              <p:cNvSpPr/>
              <p:nvPr/>
            </p:nvSpPr>
            <p:spPr>
              <a:xfrm>
                <a:off x="3446" y="529"/>
                <a:ext cx="3" cy="8"/>
              </a:xfrm>
              <a:custGeom>
                <a:avLst/>
                <a:gdLst>
                  <a:gd name="txL" fmla="*/ 0 w 3"/>
                  <a:gd name="txT" fmla="*/ 0 h 8"/>
                  <a:gd name="txR" fmla="*/ 3 w 3"/>
                  <a:gd name="txB" fmla="*/ 8 h 8"/>
                </a:gdLst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"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51" name="Freeform 87"/>
              <p:cNvSpPr/>
              <p:nvPr/>
            </p:nvSpPr>
            <p:spPr>
              <a:xfrm>
                <a:off x="2777" y="531"/>
                <a:ext cx="25" cy="6"/>
              </a:xfrm>
              <a:custGeom>
                <a:avLst/>
                <a:gdLst>
                  <a:gd name="txL" fmla="*/ 0 w 25"/>
                  <a:gd name="txT" fmla="*/ 0 h 6"/>
                  <a:gd name="txR" fmla="*/ 25 w 25"/>
                  <a:gd name="txB" fmla="*/ 6 h 6"/>
                </a:gdLst>
                <a:ahLst/>
                <a:cxnLst>
                  <a:cxn ang="0">
                    <a:pos x="25" y="1"/>
                  </a:cxn>
                  <a:cxn ang="0">
                    <a:pos x="25" y="1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6" y="3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5" y="1"/>
                  </a:cxn>
                </a:cxnLst>
                <a:rect l="txL" t="txT" r="txR" b="txB"/>
                <a:pathLst>
                  <a:path w="25" h="6">
                    <a:moveTo>
                      <a:pt x="25" y="1"/>
                    </a:moveTo>
                    <a:lnTo>
                      <a:pt x="25" y="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52" name="Freeform 88"/>
              <p:cNvSpPr/>
              <p:nvPr/>
            </p:nvSpPr>
            <p:spPr>
              <a:xfrm>
                <a:off x="3907" y="528"/>
                <a:ext cx="26" cy="6"/>
              </a:xfrm>
              <a:custGeom>
                <a:avLst/>
                <a:gdLst>
                  <a:gd name="txL" fmla="*/ 0 w 26"/>
                  <a:gd name="txT" fmla="*/ 0 h 6"/>
                  <a:gd name="txR" fmla="*/ 26 w 26"/>
                  <a:gd name="txB" fmla="*/ 6 h 6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23" y="6"/>
                  </a:cxn>
                  <a:cxn ang="0">
                    <a:pos x="26" y="6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20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6">
                    <a:moveTo>
                      <a:pt x="0" y="0"/>
                    </a:moveTo>
                    <a:lnTo>
                      <a:pt x="0" y="1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53" name="Freeform 89"/>
              <p:cNvSpPr/>
              <p:nvPr/>
            </p:nvSpPr>
            <p:spPr>
              <a:xfrm>
                <a:off x="2614" y="537"/>
                <a:ext cx="3" cy="4"/>
              </a:xfrm>
              <a:custGeom>
                <a:avLst/>
                <a:gdLst>
                  <a:gd name="txL" fmla="*/ 0 w 3"/>
                  <a:gd name="txT" fmla="*/ 0 h 4"/>
                  <a:gd name="txR" fmla="*/ 3 w 3"/>
                  <a:gd name="txB" fmla="*/ 4 h 4"/>
                </a:gdLst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0" y="4"/>
                  </a:cxn>
                </a:cxnLst>
                <a:rect l="txL" t="txT" r="txR" b="txB"/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54" name="Freeform 90"/>
              <p:cNvSpPr/>
              <p:nvPr/>
            </p:nvSpPr>
            <p:spPr>
              <a:xfrm>
                <a:off x="4093" y="532"/>
                <a:ext cx="3" cy="5"/>
              </a:xfrm>
              <a:custGeom>
                <a:avLst/>
                <a:gdLst>
                  <a:gd name="txL" fmla="*/ 0 w 3"/>
                  <a:gd name="txT" fmla="*/ 0 h 5"/>
                  <a:gd name="txR" fmla="*/ 3 w 3"/>
                  <a:gd name="txB" fmla="*/ 5 h 5"/>
                </a:gdLst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" y="5"/>
                  </a:cxn>
                </a:cxnLst>
                <a:rect l="txL" t="txT" r="txR" b="txB"/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55" name="Freeform 91"/>
              <p:cNvSpPr/>
              <p:nvPr/>
            </p:nvSpPr>
            <p:spPr>
              <a:xfrm>
                <a:off x="2732" y="537"/>
                <a:ext cx="29" cy="7"/>
              </a:xfrm>
              <a:custGeom>
                <a:avLst/>
                <a:gdLst>
                  <a:gd name="txL" fmla="*/ 0 w 29"/>
                  <a:gd name="txT" fmla="*/ 0 h 7"/>
                  <a:gd name="txR" fmla="*/ 29 w 29"/>
                  <a:gd name="txB" fmla="*/ 7 h 7"/>
                </a:gdLst>
                <a:ahLst/>
                <a:cxnLst>
                  <a:cxn ang="0">
                    <a:pos x="29" y="0"/>
                  </a:cxn>
                  <a:cxn ang="0">
                    <a:pos x="26" y="3"/>
                  </a:cxn>
                  <a:cxn ang="0">
                    <a:pos x="6" y="6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9" y="0"/>
                  </a:cxn>
                </a:cxnLst>
                <a:rect l="txL" t="txT" r="txR" b="txB"/>
                <a:pathLst>
                  <a:path w="29" h="7">
                    <a:moveTo>
                      <a:pt x="29" y="0"/>
                    </a:moveTo>
                    <a:lnTo>
                      <a:pt x="26" y="3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56" name="Freeform 92"/>
              <p:cNvSpPr/>
              <p:nvPr/>
            </p:nvSpPr>
            <p:spPr>
              <a:xfrm>
                <a:off x="3952" y="534"/>
                <a:ext cx="26" cy="6"/>
              </a:xfrm>
              <a:custGeom>
                <a:avLst/>
                <a:gdLst>
                  <a:gd name="txL" fmla="*/ 0 w 26"/>
                  <a:gd name="txT" fmla="*/ 0 h 6"/>
                  <a:gd name="txR" fmla="*/ 26 w 26"/>
                  <a:gd name="txB" fmla="*/ 6 h 6"/>
                </a:gdLst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19" y="6"/>
                  </a:cxn>
                  <a:cxn ang="0">
                    <a:pos x="23" y="6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6">
                    <a:moveTo>
                      <a:pt x="0" y="0"/>
                    </a:moveTo>
                    <a:lnTo>
                      <a:pt x="3" y="1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57" name="Freeform 93"/>
              <p:cNvSpPr/>
              <p:nvPr/>
            </p:nvSpPr>
            <p:spPr>
              <a:xfrm>
                <a:off x="2242" y="537"/>
                <a:ext cx="22" cy="7"/>
              </a:xfrm>
              <a:custGeom>
                <a:avLst/>
                <a:gdLst>
                  <a:gd name="txL" fmla="*/ 0 w 22"/>
                  <a:gd name="txT" fmla="*/ 0 h 7"/>
                  <a:gd name="txR" fmla="*/ 22 w 22"/>
                  <a:gd name="txB" fmla="*/ 7 h 7"/>
                </a:gdLst>
                <a:ahLst/>
                <a:cxnLst>
                  <a:cxn ang="0">
                    <a:pos x="22" y="7"/>
                  </a:cxn>
                  <a:cxn ang="0">
                    <a:pos x="22" y="7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19" y="4"/>
                  </a:cxn>
                  <a:cxn ang="0">
                    <a:pos x="22" y="7"/>
                  </a:cxn>
                </a:cxnLst>
                <a:rect l="txL" t="txT" r="txR" b="txB"/>
                <a:pathLst>
                  <a:path w="22" h="7">
                    <a:moveTo>
                      <a:pt x="22" y="7"/>
                    </a:moveTo>
                    <a:lnTo>
                      <a:pt x="22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9" y="4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58" name="Freeform 94"/>
              <p:cNvSpPr/>
              <p:nvPr/>
            </p:nvSpPr>
            <p:spPr>
              <a:xfrm>
                <a:off x="4445" y="532"/>
                <a:ext cx="23" cy="8"/>
              </a:xfrm>
              <a:custGeom>
                <a:avLst/>
                <a:gdLst>
                  <a:gd name="txL" fmla="*/ 0 w 23"/>
                  <a:gd name="txT" fmla="*/ 0 h 8"/>
                  <a:gd name="txR" fmla="*/ 23 w 23"/>
                  <a:gd name="txB" fmla="*/ 8 h 8"/>
                </a:gdLst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7" y="3"/>
                  </a:cxn>
                  <a:cxn ang="0">
                    <a:pos x="0" y="8"/>
                  </a:cxn>
                </a:cxnLst>
                <a:rect l="txL" t="txT" r="txR" b="txB"/>
                <a:pathLst>
                  <a:path w="23" h="8">
                    <a:moveTo>
                      <a:pt x="0" y="8"/>
                    </a:moveTo>
                    <a:lnTo>
                      <a:pt x="0" y="8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7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59" name="Freeform 95"/>
              <p:cNvSpPr/>
              <p:nvPr/>
            </p:nvSpPr>
            <p:spPr>
              <a:xfrm>
                <a:off x="2197" y="538"/>
                <a:ext cx="29" cy="5"/>
              </a:xfrm>
              <a:custGeom>
                <a:avLst/>
                <a:gdLst>
                  <a:gd name="txL" fmla="*/ 0 w 29"/>
                  <a:gd name="txT" fmla="*/ 0 h 5"/>
                  <a:gd name="txR" fmla="*/ 29 w 29"/>
                  <a:gd name="txB" fmla="*/ 5 h 5"/>
                </a:gdLst>
                <a:ahLst/>
                <a:cxnLst>
                  <a:cxn ang="0">
                    <a:pos x="29" y="0"/>
                  </a:cxn>
                  <a:cxn ang="0">
                    <a:pos x="19" y="3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9" y="0"/>
                  </a:cxn>
                </a:cxnLst>
                <a:rect l="txL" t="txT" r="txR" b="txB"/>
                <a:pathLst>
                  <a:path w="29" h="5">
                    <a:moveTo>
                      <a:pt x="29" y="0"/>
                    </a:moveTo>
                    <a:lnTo>
                      <a:pt x="1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60" name="Freeform 96"/>
              <p:cNvSpPr/>
              <p:nvPr/>
            </p:nvSpPr>
            <p:spPr>
              <a:xfrm>
                <a:off x="4484" y="532"/>
                <a:ext cx="29" cy="5"/>
              </a:xfrm>
              <a:custGeom>
                <a:avLst/>
                <a:gdLst>
                  <a:gd name="txL" fmla="*/ 0 w 29"/>
                  <a:gd name="txT" fmla="*/ 0 h 5"/>
                  <a:gd name="txR" fmla="*/ 29 w 29"/>
                  <a:gd name="txB" fmla="*/ 5 h 5"/>
                </a:gdLst>
                <a:ahLst/>
                <a:cxnLst>
                  <a:cxn ang="0">
                    <a:pos x="0" y="2"/>
                  </a:cxn>
                  <a:cxn ang="0">
                    <a:pos x="9" y="3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9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rect l="txL" t="txT" r="txR" b="txB"/>
                <a:pathLst>
                  <a:path w="29" h="5">
                    <a:moveTo>
                      <a:pt x="0" y="2"/>
                    </a:moveTo>
                    <a:lnTo>
                      <a:pt x="9" y="3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61" name="Freeform 97"/>
              <p:cNvSpPr/>
              <p:nvPr/>
            </p:nvSpPr>
            <p:spPr>
              <a:xfrm>
                <a:off x="2341" y="541"/>
                <a:ext cx="20" cy="9"/>
              </a:xfrm>
              <a:custGeom>
                <a:avLst/>
                <a:gdLst>
                  <a:gd name="txL" fmla="*/ 0 w 20"/>
                  <a:gd name="txT" fmla="*/ 0 h 9"/>
                  <a:gd name="txR" fmla="*/ 20 w 20"/>
                  <a:gd name="txB" fmla="*/ 9 h 9"/>
                </a:gdLst>
                <a:ahLst/>
                <a:cxnLst>
                  <a:cxn ang="0">
                    <a:pos x="20" y="9"/>
                  </a:cxn>
                  <a:cxn ang="0">
                    <a:pos x="16" y="9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20" y="9"/>
                  </a:cxn>
                  <a:cxn ang="0">
                    <a:pos x="20" y="9"/>
                  </a:cxn>
                </a:cxnLst>
                <a:rect l="txL" t="txT" r="txR" b="txB"/>
                <a:pathLst>
                  <a:path w="20" h="9">
                    <a:moveTo>
                      <a:pt x="20" y="9"/>
                    </a:moveTo>
                    <a:lnTo>
                      <a:pt x="1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62" name="Freeform 98"/>
              <p:cNvSpPr/>
              <p:nvPr/>
            </p:nvSpPr>
            <p:spPr>
              <a:xfrm>
                <a:off x="4352" y="535"/>
                <a:ext cx="17" cy="11"/>
              </a:xfrm>
              <a:custGeom>
                <a:avLst/>
                <a:gdLst>
                  <a:gd name="txL" fmla="*/ 0 w 17"/>
                  <a:gd name="txT" fmla="*/ 0 h 11"/>
                  <a:gd name="txR" fmla="*/ 17 w 17"/>
                  <a:gd name="txB" fmla="*/ 11 h 11"/>
                </a:gdLst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0" y="9"/>
                  </a:cxn>
                  <a:cxn ang="0">
                    <a:pos x="0" y="11"/>
                  </a:cxn>
                </a:cxnLst>
                <a:rect l="txL" t="txT" r="txR" b="txB"/>
                <a:pathLst>
                  <a:path w="17" h="11">
                    <a:moveTo>
                      <a:pt x="0" y="11"/>
                    </a:moveTo>
                    <a:lnTo>
                      <a:pt x="0" y="11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63" name="Freeform 99"/>
              <p:cNvSpPr/>
              <p:nvPr/>
            </p:nvSpPr>
            <p:spPr>
              <a:xfrm>
                <a:off x="2152" y="544"/>
                <a:ext cx="29" cy="8"/>
              </a:xfrm>
              <a:custGeom>
                <a:avLst/>
                <a:gdLst>
                  <a:gd name="txL" fmla="*/ 0 w 29"/>
                  <a:gd name="txT" fmla="*/ 0 h 8"/>
                  <a:gd name="txR" fmla="*/ 29 w 29"/>
                  <a:gd name="txB" fmla="*/ 8 h 8"/>
                </a:gdLst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10" y="3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3" y="2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rect l="txL" t="txT" r="txR" b="txB"/>
                <a:pathLst>
                  <a:path w="29" h="8">
                    <a:moveTo>
                      <a:pt x="29" y="0"/>
                    </a:moveTo>
                    <a:lnTo>
                      <a:pt x="29" y="0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64" name="Freeform 100"/>
              <p:cNvSpPr/>
              <p:nvPr/>
            </p:nvSpPr>
            <p:spPr>
              <a:xfrm>
                <a:off x="4529" y="538"/>
                <a:ext cx="28" cy="8"/>
              </a:xfrm>
              <a:custGeom>
                <a:avLst/>
                <a:gdLst>
                  <a:gd name="txL" fmla="*/ 0 w 28"/>
                  <a:gd name="txT" fmla="*/ 0 h 8"/>
                  <a:gd name="txR" fmla="*/ 28 w 28"/>
                  <a:gd name="txB" fmla="*/ 8 h 8"/>
                </a:gdLst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9" y="5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1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8" h="8">
                    <a:moveTo>
                      <a:pt x="0" y="0"/>
                    </a:moveTo>
                    <a:lnTo>
                      <a:pt x="0" y="2"/>
                    </a:lnTo>
                    <a:lnTo>
                      <a:pt x="19" y="5"/>
                    </a:lnTo>
                    <a:lnTo>
                      <a:pt x="28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65" name="Freeform 101"/>
              <p:cNvSpPr/>
              <p:nvPr/>
            </p:nvSpPr>
            <p:spPr>
              <a:xfrm>
                <a:off x="2681" y="544"/>
                <a:ext cx="32" cy="5"/>
              </a:xfrm>
              <a:custGeom>
                <a:avLst/>
                <a:gdLst>
                  <a:gd name="txL" fmla="*/ 0 w 32"/>
                  <a:gd name="txT" fmla="*/ 0 h 5"/>
                  <a:gd name="txR" fmla="*/ 32 w 32"/>
                  <a:gd name="txB" fmla="*/ 5 h 5"/>
                </a:gdLst>
                <a:ahLst/>
                <a:cxnLst>
                  <a:cxn ang="0">
                    <a:pos x="32" y="0"/>
                  </a:cxn>
                  <a:cxn ang="0">
                    <a:pos x="32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9" y="0"/>
                  </a:cxn>
                  <a:cxn ang="0">
                    <a:pos x="32" y="0"/>
                  </a:cxn>
                </a:cxnLst>
                <a:rect l="txL" t="txT" r="txR" b="txB"/>
                <a:pathLst>
                  <a:path w="32" h="5">
                    <a:moveTo>
                      <a:pt x="32" y="0"/>
                    </a:moveTo>
                    <a:lnTo>
                      <a:pt x="32" y="2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66" name="Freeform 102"/>
              <p:cNvSpPr/>
              <p:nvPr/>
            </p:nvSpPr>
            <p:spPr>
              <a:xfrm>
                <a:off x="4000" y="541"/>
                <a:ext cx="32" cy="5"/>
              </a:xfrm>
              <a:custGeom>
                <a:avLst/>
                <a:gdLst>
                  <a:gd name="txL" fmla="*/ 0 w 32"/>
                  <a:gd name="txT" fmla="*/ 0 h 5"/>
                  <a:gd name="txR" fmla="*/ 32 w 32"/>
                  <a:gd name="txB" fmla="*/ 5 h 5"/>
                </a:gdLst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9" y="5"/>
                  </a:cxn>
                  <a:cxn ang="0">
                    <a:pos x="32" y="3"/>
                  </a:cxn>
                  <a:cxn ang="0">
                    <a:pos x="29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32" h="5">
                    <a:moveTo>
                      <a:pt x="0" y="0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29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67" name="Freeform 103"/>
              <p:cNvSpPr/>
              <p:nvPr/>
            </p:nvSpPr>
            <p:spPr>
              <a:xfrm>
                <a:off x="3251" y="544"/>
                <a:ext cx="13" cy="9"/>
              </a:xfrm>
              <a:custGeom>
                <a:avLst/>
                <a:gdLst>
                  <a:gd name="txL" fmla="*/ 0 w 13"/>
                  <a:gd name="txT" fmla="*/ 0 h 9"/>
                  <a:gd name="txR" fmla="*/ 13 w 13"/>
                  <a:gd name="txB" fmla="*/ 9 h 9"/>
                </a:gdLst>
                <a:ahLst/>
                <a:cxnLst>
                  <a:cxn ang="0">
                    <a:pos x="6" y="6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6" y="6"/>
                  </a:cxn>
                </a:cxnLst>
                <a:rect l="txL" t="txT" r="txR" b="txB"/>
                <a:pathLst>
                  <a:path w="13" h="9">
                    <a:moveTo>
                      <a:pt x="6" y="6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68" name="Freeform 104"/>
              <p:cNvSpPr/>
              <p:nvPr/>
            </p:nvSpPr>
            <p:spPr>
              <a:xfrm>
                <a:off x="3449" y="543"/>
                <a:ext cx="10" cy="9"/>
              </a:xfrm>
              <a:custGeom>
                <a:avLst/>
                <a:gdLst>
                  <a:gd name="txL" fmla="*/ 0 w 10"/>
                  <a:gd name="txT" fmla="*/ 0 h 9"/>
                  <a:gd name="txR" fmla="*/ 10 w 10"/>
                  <a:gd name="txB" fmla="*/ 9 h 9"/>
                </a:gdLst>
                <a:ahLst/>
                <a:cxnLst>
                  <a:cxn ang="0">
                    <a:pos x="4" y="6"/>
                  </a:cxn>
                  <a:cxn ang="0">
                    <a:pos x="10" y="9"/>
                  </a:cxn>
                  <a:cxn ang="0">
                    <a:pos x="10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4" y="6"/>
                  </a:cxn>
                </a:cxnLst>
                <a:rect l="txL" t="txT" r="txR" b="txB"/>
                <a:pathLst>
                  <a:path w="10" h="9">
                    <a:moveTo>
                      <a:pt x="4" y="6"/>
                    </a:moveTo>
                    <a:lnTo>
                      <a:pt x="10" y="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69" name="Freeform 105"/>
              <p:cNvSpPr/>
              <p:nvPr/>
            </p:nvSpPr>
            <p:spPr>
              <a:xfrm>
                <a:off x="2284" y="547"/>
                <a:ext cx="12" cy="8"/>
              </a:xfrm>
              <a:custGeom>
                <a:avLst/>
                <a:gdLst>
                  <a:gd name="txL" fmla="*/ 0 w 12"/>
                  <a:gd name="txT" fmla="*/ 0 h 8"/>
                  <a:gd name="txR" fmla="*/ 12 w 12"/>
                  <a:gd name="txB" fmla="*/ 8 h 8"/>
                </a:gdLst>
                <a:ahLst/>
                <a:cxnLst>
                  <a:cxn ang="0">
                    <a:pos x="12" y="6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12" y="6"/>
                  </a:cxn>
                </a:cxnLst>
                <a:rect l="txL" t="txT" r="txR" b="txB"/>
                <a:pathLst>
                  <a:path w="12" h="8">
                    <a:moveTo>
                      <a:pt x="12" y="6"/>
                    </a:moveTo>
                    <a:lnTo>
                      <a:pt x="1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70" name="Freeform 106"/>
              <p:cNvSpPr/>
              <p:nvPr/>
            </p:nvSpPr>
            <p:spPr>
              <a:xfrm>
                <a:off x="4413" y="543"/>
                <a:ext cx="16" cy="7"/>
              </a:xfrm>
              <a:custGeom>
                <a:avLst/>
                <a:gdLst>
                  <a:gd name="txL" fmla="*/ 0 w 16"/>
                  <a:gd name="txT" fmla="*/ 0 h 7"/>
                  <a:gd name="txR" fmla="*/ 16 w 16"/>
                  <a:gd name="txB" fmla="*/ 7 h 7"/>
                </a:gdLst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6"/>
                  </a:cxn>
                </a:cxnLst>
                <a:rect l="txL" t="txT" r="txR" b="tx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71" name="Freeform 107"/>
              <p:cNvSpPr/>
              <p:nvPr/>
            </p:nvSpPr>
            <p:spPr>
              <a:xfrm>
                <a:off x="2639" y="549"/>
                <a:ext cx="23" cy="4"/>
              </a:xfrm>
              <a:custGeom>
                <a:avLst/>
                <a:gdLst>
                  <a:gd name="txL" fmla="*/ 0 w 23"/>
                  <a:gd name="txT" fmla="*/ 0 h 4"/>
                  <a:gd name="txR" fmla="*/ 23 w 23"/>
                  <a:gd name="txB" fmla="*/ 4 h 4"/>
                </a:gdLst>
                <a:ahLst/>
                <a:cxnLst>
                  <a:cxn ang="0">
                    <a:pos x="23" y="1"/>
                  </a:cxn>
                  <a:cxn ang="0">
                    <a:pos x="23" y="1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7" y="1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3" y="1"/>
                  </a:cxn>
                </a:cxnLst>
                <a:rect l="txL" t="txT" r="txR" b="txB"/>
                <a:pathLst>
                  <a:path w="23" h="4">
                    <a:moveTo>
                      <a:pt x="23" y="1"/>
                    </a:moveTo>
                    <a:lnTo>
                      <a:pt x="23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72" name="Freeform 108"/>
              <p:cNvSpPr/>
              <p:nvPr/>
            </p:nvSpPr>
            <p:spPr>
              <a:xfrm>
                <a:off x="4051" y="546"/>
                <a:ext cx="23" cy="3"/>
              </a:xfrm>
              <a:custGeom>
                <a:avLst/>
                <a:gdLst>
                  <a:gd name="txL" fmla="*/ 0 w 23"/>
                  <a:gd name="txT" fmla="*/ 0 h 3"/>
                  <a:gd name="txR" fmla="*/ 23 w 23"/>
                  <a:gd name="txB" fmla="*/ 3 h 3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6" y="3"/>
                  </a:cxn>
                  <a:cxn ang="0">
                    <a:pos x="20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13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3" h="3">
                    <a:moveTo>
                      <a:pt x="0" y="0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73" name="Freeform 109"/>
              <p:cNvSpPr/>
              <p:nvPr/>
            </p:nvSpPr>
            <p:spPr>
              <a:xfrm>
                <a:off x="2610" y="553"/>
                <a:ext cx="7" cy="11"/>
              </a:xfrm>
              <a:custGeom>
                <a:avLst/>
                <a:gdLst>
                  <a:gd name="txL" fmla="*/ 0 w 7"/>
                  <a:gd name="txT" fmla="*/ 0 h 11"/>
                  <a:gd name="txR" fmla="*/ 7 w 7"/>
                  <a:gd name="txB" fmla="*/ 11 h 11"/>
                </a:gdLst>
                <a:ahLst/>
                <a:cxnLst>
                  <a:cxn ang="0">
                    <a:pos x="7" y="11"/>
                  </a:cxn>
                  <a:cxn ang="0">
                    <a:pos x="4" y="11"/>
                  </a:cxn>
                  <a:cxn ang="0">
                    <a:pos x="0" y="8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7" y="10"/>
                  </a:cxn>
                  <a:cxn ang="0">
                    <a:pos x="7" y="11"/>
                  </a:cxn>
                </a:cxnLst>
                <a:rect l="txL" t="txT" r="txR" b="txB"/>
                <a:pathLst>
                  <a:path w="7" h="11">
                    <a:moveTo>
                      <a:pt x="7" y="11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74" name="Freeform 110"/>
              <p:cNvSpPr/>
              <p:nvPr/>
            </p:nvSpPr>
            <p:spPr>
              <a:xfrm>
                <a:off x="4096" y="550"/>
                <a:ext cx="3" cy="10"/>
              </a:xfrm>
              <a:custGeom>
                <a:avLst/>
                <a:gdLst>
                  <a:gd name="txL" fmla="*/ 0 w 3"/>
                  <a:gd name="txT" fmla="*/ 0 h 10"/>
                  <a:gd name="txR" fmla="*/ 3 w 3"/>
                  <a:gd name="txB" fmla="*/ 10 h 10"/>
                </a:gdLst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3" y="8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10"/>
                  </a:cxn>
                </a:cxnLst>
                <a:rect l="txL" t="txT" r="txR" b="txB"/>
                <a:pathLst>
                  <a:path w="3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75" name="Freeform 111"/>
              <p:cNvSpPr/>
              <p:nvPr/>
            </p:nvSpPr>
            <p:spPr>
              <a:xfrm>
                <a:off x="2377" y="555"/>
                <a:ext cx="25" cy="3"/>
              </a:xfrm>
              <a:custGeom>
                <a:avLst/>
                <a:gdLst>
                  <a:gd name="txL" fmla="*/ 0 w 25"/>
                  <a:gd name="txT" fmla="*/ 0 h 3"/>
                  <a:gd name="txR" fmla="*/ 25 w 25"/>
                  <a:gd name="txB" fmla="*/ 3 h 3"/>
                </a:gdLst>
                <a:ahLst/>
                <a:cxnLst>
                  <a:cxn ang="0">
                    <a:pos x="25" y="3"/>
                  </a:cxn>
                  <a:cxn ang="0">
                    <a:pos x="16" y="3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5" y="3"/>
                  </a:cxn>
                  <a:cxn ang="0">
                    <a:pos x="25" y="3"/>
                  </a:cxn>
                </a:cxnLst>
                <a:rect l="txL" t="txT" r="txR" b="txB"/>
                <a:pathLst>
                  <a:path w="25" h="3">
                    <a:moveTo>
                      <a:pt x="25" y="3"/>
                    </a:moveTo>
                    <a:lnTo>
                      <a:pt x="16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76" name="Freeform 112"/>
              <p:cNvSpPr/>
              <p:nvPr/>
            </p:nvSpPr>
            <p:spPr>
              <a:xfrm>
                <a:off x="4311" y="549"/>
                <a:ext cx="22" cy="4"/>
              </a:xfrm>
              <a:custGeom>
                <a:avLst/>
                <a:gdLst>
                  <a:gd name="txL" fmla="*/ 0 w 22"/>
                  <a:gd name="txT" fmla="*/ 0 h 4"/>
                  <a:gd name="txR" fmla="*/ 22 w 22"/>
                  <a:gd name="txB" fmla="*/ 4 h 4"/>
                </a:gdLst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22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txL" t="txT" r="txR" b="txB"/>
                <a:pathLst>
                  <a:path w="22" h="4">
                    <a:moveTo>
                      <a:pt x="0" y="4"/>
                    </a:moveTo>
                    <a:lnTo>
                      <a:pt x="6" y="4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77" name="Freeform 113"/>
              <p:cNvSpPr/>
              <p:nvPr/>
            </p:nvSpPr>
            <p:spPr>
              <a:xfrm>
                <a:off x="2117" y="556"/>
                <a:ext cx="26" cy="10"/>
              </a:xfrm>
              <a:custGeom>
                <a:avLst/>
                <a:gdLst>
                  <a:gd name="txL" fmla="*/ 0 w 26"/>
                  <a:gd name="txT" fmla="*/ 0 h 10"/>
                  <a:gd name="txR" fmla="*/ 26 w 26"/>
                  <a:gd name="txB" fmla="*/ 10 h 10"/>
                </a:gdLst>
                <a:ahLst/>
                <a:cxnLst>
                  <a:cxn ang="0">
                    <a:pos x="26" y="0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rect l="txL" t="txT" r="txR" b="txB"/>
                <a:pathLst>
                  <a:path w="26" h="10">
                    <a:moveTo>
                      <a:pt x="26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78" name="Freeform 114"/>
              <p:cNvSpPr/>
              <p:nvPr/>
            </p:nvSpPr>
            <p:spPr>
              <a:xfrm>
                <a:off x="4567" y="550"/>
                <a:ext cx="26" cy="11"/>
              </a:xfrm>
              <a:custGeom>
                <a:avLst/>
                <a:gdLst>
                  <a:gd name="txL" fmla="*/ 0 w 26"/>
                  <a:gd name="txT" fmla="*/ 0 h 11"/>
                  <a:gd name="txR" fmla="*/ 26 w 26"/>
                  <a:gd name="txB" fmla="*/ 11 h 11"/>
                </a:gdLst>
                <a:ahLst/>
                <a:cxnLst>
                  <a:cxn ang="0">
                    <a:pos x="0" y="0"/>
                  </a:cxn>
                  <a:cxn ang="0">
                    <a:pos x="22" y="11"/>
                  </a:cxn>
                  <a:cxn ang="0">
                    <a:pos x="26" y="11"/>
                  </a:cxn>
                  <a:cxn ang="0">
                    <a:pos x="26" y="1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11">
                    <a:moveTo>
                      <a:pt x="0" y="0"/>
                    </a:moveTo>
                    <a:lnTo>
                      <a:pt x="22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79" name="Freeform 115"/>
              <p:cNvSpPr/>
              <p:nvPr/>
            </p:nvSpPr>
            <p:spPr>
              <a:xfrm>
                <a:off x="2549" y="556"/>
                <a:ext cx="23" cy="5"/>
              </a:xfrm>
              <a:custGeom>
                <a:avLst/>
                <a:gdLst>
                  <a:gd name="txL" fmla="*/ 0 w 23"/>
                  <a:gd name="txT" fmla="*/ 0 h 5"/>
                  <a:gd name="txR" fmla="*/ 23 w 23"/>
                  <a:gd name="txB" fmla="*/ 5 h 5"/>
                </a:gdLst>
                <a:ahLst/>
                <a:cxnLst>
                  <a:cxn ang="0">
                    <a:pos x="23" y="2"/>
                  </a:cxn>
                  <a:cxn ang="0">
                    <a:pos x="23" y="2"/>
                  </a:cxn>
                  <a:cxn ang="0">
                    <a:pos x="7" y="5"/>
                  </a:cxn>
                  <a:cxn ang="0">
                    <a:pos x="4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3" y="2"/>
                  </a:cxn>
                </a:cxnLst>
                <a:rect l="txL" t="txT" r="txR" b="txB"/>
                <a:pathLst>
                  <a:path w="23" h="5">
                    <a:moveTo>
                      <a:pt x="23" y="2"/>
                    </a:moveTo>
                    <a:lnTo>
                      <a:pt x="23" y="2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80" name="Freeform 116"/>
              <p:cNvSpPr/>
              <p:nvPr/>
            </p:nvSpPr>
            <p:spPr>
              <a:xfrm>
                <a:off x="4141" y="553"/>
                <a:ext cx="19" cy="3"/>
              </a:xfrm>
              <a:custGeom>
                <a:avLst/>
                <a:gdLst>
                  <a:gd name="txL" fmla="*/ 0 w 19"/>
                  <a:gd name="txT" fmla="*/ 0 h 3"/>
                  <a:gd name="txR" fmla="*/ 19 w 19"/>
                  <a:gd name="txB" fmla="*/ 3 h 3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81" name="Freeform 117"/>
              <p:cNvSpPr/>
              <p:nvPr/>
            </p:nvSpPr>
            <p:spPr>
              <a:xfrm>
                <a:off x="3225" y="558"/>
                <a:ext cx="16" cy="5"/>
              </a:xfrm>
              <a:custGeom>
                <a:avLst/>
                <a:gdLst>
                  <a:gd name="txL" fmla="*/ 0 w 16"/>
                  <a:gd name="txT" fmla="*/ 0 h 5"/>
                  <a:gd name="txR" fmla="*/ 16 w 16"/>
                  <a:gd name="txB" fmla="*/ 5 h 5"/>
                </a:gdLst>
                <a:ahLst/>
                <a:cxnLst>
                  <a:cxn ang="0">
                    <a:pos x="16" y="0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txL" t="txT" r="txR" b="txB"/>
                <a:pathLst>
                  <a:path w="16" h="5">
                    <a:moveTo>
                      <a:pt x="16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82" name="Freeform 118"/>
              <p:cNvSpPr/>
              <p:nvPr/>
            </p:nvSpPr>
            <p:spPr>
              <a:xfrm>
                <a:off x="3469" y="556"/>
                <a:ext cx="19" cy="5"/>
              </a:xfrm>
              <a:custGeom>
                <a:avLst/>
                <a:gdLst>
                  <a:gd name="txL" fmla="*/ 0 w 19"/>
                  <a:gd name="txT" fmla="*/ 0 h 5"/>
                  <a:gd name="txR" fmla="*/ 19 w 19"/>
                  <a:gd name="txB" fmla="*/ 5 h 5"/>
                </a:gdLst>
                <a:ahLst/>
                <a:cxnLst>
                  <a:cxn ang="0">
                    <a:pos x="0" y="0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9" y="4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9" h="5">
                    <a:moveTo>
                      <a:pt x="0" y="0"/>
                    </a:moveTo>
                    <a:lnTo>
                      <a:pt x="16" y="5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83" name="Freeform 119"/>
              <p:cNvSpPr/>
              <p:nvPr/>
            </p:nvSpPr>
            <p:spPr>
              <a:xfrm>
                <a:off x="2434" y="558"/>
                <a:ext cx="29" cy="3"/>
              </a:xfrm>
              <a:custGeom>
                <a:avLst/>
                <a:gdLst>
                  <a:gd name="txL" fmla="*/ 0 w 29"/>
                  <a:gd name="txT" fmla="*/ 0 h 3"/>
                  <a:gd name="txR" fmla="*/ 29 w 29"/>
                  <a:gd name="txB" fmla="*/ 3 h 3"/>
                </a:gdLst>
                <a:ahLst/>
                <a:cxnLst>
                  <a:cxn ang="0">
                    <a:pos x="29" y="2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9" y="2"/>
                  </a:cxn>
                </a:cxnLst>
                <a:rect l="txL" t="txT" r="txR" b="tx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84" name="Freeform 120"/>
              <p:cNvSpPr/>
              <p:nvPr/>
            </p:nvSpPr>
            <p:spPr>
              <a:xfrm>
                <a:off x="4247" y="553"/>
                <a:ext cx="29" cy="3"/>
              </a:xfrm>
              <a:custGeom>
                <a:avLst/>
                <a:gdLst>
                  <a:gd name="txL" fmla="*/ 0 w 29"/>
                  <a:gd name="txT" fmla="*/ 0 h 3"/>
                  <a:gd name="txR" fmla="*/ 29 w 29"/>
                  <a:gd name="txB" fmla="*/ 3 h 3"/>
                </a:gdLst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3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9" h="3">
                    <a:moveTo>
                      <a:pt x="0" y="2"/>
                    </a:moveTo>
                    <a:lnTo>
                      <a:pt x="0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85" name="Freeform 121"/>
              <p:cNvSpPr/>
              <p:nvPr/>
            </p:nvSpPr>
            <p:spPr>
              <a:xfrm>
                <a:off x="2495" y="558"/>
                <a:ext cx="26" cy="3"/>
              </a:xfrm>
              <a:custGeom>
                <a:avLst/>
                <a:gdLst>
                  <a:gd name="txL" fmla="*/ 0 w 26"/>
                  <a:gd name="txT" fmla="*/ 0 h 3"/>
                  <a:gd name="txR" fmla="*/ 26 w 26"/>
                  <a:gd name="txB" fmla="*/ 3 h 3"/>
                </a:gdLst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6" y="2"/>
                  </a:cxn>
                </a:cxnLst>
                <a:rect l="txL" t="txT" r="txR" b="txB"/>
                <a:pathLst>
                  <a:path w="26" h="3">
                    <a:moveTo>
                      <a:pt x="26" y="2"/>
                    </a:moveTo>
                    <a:lnTo>
                      <a:pt x="26" y="2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86" name="Freeform 122"/>
              <p:cNvSpPr/>
              <p:nvPr/>
            </p:nvSpPr>
            <p:spPr>
              <a:xfrm>
                <a:off x="4192" y="555"/>
                <a:ext cx="26" cy="1"/>
              </a:xfrm>
              <a:custGeom>
                <a:avLst/>
                <a:gdLst>
                  <a:gd name="txL" fmla="*/ 0 w 26"/>
                  <a:gd name="txT" fmla="*/ 0 h 1"/>
                  <a:gd name="txR" fmla="*/ 26 w 26"/>
                  <a:gd name="txB" fmla="*/ 1 h 1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3" y="1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1">
                    <a:moveTo>
                      <a:pt x="0" y="0"/>
                    </a:moveTo>
                    <a:lnTo>
                      <a:pt x="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87" name="Freeform 123"/>
              <p:cNvSpPr/>
              <p:nvPr/>
            </p:nvSpPr>
            <p:spPr>
              <a:xfrm>
                <a:off x="2306" y="563"/>
                <a:ext cx="6" cy="12"/>
              </a:xfrm>
              <a:custGeom>
                <a:avLst/>
                <a:gdLst>
                  <a:gd name="txL" fmla="*/ 0 w 6"/>
                  <a:gd name="txT" fmla="*/ 0 h 12"/>
                  <a:gd name="txR" fmla="*/ 6 w 6"/>
                  <a:gd name="txB" fmla="*/ 12 h 12"/>
                </a:gdLst>
                <a:ahLst/>
                <a:cxnLst>
                  <a:cxn ang="0">
                    <a:pos x="6" y="9"/>
                  </a:cxn>
                  <a:cxn ang="0">
                    <a:pos x="6" y="10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6" y="9"/>
                  </a:cxn>
                </a:cxnLst>
                <a:rect l="txL" t="txT" r="txR" b="txB"/>
                <a:pathLst>
                  <a:path w="6" h="12">
                    <a:moveTo>
                      <a:pt x="6" y="9"/>
                    </a:moveTo>
                    <a:lnTo>
                      <a:pt x="6" y="10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88" name="Freeform 124"/>
              <p:cNvSpPr/>
              <p:nvPr/>
            </p:nvSpPr>
            <p:spPr>
              <a:xfrm>
                <a:off x="4401" y="556"/>
                <a:ext cx="3" cy="13"/>
              </a:xfrm>
              <a:custGeom>
                <a:avLst/>
                <a:gdLst>
                  <a:gd name="txL" fmla="*/ 0 w 3"/>
                  <a:gd name="txT" fmla="*/ 0 h 13"/>
                  <a:gd name="txR" fmla="*/ 3 w 3"/>
                  <a:gd name="txB" fmla="*/ 13 h 13"/>
                </a:gdLst>
                <a:ahLst/>
                <a:cxnLst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3" y="13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11"/>
                  </a:cxn>
                </a:cxnLst>
                <a:rect l="txL" t="txT" r="txR" b="txB"/>
                <a:pathLst>
                  <a:path w="3" h="13">
                    <a:moveTo>
                      <a:pt x="0" y="11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89" name="Freeform 125"/>
              <p:cNvSpPr/>
              <p:nvPr/>
            </p:nvSpPr>
            <p:spPr>
              <a:xfrm>
                <a:off x="3206" y="564"/>
                <a:ext cx="10" cy="2"/>
              </a:xfrm>
              <a:custGeom>
                <a:avLst/>
                <a:gdLst>
                  <a:gd name="txL" fmla="*/ 0 w 10"/>
                  <a:gd name="txT" fmla="*/ 0 h 2"/>
                  <a:gd name="txR" fmla="*/ 10 w 10"/>
                  <a:gd name="txB" fmla="*/ 2 h 2"/>
                </a:gdLst>
                <a:ahLst/>
                <a:cxnLst>
                  <a:cxn ang="0">
                    <a:pos x="10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0" y="0"/>
                  </a:cxn>
                </a:cxnLst>
                <a:rect l="txL" t="txT" r="txR" b="txB"/>
                <a:pathLst>
                  <a:path w="10" h="2">
                    <a:moveTo>
                      <a:pt x="1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90" name="Freeform 126"/>
              <p:cNvSpPr/>
              <p:nvPr/>
            </p:nvSpPr>
            <p:spPr>
              <a:xfrm>
                <a:off x="3497" y="563"/>
                <a:ext cx="10" cy="1"/>
              </a:xfrm>
              <a:custGeom>
                <a:avLst/>
                <a:gdLst>
                  <a:gd name="txL" fmla="*/ 0 w 10"/>
                  <a:gd name="txT" fmla="*/ 0 h 1"/>
                  <a:gd name="txR" fmla="*/ 10 w 10"/>
                  <a:gd name="txB" fmla="*/ 1 h 1"/>
                </a:gdLst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0" h="1">
                    <a:moveTo>
                      <a:pt x="0" y="0"/>
                    </a:moveTo>
                    <a:lnTo>
                      <a:pt x="4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91" name="Freeform 127"/>
              <p:cNvSpPr/>
              <p:nvPr/>
            </p:nvSpPr>
            <p:spPr>
              <a:xfrm>
                <a:off x="2104" y="572"/>
                <a:ext cx="4" cy="4"/>
              </a:xfrm>
              <a:custGeom>
                <a:avLst/>
                <a:gdLst>
                  <a:gd name="txL" fmla="*/ 0 w 4"/>
                  <a:gd name="txT" fmla="*/ 0 h 4"/>
                  <a:gd name="txR" fmla="*/ 4 w 4"/>
                  <a:gd name="txB" fmla="*/ 4 h 4"/>
                </a:gdLst>
                <a:ahLst/>
                <a:cxnLst>
                  <a:cxn ang="0">
                    <a:pos x="4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</a:cxnLst>
                <a:rect l="txL" t="txT" r="txR" b="txB"/>
                <a:pathLst>
                  <a:path w="4" h="4">
                    <a:moveTo>
                      <a:pt x="4" y="1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92" name="Freeform 128"/>
              <p:cNvSpPr/>
              <p:nvPr/>
            </p:nvSpPr>
            <p:spPr>
              <a:xfrm>
                <a:off x="4602" y="566"/>
                <a:ext cx="7" cy="4"/>
              </a:xfrm>
              <a:custGeom>
                <a:avLst/>
                <a:gdLst>
                  <a:gd name="txL" fmla="*/ 0 w 7"/>
                  <a:gd name="txT" fmla="*/ 0 h 4"/>
                  <a:gd name="txR" fmla="*/ 7 w 7"/>
                  <a:gd name="txB" fmla="*/ 4 h 4"/>
                </a:gdLst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7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txL" t="txT" r="txR" b="txB"/>
                <a:pathLst>
                  <a:path w="7" h="4">
                    <a:moveTo>
                      <a:pt x="0" y="3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93" name="Rectangle 129"/>
              <p:cNvSpPr/>
              <p:nvPr/>
            </p:nvSpPr>
            <p:spPr>
              <a:xfrm>
                <a:off x="2706" y="572"/>
                <a:ext cx="4" cy="6"/>
              </a:xfrm>
              <a:prstGeom prst="rect">
                <a:avLst/>
              </a:prstGeom>
              <a:solidFill>
                <a:srgbClr val="3300CC"/>
              </a:solidFill>
              <a:ln w="9525">
                <a:noFill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None/>
                </a:pPr>
                <a:endParaRPr lang="zh-CN" altLang="en-US" sz="1800" dirty="0"/>
              </a:p>
            </p:txBody>
          </p:sp>
          <p:sp>
            <p:nvSpPr>
              <p:cNvPr id="7294" name="Freeform 130"/>
              <p:cNvSpPr/>
              <p:nvPr/>
            </p:nvSpPr>
            <p:spPr>
              <a:xfrm>
                <a:off x="4000" y="569"/>
                <a:ext cx="3" cy="6"/>
              </a:xfrm>
              <a:custGeom>
                <a:avLst/>
                <a:gdLst>
                  <a:gd name="txL" fmla="*/ 0 w 3"/>
                  <a:gd name="txT" fmla="*/ 0 h 6"/>
                  <a:gd name="txR" fmla="*/ 3 w 3"/>
                  <a:gd name="txB" fmla="*/ 6 h 6"/>
                </a:gdLst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6"/>
                  </a:cxn>
                </a:cxnLst>
                <a:rect l="txL" t="txT" r="txR" b="txB"/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95" name="Freeform 131"/>
              <p:cNvSpPr/>
              <p:nvPr/>
            </p:nvSpPr>
            <p:spPr>
              <a:xfrm>
                <a:off x="2620" y="573"/>
                <a:ext cx="16" cy="9"/>
              </a:xfrm>
              <a:custGeom>
                <a:avLst/>
                <a:gdLst>
                  <a:gd name="txL" fmla="*/ 0 w 16"/>
                  <a:gd name="txT" fmla="*/ 0 h 9"/>
                  <a:gd name="txR" fmla="*/ 16 w 16"/>
                  <a:gd name="txB" fmla="*/ 9 h 9"/>
                </a:gdLst>
                <a:ahLst/>
                <a:cxnLst>
                  <a:cxn ang="0">
                    <a:pos x="3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6" y="9"/>
                  </a:cxn>
                  <a:cxn ang="0">
                    <a:pos x="3" y="6"/>
                  </a:cxn>
                </a:cxnLst>
                <a:rect l="txL" t="txT" r="txR" b="txB"/>
                <a:pathLst>
                  <a:path w="16" h="9">
                    <a:moveTo>
                      <a:pt x="3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96" name="Freeform 132"/>
              <p:cNvSpPr/>
              <p:nvPr/>
            </p:nvSpPr>
            <p:spPr>
              <a:xfrm>
                <a:off x="4074" y="570"/>
                <a:ext cx="19" cy="8"/>
              </a:xfrm>
              <a:custGeom>
                <a:avLst/>
                <a:gdLst>
                  <a:gd name="txL" fmla="*/ 0 w 19"/>
                  <a:gd name="txT" fmla="*/ 0 h 8"/>
                  <a:gd name="txR" fmla="*/ 19 w 19"/>
                  <a:gd name="txB" fmla="*/ 8 h 8"/>
                </a:gdLst>
                <a:ahLst/>
                <a:cxnLst>
                  <a:cxn ang="0">
                    <a:pos x="13" y="5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0" y="8"/>
                  </a:cxn>
                  <a:cxn ang="0">
                    <a:pos x="13" y="5"/>
                  </a:cxn>
                </a:cxnLst>
                <a:rect l="txL" t="txT" r="txR" b="txB"/>
                <a:pathLst>
                  <a:path w="19" h="8">
                    <a:moveTo>
                      <a:pt x="13" y="5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97" name="Freeform 133"/>
              <p:cNvSpPr/>
              <p:nvPr/>
            </p:nvSpPr>
            <p:spPr>
              <a:xfrm>
                <a:off x="2687" y="579"/>
                <a:ext cx="16" cy="6"/>
              </a:xfrm>
              <a:custGeom>
                <a:avLst/>
                <a:gdLst>
                  <a:gd name="txL" fmla="*/ 0 w 16"/>
                  <a:gd name="txT" fmla="*/ 0 h 6"/>
                  <a:gd name="txR" fmla="*/ 16 w 16"/>
                  <a:gd name="txB" fmla="*/ 6 h 6"/>
                </a:gdLst>
                <a:ahLst/>
                <a:cxnLst>
                  <a:cxn ang="0">
                    <a:pos x="3" y="6"/>
                  </a:cxn>
                  <a:cxn ang="0">
                    <a:pos x="0" y="6"/>
                  </a:cxn>
                  <a:cxn ang="0">
                    <a:pos x="13" y="2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3" y="6"/>
                  </a:cxn>
                </a:cxnLst>
                <a:rect l="txL" t="txT" r="txR" b="txB"/>
                <a:pathLst>
                  <a:path w="16" h="6">
                    <a:moveTo>
                      <a:pt x="3" y="6"/>
                    </a:moveTo>
                    <a:lnTo>
                      <a:pt x="0" y="6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98" name="Freeform 134"/>
              <p:cNvSpPr/>
              <p:nvPr/>
            </p:nvSpPr>
            <p:spPr>
              <a:xfrm>
                <a:off x="4010" y="576"/>
                <a:ext cx="13" cy="6"/>
              </a:xfrm>
              <a:custGeom>
                <a:avLst/>
                <a:gdLst>
                  <a:gd name="txL" fmla="*/ 0 w 13"/>
                  <a:gd name="txT" fmla="*/ 0 h 6"/>
                  <a:gd name="txR" fmla="*/ 13 w 13"/>
                  <a:gd name="txB" fmla="*/ 6 h 6"/>
                </a:gdLst>
                <a:ahLst/>
                <a:cxnLst>
                  <a:cxn ang="0">
                    <a:pos x="9" y="6"/>
                  </a:cxn>
                  <a:cxn ang="0">
                    <a:pos x="13" y="6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6"/>
                  </a:cxn>
                </a:cxnLst>
                <a:rect l="txL" t="txT" r="txR" b="txB"/>
                <a:pathLst>
                  <a:path w="13" h="6">
                    <a:moveTo>
                      <a:pt x="9" y="6"/>
                    </a:moveTo>
                    <a:lnTo>
                      <a:pt x="13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299" name="Freeform 135"/>
              <p:cNvSpPr/>
              <p:nvPr/>
            </p:nvSpPr>
            <p:spPr>
              <a:xfrm>
                <a:off x="1979" y="581"/>
                <a:ext cx="193" cy="331"/>
              </a:xfrm>
              <a:custGeom>
                <a:avLst/>
                <a:gdLst>
                  <a:gd name="txL" fmla="*/ 0 w 193"/>
                  <a:gd name="txT" fmla="*/ 0 h 331"/>
                  <a:gd name="txR" fmla="*/ 193 w 193"/>
                  <a:gd name="txB" fmla="*/ 331 h 331"/>
                </a:gdLst>
                <a:ahLst/>
                <a:cxnLst>
                  <a:cxn ang="0">
                    <a:pos x="180" y="12"/>
                  </a:cxn>
                  <a:cxn ang="0">
                    <a:pos x="193" y="29"/>
                  </a:cxn>
                  <a:cxn ang="0">
                    <a:pos x="173" y="53"/>
                  </a:cxn>
                  <a:cxn ang="0">
                    <a:pos x="151" y="62"/>
                  </a:cxn>
                  <a:cxn ang="0">
                    <a:pos x="148" y="61"/>
                  </a:cxn>
                  <a:cxn ang="0">
                    <a:pos x="164" y="53"/>
                  </a:cxn>
                  <a:cxn ang="0">
                    <a:pos x="170" y="51"/>
                  </a:cxn>
                  <a:cxn ang="0">
                    <a:pos x="164" y="50"/>
                  </a:cxn>
                  <a:cxn ang="0">
                    <a:pos x="161" y="29"/>
                  </a:cxn>
                  <a:cxn ang="0">
                    <a:pos x="132" y="16"/>
                  </a:cxn>
                  <a:cxn ang="0">
                    <a:pos x="116" y="15"/>
                  </a:cxn>
                  <a:cxn ang="0">
                    <a:pos x="61" y="29"/>
                  </a:cxn>
                  <a:cxn ang="0">
                    <a:pos x="26" y="64"/>
                  </a:cxn>
                  <a:cxn ang="0">
                    <a:pos x="39" y="120"/>
                  </a:cxn>
                  <a:cxn ang="0">
                    <a:pos x="77" y="153"/>
                  </a:cxn>
                  <a:cxn ang="0">
                    <a:pos x="116" y="182"/>
                  </a:cxn>
                  <a:cxn ang="0">
                    <a:pos x="135" y="196"/>
                  </a:cxn>
                  <a:cxn ang="0">
                    <a:pos x="164" y="220"/>
                  </a:cxn>
                  <a:cxn ang="0">
                    <a:pos x="186" y="261"/>
                  </a:cxn>
                  <a:cxn ang="0">
                    <a:pos x="183" y="287"/>
                  </a:cxn>
                  <a:cxn ang="0">
                    <a:pos x="173" y="300"/>
                  </a:cxn>
                  <a:cxn ang="0">
                    <a:pos x="167" y="306"/>
                  </a:cxn>
                  <a:cxn ang="0">
                    <a:pos x="129" y="326"/>
                  </a:cxn>
                  <a:cxn ang="0">
                    <a:pos x="80" y="331"/>
                  </a:cxn>
                  <a:cxn ang="0">
                    <a:pos x="36" y="320"/>
                  </a:cxn>
                  <a:cxn ang="0">
                    <a:pos x="26" y="308"/>
                  </a:cxn>
                  <a:cxn ang="0">
                    <a:pos x="39" y="290"/>
                  </a:cxn>
                  <a:cxn ang="0">
                    <a:pos x="55" y="285"/>
                  </a:cxn>
                  <a:cxn ang="0">
                    <a:pos x="58" y="287"/>
                  </a:cxn>
                  <a:cxn ang="0">
                    <a:pos x="52" y="303"/>
                  </a:cxn>
                  <a:cxn ang="0">
                    <a:pos x="77" y="319"/>
                  </a:cxn>
                  <a:cxn ang="0">
                    <a:pos x="96" y="319"/>
                  </a:cxn>
                  <a:cxn ang="0">
                    <a:pos x="135" y="303"/>
                  </a:cxn>
                  <a:cxn ang="0">
                    <a:pos x="145" y="281"/>
                  </a:cxn>
                  <a:cxn ang="0">
                    <a:pos x="119" y="259"/>
                  </a:cxn>
                  <a:cxn ang="0">
                    <a:pos x="87" y="250"/>
                  </a:cxn>
                  <a:cxn ang="0">
                    <a:pos x="112" y="250"/>
                  </a:cxn>
                  <a:cxn ang="0">
                    <a:pos x="135" y="253"/>
                  </a:cxn>
                  <a:cxn ang="0">
                    <a:pos x="145" y="252"/>
                  </a:cxn>
                  <a:cxn ang="0">
                    <a:pos x="119" y="235"/>
                  </a:cxn>
                  <a:cxn ang="0">
                    <a:pos x="74" y="223"/>
                  </a:cxn>
                  <a:cxn ang="0">
                    <a:pos x="77" y="221"/>
                  </a:cxn>
                  <a:cxn ang="0">
                    <a:pos x="116" y="224"/>
                  </a:cxn>
                  <a:cxn ang="0">
                    <a:pos x="138" y="234"/>
                  </a:cxn>
                  <a:cxn ang="0">
                    <a:pos x="141" y="235"/>
                  </a:cxn>
                  <a:cxn ang="0">
                    <a:pos x="148" y="234"/>
                  </a:cxn>
                  <a:cxn ang="0">
                    <a:pos x="138" y="224"/>
                  </a:cxn>
                  <a:cxn ang="0">
                    <a:pos x="80" y="183"/>
                  </a:cxn>
                  <a:cxn ang="0">
                    <a:pos x="39" y="156"/>
                  </a:cxn>
                  <a:cxn ang="0">
                    <a:pos x="10" y="117"/>
                  </a:cxn>
                  <a:cxn ang="0">
                    <a:pos x="0" y="74"/>
                  </a:cxn>
                  <a:cxn ang="0">
                    <a:pos x="20" y="38"/>
                  </a:cxn>
                  <a:cxn ang="0">
                    <a:pos x="26" y="32"/>
                  </a:cxn>
                  <a:cxn ang="0">
                    <a:pos x="68" y="9"/>
                  </a:cxn>
                  <a:cxn ang="0">
                    <a:pos x="80" y="4"/>
                  </a:cxn>
                  <a:cxn ang="0">
                    <a:pos x="122" y="0"/>
                  </a:cxn>
                  <a:cxn ang="0">
                    <a:pos x="154" y="3"/>
                  </a:cxn>
                </a:cxnLst>
                <a:rect l="txL" t="txT" r="txR" b="txB"/>
                <a:pathLst>
                  <a:path w="193" h="331">
                    <a:moveTo>
                      <a:pt x="154" y="3"/>
                    </a:moveTo>
                    <a:lnTo>
                      <a:pt x="180" y="12"/>
                    </a:lnTo>
                    <a:lnTo>
                      <a:pt x="189" y="20"/>
                    </a:lnTo>
                    <a:lnTo>
                      <a:pt x="193" y="29"/>
                    </a:lnTo>
                    <a:lnTo>
                      <a:pt x="189" y="41"/>
                    </a:lnTo>
                    <a:lnTo>
                      <a:pt x="173" y="53"/>
                    </a:lnTo>
                    <a:lnTo>
                      <a:pt x="161" y="59"/>
                    </a:lnTo>
                    <a:lnTo>
                      <a:pt x="151" y="62"/>
                    </a:lnTo>
                    <a:lnTo>
                      <a:pt x="151" y="61"/>
                    </a:lnTo>
                    <a:lnTo>
                      <a:pt x="148" y="61"/>
                    </a:lnTo>
                    <a:lnTo>
                      <a:pt x="161" y="53"/>
                    </a:lnTo>
                    <a:lnTo>
                      <a:pt x="164" y="53"/>
                    </a:lnTo>
                    <a:lnTo>
                      <a:pt x="167" y="51"/>
                    </a:lnTo>
                    <a:lnTo>
                      <a:pt x="170" y="51"/>
                    </a:lnTo>
                    <a:lnTo>
                      <a:pt x="170" y="50"/>
                    </a:lnTo>
                    <a:lnTo>
                      <a:pt x="164" y="50"/>
                    </a:lnTo>
                    <a:lnTo>
                      <a:pt x="167" y="38"/>
                    </a:lnTo>
                    <a:lnTo>
                      <a:pt x="161" y="29"/>
                    </a:lnTo>
                    <a:lnTo>
                      <a:pt x="151" y="24"/>
                    </a:lnTo>
                    <a:lnTo>
                      <a:pt x="132" y="16"/>
                    </a:lnTo>
                    <a:lnTo>
                      <a:pt x="122" y="16"/>
                    </a:lnTo>
                    <a:lnTo>
                      <a:pt x="116" y="15"/>
                    </a:lnTo>
                    <a:lnTo>
                      <a:pt x="77" y="23"/>
                    </a:lnTo>
                    <a:lnTo>
                      <a:pt x="61" y="29"/>
                    </a:lnTo>
                    <a:lnTo>
                      <a:pt x="39" y="42"/>
                    </a:lnTo>
                    <a:lnTo>
                      <a:pt x="26" y="64"/>
                    </a:lnTo>
                    <a:lnTo>
                      <a:pt x="29" y="94"/>
                    </a:lnTo>
                    <a:lnTo>
                      <a:pt x="39" y="120"/>
                    </a:lnTo>
                    <a:lnTo>
                      <a:pt x="61" y="142"/>
                    </a:lnTo>
                    <a:lnTo>
                      <a:pt x="77" y="153"/>
                    </a:lnTo>
                    <a:lnTo>
                      <a:pt x="93" y="167"/>
                    </a:lnTo>
                    <a:lnTo>
                      <a:pt x="116" y="182"/>
                    </a:lnTo>
                    <a:lnTo>
                      <a:pt x="132" y="193"/>
                    </a:lnTo>
                    <a:lnTo>
                      <a:pt x="135" y="196"/>
                    </a:lnTo>
                    <a:lnTo>
                      <a:pt x="138" y="199"/>
                    </a:lnTo>
                    <a:lnTo>
                      <a:pt x="164" y="220"/>
                    </a:lnTo>
                    <a:lnTo>
                      <a:pt x="177" y="238"/>
                    </a:lnTo>
                    <a:lnTo>
                      <a:pt x="186" y="261"/>
                    </a:lnTo>
                    <a:lnTo>
                      <a:pt x="186" y="270"/>
                    </a:lnTo>
                    <a:lnTo>
                      <a:pt x="183" y="287"/>
                    </a:lnTo>
                    <a:lnTo>
                      <a:pt x="177" y="290"/>
                    </a:lnTo>
                    <a:lnTo>
                      <a:pt x="173" y="300"/>
                    </a:lnTo>
                    <a:lnTo>
                      <a:pt x="170" y="300"/>
                    </a:lnTo>
                    <a:lnTo>
                      <a:pt x="167" y="306"/>
                    </a:lnTo>
                    <a:lnTo>
                      <a:pt x="154" y="317"/>
                    </a:lnTo>
                    <a:lnTo>
                      <a:pt x="129" y="326"/>
                    </a:lnTo>
                    <a:lnTo>
                      <a:pt x="109" y="329"/>
                    </a:lnTo>
                    <a:lnTo>
                      <a:pt x="80" y="331"/>
                    </a:lnTo>
                    <a:lnTo>
                      <a:pt x="52" y="326"/>
                    </a:lnTo>
                    <a:lnTo>
                      <a:pt x="36" y="320"/>
                    </a:lnTo>
                    <a:lnTo>
                      <a:pt x="29" y="313"/>
                    </a:lnTo>
                    <a:lnTo>
                      <a:pt x="26" y="308"/>
                    </a:lnTo>
                    <a:lnTo>
                      <a:pt x="29" y="296"/>
                    </a:lnTo>
                    <a:lnTo>
                      <a:pt x="39" y="290"/>
                    </a:lnTo>
                    <a:lnTo>
                      <a:pt x="52" y="287"/>
                    </a:lnTo>
                    <a:lnTo>
                      <a:pt x="55" y="285"/>
                    </a:lnTo>
                    <a:lnTo>
                      <a:pt x="64" y="285"/>
                    </a:lnTo>
                    <a:lnTo>
                      <a:pt x="58" y="287"/>
                    </a:lnTo>
                    <a:lnTo>
                      <a:pt x="52" y="294"/>
                    </a:lnTo>
                    <a:lnTo>
                      <a:pt x="52" y="303"/>
                    </a:lnTo>
                    <a:lnTo>
                      <a:pt x="61" y="313"/>
                    </a:lnTo>
                    <a:lnTo>
                      <a:pt x="77" y="319"/>
                    </a:lnTo>
                    <a:lnTo>
                      <a:pt x="90" y="320"/>
                    </a:lnTo>
                    <a:lnTo>
                      <a:pt x="96" y="319"/>
                    </a:lnTo>
                    <a:lnTo>
                      <a:pt x="116" y="314"/>
                    </a:lnTo>
                    <a:lnTo>
                      <a:pt x="135" y="303"/>
                    </a:lnTo>
                    <a:lnTo>
                      <a:pt x="145" y="290"/>
                    </a:lnTo>
                    <a:lnTo>
                      <a:pt x="145" y="281"/>
                    </a:lnTo>
                    <a:lnTo>
                      <a:pt x="138" y="272"/>
                    </a:lnTo>
                    <a:lnTo>
                      <a:pt x="119" y="259"/>
                    </a:lnTo>
                    <a:lnTo>
                      <a:pt x="100" y="253"/>
                    </a:lnTo>
                    <a:lnTo>
                      <a:pt x="87" y="250"/>
                    </a:lnTo>
                    <a:lnTo>
                      <a:pt x="93" y="249"/>
                    </a:lnTo>
                    <a:lnTo>
                      <a:pt x="112" y="250"/>
                    </a:lnTo>
                    <a:lnTo>
                      <a:pt x="132" y="253"/>
                    </a:lnTo>
                    <a:lnTo>
                      <a:pt x="135" y="253"/>
                    </a:lnTo>
                    <a:lnTo>
                      <a:pt x="138" y="255"/>
                    </a:lnTo>
                    <a:lnTo>
                      <a:pt x="145" y="252"/>
                    </a:lnTo>
                    <a:lnTo>
                      <a:pt x="135" y="243"/>
                    </a:lnTo>
                    <a:lnTo>
                      <a:pt x="119" y="235"/>
                    </a:lnTo>
                    <a:lnTo>
                      <a:pt x="96" y="228"/>
                    </a:lnTo>
                    <a:lnTo>
                      <a:pt x="74" y="223"/>
                    </a:lnTo>
                    <a:lnTo>
                      <a:pt x="71" y="223"/>
                    </a:lnTo>
                    <a:lnTo>
                      <a:pt x="77" y="221"/>
                    </a:lnTo>
                    <a:lnTo>
                      <a:pt x="100" y="221"/>
                    </a:lnTo>
                    <a:lnTo>
                      <a:pt x="116" y="224"/>
                    </a:lnTo>
                    <a:lnTo>
                      <a:pt x="132" y="229"/>
                    </a:lnTo>
                    <a:lnTo>
                      <a:pt x="138" y="234"/>
                    </a:lnTo>
                    <a:lnTo>
                      <a:pt x="138" y="235"/>
                    </a:lnTo>
                    <a:lnTo>
                      <a:pt x="141" y="235"/>
                    </a:lnTo>
                    <a:lnTo>
                      <a:pt x="145" y="235"/>
                    </a:lnTo>
                    <a:lnTo>
                      <a:pt x="148" y="234"/>
                    </a:lnTo>
                    <a:lnTo>
                      <a:pt x="145" y="226"/>
                    </a:lnTo>
                    <a:lnTo>
                      <a:pt x="138" y="224"/>
                    </a:lnTo>
                    <a:lnTo>
                      <a:pt x="135" y="218"/>
                    </a:lnTo>
                    <a:lnTo>
                      <a:pt x="80" y="183"/>
                    </a:lnTo>
                    <a:lnTo>
                      <a:pt x="64" y="173"/>
                    </a:lnTo>
                    <a:lnTo>
                      <a:pt x="39" y="156"/>
                    </a:lnTo>
                    <a:lnTo>
                      <a:pt x="20" y="132"/>
                    </a:lnTo>
                    <a:lnTo>
                      <a:pt x="10" y="117"/>
                    </a:lnTo>
                    <a:lnTo>
                      <a:pt x="0" y="95"/>
                    </a:lnTo>
                    <a:lnTo>
                      <a:pt x="0" y="74"/>
                    </a:lnTo>
                    <a:lnTo>
                      <a:pt x="10" y="5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6" y="32"/>
                    </a:lnTo>
                    <a:lnTo>
                      <a:pt x="58" y="12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80" y="4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00" name="Freeform 136"/>
              <p:cNvSpPr/>
              <p:nvPr/>
            </p:nvSpPr>
            <p:spPr>
              <a:xfrm>
                <a:off x="4541" y="575"/>
                <a:ext cx="193" cy="331"/>
              </a:xfrm>
              <a:custGeom>
                <a:avLst/>
                <a:gdLst>
                  <a:gd name="txL" fmla="*/ 0 w 193"/>
                  <a:gd name="txT" fmla="*/ 0 h 331"/>
                  <a:gd name="txR" fmla="*/ 193 w 193"/>
                  <a:gd name="txB" fmla="*/ 331 h 331"/>
                </a:gdLst>
                <a:ahLst/>
                <a:cxnLst>
                  <a:cxn ang="0">
                    <a:pos x="13" y="13"/>
                  </a:cxn>
                  <a:cxn ang="0">
                    <a:pos x="0" y="29"/>
                  </a:cxn>
                  <a:cxn ang="0">
                    <a:pos x="16" y="54"/>
                  </a:cxn>
                  <a:cxn ang="0">
                    <a:pos x="42" y="62"/>
                  </a:cxn>
                  <a:cxn ang="0">
                    <a:pos x="45" y="62"/>
                  </a:cxn>
                  <a:cxn ang="0">
                    <a:pos x="29" y="53"/>
                  </a:cxn>
                  <a:cxn ang="0">
                    <a:pos x="23" y="51"/>
                  </a:cxn>
                  <a:cxn ang="0">
                    <a:pos x="29" y="50"/>
                  </a:cxn>
                  <a:cxn ang="0">
                    <a:pos x="29" y="29"/>
                  </a:cxn>
                  <a:cxn ang="0">
                    <a:pos x="58" y="16"/>
                  </a:cxn>
                  <a:cxn ang="0">
                    <a:pos x="77" y="15"/>
                  </a:cxn>
                  <a:cxn ang="0">
                    <a:pos x="132" y="29"/>
                  </a:cxn>
                  <a:cxn ang="0">
                    <a:pos x="167" y="63"/>
                  </a:cxn>
                  <a:cxn ang="0">
                    <a:pos x="154" y="118"/>
                  </a:cxn>
                  <a:cxn ang="0">
                    <a:pos x="116" y="153"/>
                  </a:cxn>
                  <a:cxn ang="0">
                    <a:pos x="77" y="182"/>
                  </a:cxn>
                  <a:cxn ang="0">
                    <a:pos x="61" y="196"/>
                  </a:cxn>
                  <a:cxn ang="0">
                    <a:pos x="32" y="220"/>
                  </a:cxn>
                  <a:cxn ang="0">
                    <a:pos x="10" y="261"/>
                  </a:cxn>
                  <a:cxn ang="0">
                    <a:pos x="13" y="287"/>
                  </a:cxn>
                  <a:cxn ang="0">
                    <a:pos x="26" y="300"/>
                  </a:cxn>
                  <a:cxn ang="0">
                    <a:pos x="32" y="308"/>
                  </a:cxn>
                  <a:cxn ang="0">
                    <a:pos x="68" y="326"/>
                  </a:cxn>
                  <a:cxn ang="0">
                    <a:pos x="116" y="331"/>
                  </a:cxn>
                  <a:cxn ang="0">
                    <a:pos x="161" y="320"/>
                  </a:cxn>
                  <a:cxn ang="0">
                    <a:pos x="170" y="308"/>
                  </a:cxn>
                  <a:cxn ang="0">
                    <a:pos x="157" y="290"/>
                  </a:cxn>
                  <a:cxn ang="0">
                    <a:pos x="141" y="285"/>
                  </a:cxn>
                  <a:cxn ang="0">
                    <a:pos x="138" y="287"/>
                  </a:cxn>
                  <a:cxn ang="0">
                    <a:pos x="145" y="303"/>
                  </a:cxn>
                  <a:cxn ang="0">
                    <a:pos x="122" y="319"/>
                  </a:cxn>
                  <a:cxn ang="0">
                    <a:pos x="100" y="320"/>
                  </a:cxn>
                  <a:cxn ang="0">
                    <a:pos x="61" y="303"/>
                  </a:cxn>
                  <a:cxn ang="0">
                    <a:pos x="52" y="281"/>
                  </a:cxn>
                  <a:cxn ang="0">
                    <a:pos x="77" y="259"/>
                  </a:cxn>
                  <a:cxn ang="0">
                    <a:pos x="109" y="250"/>
                  </a:cxn>
                  <a:cxn ang="0">
                    <a:pos x="84" y="250"/>
                  </a:cxn>
                  <a:cxn ang="0">
                    <a:pos x="61" y="255"/>
                  </a:cxn>
                  <a:cxn ang="0">
                    <a:pos x="52" y="252"/>
                  </a:cxn>
                  <a:cxn ang="0">
                    <a:pos x="77" y="235"/>
                  </a:cxn>
                  <a:cxn ang="0">
                    <a:pos x="122" y="223"/>
                  </a:cxn>
                  <a:cxn ang="0">
                    <a:pos x="119" y="221"/>
                  </a:cxn>
                  <a:cxn ang="0">
                    <a:pos x="81" y="224"/>
                  </a:cxn>
                  <a:cxn ang="0">
                    <a:pos x="58" y="234"/>
                  </a:cxn>
                  <a:cxn ang="0">
                    <a:pos x="55" y="237"/>
                  </a:cxn>
                  <a:cxn ang="0">
                    <a:pos x="48" y="234"/>
                  </a:cxn>
                  <a:cxn ang="0">
                    <a:pos x="58" y="224"/>
                  </a:cxn>
                  <a:cxn ang="0">
                    <a:pos x="113" y="183"/>
                  </a:cxn>
                  <a:cxn ang="0">
                    <a:pos x="154" y="155"/>
                  </a:cxn>
                  <a:cxn ang="0">
                    <a:pos x="183" y="117"/>
                  </a:cxn>
                  <a:cxn ang="0">
                    <a:pos x="193" y="73"/>
                  </a:cxn>
                  <a:cxn ang="0">
                    <a:pos x="173" y="36"/>
                  </a:cxn>
                  <a:cxn ang="0">
                    <a:pos x="167" y="32"/>
                  </a:cxn>
                  <a:cxn ang="0">
                    <a:pos x="122" y="9"/>
                  </a:cxn>
                  <a:cxn ang="0">
                    <a:pos x="113" y="4"/>
                  </a:cxn>
                  <a:cxn ang="0">
                    <a:pos x="68" y="0"/>
                  </a:cxn>
                  <a:cxn ang="0">
                    <a:pos x="36" y="3"/>
                  </a:cxn>
                </a:cxnLst>
                <a:rect l="txL" t="txT" r="txR" b="txB"/>
                <a:pathLst>
                  <a:path w="193" h="331">
                    <a:moveTo>
                      <a:pt x="36" y="3"/>
                    </a:moveTo>
                    <a:lnTo>
                      <a:pt x="13" y="13"/>
                    </a:lnTo>
                    <a:lnTo>
                      <a:pt x="4" y="21"/>
                    </a:lnTo>
                    <a:lnTo>
                      <a:pt x="0" y="29"/>
                    </a:lnTo>
                    <a:lnTo>
                      <a:pt x="4" y="41"/>
                    </a:lnTo>
                    <a:lnTo>
                      <a:pt x="16" y="54"/>
                    </a:lnTo>
                    <a:lnTo>
                      <a:pt x="32" y="59"/>
                    </a:lnTo>
                    <a:lnTo>
                      <a:pt x="42" y="62"/>
                    </a:lnTo>
                    <a:lnTo>
                      <a:pt x="45" y="62"/>
                    </a:lnTo>
                    <a:lnTo>
                      <a:pt x="29" y="53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9" y="50"/>
                    </a:lnTo>
                    <a:lnTo>
                      <a:pt x="26" y="38"/>
                    </a:lnTo>
                    <a:lnTo>
                      <a:pt x="29" y="29"/>
                    </a:lnTo>
                    <a:lnTo>
                      <a:pt x="39" y="24"/>
                    </a:lnTo>
                    <a:lnTo>
                      <a:pt x="58" y="16"/>
                    </a:lnTo>
                    <a:lnTo>
                      <a:pt x="68" y="16"/>
                    </a:lnTo>
                    <a:lnTo>
                      <a:pt x="77" y="15"/>
                    </a:lnTo>
                    <a:lnTo>
                      <a:pt x="116" y="22"/>
                    </a:lnTo>
                    <a:lnTo>
                      <a:pt x="132" y="29"/>
                    </a:lnTo>
                    <a:lnTo>
                      <a:pt x="151" y="42"/>
                    </a:lnTo>
                    <a:lnTo>
                      <a:pt x="167" y="63"/>
                    </a:lnTo>
                    <a:lnTo>
                      <a:pt x="164" y="94"/>
                    </a:lnTo>
                    <a:lnTo>
                      <a:pt x="154" y="118"/>
                    </a:lnTo>
                    <a:lnTo>
                      <a:pt x="132" y="142"/>
                    </a:lnTo>
                    <a:lnTo>
                      <a:pt x="116" y="153"/>
                    </a:lnTo>
                    <a:lnTo>
                      <a:pt x="100" y="167"/>
                    </a:lnTo>
                    <a:lnTo>
                      <a:pt x="77" y="182"/>
                    </a:lnTo>
                    <a:lnTo>
                      <a:pt x="61" y="194"/>
                    </a:lnTo>
                    <a:lnTo>
                      <a:pt x="61" y="196"/>
                    </a:lnTo>
                    <a:lnTo>
                      <a:pt x="55" y="199"/>
                    </a:lnTo>
                    <a:lnTo>
                      <a:pt x="32" y="220"/>
                    </a:lnTo>
                    <a:lnTo>
                      <a:pt x="16" y="238"/>
                    </a:lnTo>
                    <a:lnTo>
                      <a:pt x="10" y="261"/>
                    </a:lnTo>
                    <a:lnTo>
                      <a:pt x="10" y="271"/>
                    </a:lnTo>
                    <a:lnTo>
                      <a:pt x="13" y="287"/>
                    </a:lnTo>
                    <a:lnTo>
                      <a:pt x="20" y="290"/>
                    </a:lnTo>
                    <a:lnTo>
                      <a:pt x="26" y="300"/>
                    </a:lnTo>
                    <a:lnTo>
                      <a:pt x="32" y="308"/>
                    </a:lnTo>
                    <a:lnTo>
                      <a:pt x="45" y="317"/>
                    </a:lnTo>
                    <a:lnTo>
                      <a:pt x="68" y="326"/>
                    </a:lnTo>
                    <a:lnTo>
                      <a:pt x="87" y="329"/>
                    </a:lnTo>
                    <a:lnTo>
                      <a:pt x="116" y="331"/>
                    </a:lnTo>
                    <a:lnTo>
                      <a:pt x="145" y="326"/>
                    </a:lnTo>
                    <a:lnTo>
                      <a:pt x="161" y="320"/>
                    </a:lnTo>
                    <a:lnTo>
                      <a:pt x="170" y="312"/>
                    </a:lnTo>
                    <a:lnTo>
                      <a:pt x="170" y="308"/>
                    </a:lnTo>
                    <a:lnTo>
                      <a:pt x="167" y="296"/>
                    </a:lnTo>
                    <a:lnTo>
                      <a:pt x="157" y="290"/>
                    </a:lnTo>
                    <a:lnTo>
                      <a:pt x="148" y="287"/>
                    </a:lnTo>
                    <a:lnTo>
                      <a:pt x="141" y="285"/>
                    </a:lnTo>
                    <a:lnTo>
                      <a:pt x="132" y="285"/>
                    </a:lnTo>
                    <a:lnTo>
                      <a:pt x="138" y="287"/>
                    </a:lnTo>
                    <a:lnTo>
                      <a:pt x="148" y="294"/>
                    </a:lnTo>
                    <a:lnTo>
                      <a:pt x="145" y="303"/>
                    </a:lnTo>
                    <a:lnTo>
                      <a:pt x="135" y="312"/>
                    </a:lnTo>
                    <a:lnTo>
                      <a:pt x="122" y="319"/>
                    </a:lnTo>
                    <a:lnTo>
                      <a:pt x="106" y="320"/>
                    </a:lnTo>
                    <a:lnTo>
                      <a:pt x="100" y="320"/>
                    </a:lnTo>
                    <a:lnTo>
                      <a:pt x="84" y="314"/>
                    </a:lnTo>
                    <a:lnTo>
                      <a:pt x="61" y="303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8" y="273"/>
                    </a:lnTo>
                    <a:lnTo>
                      <a:pt x="77" y="259"/>
                    </a:lnTo>
                    <a:lnTo>
                      <a:pt x="93" y="253"/>
                    </a:lnTo>
                    <a:lnTo>
                      <a:pt x="109" y="250"/>
                    </a:lnTo>
                    <a:lnTo>
                      <a:pt x="103" y="249"/>
                    </a:lnTo>
                    <a:lnTo>
                      <a:pt x="84" y="250"/>
                    </a:lnTo>
                    <a:lnTo>
                      <a:pt x="64" y="253"/>
                    </a:lnTo>
                    <a:lnTo>
                      <a:pt x="61" y="255"/>
                    </a:lnTo>
                    <a:lnTo>
                      <a:pt x="58" y="255"/>
                    </a:lnTo>
                    <a:lnTo>
                      <a:pt x="52" y="252"/>
                    </a:lnTo>
                    <a:lnTo>
                      <a:pt x="61" y="243"/>
                    </a:lnTo>
                    <a:lnTo>
                      <a:pt x="77" y="235"/>
                    </a:lnTo>
                    <a:lnTo>
                      <a:pt x="100" y="227"/>
                    </a:lnTo>
                    <a:lnTo>
                      <a:pt x="122" y="223"/>
                    </a:lnTo>
                    <a:lnTo>
                      <a:pt x="119" y="221"/>
                    </a:lnTo>
                    <a:lnTo>
                      <a:pt x="97" y="221"/>
                    </a:lnTo>
                    <a:lnTo>
                      <a:pt x="81" y="224"/>
                    </a:lnTo>
                    <a:lnTo>
                      <a:pt x="64" y="229"/>
                    </a:lnTo>
                    <a:lnTo>
                      <a:pt x="58" y="234"/>
                    </a:lnTo>
                    <a:lnTo>
                      <a:pt x="58" y="235"/>
                    </a:lnTo>
                    <a:lnTo>
                      <a:pt x="55" y="237"/>
                    </a:lnTo>
                    <a:lnTo>
                      <a:pt x="48" y="235"/>
                    </a:lnTo>
                    <a:lnTo>
                      <a:pt x="48" y="234"/>
                    </a:lnTo>
                    <a:lnTo>
                      <a:pt x="52" y="226"/>
                    </a:lnTo>
                    <a:lnTo>
                      <a:pt x="58" y="224"/>
                    </a:lnTo>
                    <a:lnTo>
                      <a:pt x="61" y="218"/>
                    </a:lnTo>
                    <a:lnTo>
                      <a:pt x="113" y="183"/>
                    </a:lnTo>
                    <a:lnTo>
                      <a:pt x="132" y="173"/>
                    </a:lnTo>
                    <a:lnTo>
                      <a:pt x="154" y="155"/>
                    </a:lnTo>
                    <a:lnTo>
                      <a:pt x="173" y="132"/>
                    </a:lnTo>
                    <a:lnTo>
                      <a:pt x="183" y="117"/>
                    </a:lnTo>
                    <a:lnTo>
                      <a:pt x="193" y="95"/>
                    </a:lnTo>
                    <a:lnTo>
                      <a:pt x="193" y="73"/>
                    </a:lnTo>
                    <a:lnTo>
                      <a:pt x="183" y="50"/>
                    </a:lnTo>
                    <a:lnTo>
                      <a:pt x="173" y="36"/>
                    </a:lnTo>
                    <a:lnTo>
                      <a:pt x="170" y="35"/>
                    </a:lnTo>
                    <a:lnTo>
                      <a:pt x="167" y="32"/>
                    </a:lnTo>
                    <a:lnTo>
                      <a:pt x="135" y="12"/>
                    </a:lnTo>
                    <a:lnTo>
                      <a:pt x="122" y="9"/>
                    </a:lnTo>
                    <a:lnTo>
                      <a:pt x="119" y="9"/>
                    </a:lnTo>
                    <a:lnTo>
                      <a:pt x="113" y="4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01" name="Freeform 137"/>
              <p:cNvSpPr/>
              <p:nvPr/>
            </p:nvSpPr>
            <p:spPr>
              <a:xfrm>
                <a:off x="2290" y="582"/>
                <a:ext cx="16" cy="11"/>
              </a:xfrm>
              <a:custGeom>
                <a:avLst/>
                <a:gdLst>
                  <a:gd name="txL" fmla="*/ 0 w 16"/>
                  <a:gd name="txT" fmla="*/ 0 h 11"/>
                  <a:gd name="txR" fmla="*/ 16 w 16"/>
                  <a:gd name="txB" fmla="*/ 11 h 11"/>
                </a:gdLst>
                <a:ahLst/>
                <a:cxnLst>
                  <a:cxn ang="0">
                    <a:pos x="16" y="2"/>
                  </a:cxn>
                  <a:cxn ang="0">
                    <a:pos x="6" y="9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2"/>
                  </a:cxn>
                </a:cxnLst>
                <a:rect l="txL" t="txT" r="txR" b="txB"/>
                <a:pathLst>
                  <a:path w="16" h="11">
                    <a:moveTo>
                      <a:pt x="16" y="2"/>
                    </a:move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02" name="Freeform 138"/>
              <p:cNvSpPr/>
              <p:nvPr/>
            </p:nvSpPr>
            <p:spPr>
              <a:xfrm>
                <a:off x="4404" y="578"/>
                <a:ext cx="19" cy="10"/>
              </a:xfrm>
              <a:custGeom>
                <a:avLst/>
                <a:gdLst>
                  <a:gd name="txL" fmla="*/ 0 w 19"/>
                  <a:gd name="txT" fmla="*/ 0 h 10"/>
                  <a:gd name="txR" fmla="*/ 19 w 19"/>
                  <a:gd name="txB" fmla="*/ 10 h 10"/>
                </a:gdLst>
                <a:ahLst/>
                <a:cxnLst>
                  <a:cxn ang="0">
                    <a:pos x="0" y="1"/>
                  </a:cxn>
                  <a:cxn ang="0">
                    <a:pos x="13" y="9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9" y="9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19" h="10">
                    <a:moveTo>
                      <a:pt x="0" y="1"/>
                    </a:moveTo>
                    <a:lnTo>
                      <a:pt x="13" y="9"/>
                    </a:lnTo>
                    <a:lnTo>
                      <a:pt x="16" y="10"/>
                    </a:lnTo>
                    <a:lnTo>
                      <a:pt x="19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03" name="Freeform 139"/>
              <p:cNvSpPr/>
              <p:nvPr/>
            </p:nvSpPr>
            <p:spPr>
              <a:xfrm>
                <a:off x="2652" y="585"/>
                <a:ext cx="26" cy="3"/>
              </a:xfrm>
              <a:custGeom>
                <a:avLst/>
                <a:gdLst>
                  <a:gd name="txL" fmla="*/ 0 w 26"/>
                  <a:gd name="txT" fmla="*/ 0 h 3"/>
                  <a:gd name="txR" fmla="*/ 26 w 26"/>
                  <a:gd name="txB" fmla="*/ 3 h 3"/>
                </a:gdLst>
                <a:ahLst/>
                <a:cxnLst>
                  <a:cxn ang="0">
                    <a:pos x="22" y="2"/>
                  </a:cxn>
                  <a:cxn ang="0">
                    <a:pos x="22" y="2"/>
                  </a:cxn>
                  <a:cxn ang="0">
                    <a:pos x="26" y="2"/>
                  </a:cxn>
                  <a:cxn ang="0">
                    <a:pos x="16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22" y="2"/>
                  </a:cxn>
                </a:cxnLst>
                <a:rect l="txL" t="txT" r="txR" b="txB"/>
                <a:pathLst>
                  <a:path w="26" h="3">
                    <a:moveTo>
                      <a:pt x="22" y="2"/>
                    </a:moveTo>
                    <a:lnTo>
                      <a:pt x="22" y="2"/>
                    </a:lnTo>
                    <a:lnTo>
                      <a:pt x="26" y="2"/>
                    </a:lnTo>
                    <a:lnTo>
                      <a:pt x="16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04" name="Freeform 140"/>
              <p:cNvSpPr/>
              <p:nvPr/>
            </p:nvSpPr>
            <p:spPr>
              <a:xfrm>
                <a:off x="4035" y="581"/>
                <a:ext cx="26" cy="3"/>
              </a:xfrm>
              <a:custGeom>
                <a:avLst/>
                <a:gdLst>
                  <a:gd name="txL" fmla="*/ 0 w 26"/>
                  <a:gd name="txT" fmla="*/ 0 h 3"/>
                  <a:gd name="txR" fmla="*/ 26 w 26"/>
                  <a:gd name="txB" fmla="*/ 3 h 3"/>
                </a:gdLst>
                <a:ahLst/>
                <a:cxnLst>
                  <a:cxn ang="0">
                    <a:pos x="4" y="3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0" y="3"/>
                  </a:cxn>
                  <a:cxn ang="0">
                    <a:pos x="23" y="1"/>
                  </a:cxn>
                  <a:cxn ang="0">
                    <a:pos x="26" y="0"/>
                  </a:cxn>
                  <a:cxn ang="0">
                    <a:pos x="7" y="3"/>
                  </a:cxn>
                  <a:cxn ang="0">
                    <a:pos x="4" y="3"/>
                  </a:cxn>
                </a:cxnLst>
                <a:rect l="txL" t="txT" r="txR" b="txB"/>
                <a:pathLst>
                  <a:path w="26" h="3">
                    <a:moveTo>
                      <a:pt x="4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05" name="Freeform 141"/>
              <p:cNvSpPr/>
              <p:nvPr/>
            </p:nvSpPr>
            <p:spPr>
              <a:xfrm>
                <a:off x="2104" y="587"/>
                <a:ext cx="13" cy="4"/>
              </a:xfrm>
              <a:custGeom>
                <a:avLst/>
                <a:gdLst>
                  <a:gd name="txL" fmla="*/ 0 w 13"/>
                  <a:gd name="txT" fmla="*/ 0 h 4"/>
                  <a:gd name="txR" fmla="*/ 13 w 13"/>
                  <a:gd name="txB" fmla="*/ 4 h 4"/>
                </a:gdLst>
                <a:ahLst/>
                <a:cxnLst>
                  <a:cxn ang="0">
                    <a:pos x="13" y="4"/>
                  </a:cxn>
                  <a:cxn ang="0">
                    <a:pos x="4" y="3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13" y="3"/>
                  </a:cxn>
                  <a:cxn ang="0">
                    <a:pos x="13" y="4"/>
                  </a:cxn>
                </a:cxnLst>
                <a:rect l="txL" t="txT" r="txR" b="txB"/>
                <a:pathLst>
                  <a:path w="13" h="4">
                    <a:moveTo>
                      <a:pt x="13" y="4"/>
                    </a:moveTo>
                    <a:lnTo>
                      <a:pt x="4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3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06" name="Freeform 142"/>
              <p:cNvSpPr/>
              <p:nvPr/>
            </p:nvSpPr>
            <p:spPr>
              <a:xfrm>
                <a:off x="4596" y="582"/>
                <a:ext cx="9" cy="3"/>
              </a:xfrm>
              <a:custGeom>
                <a:avLst/>
                <a:gdLst>
                  <a:gd name="txL" fmla="*/ 0 w 9"/>
                  <a:gd name="txT" fmla="*/ 0 h 3"/>
                  <a:gd name="txR" fmla="*/ 9 w 9"/>
                  <a:gd name="txB" fmla="*/ 3 h 3"/>
                </a:gdLst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txL" t="txT" r="txR" b="txB"/>
                <a:pathLst>
                  <a:path w="9" h="3">
                    <a:moveTo>
                      <a:pt x="0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07" name="Freeform 143"/>
              <p:cNvSpPr/>
              <p:nvPr/>
            </p:nvSpPr>
            <p:spPr>
              <a:xfrm>
                <a:off x="2072" y="590"/>
                <a:ext cx="13" cy="3"/>
              </a:xfrm>
              <a:custGeom>
                <a:avLst/>
                <a:gdLst>
                  <a:gd name="txL" fmla="*/ 0 w 13"/>
                  <a:gd name="txT" fmla="*/ 0 h 3"/>
                  <a:gd name="txR" fmla="*/ 13 w 13"/>
                  <a:gd name="txB" fmla="*/ 3 h 3"/>
                </a:gdLst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0" y="3"/>
                  </a:cxn>
                </a:cxnLst>
                <a:rect l="txL" t="txT" r="txR" b="txB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08" name="Freeform 144"/>
              <p:cNvSpPr/>
              <p:nvPr/>
            </p:nvSpPr>
            <p:spPr>
              <a:xfrm>
                <a:off x="4628" y="584"/>
                <a:ext cx="13" cy="3"/>
              </a:xfrm>
              <a:custGeom>
                <a:avLst/>
                <a:gdLst>
                  <a:gd name="txL" fmla="*/ 0 w 13"/>
                  <a:gd name="txT" fmla="*/ 0 h 3"/>
                  <a:gd name="txR" fmla="*/ 13 w 13"/>
                  <a:gd name="txB" fmla="*/ 3 h 3"/>
                </a:gdLst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3"/>
                  </a:cxn>
                </a:cxnLst>
                <a:rect l="txL" t="txT" r="txR" b="txB"/>
                <a:pathLst>
                  <a:path w="13" h="3">
                    <a:moveTo>
                      <a:pt x="10" y="3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09" name="Freeform 145"/>
              <p:cNvSpPr/>
              <p:nvPr/>
            </p:nvSpPr>
            <p:spPr>
              <a:xfrm>
                <a:off x="2130" y="594"/>
                <a:ext cx="10" cy="7"/>
              </a:xfrm>
              <a:custGeom>
                <a:avLst/>
                <a:gdLst>
                  <a:gd name="txL" fmla="*/ 0 w 10"/>
                  <a:gd name="txT" fmla="*/ 0 h 7"/>
                  <a:gd name="txR" fmla="*/ 10 w 10"/>
                  <a:gd name="txB" fmla="*/ 7 h 7"/>
                </a:gdLst>
                <a:ahLst/>
                <a:cxnLst>
                  <a:cxn ang="0">
                    <a:pos x="10" y="3"/>
                  </a:cxn>
                  <a:cxn ang="0">
                    <a:pos x="10" y="7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3"/>
                  </a:cxn>
                </a:cxnLst>
                <a:rect l="txL" t="txT" r="txR" b="txB"/>
                <a:pathLst>
                  <a:path w="10" h="7">
                    <a:moveTo>
                      <a:pt x="10" y="3"/>
                    </a:moveTo>
                    <a:lnTo>
                      <a:pt x="10" y="7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10" name="Freeform 146"/>
              <p:cNvSpPr/>
              <p:nvPr/>
            </p:nvSpPr>
            <p:spPr>
              <a:xfrm>
                <a:off x="4573" y="588"/>
                <a:ext cx="7" cy="6"/>
              </a:xfrm>
              <a:custGeom>
                <a:avLst/>
                <a:gdLst>
                  <a:gd name="txL" fmla="*/ 0 w 7"/>
                  <a:gd name="txT" fmla="*/ 0 h 6"/>
                  <a:gd name="txR" fmla="*/ 7 w 7"/>
                  <a:gd name="txB" fmla="*/ 6 h 6"/>
                </a:gdLst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rect l="txL" t="txT" r="txR" b="tx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11" name="Freeform 147"/>
              <p:cNvSpPr/>
              <p:nvPr/>
            </p:nvSpPr>
            <p:spPr>
              <a:xfrm>
                <a:off x="2040" y="594"/>
                <a:ext cx="16" cy="7"/>
              </a:xfrm>
              <a:custGeom>
                <a:avLst/>
                <a:gdLst>
                  <a:gd name="txL" fmla="*/ 0 w 16"/>
                  <a:gd name="txT" fmla="*/ 0 h 7"/>
                  <a:gd name="txR" fmla="*/ 16 w 16"/>
                  <a:gd name="txB" fmla="*/ 7 h 7"/>
                </a:gdLst>
                <a:ahLst/>
                <a:cxnLst>
                  <a:cxn ang="0">
                    <a:pos x="3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3" y="7"/>
                  </a:cxn>
                </a:cxnLst>
                <a:rect l="txL" t="txT" r="txR" b="txB"/>
                <a:pathLst>
                  <a:path w="16" h="7">
                    <a:moveTo>
                      <a:pt x="3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12" name="Freeform 148"/>
              <p:cNvSpPr/>
              <p:nvPr/>
            </p:nvSpPr>
            <p:spPr>
              <a:xfrm>
                <a:off x="4657" y="588"/>
                <a:ext cx="13" cy="6"/>
              </a:xfrm>
              <a:custGeom>
                <a:avLst/>
                <a:gdLst>
                  <a:gd name="txL" fmla="*/ 0 w 13"/>
                  <a:gd name="txT" fmla="*/ 0 h 6"/>
                  <a:gd name="txR" fmla="*/ 13 w 13"/>
                  <a:gd name="txB" fmla="*/ 6 h 6"/>
                </a:gdLst>
                <a:ahLst/>
                <a:cxnLst>
                  <a:cxn ang="0">
                    <a:pos x="13" y="6"/>
                  </a:cxn>
                  <a:cxn ang="0">
                    <a:pos x="13" y="6"/>
                  </a:cxn>
                  <a:cxn ang="0">
                    <a:pos x="13" y="5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3" y="6"/>
                  </a:cxn>
                </a:cxnLst>
                <a:rect l="txL" t="txT" r="txR" b="txB"/>
                <a:pathLst>
                  <a:path w="13" h="6">
                    <a:moveTo>
                      <a:pt x="13" y="6"/>
                    </a:moveTo>
                    <a:lnTo>
                      <a:pt x="13" y="6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13" name="Freeform 149"/>
              <p:cNvSpPr/>
              <p:nvPr/>
            </p:nvSpPr>
            <p:spPr>
              <a:xfrm>
                <a:off x="2056" y="599"/>
                <a:ext cx="112" cy="229"/>
              </a:xfrm>
              <a:custGeom>
                <a:avLst/>
                <a:gdLst>
                  <a:gd name="txL" fmla="*/ 0 w 112"/>
                  <a:gd name="txT" fmla="*/ 0 h 229"/>
                  <a:gd name="txR" fmla="*/ 112 w 112"/>
                  <a:gd name="txB" fmla="*/ 229 h 229"/>
                </a:gdLst>
                <a:ahLst/>
                <a:cxnLst>
                  <a:cxn ang="0">
                    <a:pos x="42" y="2"/>
                  </a:cxn>
                  <a:cxn ang="0">
                    <a:pos x="35" y="8"/>
                  </a:cxn>
                  <a:cxn ang="0">
                    <a:pos x="26" y="27"/>
                  </a:cxn>
                  <a:cxn ang="0">
                    <a:pos x="26" y="49"/>
                  </a:cxn>
                  <a:cxn ang="0">
                    <a:pos x="29" y="68"/>
                  </a:cxn>
                  <a:cxn ang="0">
                    <a:pos x="39" y="88"/>
                  </a:cxn>
                  <a:cxn ang="0">
                    <a:pos x="52" y="103"/>
                  </a:cxn>
                  <a:cxn ang="0">
                    <a:pos x="55" y="109"/>
                  </a:cxn>
                  <a:cxn ang="0">
                    <a:pos x="58" y="109"/>
                  </a:cxn>
                  <a:cxn ang="0">
                    <a:pos x="74" y="99"/>
                  </a:cxn>
                  <a:cxn ang="0">
                    <a:pos x="84" y="96"/>
                  </a:cxn>
                  <a:cxn ang="0">
                    <a:pos x="87" y="94"/>
                  </a:cxn>
                  <a:cxn ang="0">
                    <a:pos x="84" y="100"/>
                  </a:cxn>
                  <a:cxn ang="0">
                    <a:pos x="77" y="111"/>
                  </a:cxn>
                  <a:cxn ang="0">
                    <a:pos x="77" y="146"/>
                  </a:cxn>
                  <a:cxn ang="0">
                    <a:pos x="84" y="162"/>
                  </a:cxn>
                  <a:cxn ang="0">
                    <a:pos x="93" y="187"/>
                  </a:cxn>
                  <a:cxn ang="0">
                    <a:pos x="109" y="214"/>
                  </a:cxn>
                  <a:cxn ang="0">
                    <a:pos x="112" y="228"/>
                  </a:cxn>
                  <a:cxn ang="0">
                    <a:pos x="112" y="229"/>
                  </a:cxn>
                  <a:cxn ang="0">
                    <a:pos x="103" y="211"/>
                  </a:cxn>
                  <a:cxn ang="0">
                    <a:pos x="80" y="187"/>
                  </a:cxn>
                  <a:cxn ang="0">
                    <a:pos x="68" y="178"/>
                  </a:cxn>
                  <a:cxn ang="0">
                    <a:pos x="52" y="155"/>
                  </a:cxn>
                  <a:cxn ang="0">
                    <a:pos x="42" y="141"/>
                  </a:cxn>
                  <a:cxn ang="0">
                    <a:pos x="32" y="124"/>
                  </a:cxn>
                  <a:cxn ang="0">
                    <a:pos x="23" y="109"/>
                  </a:cxn>
                  <a:cxn ang="0">
                    <a:pos x="13" y="91"/>
                  </a:cxn>
                  <a:cxn ang="0">
                    <a:pos x="3" y="64"/>
                  </a:cxn>
                  <a:cxn ang="0">
                    <a:pos x="0" y="39"/>
                  </a:cxn>
                  <a:cxn ang="0">
                    <a:pos x="0" y="27"/>
                  </a:cxn>
                  <a:cxn ang="0">
                    <a:pos x="3" y="20"/>
                  </a:cxn>
                  <a:cxn ang="0">
                    <a:pos x="10" y="6"/>
                  </a:cxn>
                  <a:cxn ang="0">
                    <a:pos x="19" y="3"/>
                  </a:cxn>
                  <a:cxn ang="0">
                    <a:pos x="32" y="2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2" y="2"/>
                  </a:cxn>
                </a:cxnLst>
                <a:rect l="txL" t="txT" r="txR" b="txB"/>
                <a:pathLst>
                  <a:path w="112" h="229">
                    <a:moveTo>
                      <a:pt x="42" y="2"/>
                    </a:moveTo>
                    <a:lnTo>
                      <a:pt x="35" y="8"/>
                    </a:lnTo>
                    <a:lnTo>
                      <a:pt x="26" y="27"/>
                    </a:lnTo>
                    <a:lnTo>
                      <a:pt x="26" y="49"/>
                    </a:lnTo>
                    <a:lnTo>
                      <a:pt x="29" y="68"/>
                    </a:lnTo>
                    <a:lnTo>
                      <a:pt x="39" y="88"/>
                    </a:lnTo>
                    <a:lnTo>
                      <a:pt x="52" y="103"/>
                    </a:lnTo>
                    <a:lnTo>
                      <a:pt x="55" y="109"/>
                    </a:lnTo>
                    <a:lnTo>
                      <a:pt x="58" y="109"/>
                    </a:lnTo>
                    <a:lnTo>
                      <a:pt x="74" y="99"/>
                    </a:lnTo>
                    <a:lnTo>
                      <a:pt x="84" y="96"/>
                    </a:lnTo>
                    <a:lnTo>
                      <a:pt x="87" y="94"/>
                    </a:lnTo>
                    <a:lnTo>
                      <a:pt x="84" y="100"/>
                    </a:lnTo>
                    <a:lnTo>
                      <a:pt x="77" y="111"/>
                    </a:lnTo>
                    <a:lnTo>
                      <a:pt x="77" y="146"/>
                    </a:lnTo>
                    <a:lnTo>
                      <a:pt x="84" y="162"/>
                    </a:lnTo>
                    <a:lnTo>
                      <a:pt x="93" y="187"/>
                    </a:lnTo>
                    <a:lnTo>
                      <a:pt x="109" y="214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03" y="211"/>
                    </a:lnTo>
                    <a:lnTo>
                      <a:pt x="80" y="187"/>
                    </a:lnTo>
                    <a:lnTo>
                      <a:pt x="68" y="178"/>
                    </a:lnTo>
                    <a:lnTo>
                      <a:pt x="52" y="155"/>
                    </a:lnTo>
                    <a:lnTo>
                      <a:pt x="42" y="141"/>
                    </a:lnTo>
                    <a:lnTo>
                      <a:pt x="32" y="124"/>
                    </a:lnTo>
                    <a:lnTo>
                      <a:pt x="23" y="109"/>
                    </a:lnTo>
                    <a:lnTo>
                      <a:pt x="13" y="91"/>
                    </a:lnTo>
                    <a:lnTo>
                      <a:pt x="3" y="64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10" y="6"/>
                    </a:lnTo>
                    <a:lnTo>
                      <a:pt x="19" y="3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14" name="Freeform 150"/>
              <p:cNvSpPr/>
              <p:nvPr/>
            </p:nvSpPr>
            <p:spPr>
              <a:xfrm>
                <a:off x="4548" y="593"/>
                <a:ext cx="106" cy="229"/>
              </a:xfrm>
              <a:custGeom>
                <a:avLst/>
                <a:gdLst>
                  <a:gd name="txL" fmla="*/ 0 w 106"/>
                  <a:gd name="txT" fmla="*/ 0 h 229"/>
                  <a:gd name="txR" fmla="*/ 106 w 106"/>
                  <a:gd name="txB" fmla="*/ 229 h 229"/>
                </a:gdLst>
                <a:ahLst/>
                <a:cxnLst>
                  <a:cxn ang="0">
                    <a:pos x="64" y="1"/>
                  </a:cxn>
                  <a:cxn ang="0">
                    <a:pos x="74" y="8"/>
                  </a:cxn>
                  <a:cxn ang="0">
                    <a:pos x="83" y="27"/>
                  </a:cxn>
                  <a:cxn ang="0">
                    <a:pos x="83" y="49"/>
                  </a:cxn>
                  <a:cxn ang="0">
                    <a:pos x="80" y="68"/>
                  </a:cxn>
                  <a:cxn ang="0">
                    <a:pos x="70" y="88"/>
                  </a:cxn>
                  <a:cxn ang="0">
                    <a:pos x="57" y="103"/>
                  </a:cxn>
                  <a:cxn ang="0">
                    <a:pos x="54" y="109"/>
                  </a:cxn>
                  <a:cxn ang="0">
                    <a:pos x="51" y="109"/>
                  </a:cxn>
                  <a:cxn ang="0">
                    <a:pos x="35" y="99"/>
                  </a:cxn>
                  <a:cxn ang="0">
                    <a:pos x="25" y="96"/>
                  </a:cxn>
                  <a:cxn ang="0">
                    <a:pos x="22" y="94"/>
                  </a:cxn>
                  <a:cxn ang="0">
                    <a:pos x="25" y="100"/>
                  </a:cxn>
                  <a:cxn ang="0">
                    <a:pos x="32" y="111"/>
                  </a:cxn>
                  <a:cxn ang="0">
                    <a:pos x="35" y="147"/>
                  </a:cxn>
                  <a:cxn ang="0">
                    <a:pos x="25" y="162"/>
                  </a:cxn>
                  <a:cxn ang="0">
                    <a:pos x="16" y="187"/>
                  </a:cxn>
                  <a:cxn ang="0">
                    <a:pos x="3" y="216"/>
                  </a:cxn>
                  <a:cxn ang="0">
                    <a:pos x="0" y="229"/>
                  </a:cxn>
                  <a:cxn ang="0">
                    <a:pos x="0" y="229"/>
                  </a:cxn>
                  <a:cxn ang="0">
                    <a:pos x="6" y="212"/>
                  </a:cxn>
                  <a:cxn ang="0">
                    <a:pos x="32" y="187"/>
                  </a:cxn>
                  <a:cxn ang="0">
                    <a:pos x="41" y="178"/>
                  </a:cxn>
                  <a:cxn ang="0">
                    <a:pos x="57" y="155"/>
                  </a:cxn>
                  <a:cxn ang="0">
                    <a:pos x="67" y="141"/>
                  </a:cxn>
                  <a:cxn ang="0">
                    <a:pos x="80" y="124"/>
                  </a:cxn>
                  <a:cxn ang="0">
                    <a:pos x="86" y="109"/>
                  </a:cxn>
                  <a:cxn ang="0">
                    <a:pos x="99" y="91"/>
                  </a:cxn>
                  <a:cxn ang="0">
                    <a:pos x="106" y="64"/>
                  </a:cxn>
                  <a:cxn ang="0">
                    <a:pos x="106" y="39"/>
                  </a:cxn>
                  <a:cxn ang="0">
                    <a:pos x="106" y="27"/>
                  </a:cxn>
                  <a:cxn ang="0">
                    <a:pos x="102" y="20"/>
                  </a:cxn>
                  <a:cxn ang="0">
                    <a:pos x="99" y="6"/>
                  </a:cxn>
                  <a:cxn ang="0">
                    <a:pos x="90" y="3"/>
                  </a:cxn>
                  <a:cxn ang="0">
                    <a:pos x="77" y="1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4" y="1"/>
                  </a:cxn>
                </a:cxnLst>
                <a:rect l="txL" t="txT" r="txR" b="txB"/>
                <a:pathLst>
                  <a:path w="106" h="229">
                    <a:moveTo>
                      <a:pt x="64" y="1"/>
                    </a:moveTo>
                    <a:lnTo>
                      <a:pt x="74" y="8"/>
                    </a:lnTo>
                    <a:lnTo>
                      <a:pt x="83" y="27"/>
                    </a:lnTo>
                    <a:lnTo>
                      <a:pt x="83" y="49"/>
                    </a:lnTo>
                    <a:lnTo>
                      <a:pt x="80" y="68"/>
                    </a:lnTo>
                    <a:lnTo>
                      <a:pt x="70" y="88"/>
                    </a:lnTo>
                    <a:lnTo>
                      <a:pt x="57" y="103"/>
                    </a:lnTo>
                    <a:lnTo>
                      <a:pt x="54" y="109"/>
                    </a:lnTo>
                    <a:lnTo>
                      <a:pt x="51" y="109"/>
                    </a:lnTo>
                    <a:lnTo>
                      <a:pt x="35" y="99"/>
                    </a:lnTo>
                    <a:lnTo>
                      <a:pt x="25" y="96"/>
                    </a:lnTo>
                    <a:lnTo>
                      <a:pt x="22" y="94"/>
                    </a:lnTo>
                    <a:lnTo>
                      <a:pt x="25" y="100"/>
                    </a:lnTo>
                    <a:lnTo>
                      <a:pt x="32" y="111"/>
                    </a:lnTo>
                    <a:lnTo>
                      <a:pt x="35" y="147"/>
                    </a:lnTo>
                    <a:lnTo>
                      <a:pt x="25" y="162"/>
                    </a:lnTo>
                    <a:lnTo>
                      <a:pt x="16" y="187"/>
                    </a:lnTo>
                    <a:lnTo>
                      <a:pt x="3" y="216"/>
                    </a:lnTo>
                    <a:lnTo>
                      <a:pt x="0" y="229"/>
                    </a:lnTo>
                    <a:lnTo>
                      <a:pt x="6" y="212"/>
                    </a:lnTo>
                    <a:lnTo>
                      <a:pt x="32" y="187"/>
                    </a:lnTo>
                    <a:lnTo>
                      <a:pt x="41" y="178"/>
                    </a:lnTo>
                    <a:lnTo>
                      <a:pt x="57" y="155"/>
                    </a:lnTo>
                    <a:lnTo>
                      <a:pt x="67" y="141"/>
                    </a:lnTo>
                    <a:lnTo>
                      <a:pt x="80" y="124"/>
                    </a:lnTo>
                    <a:lnTo>
                      <a:pt x="86" y="109"/>
                    </a:lnTo>
                    <a:lnTo>
                      <a:pt x="99" y="91"/>
                    </a:lnTo>
                    <a:lnTo>
                      <a:pt x="106" y="64"/>
                    </a:lnTo>
                    <a:lnTo>
                      <a:pt x="106" y="39"/>
                    </a:lnTo>
                    <a:lnTo>
                      <a:pt x="106" y="27"/>
                    </a:lnTo>
                    <a:lnTo>
                      <a:pt x="102" y="20"/>
                    </a:lnTo>
                    <a:lnTo>
                      <a:pt x="99" y="6"/>
                    </a:lnTo>
                    <a:lnTo>
                      <a:pt x="90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15" name="Freeform 151"/>
              <p:cNvSpPr/>
              <p:nvPr/>
            </p:nvSpPr>
            <p:spPr>
              <a:xfrm>
                <a:off x="2075" y="605"/>
                <a:ext cx="7" cy="9"/>
              </a:xfrm>
              <a:custGeom>
                <a:avLst/>
                <a:gdLst>
                  <a:gd name="txL" fmla="*/ 0 w 7"/>
                  <a:gd name="txT" fmla="*/ 0 h 9"/>
                  <a:gd name="txR" fmla="*/ 7 w 7"/>
                  <a:gd name="txB" fmla="*/ 9 h 9"/>
                </a:gdLst>
                <a:ahLst/>
                <a:cxnLst>
                  <a:cxn ang="0">
                    <a:pos x="7" y="3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3"/>
                  </a:cxn>
                </a:cxnLst>
                <a:rect l="txL" t="txT" r="txR" b="txB"/>
                <a:pathLst>
                  <a:path w="7" h="9">
                    <a:moveTo>
                      <a:pt x="7" y="3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16" name="Freeform 152"/>
              <p:cNvSpPr/>
              <p:nvPr/>
            </p:nvSpPr>
            <p:spPr>
              <a:xfrm>
                <a:off x="4628" y="599"/>
                <a:ext cx="6" cy="9"/>
              </a:xfrm>
              <a:custGeom>
                <a:avLst/>
                <a:gdLst>
                  <a:gd name="txL" fmla="*/ 0 w 6"/>
                  <a:gd name="txT" fmla="*/ 0 h 9"/>
                  <a:gd name="txR" fmla="*/ 6 w 6"/>
                  <a:gd name="txB" fmla="*/ 9 h 9"/>
                </a:gdLst>
                <a:ahLst/>
                <a:cxnLst>
                  <a:cxn ang="0">
                    <a:pos x="0" y="3"/>
                  </a:cxn>
                  <a:cxn ang="0">
                    <a:pos x="6" y="5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txL" t="txT" r="txR" b="txB"/>
                <a:pathLst>
                  <a:path w="6" h="9">
                    <a:moveTo>
                      <a:pt x="0" y="3"/>
                    </a:moveTo>
                    <a:lnTo>
                      <a:pt x="6" y="5"/>
                    </a:lnTo>
                    <a:lnTo>
                      <a:pt x="6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17" name="Freeform 153"/>
              <p:cNvSpPr/>
              <p:nvPr/>
            </p:nvSpPr>
            <p:spPr>
              <a:xfrm>
                <a:off x="2149" y="607"/>
                <a:ext cx="7" cy="9"/>
              </a:xfrm>
              <a:custGeom>
                <a:avLst/>
                <a:gdLst>
                  <a:gd name="txL" fmla="*/ 0 w 7"/>
                  <a:gd name="txT" fmla="*/ 0 h 9"/>
                  <a:gd name="txR" fmla="*/ 7 w 7"/>
                  <a:gd name="txB" fmla="*/ 9 h 9"/>
                </a:gdLst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6"/>
                  </a:cxn>
                </a:cxnLst>
                <a:rect l="txL" t="txT" r="txR" b="txB"/>
                <a:pathLst>
                  <a:path w="7" h="9">
                    <a:moveTo>
                      <a:pt x="7" y="6"/>
                    </a:moveTo>
                    <a:lnTo>
                      <a:pt x="7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18" name="Freeform 154"/>
              <p:cNvSpPr/>
              <p:nvPr/>
            </p:nvSpPr>
            <p:spPr>
              <a:xfrm>
                <a:off x="4557" y="601"/>
                <a:ext cx="4" cy="9"/>
              </a:xfrm>
              <a:custGeom>
                <a:avLst/>
                <a:gdLst>
                  <a:gd name="txL" fmla="*/ 0 w 4"/>
                  <a:gd name="txT" fmla="*/ 0 h 9"/>
                  <a:gd name="txR" fmla="*/ 4 w 4"/>
                  <a:gd name="txB" fmla="*/ 9 h 9"/>
                </a:gdLst>
                <a:ahLst/>
                <a:cxnLst>
                  <a:cxn ang="0">
                    <a:pos x="0" y="6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</a:cxnLst>
                <a:rect l="txL" t="txT" r="txR" b="tx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19" name="Freeform 155"/>
              <p:cNvSpPr/>
              <p:nvPr/>
            </p:nvSpPr>
            <p:spPr>
              <a:xfrm>
                <a:off x="2018" y="608"/>
                <a:ext cx="6" cy="5"/>
              </a:xfrm>
              <a:custGeom>
                <a:avLst/>
                <a:gdLst>
                  <a:gd name="txL" fmla="*/ 0 w 6"/>
                  <a:gd name="txT" fmla="*/ 0 h 5"/>
                  <a:gd name="txR" fmla="*/ 6 w 6"/>
                  <a:gd name="txB" fmla="*/ 5 h 5"/>
                </a:gdLst>
                <a:ahLst/>
                <a:cxnLst>
                  <a:cxn ang="0">
                    <a:pos x="3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3" y="5"/>
                  </a:cxn>
                </a:cxnLst>
                <a:rect l="txL" t="txT" r="txR" b="tx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20" name="Freeform 156"/>
              <p:cNvSpPr/>
              <p:nvPr/>
            </p:nvSpPr>
            <p:spPr>
              <a:xfrm>
                <a:off x="4689" y="602"/>
                <a:ext cx="6" cy="5"/>
              </a:xfrm>
              <a:custGeom>
                <a:avLst/>
                <a:gdLst>
                  <a:gd name="txL" fmla="*/ 0 w 6"/>
                  <a:gd name="txT" fmla="*/ 0 h 5"/>
                  <a:gd name="txR" fmla="*/ 6 w 6"/>
                  <a:gd name="txB" fmla="*/ 5 h 5"/>
                </a:gdLst>
                <a:ahLst/>
                <a:cxnLst>
                  <a:cxn ang="0">
                    <a:pos x="3" y="5"/>
                  </a:cxn>
                  <a:cxn ang="0">
                    <a:pos x="3" y="5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5"/>
                  </a:cxn>
                </a:cxnLst>
                <a:rect l="txL" t="txT" r="txR" b="txB"/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21" name="Freeform 157"/>
              <p:cNvSpPr/>
              <p:nvPr/>
            </p:nvSpPr>
            <p:spPr>
              <a:xfrm>
                <a:off x="2069" y="619"/>
                <a:ext cx="6" cy="13"/>
              </a:xfrm>
              <a:custGeom>
                <a:avLst/>
                <a:gdLst>
                  <a:gd name="txL" fmla="*/ 0 w 6"/>
                  <a:gd name="txT" fmla="*/ 0 h 13"/>
                  <a:gd name="txR" fmla="*/ 6 w 6"/>
                  <a:gd name="txB" fmla="*/ 13 h 13"/>
                </a:gdLst>
                <a:ahLst/>
                <a:cxnLst>
                  <a:cxn ang="0">
                    <a:pos x="6" y="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6" y="3"/>
                  </a:cxn>
                </a:cxnLst>
                <a:rect l="txL" t="txT" r="txR" b="txB"/>
                <a:pathLst>
                  <a:path w="6" h="13">
                    <a:moveTo>
                      <a:pt x="6" y="3"/>
                    </a:moveTo>
                    <a:lnTo>
                      <a:pt x="0" y="13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22" name="Freeform 158"/>
              <p:cNvSpPr/>
              <p:nvPr/>
            </p:nvSpPr>
            <p:spPr>
              <a:xfrm>
                <a:off x="4638" y="613"/>
                <a:ext cx="6" cy="13"/>
              </a:xfrm>
              <a:custGeom>
                <a:avLst/>
                <a:gdLst>
                  <a:gd name="txL" fmla="*/ 0 w 6"/>
                  <a:gd name="txT" fmla="*/ 0 h 13"/>
                  <a:gd name="txR" fmla="*/ 6 w 6"/>
                  <a:gd name="txB" fmla="*/ 13 h 13"/>
                </a:gdLst>
                <a:ahLst/>
                <a:cxnLst>
                  <a:cxn ang="0">
                    <a:pos x="0" y="3"/>
                  </a:cxn>
                  <a:cxn ang="0">
                    <a:pos x="3" y="13"/>
                  </a:cxn>
                  <a:cxn ang="0">
                    <a:pos x="6" y="13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txL" t="txT" r="txR" b="txB"/>
                <a:pathLst>
                  <a:path w="6" h="13">
                    <a:moveTo>
                      <a:pt x="0" y="3"/>
                    </a:moveTo>
                    <a:lnTo>
                      <a:pt x="3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23" name="Freeform 159"/>
              <p:cNvSpPr/>
              <p:nvPr/>
            </p:nvSpPr>
            <p:spPr>
              <a:xfrm>
                <a:off x="2002" y="622"/>
                <a:ext cx="6" cy="4"/>
              </a:xfrm>
              <a:custGeom>
                <a:avLst/>
                <a:gdLst>
                  <a:gd name="txL" fmla="*/ 0 w 6"/>
                  <a:gd name="txT" fmla="*/ 0 h 4"/>
                  <a:gd name="txR" fmla="*/ 6 w 6"/>
                  <a:gd name="txB" fmla="*/ 4 h 4"/>
                </a:gdLst>
                <a:ahLst/>
                <a:cxnLst>
                  <a:cxn ang="0">
                    <a:pos x="6" y="4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4"/>
                  </a:cxn>
                </a:cxnLst>
                <a:rect l="txL" t="txT" r="txR" b="tx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24" name="Freeform 160"/>
              <p:cNvSpPr/>
              <p:nvPr/>
            </p:nvSpPr>
            <p:spPr>
              <a:xfrm>
                <a:off x="4702" y="616"/>
                <a:ext cx="6" cy="4"/>
              </a:xfrm>
              <a:custGeom>
                <a:avLst/>
                <a:gdLst>
                  <a:gd name="txL" fmla="*/ 0 w 6"/>
                  <a:gd name="txT" fmla="*/ 0 h 4"/>
                  <a:gd name="txR" fmla="*/ 6 w 6"/>
                  <a:gd name="txB" fmla="*/ 4 h 4"/>
                </a:gdLst>
                <a:ahLst/>
                <a:cxnLst>
                  <a:cxn ang="0">
                    <a:pos x="3" y="3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txL" t="txT" r="txR" b="txB"/>
                <a:pathLst>
                  <a:path w="6" h="4">
                    <a:moveTo>
                      <a:pt x="3" y="3"/>
                    </a:moveTo>
                    <a:lnTo>
                      <a:pt x="6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25" name="Freeform 161"/>
              <p:cNvSpPr/>
              <p:nvPr/>
            </p:nvSpPr>
            <p:spPr>
              <a:xfrm>
                <a:off x="2149" y="622"/>
                <a:ext cx="3" cy="4"/>
              </a:xfrm>
              <a:custGeom>
                <a:avLst/>
                <a:gdLst>
                  <a:gd name="txL" fmla="*/ 0 w 3"/>
                  <a:gd name="txT" fmla="*/ 0 h 4"/>
                  <a:gd name="txR" fmla="*/ 3 w 3"/>
                  <a:gd name="txB" fmla="*/ 4 h 4"/>
                </a:gdLst>
                <a:ahLst/>
                <a:cxnLst>
                  <a:cxn ang="0">
                    <a:pos x="3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4"/>
                  </a:cxn>
                </a:cxnLst>
                <a:rect l="txL" t="txT" r="txR" b="txB"/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26" name="Freeform 162"/>
              <p:cNvSpPr/>
              <p:nvPr/>
            </p:nvSpPr>
            <p:spPr>
              <a:xfrm>
                <a:off x="4561" y="617"/>
                <a:ext cx="3" cy="5"/>
              </a:xfrm>
              <a:custGeom>
                <a:avLst/>
                <a:gdLst>
                  <a:gd name="txL" fmla="*/ 0 w 3"/>
                  <a:gd name="txT" fmla="*/ 0 h 5"/>
                  <a:gd name="txR" fmla="*/ 3 w 3"/>
                  <a:gd name="txB" fmla="*/ 5 h 5"/>
                </a:gdLst>
                <a:ahLst/>
                <a:cxnLst>
                  <a:cxn ang="0">
                    <a:pos x="0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txL" t="txT" r="txR" b="txB"/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27" name="Freeform 163"/>
              <p:cNvSpPr/>
              <p:nvPr/>
            </p:nvSpPr>
            <p:spPr>
              <a:xfrm>
                <a:off x="1995" y="637"/>
                <a:ext cx="4" cy="6"/>
              </a:xfrm>
              <a:custGeom>
                <a:avLst/>
                <a:gdLst>
                  <a:gd name="txL" fmla="*/ 0 w 4"/>
                  <a:gd name="txT" fmla="*/ 0 h 6"/>
                  <a:gd name="txR" fmla="*/ 4 w 4"/>
                  <a:gd name="txB" fmla="*/ 6 h 6"/>
                </a:gdLst>
                <a:ahLst/>
                <a:cxnLst>
                  <a:cxn ang="0">
                    <a:pos x="4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5"/>
                  </a:cxn>
                </a:cxnLst>
                <a:rect l="txL" t="txT" r="txR" b="txB"/>
                <a:pathLst>
                  <a:path w="4" h="6">
                    <a:moveTo>
                      <a:pt x="4" y="5"/>
                    </a:move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28" name="Freeform 164"/>
              <p:cNvSpPr/>
              <p:nvPr/>
            </p:nvSpPr>
            <p:spPr>
              <a:xfrm>
                <a:off x="4714" y="631"/>
                <a:ext cx="4" cy="6"/>
              </a:xfrm>
              <a:custGeom>
                <a:avLst/>
                <a:gdLst>
                  <a:gd name="txL" fmla="*/ 0 w 4"/>
                  <a:gd name="txT" fmla="*/ 0 h 6"/>
                  <a:gd name="txR" fmla="*/ 4 w 4"/>
                  <a:gd name="txB" fmla="*/ 6 h 6"/>
                </a:gdLst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txL" t="txT" r="txR" b="txB"/>
                <a:pathLst>
                  <a:path w="4" h="6">
                    <a:moveTo>
                      <a:pt x="0" y="4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29" name="Freeform 165"/>
              <p:cNvSpPr/>
              <p:nvPr/>
            </p:nvSpPr>
            <p:spPr>
              <a:xfrm>
                <a:off x="2069" y="640"/>
                <a:ext cx="6" cy="15"/>
              </a:xfrm>
              <a:custGeom>
                <a:avLst/>
                <a:gdLst>
                  <a:gd name="txL" fmla="*/ 0 w 6"/>
                  <a:gd name="txT" fmla="*/ 0 h 15"/>
                  <a:gd name="txR" fmla="*/ 6 w 6"/>
                  <a:gd name="txB" fmla="*/ 15 h 15"/>
                </a:gdLst>
                <a:ahLst/>
                <a:cxnLst>
                  <a:cxn ang="0">
                    <a:pos x="6" y="14"/>
                  </a:cxn>
                  <a:cxn ang="0">
                    <a:pos x="3" y="15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14"/>
                  </a:cxn>
                </a:cxnLst>
                <a:rect l="txL" t="txT" r="txR" b="txB"/>
                <a:pathLst>
                  <a:path w="6" h="15">
                    <a:moveTo>
                      <a:pt x="6" y="14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30" name="Freeform 166"/>
              <p:cNvSpPr/>
              <p:nvPr/>
            </p:nvSpPr>
            <p:spPr>
              <a:xfrm>
                <a:off x="4638" y="634"/>
                <a:ext cx="6" cy="15"/>
              </a:xfrm>
              <a:custGeom>
                <a:avLst/>
                <a:gdLst>
                  <a:gd name="txL" fmla="*/ 0 w 6"/>
                  <a:gd name="txT" fmla="*/ 0 h 15"/>
                  <a:gd name="txR" fmla="*/ 6 w 6"/>
                  <a:gd name="txB" fmla="*/ 15 h 15"/>
                </a:gdLst>
                <a:ahLst/>
                <a:cxnLst>
                  <a:cxn ang="0">
                    <a:pos x="0" y="14"/>
                  </a:cxn>
                  <a:cxn ang="0">
                    <a:pos x="0" y="15"/>
                  </a:cxn>
                  <a:cxn ang="0">
                    <a:pos x="6" y="1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4"/>
                  </a:cxn>
                </a:cxnLst>
                <a:rect l="txL" t="txT" r="txR" b="txB"/>
                <a:pathLst>
                  <a:path w="6" h="15">
                    <a:moveTo>
                      <a:pt x="0" y="14"/>
                    </a:moveTo>
                    <a:lnTo>
                      <a:pt x="0" y="15"/>
                    </a:lnTo>
                    <a:lnTo>
                      <a:pt x="6" y="12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31" name="Freeform 167"/>
              <p:cNvSpPr/>
              <p:nvPr/>
            </p:nvSpPr>
            <p:spPr>
              <a:xfrm>
                <a:off x="1989" y="655"/>
                <a:ext cx="3" cy="9"/>
              </a:xfrm>
              <a:custGeom>
                <a:avLst/>
                <a:gdLst>
                  <a:gd name="txL" fmla="*/ 0 w 3"/>
                  <a:gd name="txT" fmla="*/ 0 h 9"/>
                  <a:gd name="txR" fmla="*/ 3 w 3"/>
                  <a:gd name="txB" fmla="*/ 9 h 9"/>
                </a:gdLst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9"/>
                  </a:cxn>
                </a:cxnLst>
                <a:rect l="txL" t="txT" r="txR" b="tx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32" name="Freeform 168"/>
              <p:cNvSpPr/>
              <p:nvPr/>
            </p:nvSpPr>
            <p:spPr>
              <a:xfrm>
                <a:off x="4721" y="649"/>
                <a:ext cx="3" cy="9"/>
              </a:xfrm>
              <a:custGeom>
                <a:avLst/>
                <a:gdLst>
                  <a:gd name="txL" fmla="*/ 0 w 3"/>
                  <a:gd name="txT" fmla="*/ 0 h 9"/>
                  <a:gd name="txR" fmla="*/ 3 w 3"/>
                  <a:gd name="txB" fmla="*/ 9 h 9"/>
                </a:gdLst>
                <a:ahLst/>
                <a:cxnLst>
                  <a:cxn ang="0">
                    <a:pos x="0" y="9"/>
                  </a:cxn>
                  <a:cxn ang="0">
                    <a:pos x="3" y="9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rect l="txL" t="txT" r="txR" b="txB"/>
                <a:pathLst>
                  <a:path w="3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33" name="Freeform 169"/>
              <p:cNvSpPr/>
              <p:nvPr/>
            </p:nvSpPr>
            <p:spPr>
              <a:xfrm>
                <a:off x="2072" y="663"/>
                <a:ext cx="7" cy="9"/>
              </a:xfrm>
              <a:custGeom>
                <a:avLst/>
                <a:gdLst>
                  <a:gd name="txL" fmla="*/ 0 w 7"/>
                  <a:gd name="txT" fmla="*/ 0 h 9"/>
                  <a:gd name="txR" fmla="*/ 7 w 7"/>
                  <a:gd name="txB" fmla="*/ 9 h 9"/>
                </a:gdLst>
                <a:ahLst/>
                <a:cxnLst>
                  <a:cxn ang="0">
                    <a:pos x="7" y="6"/>
                  </a:cxn>
                  <a:cxn ang="0">
                    <a:pos x="7" y="7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6"/>
                  </a:cxn>
                </a:cxnLst>
                <a:rect l="txL" t="txT" r="txR" b="txB"/>
                <a:pathLst>
                  <a:path w="7" h="9">
                    <a:moveTo>
                      <a:pt x="7" y="6"/>
                    </a:moveTo>
                    <a:lnTo>
                      <a:pt x="7" y="7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34" name="Freeform 170"/>
              <p:cNvSpPr/>
              <p:nvPr/>
            </p:nvSpPr>
            <p:spPr>
              <a:xfrm>
                <a:off x="4634" y="657"/>
                <a:ext cx="4" cy="9"/>
              </a:xfrm>
              <a:custGeom>
                <a:avLst/>
                <a:gdLst>
                  <a:gd name="txL" fmla="*/ 0 w 4"/>
                  <a:gd name="txT" fmla="*/ 0 h 9"/>
                  <a:gd name="txR" fmla="*/ 4 w 4"/>
                  <a:gd name="txB" fmla="*/ 9 h 9"/>
                </a:gdLst>
                <a:ahLst/>
                <a:cxnLst>
                  <a:cxn ang="0">
                    <a:pos x="0" y="6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</a:cxnLst>
                <a:rect l="txL" t="txT" r="txR" b="txB"/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35" name="Freeform 171"/>
              <p:cNvSpPr/>
              <p:nvPr/>
            </p:nvSpPr>
            <p:spPr>
              <a:xfrm>
                <a:off x="1989" y="676"/>
                <a:ext cx="6" cy="8"/>
              </a:xfrm>
              <a:custGeom>
                <a:avLst/>
                <a:gdLst>
                  <a:gd name="txL" fmla="*/ 0 w 6"/>
                  <a:gd name="txT" fmla="*/ 0 h 8"/>
                  <a:gd name="txR" fmla="*/ 6 w 6"/>
                  <a:gd name="txB" fmla="*/ 8 h 8"/>
                </a:gdLst>
                <a:ahLst/>
                <a:cxnLst>
                  <a:cxn ang="0">
                    <a:pos x="6" y="8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6" y="3"/>
                  </a:cxn>
                  <a:cxn ang="0">
                    <a:pos x="6" y="8"/>
                  </a:cxn>
                </a:cxnLst>
                <a:rect l="txL" t="txT" r="txR" b="txB"/>
                <a:pathLst>
                  <a:path w="6" h="8">
                    <a:moveTo>
                      <a:pt x="6" y="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36" name="Freeform 172"/>
              <p:cNvSpPr/>
              <p:nvPr/>
            </p:nvSpPr>
            <p:spPr>
              <a:xfrm>
                <a:off x="4718" y="670"/>
                <a:ext cx="6" cy="8"/>
              </a:xfrm>
              <a:custGeom>
                <a:avLst/>
                <a:gdLst>
                  <a:gd name="txL" fmla="*/ 0 w 6"/>
                  <a:gd name="txT" fmla="*/ 0 h 8"/>
                  <a:gd name="txR" fmla="*/ 6 w 6"/>
                  <a:gd name="txB" fmla="*/ 8 h 8"/>
                </a:gdLst>
                <a:ahLst/>
                <a:cxnLst>
                  <a:cxn ang="0">
                    <a:pos x="0" y="8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8"/>
                  </a:cxn>
                </a:cxnLst>
                <a:rect l="txL" t="txT" r="txR" b="txB"/>
                <a:pathLst>
                  <a:path w="6" h="8">
                    <a:moveTo>
                      <a:pt x="0" y="8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37" name="Freeform 173"/>
              <p:cNvSpPr/>
              <p:nvPr/>
            </p:nvSpPr>
            <p:spPr>
              <a:xfrm>
                <a:off x="2079" y="679"/>
                <a:ext cx="9" cy="11"/>
              </a:xfrm>
              <a:custGeom>
                <a:avLst/>
                <a:gdLst>
                  <a:gd name="txL" fmla="*/ 0 w 9"/>
                  <a:gd name="txT" fmla="*/ 0 h 11"/>
                  <a:gd name="txR" fmla="*/ 9 w 9"/>
                  <a:gd name="txB" fmla="*/ 11 h 11"/>
                </a:gdLst>
                <a:ahLst/>
                <a:cxnLst>
                  <a:cxn ang="0">
                    <a:pos x="9" y="11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6" y="11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9" y="11"/>
                  </a:cxn>
                </a:cxnLst>
                <a:rect l="txL" t="txT" r="txR" b="txB"/>
                <a:pathLst>
                  <a:path w="9" h="11">
                    <a:moveTo>
                      <a:pt x="9" y="11"/>
                    </a:moveTo>
                    <a:lnTo>
                      <a:pt x="9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38" name="Freeform 174"/>
              <p:cNvSpPr/>
              <p:nvPr/>
            </p:nvSpPr>
            <p:spPr>
              <a:xfrm>
                <a:off x="4625" y="673"/>
                <a:ext cx="9" cy="11"/>
              </a:xfrm>
              <a:custGeom>
                <a:avLst/>
                <a:gdLst>
                  <a:gd name="txL" fmla="*/ 0 w 9"/>
                  <a:gd name="txT" fmla="*/ 0 h 11"/>
                  <a:gd name="txR" fmla="*/ 9 w 9"/>
                  <a:gd name="txB" fmla="*/ 11 h 11"/>
                </a:gdLst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3" y="11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11"/>
                  </a:cxn>
                </a:cxnLst>
                <a:rect l="txL" t="txT" r="txR" b="txB"/>
                <a:pathLst>
                  <a:path w="9" h="11">
                    <a:moveTo>
                      <a:pt x="0" y="11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39" name="Freeform 175"/>
              <p:cNvSpPr/>
              <p:nvPr/>
            </p:nvSpPr>
            <p:spPr>
              <a:xfrm>
                <a:off x="2002" y="698"/>
                <a:ext cx="6" cy="6"/>
              </a:xfrm>
              <a:custGeom>
                <a:avLst/>
                <a:gdLst>
                  <a:gd name="txL" fmla="*/ 0 w 6"/>
                  <a:gd name="txT" fmla="*/ 0 h 6"/>
                  <a:gd name="txR" fmla="*/ 6 w 6"/>
                  <a:gd name="txB" fmla="*/ 6 h 6"/>
                </a:gdLst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4"/>
                  </a:cxn>
                </a:cxnLst>
                <a:rect l="txL" t="txT" r="txR" b="txB"/>
                <a:pathLst>
                  <a:path w="6" h="6">
                    <a:moveTo>
                      <a:pt x="6" y="4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40" name="Freeform 176"/>
              <p:cNvSpPr/>
              <p:nvPr/>
            </p:nvSpPr>
            <p:spPr>
              <a:xfrm>
                <a:off x="4705" y="690"/>
                <a:ext cx="9" cy="8"/>
              </a:xfrm>
              <a:custGeom>
                <a:avLst/>
                <a:gdLst>
                  <a:gd name="txL" fmla="*/ 0 w 9"/>
                  <a:gd name="txT" fmla="*/ 0 h 8"/>
                  <a:gd name="txR" fmla="*/ 9 w 9"/>
                  <a:gd name="txB" fmla="*/ 8 h 8"/>
                </a:gdLst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rect l="txL" t="txT" r="txR" b="txB"/>
                <a:pathLst>
                  <a:path w="9" h="8">
                    <a:moveTo>
                      <a:pt x="0" y="6"/>
                    </a:moveTo>
                    <a:lnTo>
                      <a:pt x="0" y="8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41" name="Freeform 177"/>
              <p:cNvSpPr/>
              <p:nvPr/>
            </p:nvSpPr>
            <p:spPr>
              <a:xfrm>
                <a:off x="2091" y="701"/>
                <a:ext cx="10" cy="15"/>
              </a:xfrm>
              <a:custGeom>
                <a:avLst/>
                <a:gdLst>
                  <a:gd name="txL" fmla="*/ 0 w 10"/>
                  <a:gd name="txT" fmla="*/ 0 h 15"/>
                  <a:gd name="txR" fmla="*/ 10 w 10"/>
                  <a:gd name="txB" fmla="*/ 15 h 15"/>
                </a:gdLst>
                <a:ahLst/>
                <a:cxnLst>
                  <a:cxn ang="0">
                    <a:pos x="7" y="1"/>
                  </a:cxn>
                  <a:cxn ang="0">
                    <a:pos x="10" y="15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1"/>
                  </a:cxn>
                </a:cxnLst>
                <a:rect l="txL" t="txT" r="txR" b="txB"/>
                <a:pathLst>
                  <a:path w="10" h="15">
                    <a:moveTo>
                      <a:pt x="7" y="1"/>
                    </a:moveTo>
                    <a:lnTo>
                      <a:pt x="10" y="15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42" name="Freeform 178"/>
              <p:cNvSpPr/>
              <p:nvPr/>
            </p:nvSpPr>
            <p:spPr>
              <a:xfrm>
                <a:off x="4615" y="695"/>
                <a:ext cx="7" cy="16"/>
              </a:xfrm>
              <a:custGeom>
                <a:avLst/>
                <a:gdLst>
                  <a:gd name="txL" fmla="*/ 0 w 7"/>
                  <a:gd name="txT" fmla="*/ 0 h 16"/>
                  <a:gd name="txR" fmla="*/ 7 w 7"/>
                  <a:gd name="txB" fmla="*/ 16 h 16"/>
                </a:gdLst>
                <a:ahLst/>
                <a:cxnLst>
                  <a:cxn ang="0">
                    <a:pos x="0" y="3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0" y="15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txL" t="txT" r="txR" b="txB"/>
                <a:pathLst>
                  <a:path w="7" h="16">
                    <a:moveTo>
                      <a:pt x="0" y="3"/>
                    </a:moveTo>
                    <a:lnTo>
                      <a:pt x="0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43" name="Freeform 179"/>
              <p:cNvSpPr/>
              <p:nvPr/>
            </p:nvSpPr>
            <p:spPr>
              <a:xfrm>
                <a:off x="2018" y="719"/>
                <a:ext cx="6" cy="3"/>
              </a:xfrm>
              <a:custGeom>
                <a:avLst/>
                <a:gdLst>
                  <a:gd name="txL" fmla="*/ 0 w 6"/>
                  <a:gd name="txT" fmla="*/ 0 h 3"/>
                  <a:gd name="txR" fmla="*/ 6 w 6"/>
                  <a:gd name="txB" fmla="*/ 3 h 3"/>
                </a:gdLst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3"/>
                  </a:cxn>
                </a:cxnLst>
                <a:rect l="txL" t="txT" r="txR" b="txB"/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44" name="Freeform 180"/>
              <p:cNvSpPr/>
              <p:nvPr/>
            </p:nvSpPr>
            <p:spPr>
              <a:xfrm>
                <a:off x="4689" y="711"/>
                <a:ext cx="9" cy="5"/>
              </a:xfrm>
              <a:custGeom>
                <a:avLst/>
                <a:gdLst>
                  <a:gd name="txL" fmla="*/ 0 w 9"/>
                  <a:gd name="txT" fmla="*/ 0 h 5"/>
                  <a:gd name="txR" fmla="*/ 9 w 9"/>
                  <a:gd name="txB" fmla="*/ 5 h 5"/>
                </a:gdLst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9" y="0"/>
                  </a:cxn>
                  <a:cxn ang="0">
                    <a:pos x="3" y="2"/>
                  </a:cxn>
                  <a:cxn ang="0">
                    <a:pos x="0" y="5"/>
                  </a:cxn>
                </a:cxnLst>
                <a:rect l="txL" t="txT" r="txR" b="tx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45" name="Freeform 181"/>
              <p:cNvSpPr/>
              <p:nvPr/>
            </p:nvSpPr>
            <p:spPr>
              <a:xfrm>
                <a:off x="2101" y="727"/>
                <a:ext cx="10" cy="15"/>
              </a:xfrm>
              <a:custGeom>
                <a:avLst/>
                <a:gdLst>
                  <a:gd name="txL" fmla="*/ 0 w 10"/>
                  <a:gd name="txT" fmla="*/ 0 h 15"/>
                  <a:gd name="txR" fmla="*/ 10 w 10"/>
                  <a:gd name="txB" fmla="*/ 15 h 15"/>
                </a:gdLst>
                <a:ahLst/>
                <a:cxnLst>
                  <a:cxn ang="0">
                    <a:pos x="10" y="13"/>
                  </a:cxn>
                  <a:cxn ang="0">
                    <a:pos x="10" y="15"/>
                  </a:cxn>
                  <a:cxn ang="0">
                    <a:pos x="3" y="1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13"/>
                  </a:cxn>
                </a:cxnLst>
                <a:rect l="txL" t="txT" r="txR" b="txB"/>
                <a:pathLst>
                  <a:path w="10" h="15">
                    <a:moveTo>
                      <a:pt x="10" y="13"/>
                    </a:moveTo>
                    <a:lnTo>
                      <a:pt x="10" y="15"/>
                    </a:lnTo>
                    <a:lnTo>
                      <a:pt x="3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46" name="Freeform 182"/>
              <p:cNvSpPr/>
              <p:nvPr/>
            </p:nvSpPr>
            <p:spPr>
              <a:xfrm>
                <a:off x="4602" y="720"/>
                <a:ext cx="13" cy="16"/>
              </a:xfrm>
              <a:custGeom>
                <a:avLst/>
                <a:gdLst>
                  <a:gd name="txL" fmla="*/ 0 w 13"/>
                  <a:gd name="txT" fmla="*/ 0 h 16"/>
                  <a:gd name="txR" fmla="*/ 13 w 13"/>
                  <a:gd name="txB" fmla="*/ 16 h 16"/>
                </a:gdLst>
                <a:ahLst/>
                <a:cxnLst>
                  <a:cxn ang="0">
                    <a:pos x="0" y="14"/>
                  </a:cxn>
                  <a:cxn ang="0">
                    <a:pos x="0" y="16"/>
                  </a:cxn>
                  <a:cxn ang="0">
                    <a:pos x="10" y="11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14"/>
                  </a:cxn>
                </a:cxnLst>
                <a:rect l="txL" t="txT" r="txR" b="txB"/>
                <a:pathLst>
                  <a:path w="13" h="16">
                    <a:moveTo>
                      <a:pt x="0" y="14"/>
                    </a:moveTo>
                    <a:lnTo>
                      <a:pt x="0" y="16"/>
                    </a:lnTo>
                    <a:lnTo>
                      <a:pt x="10" y="11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47" name="Freeform 183"/>
              <p:cNvSpPr/>
              <p:nvPr/>
            </p:nvSpPr>
            <p:spPr>
              <a:xfrm>
                <a:off x="2040" y="736"/>
                <a:ext cx="7" cy="6"/>
              </a:xfrm>
              <a:custGeom>
                <a:avLst/>
                <a:gdLst>
                  <a:gd name="txL" fmla="*/ 0 w 7"/>
                  <a:gd name="txT" fmla="*/ 0 h 6"/>
                  <a:gd name="txR" fmla="*/ 7 w 7"/>
                  <a:gd name="txB" fmla="*/ 6 h 6"/>
                </a:gdLst>
                <a:ahLst/>
                <a:cxnLst>
                  <a:cxn ang="0">
                    <a:pos x="7" y="3"/>
                  </a:cxn>
                  <a:cxn ang="0">
                    <a:pos x="7" y="4"/>
                  </a:cxn>
                  <a:cxn ang="0">
                    <a:pos x="7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3"/>
                  </a:cxn>
                </a:cxnLst>
                <a:rect l="txL" t="txT" r="txR" b="txB"/>
                <a:pathLst>
                  <a:path w="7" h="6">
                    <a:moveTo>
                      <a:pt x="7" y="3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48" name="Freeform 184"/>
              <p:cNvSpPr/>
              <p:nvPr/>
            </p:nvSpPr>
            <p:spPr>
              <a:xfrm>
                <a:off x="4666" y="730"/>
                <a:ext cx="10" cy="6"/>
              </a:xfrm>
              <a:custGeom>
                <a:avLst/>
                <a:gdLst>
                  <a:gd name="txL" fmla="*/ 0 w 10"/>
                  <a:gd name="txT" fmla="*/ 0 h 6"/>
                  <a:gd name="txR" fmla="*/ 10 w 10"/>
                  <a:gd name="txB" fmla="*/ 6 h 6"/>
                </a:gdLst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0" y="3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rect l="txL" t="txT" r="txR" b="txB"/>
                <a:pathLst>
                  <a:path w="10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49" name="Freeform 185"/>
              <p:cNvSpPr/>
              <p:nvPr/>
            </p:nvSpPr>
            <p:spPr>
              <a:xfrm>
                <a:off x="2114" y="748"/>
                <a:ext cx="10" cy="13"/>
              </a:xfrm>
              <a:custGeom>
                <a:avLst/>
                <a:gdLst>
                  <a:gd name="txL" fmla="*/ 0 w 10"/>
                  <a:gd name="txT" fmla="*/ 0 h 13"/>
                  <a:gd name="txR" fmla="*/ 10 w 10"/>
                  <a:gd name="txB" fmla="*/ 13 h 13"/>
                </a:gdLst>
                <a:ahLst/>
                <a:cxnLst>
                  <a:cxn ang="0">
                    <a:pos x="10" y="12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0" y="12"/>
                  </a:cxn>
                </a:cxnLst>
                <a:rect l="txL" t="txT" r="txR" b="txB"/>
                <a:pathLst>
                  <a:path w="10" h="13">
                    <a:moveTo>
                      <a:pt x="10" y="12"/>
                    </a:moveTo>
                    <a:lnTo>
                      <a:pt x="6" y="13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50" name="Freeform 186"/>
              <p:cNvSpPr/>
              <p:nvPr/>
            </p:nvSpPr>
            <p:spPr>
              <a:xfrm>
                <a:off x="4593" y="742"/>
                <a:ext cx="6" cy="13"/>
              </a:xfrm>
              <a:custGeom>
                <a:avLst/>
                <a:gdLst>
                  <a:gd name="txL" fmla="*/ 0 w 6"/>
                  <a:gd name="txT" fmla="*/ 0 h 13"/>
                  <a:gd name="txR" fmla="*/ 6 w 6"/>
                  <a:gd name="txB" fmla="*/ 13 h 13"/>
                </a:gdLst>
                <a:ahLst/>
                <a:cxnLst>
                  <a:cxn ang="0">
                    <a:pos x="0" y="12"/>
                  </a:cxn>
                  <a:cxn ang="0">
                    <a:pos x="0" y="13"/>
                  </a:cxn>
                  <a:cxn ang="0">
                    <a:pos x="3" y="13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0" y="12"/>
                  </a:cxn>
                </a:cxnLst>
                <a:rect l="txL" t="txT" r="txR" b="txB"/>
                <a:pathLst>
                  <a:path w="6" h="13">
                    <a:moveTo>
                      <a:pt x="0" y="12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51" name="Freeform 187"/>
              <p:cNvSpPr/>
              <p:nvPr/>
            </p:nvSpPr>
            <p:spPr>
              <a:xfrm>
                <a:off x="2059" y="751"/>
                <a:ext cx="10" cy="7"/>
              </a:xfrm>
              <a:custGeom>
                <a:avLst/>
                <a:gdLst>
                  <a:gd name="txL" fmla="*/ 0 w 10"/>
                  <a:gd name="txT" fmla="*/ 0 h 7"/>
                  <a:gd name="txR" fmla="*/ 10 w 10"/>
                  <a:gd name="txB" fmla="*/ 7 h 7"/>
                </a:gdLst>
                <a:ahLst/>
                <a:cxnLst>
                  <a:cxn ang="0">
                    <a:pos x="10" y="7"/>
                  </a:cxn>
                  <a:cxn ang="0">
                    <a:pos x="7" y="7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10" y="7"/>
                  </a:cxn>
                  <a:cxn ang="0">
                    <a:pos x="10" y="7"/>
                  </a:cxn>
                </a:cxnLst>
                <a:rect l="txL" t="txT" r="txR" b="txB"/>
                <a:pathLst>
                  <a:path w="10" h="7">
                    <a:moveTo>
                      <a:pt x="10" y="7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52" name="Freeform 188"/>
              <p:cNvSpPr/>
              <p:nvPr/>
            </p:nvSpPr>
            <p:spPr>
              <a:xfrm>
                <a:off x="4644" y="745"/>
                <a:ext cx="10" cy="7"/>
              </a:xfrm>
              <a:custGeom>
                <a:avLst/>
                <a:gdLst>
                  <a:gd name="txL" fmla="*/ 0 w 10"/>
                  <a:gd name="txT" fmla="*/ 0 h 7"/>
                  <a:gd name="txR" fmla="*/ 10 w 10"/>
                  <a:gd name="txB" fmla="*/ 7 h 7"/>
                </a:gdLst>
                <a:ahLst/>
                <a:cxnLst>
                  <a:cxn ang="0">
                    <a:pos x="0" y="7"/>
                  </a:cxn>
                  <a:cxn ang="0">
                    <a:pos x="6" y="7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txL" t="txT" r="txR" b="txB"/>
                <a:pathLst>
                  <a:path w="10" h="7">
                    <a:moveTo>
                      <a:pt x="0" y="7"/>
                    </a:moveTo>
                    <a:lnTo>
                      <a:pt x="6" y="7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53" name="Freeform 189"/>
              <p:cNvSpPr/>
              <p:nvPr/>
            </p:nvSpPr>
            <p:spPr>
              <a:xfrm>
                <a:off x="2127" y="769"/>
                <a:ext cx="9" cy="9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9" y="9"/>
                  </a:cxn>
                  <a:cxn ang="0">
                    <a:pos x="9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3"/>
                  </a:cxn>
                  <a:cxn ang="0">
                    <a:pos x="9" y="9"/>
                  </a:cxn>
                </a:cxnLst>
                <a:rect l="txL" t="txT" r="txR" b="txB"/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54" name="Freeform 190"/>
              <p:cNvSpPr/>
              <p:nvPr/>
            </p:nvSpPr>
            <p:spPr>
              <a:xfrm>
                <a:off x="4577" y="763"/>
                <a:ext cx="9" cy="9"/>
              </a:xfrm>
              <a:custGeom>
                <a:avLst/>
                <a:gdLst>
                  <a:gd name="txL" fmla="*/ 0 w 9"/>
                  <a:gd name="txT" fmla="*/ 0 h 9"/>
                  <a:gd name="txR" fmla="*/ 9 w 9"/>
                  <a:gd name="txB" fmla="*/ 9 h 9"/>
                </a:gdLst>
                <a:ahLst/>
                <a:cxnLst>
                  <a:cxn ang="0">
                    <a:pos x="0" y="9"/>
                  </a:cxn>
                  <a:cxn ang="0">
                    <a:pos x="3" y="9"/>
                  </a:cxn>
                  <a:cxn ang="0">
                    <a:pos x="6" y="8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3" y="3"/>
                  </a:cxn>
                  <a:cxn ang="0">
                    <a:pos x="0" y="9"/>
                  </a:cxn>
                </a:cxnLst>
                <a:rect l="txL" t="txT" r="txR" b="txB"/>
                <a:pathLst>
                  <a:path w="9" h="9">
                    <a:moveTo>
                      <a:pt x="0" y="9"/>
                    </a:moveTo>
                    <a:lnTo>
                      <a:pt x="3" y="9"/>
                    </a:lnTo>
                    <a:lnTo>
                      <a:pt x="6" y="8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55" name="Freeform 191"/>
              <p:cNvSpPr/>
              <p:nvPr/>
            </p:nvSpPr>
            <p:spPr>
              <a:xfrm>
                <a:off x="2098" y="775"/>
                <a:ext cx="10" cy="6"/>
              </a:xfrm>
              <a:custGeom>
                <a:avLst/>
                <a:gdLst>
                  <a:gd name="txL" fmla="*/ 0 w 10"/>
                  <a:gd name="txT" fmla="*/ 0 h 6"/>
                  <a:gd name="txR" fmla="*/ 10 w 10"/>
                  <a:gd name="txB" fmla="*/ 6 h 6"/>
                </a:gdLst>
                <a:ahLst/>
                <a:cxnLst>
                  <a:cxn ang="0">
                    <a:pos x="10" y="6"/>
                  </a:cxn>
                  <a:cxn ang="0">
                    <a:pos x="6" y="6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0" y="6"/>
                  </a:cxn>
                  <a:cxn ang="0">
                    <a:pos x="10" y="6"/>
                  </a:cxn>
                </a:cxnLst>
                <a:rect l="txL" t="txT" r="txR" b="txB"/>
                <a:pathLst>
                  <a:path w="10" h="6">
                    <a:moveTo>
                      <a:pt x="10" y="6"/>
                    </a:moveTo>
                    <a:lnTo>
                      <a:pt x="6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56" name="Freeform 192"/>
              <p:cNvSpPr/>
              <p:nvPr/>
            </p:nvSpPr>
            <p:spPr>
              <a:xfrm>
                <a:off x="4605" y="769"/>
                <a:ext cx="13" cy="8"/>
              </a:xfrm>
              <a:custGeom>
                <a:avLst/>
                <a:gdLst>
                  <a:gd name="txL" fmla="*/ 0 w 13"/>
                  <a:gd name="txT" fmla="*/ 0 h 8"/>
                  <a:gd name="txR" fmla="*/ 13 w 13"/>
                  <a:gd name="txB" fmla="*/ 8 h 8"/>
                </a:gdLst>
                <a:ahLst/>
                <a:cxnLst>
                  <a:cxn ang="0">
                    <a:pos x="0" y="8"/>
                  </a:cxn>
                  <a:cxn ang="0">
                    <a:pos x="7" y="8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4" y="6"/>
                  </a:cxn>
                  <a:cxn ang="0">
                    <a:pos x="0" y="8"/>
                  </a:cxn>
                </a:cxnLst>
                <a:rect l="txL" t="txT" r="txR" b="txB"/>
                <a:pathLst>
                  <a:path w="13" h="8">
                    <a:moveTo>
                      <a:pt x="0" y="8"/>
                    </a:moveTo>
                    <a:lnTo>
                      <a:pt x="7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4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57" name="Freeform 193"/>
              <p:cNvSpPr/>
              <p:nvPr/>
            </p:nvSpPr>
            <p:spPr>
              <a:xfrm>
                <a:off x="2120" y="793"/>
                <a:ext cx="7" cy="6"/>
              </a:xfrm>
              <a:custGeom>
                <a:avLst/>
                <a:gdLst>
                  <a:gd name="txL" fmla="*/ 0 w 7"/>
                  <a:gd name="txT" fmla="*/ 0 h 6"/>
                  <a:gd name="txR" fmla="*/ 7 w 7"/>
                  <a:gd name="txB" fmla="*/ 6 h 6"/>
                </a:gdLst>
                <a:ahLst/>
                <a:cxnLst>
                  <a:cxn ang="0">
                    <a:pos x="7" y="5"/>
                  </a:cxn>
                  <a:cxn ang="0">
                    <a:pos x="7" y="6"/>
                  </a:cxn>
                  <a:cxn ang="0">
                    <a:pos x="4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5"/>
                  </a:cxn>
                </a:cxnLst>
                <a:rect l="txL" t="txT" r="txR" b="txB"/>
                <a:pathLst>
                  <a:path w="7" h="6">
                    <a:moveTo>
                      <a:pt x="7" y="5"/>
                    </a:moveTo>
                    <a:lnTo>
                      <a:pt x="7" y="6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58" name="Freeform 194"/>
              <p:cNvSpPr/>
              <p:nvPr/>
            </p:nvSpPr>
            <p:spPr>
              <a:xfrm>
                <a:off x="4589" y="787"/>
                <a:ext cx="7" cy="6"/>
              </a:xfrm>
              <a:custGeom>
                <a:avLst/>
                <a:gdLst>
                  <a:gd name="txL" fmla="*/ 0 w 7"/>
                  <a:gd name="txT" fmla="*/ 0 h 6"/>
                  <a:gd name="txR" fmla="*/ 7 w 7"/>
                  <a:gd name="txB" fmla="*/ 6 h 6"/>
                </a:gdLst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rect l="txL" t="txT" r="txR" b="txB"/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59" name="Freeform 195"/>
              <p:cNvSpPr/>
              <p:nvPr/>
            </p:nvSpPr>
            <p:spPr>
              <a:xfrm>
                <a:off x="2146" y="816"/>
                <a:ext cx="3" cy="5"/>
              </a:xfrm>
              <a:custGeom>
                <a:avLst/>
                <a:gdLst>
                  <a:gd name="txL" fmla="*/ 0 w 3"/>
                  <a:gd name="txT" fmla="*/ 0 h 5"/>
                  <a:gd name="txR" fmla="*/ 3 w 3"/>
                  <a:gd name="txB" fmla="*/ 5 h 5"/>
                </a:gdLst>
                <a:ahLst/>
                <a:cxnLst>
                  <a:cxn ang="0">
                    <a:pos x="3" y="2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rect l="txL" t="txT" r="txR" b="txB"/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60" name="Freeform 196"/>
              <p:cNvSpPr/>
              <p:nvPr/>
            </p:nvSpPr>
            <p:spPr>
              <a:xfrm>
                <a:off x="4567" y="810"/>
                <a:ext cx="3" cy="5"/>
              </a:xfrm>
              <a:custGeom>
                <a:avLst/>
                <a:gdLst>
                  <a:gd name="txL" fmla="*/ 0 w 3"/>
                  <a:gd name="txT" fmla="*/ 0 h 5"/>
                  <a:gd name="txR" fmla="*/ 3 w 3"/>
                  <a:gd name="txB" fmla="*/ 5 h 5"/>
                </a:gdLst>
                <a:ahLst/>
                <a:cxnLst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txL" t="txT" r="txR" b="txB"/>
                <a:pathLst>
                  <a:path w="3" h="5">
                    <a:moveTo>
                      <a:pt x="0" y="2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61" name="Freeform 197"/>
              <p:cNvSpPr/>
              <p:nvPr/>
            </p:nvSpPr>
            <p:spPr>
              <a:xfrm>
                <a:off x="2152" y="834"/>
                <a:ext cx="4" cy="11"/>
              </a:xfrm>
              <a:custGeom>
                <a:avLst/>
                <a:gdLst>
                  <a:gd name="txL" fmla="*/ 0 w 4"/>
                  <a:gd name="txT" fmla="*/ 0 h 11"/>
                  <a:gd name="txR" fmla="*/ 4 w 4"/>
                  <a:gd name="txB" fmla="*/ 11 h 11"/>
                </a:gdLst>
                <a:ahLst/>
                <a:cxnLst>
                  <a:cxn ang="0">
                    <a:pos x="4" y="11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1"/>
                  </a:cxn>
                </a:cxnLst>
                <a:rect l="txL" t="txT" r="txR" b="txB"/>
                <a:pathLst>
                  <a:path w="4" h="11">
                    <a:moveTo>
                      <a:pt x="4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62" name="Freeform 198"/>
              <p:cNvSpPr/>
              <p:nvPr/>
            </p:nvSpPr>
            <p:spPr>
              <a:xfrm>
                <a:off x="4561" y="830"/>
                <a:ext cx="3" cy="9"/>
              </a:xfrm>
              <a:custGeom>
                <a:avLst/>
                <a:gdLst>
                  <a:gd name="txL" fmla="*/ 0 w 3"/>
                  <a:gd name="txT" fmla="*/ 0 h 9"/>
                  <a:gd name="txR" fmla="*/ 3 w 3"/>
                  <a:gd name="txB" fmla="*/ 9 h 9"/>
                </a:gdLst>
                <a:ahLst/>
                <a:cxnLst>
                  <a:cxn ang="0">
                    <a:pos x="0" y="9"/>
                  </a:cxn>
                  <a:cxn ang="0">
                    <a:pos x="3" y="7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9"/>
                  </a:cxn>
                </a:cxnLst>
                <a:rect l="txL" t="txT" r="txR" b="txB"/>
                <a:pathLst>
                  <a:path w="3" h="9">
                    <a:moveTo>
                      <a:pt x="0" y="9"/>
                    </a:moveTo>
                    <a:lnTo>
                      <a:pt x="3" y="7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63" name="Freeform 199"/>
              <p:cNvSpPr/>
              <p:nvPr/>
            </p:nvSpPr>
            <p:spPr>
              <a:xfrm>
                <a:off x="2104" y="853"/>
                <a:ext cx="42" cy="45"/>
              </a:xfrm>
              <a:custGeom>
                <a:avLst/>
                <a:gdLst>
                  <a:gd name="txL" fmla="*/ 0 w 42"/>
                  <a:gd name="txT" fmla="*/ 0 h 45"/>
                  <a:gd name="txR" fmla="*/ 42 w 42"/>
                  <a:gd name="txB" fmla="*/ 45 h 45"/>
                </a:gdLst>
                <a:ahLst/>
                <a:cxnLst>
                  <a:cxn ang="0">
                    <a:pos x="42" y="7"/>
                  </a:cxn>
                  <a:cxn ang="0">
                    <a:pos x="32" y="27"/>
                  </a:cxn>
                  <a:cxn ang="0">
                    <a:pos x="26" y="34"/>
                  </a:cxn>
                  <a:cxn ang="0">
                    <a:pos x="7" y="45"/>
                  </a:cxn>
                  <a:cxn ang="0">
                    <a:pos x="0" y="45"/>
                  </a:cxn>
                  <a:cxn ang="0">
                    <a:pos x="0" y="42"/>
                  </a:cxn>
                  <a:cxn ang="0">
                    <a:pos x="16" y="33"/>
                  </a:cxn>
                  <a:cxn ang="0">
                    <a:pos x="26" y="21"/>
                  </a:cxn>
                  <a:cxn ang="0">
                    <a:pos x="23" y="4"/>
                  </a:cxn>
                  <a:cxn ang="0">
                    <a:pos x="29" y="0"/>
                  </a:cxn>
                  <a:cxn ang="0">
                    <a:pos x="32" y="0"/>
                  </a:cxn>
                  <a:cxn ang="0">
                    <a:pos x="42" y="7"/>
                  </a:cxn>
                </a:cxnLst>
                <a:rect l="txL" t="txT" r="txR" b="txB"/>
                <a:pathLst>
                  <a:path w="42" h="45">
                    <a:moveTo>
                      <a:pt x="42" y="7"/>
                    </a:moveTo>
                    <a:lnTo>
                      <a:pt x="32" y="27"/>
                    </a:lnTo>
                    <a:lnTo>
                      <a:pt x="26" y="34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6" y="33"/>
                    </a:lnTo>
                    <a:lnTo>
                      <a:pt x="26" y="21"/>
                    </a:lnTo>
                    <a:lnTo>
                      <a:pt x="23" y="4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64" name="Freeform 200"/>
              <p:cNvSpPr/>
              <p:nvPr/>
            </p:nvSpPr>
            <p:spPr>
              <a:xfrm>
                <a:off x="4570" y="846"/>
                <a:ext cx="42" cy="46"/>
              </a:xfrm>
              <a:custGeom>
                <a:avLst/>
                <a:gdLst>
                  <a:gd name="txL" fmla="*/ 0 w 42"/>
                  <a:gd name="txT" fmla="*/ 0 h 46"/>
                  <a:gd name="txR" fmla="*/ 42 w 42"/>
                  <a:gd name="txB" fmla="*/ 46 h 46"/>
                </a:gdLst>
                <a:ahLst/>
                <a:cxnLst>
                  <a:cxn ang="0">
                    <a:pos x="0" y="8"/>
                  </a:cxn>
                  <a:cxn ang="0">
                    <a:pos x="10" y="28"/>
                  </a:cxn>
                  <a:cxn ang="0">
                    <a:pos x="19" y="35"/>
                  </a:cxn>
                  <a:cxn ang="0">
                    <a:pos x="39" y="46"/>
                  </a:cxn>
                  <a:cxn ang="0">
                    <a:pos x="42" y="46"/>
                  </a:cxn>
                  <a:cxn ang="0">
                    <a:pos x="42" y="43"/>
                  </a:cxn>
                  <a:cxn ang="0">
                    <a:pos x="26" y="34"/>
                  </a:cxn>
                  <a:cxn ang="0">
                    <a:pos x="19" y="22"/>
                  </a:cxn>
                  <a:cxn ang="0">
                    <a:pos x="19" y="5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8"/>
                  </a:cxn>
                </a:cxnLst>
                <a:rect l="txL" t="txT" r="txR" b="txB"/>
                <a:pathLst>
                  <a:path w="42" h="46">
                    <a:moveTo>
                      <a:pt x="0" y="8"/>
                    </a:moveTo>
                    <a:lnTo>
                      <a:pt x="10" y="28"/>
                    </a:lnTo>
                    <a:lnTo>
                      <a:pt x="19" y="35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42" y="43"/>
                    </a:lnTo>
                    <a:lnTo>
                      <a:pt x="26" y="34"/>
                    </a:lnTo>
                    <a:lnTo>
                      <a:pt x="19" y="22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65" name="Freeform 201"/>
              <p:cNvSpPr/>
              <p:nvPr/>
            </p:nvSpPr>
            <p:spPr>
              <a:xfrm>
                <a:off x="2149" y="854"/>
                <a:ext cx="3" cy="3"/>
              </a:xfrm>
              <a:custGeom>
                <a:avLst/>
                <a:gdLst>
                  <a:gd name="txL" fmla="*/ 0 w 3"/>
                  <a:gd name="txT" fmla="*/ 0 h 3"/>
                  <a:gd name="txR" fmla="*/ 3 w 3"/>
                  <a:gd name="txB" fmla="*/ 3 h 3"/>
                </a:gdLst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rect l="txL" t="txT" r="txR" b="tx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66" name="Freeform 202"/>
              <p:cNvSpPr/>
              <p:nvPr/>
            </p:nvSpPr>
            <p:spPr>
              <a:xfrm>
                <a:off x="4564" y="848"/>
                <a:ext cx="3" cy="3"/>
              </a:xfrm>
              <a:custGeom>
                <a:avLst/>
                <a:gdLst>
                  <a:gd name="txL" fmla="*/ 0 w 3"/>
                  <a:gd name="txT" fmla="*/ 0 h 3"/>
                  <a:gd name="txR" fmla="*/ 3 w 3"/>
                  <a:gd name="txB" fmla="*/ 3 h 3"/>
                </a:gdLst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67" name="Freeform 203"/>
              <p:cNvSpPr/>
              <p:nvPr/>
            </p:nvSpPr>
            <p:spPr>
              <a:xfrm>
                <a:off x="2124" y="854"/>
                <a:ext cx="16" cy="32"/>
              </a:xfrm>
              <a:custGeom>
                <a:avLst/>
                <a:gdLst>
                  <a:gd name="txL" fmla="*/ 0 w 16"/>
                  <a:gd name="txT" fmla="*/ 0 h 32"/>
                  <a:gd name="txR" fmla="*/ 16 w 16"/>
                  <a:gd name="txB" fmla="*/ 32 h 32"/>
                </a:gdLst>
                <a:ahLst/>
                <a:cxnLst>
                  <a:cxn ang="0">
                    <a:pos x="9" y="24"/>
                  </a:cxn>
                  <a:cxn ang="0">
                    <a:pos x="0" y="32"/>
                  </a:cxn>
                  <a:cxn ang="0">
                    <a:pos x="9" y="20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16" y="8"/>
                  </a:cxn>
                  <a:cxn ang="0">
                    <a:pos x="9" y="24"/>
                  </a:cxn>
                </a:cxnLst>
                <a:rect l="txL" t="txT" r="txR" b="txB"/>
                <a:pathLst>
                  <a:path w="16" h="32">
                    <a:moveTo>
                      <a:pt x="9" y="24"/>
                    </a:moveTo>
                    <a:lnTo>
                      <a:pt x="0" y="32"/>
                    </a:lnTo>
                    <a:lnTo>
                      <a:pt x="9" y="2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68" name="Freeform 204"/>
              <p:cNvSpPr/>
              <p:nvPr/>
            </p:nvSpPr>
            <p:spPr>
              <a:xfrm>
                <a:off x="4577" y="848"/>
                <a:ext cx="16" cy="32"/>
              </a:xfrm>
              <a:custGeom>
                <a:avLst/>
                <a:gdLst>
                  <a:gd name="txL" fmla="*/ 0 w 16"/>
                  <a:gd name="txT" fmla="*/ 0 h 32"/>
                  <a:gd name="txR" fmla="*/ 16 w 16"/>
                  <a:gd name="txB" fmla="*/ 32 h 32"/>
                </a:gdLst>
                <a:ahLst/>
                <a:cxnLst>
                  <a:cxn ang="0">
                    <a:pos x="6" y="24"/>
                  </a:cxn>
                  <a:cxn ang="0">
                    <a:pos x="16" y="32"/>
                  </a:cxn>
                  <a:cxn ang="0">
                    <a:pos x="6" y="21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6" y="24"/>
                  </a:cxn>
                </a:cxnLst>
                <a:rect l="txL" t="txT" r="txR" b="txB"/>
                <a:pathLst>
                  <a:path w="16" h="32">
                    <a:moveTo>
                      <a:pt x="6" y="24"/>
                    </a:moveTo>
                    <a:lnTo>
                      <a:pt x="16" y="32"/>
                    </a:lnTo>
                    <a:lnTo>
                      <a:pt x="6" y="2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69" name="Freeform 205"/>
              <p:cNvSpPr/>
              <p:nvPr/>
            </p:nvSpPr>
            <p:spPr>
              <a:xfrm>
                <a:off x="2011" y="877"/>
                <a:ext cx="64" cy="30"/>
              </a:xfrm>
              <a:custGeom>
                <a:avLst/>
                <a:gdLst>
                  <a:gd name="txL" fmla="*/ 0 w 64"/>
                  <a:gd name="txT" fmla="*/ 0 h 30"/>
                  <a:gd name="txR" fmla="*/ 64 w 64"/>
                  <a:gd name="txB" fmla="*/ 30 h 30"/>
                </a:gdLst>
                <a:ahLst/>
                <a:cxnLst>
                  <a:cxn ang="0">
                    <a:pos x="13" y="9"/>
                  </a:cxn>
                  <a:cxn ang="0">
                    <a:pos x="16" y="15"/>
                  </a:cxn>
                  <a:cxn ang="0">
                    <a:pos x="23" y="21"/>
                  </a:cxn>
                  <a:cxn ang="0">
                    <a:pos x="45" y="27"/>
                  </a:cxn>
                  <a:cxn ang="0">
                    <a:pos x="61" y="27"/>
                  </a:cxn>
                  <a:cxn ang="0">
                    <a:pos x="64" y="29"/>
                  </a:cxn>
                  <a:cxn ang="0">
                    <a:pos x="61" y="30"/>
                  </a:cxn>
                  <a:cxn ang="0">
                    <a:pos x="20" y="29"/>
                  </a:cxn>
                  <a:cxn ang="0">
                    <a:pos x="13" y="27"/>
                  </a:cxn>
                  <a:cxn ang="0">
                    <a:pos x="10" y="26"/>
                  </a:cxn>
                  <a:cxn ang="0">
                    <a:pos x="13" y="24"/>
                  </a:cxn>
                  <a:cxn ang="0">
                    <a:pos x="0" y="10"/>
                  </a:cxn>
                  <a:cxn ang="0">
                    <a:pos x="4" y="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3" y="9"/>
                  </a:cxn>
                </a:cxnLst>
                <a:rect l="txL" t="txT" r="txR" b="txB"/>
                <a:pathLst>
                  <a:path w="64" h="30">
                    <a:moveTo>
                      <a:pt x="13" y="9"/>
                    </a:moveTo>
                    <a:lnTo>
                      <a:pt x="16" y="15"/>
                    </a:lnTo>
                    <a:lnTo>
                      <a:pt x="23" y="21"/>
                    </a:lnTo>
                    <a:lnTo>
                      <a:pt x="45" y="27"/>
                    </a:lnTo>
                    <a:lnTo>
                      <a:pt x="61" y="27"/>
                    </a:lnTo>
                    <a:lnTo>
                      <a:pt x="64" y="29"/>
                    </a:lnTo>
                    <a:lnTo>
                      <a:pt x="61" y="30"/>
                    </a:lnTo>
                    <a:lnTo>
                      <a:pt x="20" y="29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13" y="2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70" name="Freeform 206"/>
              <p:cNvSpPr/>
              <p:nvPr/>
            </p:nvSpPr>
            <p:spPr>
              <a:xfrm>
                <a:off x="4641" y="869"/>
                <a:ext cx="64" cy="32"/>
              </a:xfrm>
              <a:custGeom>
                <a:avLst/>
                <a:gdLst>
                  <a:gd name="txL" fmla="*/ 0 w 64"/>
                  <a:gd name="txT" fmla="*/ 0 h 32"/>
                  <a:gd name="txR" fmla="*/ 64 w 64"/>
                  <a:gd name="txB" fmla="*/ 32 h 32"/>
                </a:gdLst>
                <a:ahLst/>
                <a:cxnLst>
                  <a:cxn ang="0">
                    <a:pos x="51" y="11"/>
                  </a:cxn>
                  <a:cxn ang="0">
                    <a:pos x="48" y="17"/>
                  </a:cxn>
                  <a:cxn ang="0">
                    <a:pos x="41" y="21"/>
                  </a:cxn>
                  <a:cxn ang="0">
                    <a:pos x="22" y="29"/>
                  </a:cxn>
                  <a:cxn ang="0">
                    <a:pos x="3" y="29"/>
                  </a:cxn>
                  <a:cxn ang="0">
                    <a:pos x="0" y="31"/>
                  </a:cxn>
                  <a:cxn ang="0">
                    <a:pos x="6" y="32"/>
                  </a:cxn>
                  <a:cxn ang="0">
                    <a:pos x="45" y="31"/>
                  </a:cxn>
                  <a:cxn ang="0">
                    <a:pos x="51" y="29"/>
                  </a:cxn>
                  <a:cxn ang="0">
                    <a:pos x="54" y="28"/>
                  </a:cxn>
                  <a:cxn ang="0">
                    <a:pos x="54" y="26"/>
                  </a:cxn>
                  <a:cxn ang="0">
                    <a:pos x="64" y="12"/>
                  </a:cxn>
                  <a:cxn ang="0">
                    <a:pos x="61" y="5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1" y="11"/>
                  </a:cxn>
                </a:cxnLst>
                <a:rect l="txL" t="txT" r="txR" b="txB"/>
                <a:pathLst>
                  <a:path w="64" h="32">
                    <a:moveTo>
                      <a:pt x="51" y="11"/>
                    </a:moveTo>
                    <a:lnTo>
                      <a:pt x="48" y="17"/>
                    </a:lnTo>
                    <a:lnTo>
                      <a:pt x="41" y="21"/>
                    </a:lnTo>
                    <a:lnTo>
                      <a:pt x="22" y="29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6" y="32"/>
                    </a:lnTo>
                    <a:lnTo>
                      <a:pt x="45" y="31"/>
                    </a:lnTo>
                    <a:lnTo>
                      <a:pt x="51" y="29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64" y="12"/>
                    </a:lnTo>
                    <a:lnTo>
                      <a:pt x="61" y="5"/>
                    </a:lnTo>
                    <a:lnTo>
                      <a:pt x="54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71" name="Freeform 207"/>
              <p:cNvSpPr/>
              <p:nvPr/>
            </p:nvSpPr>
            <p:spPr>
              <a:xfrm>
                <a:off x="2018" y="881"/>
                <a:ext cx="29" cy="25"/>
              </a:xfrm>
              <a:custGeom>
                <a:avLst/>
                <a:gdLst>
                  <a:gd name="txL" fmla="*/ 0 w 29"/>
                  <a:gd name="txT" fmla="*/ 0 h 25"/>
                  <a:gd name="txR" fmla="*/ 29 w 29"/>
                  <a:gd name="txB" fmla="*/ 25 h 25"/>
                </a:gdLst>
                <a:ahLst/>
                <a:cxnLst>
                  <a:cxn ang="0">
                    <a:pos x="6" y="11"/>
                  </a:cxn>
                  <a:cxn ang="0">
                    <a:pos x="6" y="13"/>
                  </a:cxn>
                  <a:cxn ang="0">
                    <a:pos x="22" y="20"/>
                  </a:cxn>
                  <a:cxn ang="0">
                    <a:pos x="29" y="25"/>
                  </a:cxn>
                  <a:cxn ang="0">
                    <a:pos x="13" y="23"/>
                  </a:cxn>
                  <a:cxn ang="0">
                    <a:pos x="9" y="22"/>
                  </a:cxn>
                  <a:cxn ang="0">
                    <a:pos x="9" y="19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11"/>
                  </a:cxn>
                </a:cxnLst>
                <a:rect l="txL" t="txT" r="txR" b="txB"/>
                <a:pathLst>
                  <a:path w="29" h="25">
                    <a:moveTo>
                      <a:pt x="6" y="11"/>
                    </a:moveTo>
                    <a:lnTo>
                      <a:pt x="6" y="13"/>
                    </a:lnTo>
                    <a:lnTo>
                      <a:pt x="22" y="20"/>
                    </a:lnTo>
                    <a:lnTo>
                      <a:pt x="29" y="25"/>
                    </a:lnTo>
                    <a:lnTo>
                      <a:pt x="13" y="23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72" name="Freeform 208"/>
              <p:cNvSpPr/>
              <p:nvPr/>
            </p:nvSpPr>
            <p:spPr>
              <a:xfrm>
                <a:off x="4670" y="875"/>
                <a:ext cx="32" cy="23"/>
              </a:xfrm>
              <a:custGeom>
                <a:avLst/>
                <a:gdLst>
                  <a:gd name="txL" fmla="*/ 0 w 32"/>
                  <a:gd name="txT" fmla="*/ 0 h 23"/>
                  <a:gd name="txR" fmla="*/ 32 w 32"/>
                  <a:gd name="txB" fmla="*/ 23 h 23"/>
                </a:gdLst>
                <a:ahLst/>
                <a:cxnLst>
                  <a:cxn ang="0">
                    <a:pos x="25" y="11"/>
                  </a:cxn>
                  <a:cxn ang="0">
                    <a:pos x="25" y="12"/>
                  </a:cxn>
                  <a:cxn ang="0">
                    <a:pos x="9" y="20"/>
                  </a:cxn>
                  <a:cxn ang="0">
                    <a:pos x="0" y="23"/>
                  </a:cxn>
                  <a:cxn ang="0">
                    <a:pos x="16" y="23"/>
                  </a:cxn>
                  <a:cxn ang="0">
                    <a:pos x="19" y="22"/>
                  </a:cxn>
                  <a:cxn ang="0">
                    <a:pos x="19" y="19"/>
                  </a:cxn>
                  <a:cxn ang="0">
                    <a:pos x="32" y="8"/>
                  </a:cxn>
                  <a:cxn ang="0">
                    <a:pos x="28" y="0"/>
                  </a:cxn>
                  <a:cxn ang="0">
                    <a:pos x="28" y="5"/>
                  </a:cxn>
                  <a:cxn ang="0">
                    <a:pos x="25" y="11"/>
                  </a:cxn>
                </a:cxnLst>
                <a:rect l="txL" t="txT" r="txR" b="txB"/>
                <a:pathLst>
                  <a:path w="32" h="23">
                    <a:moveTo>
                      <a:pt x="25" y="11"/>
                    </a:moveTo>
                    <a:lnTo>
                      <a:pt x="25" y="12"/>
                    </a:lnTo>
                    <a:lnTo>
                      <a:pt x="9" y="20"/>
                    </a:lnTo>
                    <a:lnTo>
                      <a:pt x="0" y="23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73" name="Freeform 209"/>
              <p:cNvSpPr>
                <a:spLocks noEditPoints="1"/>
              </p:cNvSpPr>
              <p:nvPr/>
            </p:nvSpPr>
            <p:spPr>
              <a:xfrm>
                <a:off x="2095" y="895"/>
                <a:ext cx="1274" cy="205"/>
              </a:xfrm>
              <a:custGeom>
                <a:avLst/>
                <a:gdLst>
                  <a:gd name="txL" fmla="*/ 0 w 1274"/>
                  <a:gd name="txT" fmla="*/ 0 h 205"/>
                  <a:gd name="txR" fmla="*/ 1274 w 1274"/>
                  <a:gd name="txB" fmla="*/ 205 h 205"/>
                </a:gdLst>
                <a:ahLst/>
                <a:cxnLst>
                  <a:cxn ang="0">
                    <a:pos x="1271" y="134"/>
                  </a:cxn>
                  <a:cxn ang="0">
                    <a:pos x="1239" y="115"/>
                  </a:cxn>
                  <a:cxn ang="0">
                    <a:pos x="1207" y="112"/>
                  </a:cxn>
                  <a:cxn ang="0">
                    <a:pos x="1271" y="176"/>
                  </a:cxn>
                  <a:cxn ang="0">
                    <a:pos x="1172" y="203"/>
                  </a:cxn>
                  <a:cxn ang="0">
                    <a:pos x="1133" y="166"/>
                  </a:cxn>
                  <a:cxn ang="0">
                    <a:pos x="1204" y="178"/>
                  </a:cxn>
                  <a:cxn ang="0">
                    <a:pos x="1217" y="141"/>
                  </a:cxn>
                  <a:cxn ang="0">
                    <a:pos x="1111" y="131"/>
                  </a:cxn>
                  <a:cxn ang="0">
                    <a:pos x="928" y="179"/>
                  </a:cxn>
                  <a:cxn ang="0">
                    <a:pos x="611" y="159"/>
                  </a:cxn>
                  <a:cxn ang="0">
                    <a:pos x="451" y="140"/>
                  </a:cxn>
                  <a:cxn ang="0">
                    <a:pos x="346" y="131"/>
                  </a:cxn>
                  <a:cxn ang="0">
                    <a:pos x="205" y="68"/>
                  </a:cxn>
                  <a:cxn ang="0">
                    <a:pos x="144" y="50"/>
                  </a:cxn>
                  <a:cxn ang="0">
                    <a:pos x="77" y="36"/>
                  </a:cxn>
                  <a:cxn ang="0">
                    <a:pos x="51" y="68"/>
                  </a:cxn>
                  <a:cxn ang="0">
                    <a:pos x="112" y="71"/>
                  </a:cxn>
                  <a:cxn ang="0">
                    <a:pos x="61" y="96"/>
                  </a:cxn>
                  <a:cxn ang="0">
                    <a:pos x="0" y="59"/>
                  </a:cxn>
                  <a:cxn ang="0">
                    <a:pos x="99" y="14"/>
                  </a:cxn>
                  <a:cxn ang="0">
                    <a:pos x="298" y="36"/>
                  </a:cxn>
                  <a:cxn ang="0">
                    <a:pos x="317" y="46"/>
                  </a:cxn>
                  <a:cxn ang="0">
                    <a:pos x="416" y="87"/>
                  </a:cxn>
                  <a:cxn ang="0">
                    <a:pos x="490" y="108"/>
                  </a:cxn>
                  <a:cxn ang="0">
                    <a:pos x="538" y="93"/>
                  </a:cxn>
                  <a:cxn ang="0">
                    <a:pos x="496" y="61"/>
                  </a:cxn>
                  <a:cxn ang="0">
                    <a:pos x="464" y="82"/>
                  </a:cxn>
                  <a:cxn ang="0">
                    <a:pos x="477" y="38"/>
                  </a:cxn>
                  <a:cxn ang="0">
                    <a:pos x="608" y="68"/>
                  </a:cxn>
                  <a:cxn ang="0">
                    <a:pos x="563" y="123"/>
                  </a:cxn>
                  <a:cxn ang="0">
                    <a:pos x="647" y="143"/>
                  </a:cxn>
                  <a:cxn ang="0">
                    <a:pos x="723" y="138"/>
                  </a:cxn>
                  <a:cxn ang="0">
                    <a:pos x="800" y="141"/>
                  </a:cxn>
                  <a:cxn ang="0">
                    <a:pos x="813" y="159"/>
                  </a:cxn>
                  <a:cxn ang="0">
                    <a:pos x="903" y="152"/>
                  </a:cxn>
                  <a:cxn ang="0">
                    <a:pos x="909" y="126"/>
                  </a:cxn>
                  <a:cxn ang="0">
                    <a:pos x="922" y="114"/>
                  </a:cxn>
                  <a:cxn ang="0">
                    <a:pos x="967" y="152"/>
                  </a:cxn>
                  <a:cxn ang="0">
                    <a:pos x="996" y="149"/>
                  </a:cxn>
                  <a:cxn ang="0">
                    <a:pos x="1050" y="96"/>
                  </a:cxn>
                  <a:cxn ang="0">
                    <a:pos x="1018" y="102"/>
                  </a:cxn>
                  <a:cxn ang="0">
                    <a:pos x="1005" y="112"/>
                  </a:cxn>
                  <a:cxn ang="0">
                    <a:pos x="992" y="68"/>
                  </a:cxn>
                  <a:cxn ang="0">
                    <a:pos x="1105" y="94"/>
                  </a:cxn>
                  <a:cxn ang="0">
                    <a:pos x="1130" y="111"/>
                  </a:cxn>
                  <a:cxn ang="0">
                    <a:pos x="1133" y="108"/>
                  </a:cxn>
                  <a:cxn ang="0">
                    <a:pos x="1041" y="49"/>
                  </a:cxn>
                  <a:cxn ang="0">
                    <a:pos x="1076" y="44"/>
                  </a:cxn>
                  <a:cxn ang="0">
                    <a:pos x="1140" y="52"/>
                  </a:cxn>
                  <a:cxn ang="0">
                    <a:pos x="1204" y="33"/>
                  </a:cxn>
                  <a:cxn ang="0">
                    <a:pos x="1262" y="3"/>
                  </a:cxn>
                  <a:cxn ang="0">
                    <a:pos x="1271" y="70"/>
                  </a:cxn>
                  <a:cxn ang="0">
                    <a:pos x="458" y="117"/>
                  </a:cxn>
                  <a:cxn ang="0">
                    <a:pos x="301" y="97"/>
                  </a:cxn>
                </a:cxnLst>
                <a:rect l="txL" t="txT" r="txR" b="txB"/>
                <a:pathLst>
                  <a:path w="1274" h="205">
                    <a:moveTo>
                      <a:pt x="1271" y="70"/>
                    </a:moveTo>
                    <a:lnTo>
                      <a:pt x="1274" y="70"/>
                    </a:lnTo>
                    <a:lnTo>
                      <a:pt x="1274" y="71"/>
                    </a:lnTo>
                    <a:lnTo>
                      <a:pt x="1271" y="71"/>
                    </a:lnTo>
                    <a:lnTo>
                      <a:pt x="1271" y="134"/>
                    </a:lnTo>
                    <a:lnTo>
                      <a:pt x="1268" y="132"/>
                    </a:lnTo>
                    <a:lnTo>
                      <a:pt x="1268" y="134"/>
                    </a:lnTo>
                    <a:lnTo>
                      <a:pt x="1255" y="123"/>
                    </a:lnTo>
                    <a:lnTo>
                      <a:pt x="1239" y="115"/>
                    </a:lnTo>
                    <a:lnTo>
                      <a:pt x="1217" y="111"/>
                    </a:lnTo>
                    <a:lnTo>
                      <a:pt x="1181" y="109"/>
                    </a:lnTo>
                    <a:lnTo>
                      <a:pt x="1181" y="111"/>
                    </a:lnTo>
                    <a:lnTo>
                      <a:pt x="1207" y="112"/>
                    </a:lnTo>
                    <a:lnTo>
                      <a:pt x="1236" y="120"/>
                    </a:lnTo>
                    <a:lnTo>
                      <a:pt x="1255" y="132"/>
                    </a:lnTo>
                    <a:lnTo>
                      <a:pt x="1268" y="147"/>
                    </a:lnTo>
                    <a:lnTo>
                      <a:pt x="1274" y="167"/>
                    </a:lnTo>
                    <a:lnTo>
                      <a:pt x="1271" y="176"/>
                    </a:lnTo>
                    <a:lnTo>
                      <a:pt x="1252" y="191"/>
                    </a:lnTo>
                    <a:lnTo>
                      <a:pt x="1236" y="197"/>
                    </a:lnTo>
                    <a:lnTo>
                      <a:pt x="1213" y="202"/>
                    </a:lnTo>
                    <a:lnTo>
                      <a:pt x="1188" y="205"/>
                    </a:lnTo>
                    <a:lnTo>
                      <a:pt x="1172" y="203"/>
                    </a:lnTo>
                    <a:lnTo>
                      <a:pt x="1159" y="200"/>
                    </a:lnTo>
                    <a:lnTo>
                      <a:pt x="1143" y="193"/>
                    </a:lnTo>
                    <a:lnTo>
                      <a:pt x="1130" y="182"/>
                    </a:lnTo>
                    <a:lnTo>
                      <a:pt x="1130" y="173"/>
                    </a:lnTo>
                    <a:lnTo>
                      <a:pt x="1133" y="166"/>
                    </a:lnTo>
                    <a:lnTo>
                      <a:pt x="1137" y="166"/>
                    </a:lnTo>
                    <a:lnTo>
                      <a:pt x="1140" y="166"/>
                    </a:lnTo>
                    <a:lnTo>
                      <a:pt x="1159" y="175"/>
                    </a:lnTo>
                    <a:lnTo>
                      <a:pt x="1172" y="179"/>
                    </a:lnTo>
                    <a:lnTo>
                      <a:pt x="1204" y="178"/>
                    </a:lnTo>
                    <a:lnTo>
                      <a:pt x="1213" y="175"/>
                    </a:lnTo>
                    <a:lnTo>
                      <a:pt x="1226" y="167"/>
                    </a:lnTo>
                    <a:lnTo>
                      <a:pt x="1229" y="158"/>
                    </a:lnTo>
                    <a:lnTo>
                      <a:pt x="1229" y="152"/>
                    </a:lnTo>
                    <a:lnTo>
                      <a:pt x="1217" y="141"/>
                    </a:lnTo>
                    <a:lnTo>
                      <a:pt x="1197" y="135"/>
                    </a:lnTo>
                    <a:lnTo>
                      <a:pt x="1188" y="134"/>
                    </a:lnTo>
                    <a:lnTo>
                      <a:pt x="1185" y="132"/>
                    </a:lnTo>
                    <a:lnTo>
                      <a:pt x="1143" y="129"/>
                    </a:lnTo>
                    <a:lnTo>
                      <a:pt x="1111" y="131"/>
                    </a:lnTo>
                    <a:lnTo>
                      <a:pt x="1085" y="138"/>
                    </a:lnTo>
                    <a:lnTo>
                      <a:pt x="1060" y="152"/>
                    </a:lnTo>
                    <a:lnTo>
                      <a:pt x="1025" y="164"/>
                    </a:lnTo>
                    <a:lnTo>
                      <a:pt x="992" y="170"/>
                    </a:lnTo>
                    <a:lnTo>
                      <a:pt x="928" y="179"/>
                    </a:lnTo>
                    <a:lnTo>
                      <a:pt x="877" y="184"/>
                    </a:lnTo>
                    <a:lnTo>
                      <a:pt x="836" y="185"/>
                    </a:lnTo>
                    <a:lnTo>
                      <a:pt x="784" y="184"/>
                    </a:lnTo>
                    <a:lnTo>
                      <a:pt x="685" y="173"/>
                    </a:lnTo>
                    <a:lnTo>
                      <a:pt x="611" y="159"/>
                    </a:lnTo>
                    <a:lnTo>
                      <a:pt x="560" y="147"/>
                    </a:lnTo>
                    <a:lnTo>
                      <a:pt x="519" y="135"/>
                    </a:lnTo>
                    <a:lnTo>
                      <a:pt x="512" y="137"/>
                    </a:lnTo>
                    <a:lnTo>
                      <a:pt x="470" y="140"/>
                    </a:lnTo>
                    <a:lnTo>
                      <a:pt x="451" y="140"/>
                    </a:lnTo>
                    <a:lnTo>
                      <a:pt x="451" y="138"/>
                    </a:lnTo>
                    <a:lnTo>
                      <a:pt x="445" y="140"/>
                    </a:lnTo>
                    <a:lnTo>
                      <a:pt x="416" y="140"/>
                    </a:lnTo>
                    <a:lnTo>
                      <a:pt x="368" y="134"/>
                    </a:lnTo>
                    <a:lnTo>
                      <a:pt x="346" y="131"/>
                    </a:lnTo>
                    <a:lnTo>
                      <a:pt x="301" y="120"/>
                    </a:lnTo>
                    <a:lnTo>
                      <a:pt x="266" y="106"/>
                    </a:lnTo>
                    <a:lnTo>
                      <a:pt x="227" y="85"/>
                    </a:lnTo>
                    <a:lnTo>
                      <a:pt x="208" y="70"/>
                    </a:lnTo>
                    <a:lnTo>
                      <a:pt x="205" y="68"/>
                    </a:lnTo>
                    <a:lnTo>
                      <a:pt x="179" y="82"/>
                    </a:lnTo>
                    <a:lnTo>
                      <a:pt x="163" y="85"/>
                    </a:lnTo>
                    <a:lnTo>
                      <a:pt x="163" y="73"/>
                    </a:lnTo>
                    <a:lnTo>
                      <a:pt x="163" y="64"/>
                    </a:lnTo>
                    <a:lnTo>
                      <a:pt x="144" y="50"/>
                    </a:lnTo>
                    <a:lnTo>
                      <a:pt x="112" y="36"/>
                    </a:lnTo>
                    <a:lnTo>
                      <a:pt x="99" y="35"/>
                    </a:lnTo>
                    <a:lnTo>
                      <a:pt x="86" y="35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57" y="41"/>
                    </a:lnTo>
                    <a:lnTo>
                      <a:pt x="45" y="50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51" y="68"/>
                    </a:lnTo>
                    <a:lnTo>
                      <a:pt x="70" y="73"/>
                    </a:lnTo>
                    <a:lnTo>
                      <a:pt x="80" y="73"/>
                    </a:lnTo>
                    <a:lnTo>
                      <a:pt x="102" y="71"/>
                    </a:lnTo>
                    <a:lnTo>
                      <a:pt x="105" y="71"/>
                    </a:lnTo>
                    <a:lnTo>
                      <a:pt x="112" y="71"/>
                    </a:lnTo>
                    <a:lnTo>
                      <a:pt x="112" y="77"/>
                    </a:lnTo>
                    <a:lnTo>
                      <a:pt x="102" y="84"/>
                    </a:lnTo>
                    <a:lnTo>
                      <a:pt x="102" y="85"/>
                    </a:lnTo>
                    <a:lnTo>
                      <a:pt x="83" y="93"/>
                    </a:lnTo>
                    <a:lnTo>
                      <a:pt x="61" y="96"/>
                    </a:lnTo>
                    <a:lnTo>
                      <a:pt x="45" y="94"/>
                    </a:lnTo>
                    <a:lnTo>
                      <a:pt x="22" y="90"/>
                    </a:lnTo>
                    <a:lnTo>
                      <a:pt x="13" y="84"/>
                    </a:lnTo>
                    <a:lnTo>
                      <a:pt x="0" y="73"/>
                    </a:lnTo>
                    <a:lnTo>
                      <a:pt x="0" y="59"/>
                    </a:lnTo>
                    <a:lnTo>
                      <a:pt x="6" y="43"/>
                    </a:lnTo>
                    <a:lnTo>
                      <a:pt x="22" y="27"/>
                    </a:lnTo>
                    <a:lnTo>
                      <a:pt x="35" y="21"/>
                    </a:lnTo>
                    <a:lnTo>
                      <a:pt x="64" y="15"/>
                    </a:lnTo>
                    <a:lnTo>
                      <a:pt x="99" y="14"/>
                    </a:lnTo>
                    <a:lnTo>
                      <a:pt x="137" y="15"/>
                    </a:lnTo>
                    <a:lnTo>
                      <a:pt x="176" y="21"/>
                    </a:lnTo>
                    <a:lnTo>
                      <a:pt x="227" y="33"/>
                    </a:lnTo>
                    <a:lnTo>
                      <a:pt x="259" y="36"/>
                    </a:lnTo>
                    <a:lnTo>
                      <a:pt x="298" y="36"/>
                    </a:lnTo>
                    <a:lnTo>
                      <a:pt x="333" y="32"/>
                    </a:lnTo>
                    <a:lnTo>
                      <a:pt x="339" y="29"/>
                    </a:lnTo>
                    <a:lnTo>
                      <a:pt x="346" y="29"/>
                    </a:lnTo>
                    <a:lnTo>
                      <a:pt x="336" y="36"/>
                    </a:lnTo>
                    <a:lnTo>
                      <a:pt x="317" y="46"/>
                    </a:lnTo>
                    <a:lnTo>
                      <a:pt x="298" y="53"/>
                    </a:lnTo>
                    <a:lnTo>
                      <a:pt x="310" y="58"/>
                    </a:lnTo>
                    <a:lnTo>
                      <a:pt x="362" y="71"/>
                    </a:lnTo>
                    <a:lnTo>
                      <a:pt x="378" y="76"/>
                    </a:lnTo>
                    <a:lnTo>
                      <a:pt x="416" y="87"/>
                    </a:lnTo>
                    <a:lnTo>
                      <a:pt x="445" y="94"/>
                    </a:lnTo>
                    <a:lnTo>
                      <a:pt x="464" y="100"/>
                    </a:lnTo>
                    <a:lnTo>
                      <a:pt x="467" y="100"/>
                    </a:lnTo>
                    <a:lnTo>
                      <a:pt x="477" y="105"/>
                    </a:lnTo>
                    <a:lnTo>
                      <a:pt x="490" y="108"/>
                    </a:lnTo>
                    <a:lnTo>
                      <a:pt x="493" y="111"/>
                    </a:lnTo>
                    <a:lnTo>
                      <a:pt x="496" y="108"/>
                    </a:lnTo>
                    <a:lnTo>
                      <a:pt x="502" y="108"/>
                    </a:lnTo>
                    <a:lnTo>
                      <a:pt x="522" y="103"/>
                    </a:lnTo>
                    <a:lnTo>
                      <a:pt x="538" y="93"/>
                    </a:lnTo>
                    <a:lnTo>
                      <a:pt x="544" y="81"/>
                    </a:lnTo>
                    <a:lnTo>
                      <a:pt x="538" y="71"/>
                    </a:lnTo>
                    <a:lnTo>
                      <a:pt x="528" y="65"/>
                    </a:lnTo>
                    <a:lnTo>
                      <a:pt x="512" y="61"/>
                    </a:lnTo>
                    <a:lnTo>
                      <a:pt x="496" y="61"/>
                    </a:lnTo>
                    <a:lnTo>
                      <a:pt x="477" y="65"/>
                    </a:lnTo>
                    <a:lnTo>
                      <a:pt x="467" y="73"/>
                    </a:lnTo>
                    <a:lnTo>
                      <a:pt x="467" y="79"/>
                    </a:lnTo>
                    <a:lnTo>
                      <a:pt x="467" y="81"/>
                    </a:lnTo>
                    <a:lnTo>
                      <a:pt x="464" y="82"/>
                    </a:lnTo>
                    <a:lnTo>
                      <a:pt x="448" y="74"/>
                    </a:lnTo>
                    <a:lnTo>
                      <a:pt x="442" y="65"/>
                    </a:lnTo>
                    <a:lnTo>
                      <a:pt x="445" y="52"/>
                    </a:lnTo>
                    <a:lnTo>
                      <a:pt x="458" y="44"/>
                    </a:lnTo>
                    <a:lnTo>
                      <a:pt x="477" y="38"/>
                    </a:lnTo>
                    <a:lnTo>
                      <a:pt x="502" y="33"/>
                    </a:lnTo>
                    <a:lnTo>
                      <a:pt x="525" y="33"/>
                    </a:lnTo>
                    <a:lnTo>
                      <a:pt x="560" y="40"/>
                    </a:lnTo>
                    <a:lnTo>
                      <a:pt x="592" y="52"/>
                    </a:lnTo>
                    <a:lnTo>
                      <a:pt x="608" y="68"/>
                    </a:lnTo>
                    <a:lnTo>
                      <a:pt x="611" y="76"/>
                    </a:lnTo>
                    <a:lnTo>
                      <a:pt x="608" y="91"/>
                    </a:lnTo>
                    <a:lnTo>
                      <a:pt x="592" y="109"/>
                    </a:lnTo>
                    <a:lnTo>
                      <a:pt x="579" y="118"/>
                    </a:lnTo>
                    <a:lnTo>
                      <a:pt x="563" y="123"/>
                    </a:lnTo>
                    <a:lnTo>
                      <a:pt x="563" y="125"/>
                    </a:lnTo>
                    <a:lnTo>
                      <a:pt x="557" y="126"/>
                    </a:lnTo>
                    <a:lnTo>
                      <a:pt x="605" y="138"/>
                    </a:lnTo>
                    <a:lnTo>
                      <a:pt x="647" y="143"/>
                    </a:lnTo>
                    <a:lnTo>
                      <a:pt x="679" y="140"/>
                    </a:lnTo>
                    <a:lnTo>
                      <a:pt x="698" y="137"/>
                    </a:lnTo>
                    <a:lnTo>
                      <a:pt x="717" y="131"/>
                    </a:lnTo>
                    <a:lnTo>
                      <a:pt x="723" y="134"/>
                    </a:lnTo>
                    <a:lnTo>
                      <a:pt x="723" y="138"/>
                    </a:lnTo>
                    <a:lnTo>
                      <a:pt x="723" y="150"/>
                    </a:lnTo>
                    <a:lnTo>
                      <a:pt x="743" y="150"/>
                    </a:lnTo>
                    <a:lnTo>
                      <a:pt x="775" y="149"/>
                    </a:lnTo>
                    <a:lnTo>
                      <a:pt x="797" y="144"/>
                    </a:lnTo>
                    <a:lnTo>
                      <a:pt x="800" y="141"/>
                    </a:lnTo>
                    <a:lnTo>
                      <a:pt x="813" y="137"/>
                    </a:lnTo>
                    <a:lnTo>
                      <a:pt x="816" y="137"/>
                    </a:lnTo>
                    <a:lnTo>
                      <a:pt x="820" y="143"/>
                    </a:lnTo>
                    <a:lnTo>
                      <a:pt x="816" y="155"/>
                    </a:lnTo>
                    <a:lnTo>
                      <a:pt x="813" y="159"/>
                    </a:lnTo>
                    <a:lnTo>
                      <a:pt x="816" y="162"/>
                    </a:lnTo>
                    <a:lnTo>
                      <a:pt x="836" y="162"/>
                    </a:lnTo>
                    <a:lnTo>
                      <a:pt x="861" y="162"/>
                    </a:lnTo>
                    <a:lnTo>
                      <a:pt x="868" y="161"/>
                    </a:lnTo>
                    <a:lnTo>
                      <a:pt x="903" y="152"/>
                    </a:lnTo>
                    <a:lnTo>
                      <a:pt x="919" y="146"/>
                    </a:lnTo>
                    <a:lnTo>
                      <a:pt x="928" y="140"/>
                    </a:lnTo>
                    <a:lnTo>
                      <a:pt x="925" y="132"/>
                    </a:lnTo>
                    <a:lnTo>
                      <a:pt x="919" y="129"/>
                    </a:lnTo>
                    <a:lnTo>
                      <a:pt x="909" y="126"/>
                    </a:lnTo>
                    <a:lnTo>
                      <a:pt x="900" y="126"/>
                    </a:lnTo>
                    <a:lnTo>
                      <a:pt x="903" y="121"/>
                    </a:lnTo>
                    <a:lnTo>
                      <a:pt x="912" y="118"/>
                    </a:lnTo>
                    <a:lnTo>
                      <a:pt x="912" y="117"/>
                    </a:lnTo>
                    <a:lnTo>
                      <a:pt x="922" y="114"/>
                    </a:lnTo>
                    <a:lnTo>
                      <a:pt x="941" y="114"/>
                    </a:lnTo>
                    <a:lnTo>
                      <a:pt x="951" y="118"/>
                    </a:lnTo>
                    <a:lnTo>
                      <a:pt x="964" y="128"/>
                    </a:lnTo>
                    <a:lnTo>
                      <a:pt x="967" y="146"/>
                    </a:lnTo>
                    <a:lnTo>
                      <a:pt x="967" y="152"/>
                    </a:lnTo>
                    <a:lnTo>
                      <a:pt x="960" y="155"/>
                    </a:lnTo>
                    <a:lnTo>
                      <a:pt x="964" y="156"/>
                    </a:lnTo>
                    <a:lnTo>
                      <a:pt x="986" y="150"/>
                    </a:lnTo>
                    <a:lnTo>
                      <a:pt x="996" y="149"/>
                    </a:lnTo>
                    <a:lnTo>
                      <a:pt x="1037" y="131"/>
                    </a:lnTo>
                    <a:lnTo>
                      <a:pt x="1053" y="117"/>
                    </a:lnTo>
                    <a:lnTo>
                      <a:pt x="1057" y="105"/>
                    </a:lnTo>
                    <a:lnTo>
                      <a:pt x="1057" y="102"/>
                    </a:lnTo>
                    <a:lnTo>
                      <a:pt x="1050" y="96"/>
                    </a:lnTo>
                    <a:lnTo>
                      <a:pt x="1044" y="93"/>
                    </a:lnTo>
                    <a:lnTo>
                      <a:pt x="1034" y="93"/>
                    </a:lnTo>
                    <a:lnTo>
                      <a:pt x="1028" y="93"/>
                    </a:lnTo>
                    <a:lnTo>
                      <a:pt x="1018" y="97"/>
                    </a:lnTo>
                    <a:lnTo>
                      <a:pt x="1018" y="102"/>
                    </a:lnTo>
                    <a:lnTo>
                      <a:pt x="1021" y="108"/>
                    </a:lnTo>
                    <a:lnTo>
                      <a:pt x="1028" y="111"/>
                    </a:lnTo>
                    <a:lnTo>
                      <a:pt x="1028" y="112"/>
                    </a:lnTo>
                    <a:lnTo>
                      <a:pt x="1015" y="114"/>
                    </a:lnTo>
                    <a:lnTo>
                      <a:pt x="1005" y="112"/>
                    </a:lnTo>
                    <a:lnTo>
                      <a:pt x="983" y="108"/>
                    </a:lnTo>
                    <a:lnTo>
                      <a:pt x="973" y="94"/>
                    </a:lnTo>
                    <a:lnTo>
                      <a:pt x="970" y="90"/>
                    </a:lnTo>
                    <a:lnTo>
                      <a:pt x="976" y="76"/>
                    </a:lnTo>
                    <a:lnTo>
                      <a:pt x="992" y="68"/>
                    </a:lnTo>
                    <a:lnTo>
                      <a:pt x="1018" y="64"/>
                    </a:lnTo>
                    <a:lnTo>
                      <a:pt x="1047" y="64"/>
                    </a:lnTo>
                    <a:lnTo>
                      <a:pt x="1063" y="67"/>
                    </a:lnTo>
                    <a:lnTo>
                      <a:pt x="1082" y="76"/>
                    </a:lnTo>
                    <a:lnTo>
                      <a:pt x="1105" y="94"/>
                    </a:lnTo>
                    <a:lnTo>
                      <a:pt x="1111" y="111"/>
                    </a:lnTo>
                    <a:lnTo>
                      <a:pt x="1111" y="112"/>
                    </a:lnTo>
                    <a:lnTo>
                      <a:pt x="1111" y="115"/>
                    </a:lnTo>
                    <a:lnTo>
                      <a:pt x="1114" y="115"/>
                    </a:lnTo>
                    <a:lnTo>
                      <a:pt x="1130" y="111"/>
                    </a:lnTo>
                    <a:lnTo>
                      <a:pt x="1140" y="111"/>
                    </a:lnTo>
                    <a:lnTo>
                      <a:pt x="1146" y="111"/>
                    </a:lnTo>
                    <a:lnTo>
                      <a:pt x="1146" y="109"/>
                    </a:lnTo>
                    <a:lnTo>
                      <a:pt x="1137" y="108"/>
                    </a:lnTo>
                    <a:lnTo>
                      <a:pt x="1133" y="108"/>
                    </a:lnTo>
                    <a:lnTo>
                      <a:pt x="1121" y="99"/>
                    </a:lnTo>
                    <a:lnTo>
                      <a:pt x="1095" y="70"/>
                    </a:lnTo>
                    <a:lnTo>
                      <a:pt x="1066" y="55"/>
                    </a:lnTo>
                    <a:lnTo>
                      <a:pt x="1047" y="50"/>
                    </a:lnTo>
                    <a:lnTo>
                      <a:pt x="1041" y="49"/>
                    </a:lnTo>
                    <a:lnTo>
                      <a:pt x="1041" y="47"/>
                    </a:lnTo>
                    <a:lnTo>
                      <a:pt x="1050" y="44"/>
                    </a:lnTo>
                    <a:lnTo>
                      <a:pt x="1073" y="43"/>
                    </a:lnTo>
                    <a:lnTo>
                      <a:pt x="1076" y="44"/>
                    </a:lnTo>
                    <a:lnTo>
                      <a:pt x="1089" y="44"/>
                    </a:lnTo>
                    <a:lnTo>
                      <a:pt x="1117" y="47"/>
                    </a:lnTo>
                    <a:lnTo>
                      <a:pt x="1137" y="52"/>
                    </a:lnTo>
                    <a:lnTo>
                      <a:pt x="1140" y="52"/>
                    </a:lnTo>
                    <a:lnTo>
                      <a:pt x="1146" y="33"/>
                    </a:lnTo>
                    <a:lnTo>
                      <a:pt x="1149" y="29"/>
                    </a:lnTo>
                    <a:lnTo>
                      <a:pt x="1149" y="27"/>
                    </a:lnTo>
                    <a:lnTo>
                      <a:pt x="1169" y="27"/>
                    </a:lnTo>
                    <a:lnTo>
                      <a:pt x="1204" y="33"/>
                    </a:lnTo>
                    <a:lnTo>
                      <a:pt x="1207" y="32"/>
                    </a:lnTo>
                    <a:lnTo>
                      <a:pt x="1210" y="24"/>
                    </a:lnTo>
                    <a:lnTo>
                      <a:pt x="1220" y="18"/>
                    </a:lnTo>
                    <a:lnTo>
                      <a:pt x="1242" y="9"/>
                    </a:lnTo>
                    <a:lnTo>
                      <a:pt x="1262" y="3"/>
                    </a:lnTo>
                    <a:lnTo>
                      <a:pt x="1268" y="0"/>
                    </a:lnTo>
                    <a:lnTo>
                      <a:pt x="1271" y="0"/>
                    </a:lnTo>
                    <a:lnTo>
                      <a:pt x="1271" y="2"/>
                    </a:lnTo>
                    <a:lnTo>
                      <a:pt x="1271" y="0"/>
                    </a:lnTo>
                    <a:lnTo>
                      <a:pt x="1271" y="70"/>
                    </a:lnTo>
                    <a:close/>
                    <a:moveTo>
                      <a:pt x="333" y="82"/>
                    </a:moveTo>
                    <a:lnTo>
                      <a:pt x="358" y="90"/>
                    </a:lnTo>
                    <a:lnTo>
                      <a:pt x="400" y="100"/>
                    </a:lnTo>
                    <a:lnTo>
                      <a:pt x="422" y="108"/>
                    </a:lnTo>
                    <a:lnTo>
                      <a:pt x="458" y="117"/>
                    </a:lnTo>
                    <a:lnTo>
                      <a:pt x="435" y="120"/>
                    </a:lnTo>
                    <a:lnTo>
                      <a:pt x="416" y="120"/>
                    </a:lnTo>
                    <a:lnTo>
                      <a:pt x="387" y="118"/>
                    </a:lnTo>
                    <a:lnTo>
                      <a:pt x="330" y="106"/>
                    </a:lnTo>
                    <a:lnTo>
                      <a:pt x="301" y="97"/>
                    </a:lnTo>
                    <a:lnTo>
                      <a:pt x="269" y="82"/>
                    </a:lnTo>
                    <a:lnTo>
                      <a:pt x="243" y="61"/>
                    </a:lnTo>
                    <a:lnTo>
                      <a:pt x="275" y="67"/>
                    </a:lnTo>
                    <a:lnTo>
                      <a:pt x="333" y="8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74" name="Freeform 210"/>
              <p:cNvSpPr>
                <a:spLocks noEditPoints="1"/>
              </p:cNvSpPr>
              <p:nvPr/>
            </p:nvSpPr>
            <p:spPr>
              <a:xfrm>
                <a:off x="3350" y="894"/>
                <a:ext cx="1275" cy="204"/>
              </a:xfrm>
              <a:custGeom>
                <a:avLst/>
                <a:gdLst>
                  <a:gd name="txL" fmla="*/ 0 w 1275"/>
                  <a:gd name="txT" fmla="*/ 0 h 204"/>
                  <a:gd name="txR" fmla="*/ 1275 w 1275"/>
                  <a:gd name="txB" fmla="*/ 204 h 204"/>
                </a:gdLst>
                <a:ahLst/>
                <a:cxnLst>
                  <a:cxn ang="0">
                    <a:pos x="3" y="133"/>
                  </a:cxn>
                  <a:cxn ang="0">
                    <a:pos x="35" y="115"/>
                  </a:cxn>
                  <a:cxn ang="0">
                    <a:pos x="67" y="113"/>
                  </a:cxn>
                  <a:cxn ang="0">
                    <a:pos x="3" y="176"/>
                  </a:cxn>
                  <a:cxn ang="0">
                    <a:pos x="106" y="203"/>
                  </a:cxn>
                  <a:cxn ang="0">
                    <a:pos x="141" y="165"/>
                  </a:cxn>
                  <a:cxn ang="0">
                    <a:pos x="71" y="177"/>
                  </a:cxn>
                  <a:cxn ang="0">
                    <a:pos x="58" y="141"/>
                  </a:cxn>
                  <a:cxn ang="0">
                    <a:pos x="163" y="130"/>
                  </a:cxn>
                  <a:cxn ang="0">
                    <a:pos x="346" y="179"/>
                  </a:cxn>
                  <a:cxn ang="0">
                    <a:pos x="663" y="157"/>
                  </a:cxn>
                  <a:cxn ang="0">
                    <a:pos x="823" y="136"/>
                  </a:cxn>
                  <a:cxn ang="0">
                    <a:pos x="929" y="127"/>
                  </a:cxn>
                  <a:cxn ang="0">
                    <a:pos x="1070" y="65"/>
                  </a:cxn>
                  <a:cxn ang="0">
                    <a:pos x="1127" y="45"/>
                  </a:cxn>
                  <a:cxn ang="0">
                    <a:pos x="1198" y="31"/>
                  </a:cxn>
                  <a:cxn ang="0">
                    <a:pos x="1220" y="63"/>
                  </a:cxn>
                  <a:cxn ang="0">
                    <a:pos x="1163" y="66"/>
                  </a:cxn>
                  <a:cxn ang="0">
                    <a:pos x="1214" y="91"/>
                  </a:cxn>
                  <a:cxn ang="0">
                    <a:pos x="1275" y="54"/>
                  </a:cxn>
                  <a:cxn ang="0">
                    <a:pos x="1175" y="10"/>
                  </a:cxn>
                  <a:cxn ang="0">
                    <a:pos x="977" y="33"/>
                  </a:cxn>
                  <a:cxn ang="0">
                    <a:pos x="954" y="42"/>
                  </a:cxn>
                  <a:cxn ang="0">
                    <a:pos x="858" y="83"/>
                  </a:cxn>
                  <a:cxn ang="0">
                    <a:pos x="785" y="104"/>
                  </a:cxn>
                  <a:cxn ang="0">
                    <a:pos x="737" y="89"/>
                  </a:cxn>
                  <a:cxn ang="0">
                    <a:pos x="775" y="59"/>
                  </a:cxn>
                  <a:cxn ang="0">
                    <a:pos x="810" y="80"/>
                  </a:cxn>
                  <a:cxn ang="0">
                    <a:pos x="798" y="34"/>
                  </a:cxn>
                  <a:cxn ang="0">
                    <a:pos x="663" y="65"/>
                  </a:cxn>
                  <a:cxn ang="0">
                    <a:pos x="711" y="121"/>
                  </a:cxn>
                  <a:cxn ang="0">
                    <a:pos x="628" y="141"/>
                  </a:cxn>
                  <a:cxn ang="0">
                    <a:pos x="551" y="136"/>
                  </a:cxn>
                  <a:cxn ang="0">
                    <a:pos x="474" y="139"/>
                  </a:cxn>
                  <a:cxn ang="0">
                    <a:pos x="464" y="157"/>
                  </a:cxn>
                  <a:cxn ang="0">
                    <a:pos x="372" y="151"/>
                  </a:cxn>
                  <a:cxn ang="0">
                    <a:pos x="365" y="124"/>
                  </a:cxn>
                  <a:cxn ang="0">
                    <a:pos x="352" y="113"/>
                  </a:cxn>
                  <a:cxn ang="0">
                    <a:pos x="308" y="150"/>
                  </a:cxn>
                  <a:cxn ang="0">
                    <a:pos x="282" y="148"/>
                  </a:cxn>
                  <a:cxn ang="0">
                    <a:pos x="221" y="95"/>
                  </a:cxn>
                  <a:cxn ang="0">
                    <a:pos x="256" y="101"/>
                  </a:cxn>
                  <a:cxn ang="0">
                    <a:pos x="269" y="112"/>
                  </a:cxn>
                  <a:cxn ang="0">
                    <a:pos x="282" y="68"/>
                  </a:cxn>
                  <a:cxn ang="0">
                    <a:pos x="170" y="94"/>
                  </a:cxn>
                  <a:cxn ang="0">
                    <a:pos x="144" y="110"/>
                  </a:cxn>
                  <a:cxn ang="0">
                    <a:pos x="138" y="107"/>
                  </a:cxn>
                  <a:cxn ang="0">
                    <a:pos x="234" y="48"/>
                  </a:cxn>
                  <a:cxn ang="0">
                    <a:pos x="195" y="44"/>
                  </a:cxn>
                  <a:cxn ang="0">
                    <a:pos x="131" y="53"/>
                  </a:cxn>
                  <a:cxn ang="0">
                    <a:pos x="67" y="34"/>
                  </a:cxn>
                  <a:cxn ang="0">
                    <a:pos x="10" y="3"/>
                  </a:cxn>
                  <a:cxn ang="0">
                    <a:pos x="0" y="69"/>
                  </a:cxn>
                  <a:cxn ang="0">
                    <a:pos x="817" y="113"/>
                  </a:cxn>
                  <a:cxn ang="0">
                    <a:pos x="974" y="94"/>
                  </a:cxn>
                </a:cxnLst>
                <a:rect l="txL" t="txT" r="txR" b="txB"/>
                <a:pathLst>
                  <a:path w="1275" h="204">
                    <a:moveTo>
                      <a:pt x="0" y="69"/>
                    </a:moveTo>
                    <a:lnTo>
                      <a:pt x="0" y="69"/>
                    </a:lnTo>
                    <a:lnTo>
                      <a:pt x="0" y="71"/>
                    </a:lnTo>
                    <a:lnTo>
                      <a:pt x="3" y="133"/>
                    </a:lnTo>
                    <a:lnTo>
                      <a:pt x="7" y="133"/>
                    </a:lnTo>
                    <a:lnTo>
                      <a:pt x="19" y="124"/>
                    </a:lnTo>
                    <a:lnTo>
                      <a:pt x="35" y="115"/>
                    </a:lnTo>
                    <a:lnTo>
                      <a:pt x="58" y="110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67" y="113"/>
                    </a:lnTo>
                    <a:lnTo>
                      <a:pt x="39" y="119"/>
                    </a:lnTo>
                    <a:lnTo>
                      <a:pt x="19" y="132"/>
                    </a:lnTo>
                    <a:lnTo>
                      <a:pt x="7" y="147"/>
                    </a:lnTo>
                    <a:lnTo>
                      <a:pt x="3" y="167"/>
                    </a:lnTo>
                    <a:lnTo>
                      <a:pt x="3" y="176"/>
                    </a:lnTo>
                    <a:lnTo>
                      <a:pt x="23" y="191"/>
                    </a:lnTo>
                    <a:lnTo>
                      <a:pt x="39" y="198"/>
                    </a:lnTo>
                    <a:lnTo>
                      <a:pt x="61" y="203"/>
                    </a:lnTo>
                    <a:lnTo>
                      <a:pt x="90" y="204"/>
                    </a:lnTo>
                    <a:lnTo>
                      <a:pt x="106" y="203"/>
                    </a:lnTo>
                    <a:lnTo>
                      <a:pt x="119" y="200"/>
                    </a:lnTo>
                    <a:lnTo>
                      <a:pt x="135" y="192"/>
                    </a:lnTo>
                    <a:lnTo>
                      <a:pt x="144" y="182"/>
                    </a:lnTo>
                    <a:lnTo>
                      <a:pt x="147" y="173"/>
                    </a:lnTo>
                    <a:lnTo>
                      <a:pt x="141" y="165"/>
                    </a:lnTo>
                    <a:lnTo>
                      <a:pt x="138" y="165"/>
                    </a:lnTo>
                    <a:lnTo>
                      <a:pt x="115" y="174"/>
                    </a:lnTo>
                    <a:lnTo>
                      <a:pt x="106" y="179"/>
                    </a:lnTo>
                    <a:lnTo>
                      <a:pt x="71" y="177"/>
                    </a:lnTo>
                    <a:lnTo>
                      <a:pt x="61" y="174"/>
                    </a:lnTo>
                    <a:lnTo>
                      <a:pt x="48" y="167"/>
                    </a:lnTo>
                    <a:lnTo>
                      <a:pt x="45" y="157"/>
                    </a:lnTo>
                    <a:lnTo>
                      <a:pt x="48" y="151"/>
                    </a:lnTo>
                    <a:lnTo>
                      <a:pt x="58" y="141"/>
                    </a:lnTo>
                    <a:lnTo>
                      <a:pt x="77" y="135"/>
                    </a:lnTo>
                    <a:lnTo>
                      <a:pt x="87" y="133"/>
                    </a:lnTo>
                    <a:lnTo>
                      <a:pt x="90" y="132"/>
                    </a:lnTo>
                    <a:lnTo>
                      <a:pt x="131" y="129"/>
                    </a:lnTo>
                    <a:lnTo>
                      <a:pt x="163" y="130"/>
                    </a:lnTo>
                    <a:lnTo>
                      <a:pt x="189" y="138"/>
                    </a:lnTo>
                    <a:lnTo>
                      <a:pt x="215" y="151"/>
                    </a:lnTo>
                    <a:lnTo>
                      <a:pt x="250" y="163"/>
                    </a:lnTo>
                    <a:lnTo>
                      <a:pt x="282" y="170"/>
                    </a:lnTo>
                    <a:lnTo>
                      <a:pt x="346" y="179"/>
                    </a:lnTo>
                    <a:lnTo>
                      <a:pt x="400" y="182"/>
                    </a:lnTo>
                    <a:lnTo>
                      <a:pt x="442" y="183"/>
                    </a:lnTo>
                    <a:lnTo>
                      <a:pt x="493" y="183"/>
                    </a:lnTo>
                    <a:lnTo>
                      <a:pt x="593" y="171"/>
                    </a:lnTo>
                    <a:lnTo>
                      <a:pt x="663" y="157"/>
                    </a:lnTo>
                    <a:lnTo>
                      <a:pt x="714" y="145"/>
                    </a:lnTo>
                    <a:lnTo>
                      <a:pt x="756" y="132"/>
                    </a:lnTo>
                    <a:lnTo>
                      <a:pt x="762" y="133"/>
                    </a:lnTo>
                    <a:lnTo>
                      <a:pt x="804" y="136"/>
                    </a:lnTo>
                    <a:lnTo>
                      <a:pt x="823" y="136"/>
                    </a:lnTo>
                    <a:lnTo>
                      <a:pt x="823" y="135"/>
                    </a:lnTo>
                    <a:lnTo>
                      <a:pt x="830" y="136"/>
                    </a:lnTo>
                    <a:lnTo>
                      <a:pt x="858" y="136"/>
                    </a:lnTo>
                    <a:lnTo>
                      <a:pt x="906" y="132"/>
                    </a:lnTo>
                    <a:lnTo>
                      <a:pt x="929" y="127"/>
                    </a:lnTo>
                    <a:lnTo>
                      <a:pt x="974" y="116"/>
                    </a:lnTo>
                    <a:lnTo>
                      <a:pt x="1009" y="103"/>
                    </a:lnTo>
                    <a:lnTo>
                      <a:pt x="1047" y="80"/>
                    </a:lnTo>
                    <a:lnTo>
                      <a:pt x="1067" y="65"/>
                    </a:lnTo>
                    <a:lnTo>
                      <a:pt x="1070" y="65"/>
                    </a:lnTo>
                    <a:lnTo>
                      <a:pt x="1095" y="77"/>
                    </a:lnTo>
                    <a:lnTo>
                      <a:pt x="1111" y="80"/>
                    </a:lnTo>
                    <a:lnTo>
                      <a:pt x="1108" y="69"/>
                    </a:lnTo>
                    <a:lnTo>
                      <a:pt x="1108" y="59"/>
                    </a:lnTo>
                    <a:lnTo>
                      <a:pt x="1127" y="45"/>
                    </a:lnTo>
                    <a:lnTo>
                      <a:pt x="1159" y="33"/>
                    </a:lnTo>
                    <a:lnTo>
                      <a:pt x="1172" y="31"/>
                    </a:lnTo>
                    <a:lnTo>
                      <a:pt x="1188" y="31"/>
                    </a:lnTo>
                    <a:lnTo>
                      <a:pt x="1198" y="31"/>
                    </a:lnTo>
                    <a:lnTo>
                      <a:pt x="1217" y="37"/>
                    </a:lnTo>
                    <a:lnTo>
                      <a:pt x="1230" y="45"/>
                    </a:lnTo>
                    <a:lnTo>
                      <a:pt x="1233" y="54"/>
                    </a:lnTo>
                    <a:lnTo>
                      <a:pt x="1230" y="57"/>
                    </a:lnTo>
                    <a:lnTo>
                      <a:pt x="1220" y="63"/>
                    </a:lnTo>
                    <a:lnTo>
                      <a:pt x="1201" y="68"/>
                    </a:lnTo>
                    <a:lnTo>
                      <a:pt x="1195" y="69"/>
                    </a:lnTo>
                    <a:lnTo>
                      <a:pt x="1172" y="68"/>
                    </a:lnTo>
                    <a:lnTo>
                      <a:pt x="1166" y="66"/>
                    </a:lnTo>
                    <a:lnTo>
                      <a:pt x="1163" y="66"/>
                    </a:lnTo>
                    <a:lnTo>
                      <a:pt x="1163" y="72"/>
                    </a:lnTo>
                    <a:lnTo>
                      <a:pt x="1169" y="78"/>
                    </a:lnTo>
                    <a:lnTo>
                      <a:pt x="1169" y="82"/>
                    </a:lnTo>
                    <a:lnTo>
                      <a:pt x="1191" y="88"/>
                    </a:lnTo>
                    <a:lnTo>
                      <a:pt x="1214" y="91"/>
                    </a:lnTo>
                    <a:lnTo>
                      <a:pt x="1230" y="89"/>
                    </a:lnTo>
                    <a:lnTo>
                      <a:pt x="1249" y="85"/>
                    </a:lnTo>
                    <a:lnTo>
                      <a:pt x="1262" y="78"/>
                    </a:lnTo>
                    <a:lnTo>
                      <a:pt x="1272" y="69"/>
                    </a:lnTo>
                    <a:lnTo>
                      <a:pt x="1275" y="54"/>
                    </a:lnTo>
                    <a:lnTo>
                      <a:pt x="1268" y="37"/>
                    </a:lnTo>
                    <a:lnTo>
                      <a:pt x="1252" y="22"/>
                    </a:lnTo>
                    <a:lnTo>
                      <a:pt x="1236" y="16"/>
                    </a:lnTo>
                    <a:lnTo>
                      <a:pt x="1207" y="12"/>
                    </a:lnTo>
                    <a:lnTo>
                      <a:pt x="1175" y="10"/>
                    </a:lnTo>
                    <a:lnTo>
                      <a:pt x="1137" y="10"/>
                    </a:lnTo>
                    <a:lnTo>
                      <a:pt x="1095" y="16"/>
                    </a:lnTo>
                    <a:lnTo>
                      <a:pt x="1044" y="30"/>
                    </a:lnTo>
                    <a:lnTo>
                      <a:pt x="1015" y="33"/>
                    </a:lnTo>
                    <a:lnTo>
                      <a:pt x="977" y="33"/>
                    </a:lnTo>
                    <a:lnTo>
                      <a:pt x="938" y="27"/>
                    </a:lnTo>
                    <a:lnTo>
                      <a:pt x="932" y="25"/>
                    </a:lnTo>
                    <a:lnTo>
                      <a:pt x="929" y="25"/>
                    </a:lnTo>
                    <a:lnTo>
                      <a:pt x="938" y="33"/>
                    </a:lnTo>
                    <a:lnTo>
                      <a:pt x="954" y="42"/>
                    </a:lnTo>
                    <a:lnTo>
                      <a:pt x="977" y="50"/>
                    </a:lnTo>
                    <a:lnTo>
                      <a:pt x="961" y="54"/>
                    </a:lnTo>
                    <a:lnTo>
                      <a:pt x="913" y="68"/>
                    </a:lnTo>
                    <a:lnTo>
                      <a:pt x="897" y="72"/>
                    </a:lnTo>
                    <a:lnTo>
                      <a:pt x="858" y="83"/>
                    </a:lnTo>
                    <a:lnTo>
                      <a:pt x="826" y="91"/>
                    </a:lnTo>
                    <a:lnTo>
                      <a:pt x="810" y="97"/>
                    </a:lnTo>
                    <a:lnTo>
                      <a:pt x="807" y="97"/>
                    </a:lnTo>
                    <a:lnTo>
                      <a:pt x="798" y="101"/>
                    </a:lnTo>
                    <a:lnTo>
                      <a:pt x="785" y="104"/>
                    </a:lnTo>
                    <a:lnTo>
                      <a:pt x="782" y="107"/>
                    </a:lnTo>
                    <a:lnTo>
                      <a:pt x="778" y="104"/>
                    </a:lnTo>
                    <a:lnTo>
                      <a:pt x="772" y="104"/>
                    </a:lnTo>
                    <a:lnTo>
                      <a:pt x="753" y="100"/>
                    </a:lnTo>
                    <a:lnTo>
                      <a:pt x="737" y="89"/>
                    </a:lnTo>
                    <a:lnTo>
                      <a:pt x="730" y="77"/>
                    </a:lnTo>
                    <a:lnTo>
                      <a:pt x="737" y="68"/>
                    </a:lnTo>
                    <a:lnTo>
                      <a:pt x="746" y="62"/>
                    </a:lnTo>
                    <a:lnTo>
                      <a:pt x="762" y="59"/>
                    </a:lnTo>
                    <a:lnTo>
                      <a:pt x="775" y="59"/>
                    </a:lnTo>
                    <a:lnTo>
                      <a:pt x="794" y="63"/>
                    </a:lnTo>
                    <a:lnTo>
                      <a:pt x="807" y="69"/>
                    </a:lnTo>
                    <a:lnTo>
                      <a:pt x="807" y="77"/>
                    </a:lnTo>
                    <a:lnTo>
                      <a:pt x="804" y="77"/>
                    </a:lnTo>
                    <a:lnTo>
                      <a:pt x="810" y="80"/>
                    </a:lnTo>
                    <a:lnTo>
                      <a:pt x="823" y="72"/>
                    </a:lnTo>
                    <a:lnTo>
                      <a:pt x="833" y="63"/>
                    </a:lnTo>
                    <a:lnTo>
                      <a:pt x="826" y="48"/>
                    </a:lnTo>
                    <a:lnTo>
                      <a:pt x="814" y="41"/>
                    </a:lnTo>
                    <a:lnTo>
                      <a:pt x="798" y="34"/>
                    </a:lnTo>
                    <a:lnTo>
                      <a:pt x="769" y="30"/>
                    </a:lnTo>
                    <a:lnTo>
                      <a:pt x="749" y="30"/>
                    </a:lnTo>
                    <a:lnTo>
                      <a:pt x="711" y="36"/>
                    </a:lnTo>
                    <a:lnTo>
                      <a:pt x="679" y="50"/>
                    </a:lnTo>
                    <a:lnTo>
                      <a:pt x="663" y="65"/>
                    </a:lnTo>
                    <a:lnTo>
                      <a:pt x="663" y="74"/>
                    </a:lnTo>
                    <a:lnTo>
                      <a:pt x="663" y="89"/>
                    </a:lnTo>
                    <a:lnTo>
                      <a:pt x="682" y="107"/>
                    </a:lnTo>
                    <a:lnTo>
                      <a:pt x="695" y="115"/>
                    </a:lnTo>
                    <a:lnTo>
                      <a:pt x="711" y="121"/>
                    </a:lnTo>
                    <a:lnTo>
                      <a:pt x="711" y="122"/>
                    </a:lnTo>
                    <a:lnTo>
                      <a:pt x="717" y="124"/>
                    </a:lnTo>
                    <a:lnTo>
                      <a:pt x="669" y="135"/>
                    </a:lnTo>
                    <a:lnTo>
                      <a:pt x="628" y="141"/>
                    </a:lnTo>
                    <a:lnTo>
                      <a:pt x="596" y="138"/>
                    </a:lnTo>
                    <a:lnTo>
                      <a:pt x="577" y="135"/>
                    </a:lnTo>
                    <a:lnTo>
                      <a:pt x="557" y="129"/>
                    </a:lnTo>
                    <a:lnTo>
                      <a:pt x="551" y="132"/>
                    </a:lnTo>
                    <a:lnTo>
                      <a:pt x="551" y="136"/>
                    </a:lnTo>
                    <a:lnTo>
                      <a:pt x="551" y="148"/>
                    </a:lnTo>
                    <a:lnTo>
                      <a:pt x="532" y="148"/>
                    </a:lnTo>
                    <a:lnTo>
                      <a:pt x="500" y="147"/>
                    </a:lnTo>
                    <a:lnTo>
                      <a:pt x="477" y="142"/>
                    </a:lnTo>
                    <a:lnTo>
                      <a:pt x="474" y="139"/>
                    </a:lnTo>
                    <a:lnTo>
                      <a:pt x="461" y="136"/>
                    </a:lnTo>
                    <a:lnTo>
                      <a:pt x="458" y="136"/>
                    </a:lnTo>
                    <a:lnTo>
                      <a:pt x="455" y="141"/>
                    </a:lnTo>
                    <a:lnTo>
                      <a:pt x="458" y="153"/>
                    </a:lnTo>
                    <a:lnTo>
                      <a:pt x="464" y="157"/>
                    </a:lnTo>
                    <a:lnTo>
                      <a:pt x="458" y="160"/>
                    </a:lnTo>
                    <a:lnTo>
                      <a:pt x="439" y="162"/>
                    </a:lnTo>
                    <a:lnTo>
                      <a:pt x="413" y="160"/>
                    </a:lnTo>
                    <a:lnTo>
                      <a:pt x="407" y="159"/>
                    </a:lnTo>
                    <a:lnTo>
                      <a:pt x="372" y="151"/>
                    </a:lnTo>
                    <a:lnTo>
                      <a:pt x="356" y="145"/>
                    </a:lnTo>
                    <a:lnTo>
                      <a:pt x="346" y="138"/>
                    </a:lnTo>
                    <a:lnTo>
                      <a:pt x="349" y="132"/>
                    </a:lnTo>
                    <a:lnTo>
                      <a:pt x="356" y="127"/>
                    </a:lnTo>
                    <a:lnTo>
                      <a:pt x="365" y="124"/>
                    </a:lnTo>
                    <a:lnTo>
                      <a:pt x="372" y="124"/>
                    </a:lnTo>
                    <a:lnTo>
                      <a:pt x="372" y="121"/>
                    </a:lnTo>
                    <a:lnTo>
                      <a:pt x="362" y="116"/>
                    </a:lnTo>
                    <a:lnTo>
                      <a:pt x="362" y="115"/>
                    </a:lnTo>
                    <a:lnTo>
                      <a:pt x="352" y="113"/>
                    </a:lnTo>
                    <a:lnTo>
                      <a:pt x="333" y="113"/>
                    </a:lnTo>
                    <a:lnTo>
                      <a:pt x="324" y="118"/>
                    </a:lnTo>
                    <a:lnTo>
                      <a:pt x="311" y="127"/>
                    </a:lnTo>
                    <a:lnTo>
                      <a:pt x="308" y="145"/>
                    </a:lnTo>
                    <a:lnTo>
                      <a:pt x="308" y="150"/>
                    </a:lnTo>
                    <a:lnTo>
                      <a:pt x="314" y="153"/>
                    </a:lnTo>
                    <a:lnTo>
                      <a:pt x="314" y="154"/>
                    </a:lnTo>
                    <a:lnTo>
                      <a:pt x="311" y="154"/>
                    </a:lnTo>
                    <a:lnTo>
                      <a:pt x="288" y="150"/>
                    </a:lnTo>
                    <a:lnTo>
                      <a:pt x="282" y="148"/>
                    </a:lnTo>
                    <a:lnTo>
                      <a:pt x="237" y="130"/>
                    </a:lnTo>
                    <a:lnTo>
                      <a:pt x="221" y="116"/>
                    </a:lnTo>
                    <a:lnTo>
                      <a:pt x="215" y="104"/>
                    </a:lnTo>
                    <a:lnTo>
                      <a:pt x="218" y="101"/>
                    </a:lnTo>
                    <a:lnTo>
                      <a:pt x="221" y="95"/>
                    </a:lnTo>
                    <a:lnTo>
                      <a:pt x="231" y="92"/>
                    </a:lnTo>
                    <a:lnTo>
                      <a:pt x="237" y="91"/>
                    </a:lnTo>
                    <a:lnTo>
                      <a:pt x="247" y="92"/>
                    </a:lnTo>
                    <a:lnTo>
                      <a:pt x="253" y="97"/>
                    </a:lnTo>
                    <a:lnTo>
                      <a:pt x="256" y="101"/>
                    </a:lnTo>
                    <a:lnTo>
                      <a:pt x="253" y="107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60" y="113"/>
                    </a:lnTo>
                    <a:lnTo>
                      <a:pt x="269" y="112"/>
                    </a:lnTo>
                    <a:lnTo>
                      <a:pt x="288" y="106"/>
                    </a:lnTo>
                    <a:lnTo>
                      <a:pt x="301" y="94"/>
                    </a:lnTo>
                    <a:lnTo>
                      <a:pt x="304" y="88"/>
                    </a:lnTo>
                    <a:lnTo>
                      <a:pt x="298" y="75"/>
                    </a:lnTo>
                    <a:lnTo>
                      <a:pt x="282" y="68"/>
                    </a:lnTo>
                    <a:lnTo>
                      <a:pt x="256" y="63"/>
                    </a:lnTo>
                    <a:lnTo>
                      <a:pt x="227" y="63"/>
                    </a:lnTo>
                    <a:lnTo>
                      <a:pt x="211" y="66"/>
                    </a:lnTo>
                    <a:lnTo>
                      <a:pt x="192" y="75"/>
                    </a:lnTo>
                    <a:lnTo>
                      <a:pt x="170" y="94"/>
                    </a:lnTo>
                    <a:lnTo>
                      <a:pt x="163" y="110"/>
                    </a:lnTo>
                    <a:lnTo>
                      <a:pt x="163" y="112"/>
                    </a:lnTo>
                    <a:lnTo>
                      <a:pt x="163" y="115"/>
                    </a:lnTo>
                    <a:lnTo>
                      <a:pt x="160" y="115"/>
                    </a:lnTo>
                    <a:lnTo>
                      <a:pt x="144" y="110"/>
                    </a:lnTo>
                    <a:lnTo>
                      <a:pt x="131" y="110"/>
                    </a:lnTo>
                    <a:lnTo>
                      <a:pt x="128" y="110"/>
                    </a:lnTo>
                    <a:lnTo>
                      <a:pt x="128" y="109"/>
                    </a:lnTo>
                    <a:lnTo>
                      <a:pt x="138" y="107"/>
                    </a:lnTo>
                    <a:lnTo>
                      <a:pt x="154" y="98"/>
                    </a:lnTo>
                    <a:lnTo>
                      <a:pt x="176" y="69"/>
                    </a:lnTo>
                    <a:lnTo>
                      <a:pt x="205" y="54"/>
                    </a:lnTo>
                    <a:lnTo>
                      <a:pt x="224" y="48"/>
                    </a:lnTo>
                    <a:lnTo>
                      <a:pt x="234" y="48"/>
                    </a:lnTo>
                    <a:lnTo>
                      <a:pt x="234" y="47"/>
                    </a:lnTo>
                    <a:lnTo>
                      <a:pt x="221" y="44"/>
                    </a:lnTo>
                    <a:lnTo>
                      <a:pt x="199" y="42"/>
                    </a:lnTo>
                    <a:lnTo>
                      <a:pt x="195" y="44"/>
                    </a:lnTo>
                    <a:lnTo>
                      <a:pt x="183" y="44"/>
                    </a:lnTo>
                    <a:lnTo>
                      <a:pt x="154" y="47"/>
                    </a:lnTo>
                    <a:lnTo>
                      <a:pt x="135" y="51"/>
                    </a:lnTo>
                    <a:lnTo>
                      <a:pt x="135" y="53"/>
                    </a:lnTo>
                    <a:lnTo>
                      <a:pt x="131" y="53"/>
                    </a:lnTo>
                    <a:lnTo>
                      <a:pt x="125" y="33"/>
                    </a:lnTo>
                    <a:lnTo>
                      <a:pt x="125" y="28"/>
                    </a:lnTo>
                    <a:lnTo>
                      <a:pt x="125" y="27"/>
                    </a:lnTo>
                    <a:lnTo>
                      <a:pt x="103" y="27"/>
                    </a:lnTo>
                    <a:lnTo>
                      <a:pt x="67" y="34"/>
                    </a:lnTo>
                    <a:lnTo>
                      <a:pt x="64" y="33"/>
                    </a:lnTo>
                    <a:lnTo>
                      <a:pt x="61" y="25"/>
                    </a:lnTo>
                    <a:lnTo>
                      <a:pt x="51" y="18"/>
                    </a:lnTo>
                    <a:lnTo>
                      <a:pt x="29" y="9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938" y="77"/>
                    </a:moveTo>
                    <a:lnTo>
                      <a:pt x="916" y="86"/>
                    </a:lnTo>
                    <a:lnTo>
                      <a:pt x="874" y="97"/>
                    </a:lnTo>
                    <a:lnTo>
                      <a:pt x="849" y="104"/>
                    </a:lnTo>
                    <a:lnTo>
                      <a:pt x="817" y="113"/>
                    </a:lnTo>
                    <a:lnTo>
                      <a:pt x="839" y="116"/>
                    </a:lnTo>
                    <a:lnTo>
                      <a:pt x="858" y="116"/>
                    </a:lnTo>
                    <a:lnTo>
                      <a:pt x="887" y="115"/>
                    </a:lnTo>
                    <a:lnTo>
                      <a:pt x="945" y="103"/>
                    </a:lnTo>
                    <a:lnTo>
                      <a:pt x="974" y="94"/>
                    </a:lnTo>
                    <a:lnTo>
                      <a:pt x="1002" y="78"/>
                    </a:lnTo>
                    <a:lnTo>
                      <a:pt x="1031" y="57"/>
                    </a:lnTo>
                    <a:lnTo>
                      <a:pt x="996" y="63"/>
                    </a:lnTo>
                    <a:lnTo>
                      <a:pt x="938" y="7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75" name="Freeform 211"/>
              <p:cNvSpPr/>
              <p:nvPr/>
            </p:nvSpPr>
            <p:spPr>
              <a:xfrm>
                <a:off x="2101" y="912"/>
                <a:ext cx="327" cy="76"/>
              </a:xfrm>
              <a:custGeom>
                <a:avLst/>
                <a:gdLst>
                  <a:gd name="txL" fmla="*/ 0 w 327"/>
                  <a:gd name="txT" fmla="*/ 0 h 76"/>
                  <a:gd name="txR" fmla="*/ 327 w 327"/>
                  <a:gd name="txB" fmla="*/ 76 h 76"/>
                </a:gdLst>
                <a:ahLst/>
                <a:cxnLst>
                  <a:cxn ang="0">
                    <a:pos x="173" y="7"/>
                  </a:cxn>
                  <a:cxn ang="0">
                    <a:pos x="221" y="19"/>
                  </a:cxn>
                  <a:cxn ang="0">
                    <a:pos x="250" y="23"/>
                  </a:cxn>
                  <a:cxn ang="0">
                    <a:pos x="285" y="23"/>
                  </a:cxn>
                  <a:cxn ang="0">
                    <a:pos x="327" y="16"/>
                  </a:cxn>
                  <a:cxn ang="0">
                    <a:pos x="317" y="23"/>
                  </a:cxn>
                  <a:cxn ang="0">
                    <a:pos x="288" y="33"/>
                  </a:cxn>
                  <a:cxn ang="0">
                    <a:pos x="279" y="36"/>
                  </a:cxn>
                  <a:cxn ang="0">
                    <a:pos x="260" y="38"/>
                  </a:cxn>
                  <a:cxn ang="0">
                    <a:pos x="256" y="39"/>
                  </a:cxn>
                  <a:cxn ang="0">
                    <a:pos x="237" y="41"/>
                  </a:cxn>
                  <a:cxn ang="0">
                    <a:pos x="215" y="41"/>
                  </a:cxn>
                  <a:cxn ang="0">
                    <a:pos x="205" y="42"/>
                  </a:cxn>
                  <a:cxn ang="0">
                    <a:pos x="183" y="56"/>
                  </a:cxn>
                  <a:cxn ang="0">
                    <a:pos x="167" y="62"/>
                  </a:cxn>
                  <a:cxn ang="0">
                    <a:pos x="163" y="64"/>
                  </a:cxn>
                  <a:cxn ang="0">
                    <a:pos x="167" y="51"/>
                  </a:cxn>
                  <a:cxn ang="0">
                    <a:pos x="157" y="41"/>
                  </a:cxn>
                  <a:cxn ang="0">
                    <a:pos x="144" y="33"/>
                  </a:cxn>
                  <a:cxn ang="0">
                    <a:pos x="119" y="21"/>
                  </a:cxn>
                  <a:cxn ang="0">
                    <a:pos x="99" y="16"/>
                  </a:cxn>
                  <a:cxn ang="0">
                    <a:pos x="67" y="16"/>
                  </a:cxn>
                  <a:cxn ang="0">
                    <a:pos x="48" y="23"/>
                  </a:cxn>
                  <a:cxn ang="0">
                    <a:pos x="35" y="29"/>
                  </a:cxn>
                  <a:cxn ang="0">
                    <a:pos x="29" y="36"/>
                  </a:cxn>
                  <a:cxn ang="0">
                    <a:pos x="29" y="44"/>
                  </a:cxn>
                  <a:cxn ang="0">
                    <a:pos x="35" y="50"/>
                  </a:cxn>
                  <a:cxn ang="0">
                    <a:pos x="58" y="57"/>
                  </a:cxn>
                  <a:cxn ang="0">
                    <a:pos x="74" y="59"/>
                  </a:cxn>
                  <a:cxn ang="0">
                    <a:pos x="99" y="57"/>
                  </a:cxn>
                  <a:cxn ang="0">
                    <a:pos x="90" y="65"/>
                  </a:cxn>
                  <a:cxn ang="0">
                    <a:pos x="83" y="70"/>
                  </a:cxn>
                  <a:cxn ang="0">
                    <a:pos x="83" y="71"/>
                  </a:cxn>
                  <a:cxn ang="0">
                    <a:pos x="61" y="76"/>
                  </a:cxn>
                  <a:cxn ang="0">
                    <a:pos x="42" y="76"/>
                  </a:cxn>
                  <a:cxn ang="0">
                    <a:pos x="19" y="70"/>
                  </a:cxn>
                  <a:cxn ang="0">
                    <a:pos x="7" y="62"/>
                  </a:cxn>
                  <a:cxn ang="0">
                    <a:pos x="0" y="53"/>
                  </a:cxn>
                  <a:cxn ang="0">
                    <a:pos x="0" y="36"/>
                  </a:cxn>
                  <a:cxn ang="0">
                    <a:pos x="10" y="19"/>
                  </a:cxn>
                  <a:cxn ang="0">
                    <a:pos x="23" y="10"/>
                  </a:cxn>
                  <a:cxn ang="0">
                    <a:pos x="39" y="6"/>
                  </a:cxn>
                  <a:cxn ang="0">
                    <a:pos x="67" y="1"/>
                  </a:cxn>
                  <a:cxn ang="0">
                    <a:pos x="83" y="0"/>
                  </a:cxn>
                  <a:cxn ang="0">
                    <a:pos x="125" y="0"/>
                  </a:cxn>
                  <a:cxn ang="0">
                    <a:pos x="173" y="7"/>
                  </a:cxn>
                </a:cxnLst>
                <a:rect l="txL" t="txT" r="txR" b="txB"/>
                <a:pathLst>
                  <a:path w="327" h="76">
                    <a:moveTo>
                      <a:pt x="173" y="7"/>
                    </a:moveTo>
                    <a:lnTo>
                      <a:pt x="221" y="19"/>
                    </a:lnTo>
                    <a:lnTo>
                      <a:pt x="250" y="23"/>
                    </a:lnTo>
                    <a:lnTo>
                      <a:pt x="285" y="23"/>
                    </a:lnTo>
                    <a:lnTo>
                      <a:pt x="327" y="16"/>
                    </a:lnTo>
                    <a:lnTo>
                      <a:pt x="317" y="23"/>
                    </a:lnTo>
                    <a:lnTo>
                      <a:pt x="288" y="33"/>
                    </a:lnTo>
                    <a:lnTo>
                      <a:pt x="279" y="36"/>
                    </a:lnTo>
                    <a:lnTo>
                      <a:pt x="260" y="38"/>
                    </a:lnTo>
                    <a:lnTo>
                      <a:pt x="256" y="39"/>
                    </a:lnTo>
                    <a:lnTo>
                      <a:pt x="237" y="41"/>
                    </a:lnTo>
                    <a:lnTo>
                      <a:pt x="215" y="41"/>
                    </a:lnTo>
                    <a:lnTo>
                      <a:pt x="205" y="42"/>
                    </a:lnTo>
                    <a:lnTo>
                      <a:pt x="183" y="56"/>
                    </a:lnTo>
                    <a:lnTo>
                      <a:pt x="167" y="62"/>
                    </a:lnTo>
                    <a:lnTo>
                      <a:pt x="163" y="64"/>
                    </a:lnTo>
                    <a:lnTo>
                      <a:pt x="167" y="51"/>
                    </a:lnTo>
                    <a:lnTo>
                      <a:pt x="157" y="41"/>
                    </a:lnTo>
                    <a:lnTo>
                      <a:pt x="144" y="33"/>
                    </a:lnTo>
                    <a:lnTo>
                      <a:pt x="119" y="21"/>
                    </a:lnTo>
                    <a:lnTo>
                      <a:pt x="99" y="16"/>
                    </a:lnTo>
                    <a:lnTo>
                      <a:pt x="67" y="16"/>
                    </a:lnTo>
                    <a:lnTo>
                      <a:pt x="48" y="23"/>
                    </a:lnTo>
                    <a:lnTo>
                      <a:pt x="35" y="29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35" y="50"/>
                    </a:lnTo>
                    <a:lnTo>
                      <a:pt x="58" y="57"/>
                    </a:lnTo>
                    <a:lnTo>
                      <a:pt x="74" y="59"/>
                    </a:lnTo>
                    <a:lnTo>
                      <a:pt x="99" y="57"/>
                    </a:lnTo>
                    <a:lnTo>
                      <a:pt x="90" y="65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61" y="76"/>
                    </a:lnTo>
                    <a:lnTo>
                      <a:pt x="42" y="76"/>
                    </a:lnTo>
                    <a:lnTo>
                      <a:pt x="19" y="70"/>
                    </a:lnTo>
                    <a:lnTo>
                      <a:pt x="7" y="62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10" y="19"/>
                    </a:lnTo>
                    <a:lnTo>
                      <a:pt x="23" y="10"/>
                    </a:lnTo>
                    <a:lnTo>
                      <a:pt x="39" y="6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125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76" name="Freeform 212"/>
              <p:cNvSpPr/>
              <p:nvPr/>
            </p:nvSpPr>
            <p:spPr>
              <a:xfrm>
                <a:off x="4292" y="906"/>
                <a:ext cx="326" cy="76"/>
              </a:xfrm>
              <a:custGeom>
                <a:avLst/>
                <a:gdLst>
                  <a:gd name="txL" fmla="*/ 0 w 326"/>
                  <a:gd name="txT" fmla="*/ 0 h 76"/>
                  <a:gd name="txR" fmla="*/ 326 w 326"/>
                  <a:gd name="txB" fmla="*/ 76 h 76"/>
                </a:gdLst>
                <a:ahLst/>
                <a:cxnLst>
                  <a:cxn ang="0">
                    <a:pos x="153" y="7"/>
                  </a:cxn>
                  <a:cxn ang="0">
                    <a:pos x="105" y="19"/>
                  </a:cxn>
                  <a:cxn ang="0">
                    <a:pos x="73" y="22"/>
                  </a:cxn>
                  <a:cxn ang="0">
                    <a:pos x="41" y="22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35" y="35"/>
                  </a:cxn>
                  <a:cxn ang="0">
                    <a:pos x="48" y="38"/>
                  </a:cxn>
                  <a:cxn ang="0">
                    <a:pos x="67" y="39"/>
                  </a:cxn>
                  <a:cxn ang="0">
                    <a:pos x="70" y="41"/>
                  </a:cxn>
                  <a:cxn ang="0">
                    <a:pos x="86" y="42"/>
                  </a:cxn>
                  <a:cxn ang="0">
                    <a:pos x="112" y="42"/>
                  </a:cxn>
                  <a:cxn ang="0">
                    <a:pos x="118" y="44"/>
                  </a:cxn>
                  <a:cxn ang="0">
                    <a:pos x="144" y="57"/>
                  </a:cxn>
                  <a:cxn ang="0">
                    <a:pos x="160" y="63"/>
                  </a:cxn>
                  <a:cxn ang="0">
                    <a:pos x="163" y="63"/>
                  </a:cxn>
                  <a:cxn ang="0">
                    <a:pos x="160" y="51"/>
                  </a:cxn>
                  <a:cxn ang="0">
                    <a:pos x="169" y="41"/>
                  </a:cxn>
                  <a:cxn ang="0">
                    <a:pos x="179" y="33"/>
                  </a:cxn>
                  <a:cxn ang="0">
                    <a:pos x="208" y="21"/>
                  </a:cxn>
                  <a:cxn ang="0">
                    <a:pos x="224" y="16"/>
                  </a:cxn>
                  <a:cxn ang="0">
                    <a:pos x="259" y="18"/>
                  </a:cxn>
                  <a:cxn ang="0">
                    <a:pos x="278" y="22"/>
                  </a:cxn>
                  <a:cxn ang="0">
                    <a:pos x="291" y="29"/>
                  </a:cxn>
                  <a:cxn ang="0">
                    <a:pos x="294" y="36"/>
                  </a:cxn>
                  <a:cxn ang="0">
                    <a:pos x="294" y="45"/>
                  </a:cxn>
                  <a:cxn ang="0">
                    <a:pos x="288" y="50"/>
                  </a:cxn>
                  <a:cxn ang="0">
                    <a:pos x="269" y="57"/>
                  </a:cxn>
                  <a:cxn ang="0">
                    <a:pos x="249" y="60"/>
                  </a:cxn>
                  <a:cxn ang="0">
                    <a:pos x="227" y="57"/>
                  </a:cxn>
                  <a:cxn ang="0">
                    <a:pos x="233" y="66"/>
                  </a:cxn>
                  <a:cxn ang="0">
                    <a:pos x="243" y="71"/>
                  </a:cxn>
                  <a:cxn ang="0">
                    <a:pos x="243" y="71"/>
                  </a:cxn>
                  <a:cxn ang="0">
                    <a:pos x="265" y="76"/>
                  </a:cxn>
                  <a:cxn ang="0">
                    <a:pos x="285" y="76"/>
                  </a:cxn>
                  <a:cxn ang="0">
                    <a:pos x="304" y="70"/>
                  </a:cxn>
                  <a:cxn ang="0">
                    <a:pos x="320" y="62"/>
                  </a:cxn>
                  <a:cxn ang="0">
                    <a:pos x="326" y="53"/>
                  </a:cxn>
                  <a:cxn ang="0">
                    <a:pos x="326" y="36"/>
                  </a:cxn>
                  <a:cxn ang="0">
                    <a:pos x="313" y="21"/>
                  </a:cxn>
                  <a:cxn ang="0">
                    <a:pos x="301" y="10"/>
                  </a:cxn>
                  <a:cxn ang="0">
                    <a:pos x="288" y="6"/>
                  </a:cxn>
                  <a:cxn ang="0">
                    <a:pos x="259" y="1"/>
                  </a:cxn>
                  <a:cxn ang="0">
                    <a:pos x="243" y="0"/>
                  </a:cxn>
                  <a:cxn ang="0">
                    <a:pos x="198" y="1"/>
                  </a:cxn>
                  <a:cxn ang="0">
                    <a:pos x="153" y="7"/>
                  </a:cxn>
                </a:cxnLst>
                <a:rect l="txL" t="txT" r="txR" b="txB"/>
                <a:pathLst>
                  <a:path w="326" h="76">
                    <a:moveTo>
                      <a:pt x="153" y="7"/>
                    </a:moveTo>
                    <a:lnTo>
                      <a:pt x="105" y="19"/>
                    </a:lnTo>
                    <a:lnTo>
                      <a:pt x="73" y="22"/>
                    </a:lnTo>
                    <a:lnTo>
                      <a:pt x="41" y="2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35" y="35"/>
                    </a:lnTo>
                    <a:lnTo>
                      <a:pt x="48" y="38"/>
                    </a:lnTo>
                    <a:lnTo>
                      <a:pt x="67" y="39"/>
                    </a:lnTo>
                    <a:lnTo>
                      <a:pt x="70" y="41"/>
                    </a:lnTo>
                    <a:lnTo>
                      <a:pt x="86" y="42"/>
                    </a:lnTo>
                    <a:lnTo>
                      <a:pt x="112" y="42"/>
                    </a:lnTo>
                    <a:lnTo>
                      <a:pt x="118" y="44"/>
                    </a:lnTo>
                    <a:lnTo>
                      <a:pt x="144" y="57"/>
                    </a:lnTo>
                    <a:lnTo>
                      <a:pt x="160" y="63"/>
                    </a:lnTo>
                    <a:lnTo>
                      <a:pt x="163" y="63"/>
                    </a:lnTo>
                    <a:lnTo>
                      <a:pt x="160" y="51"/>
                    </a:lnTo>
                    <a:lnTo>
                      <a:pt x="169" y="41"/>
                    </a:lnTo>
                    <a:lnTo>
                      <a:pt x="179" y="33"/>
                    </a:lnTo>
                    <a:lnTo>
                      <a:pt x="208" y="21"/>
                    </a:lnTo>
                    <a:lnTo>
                      <a:pt x="224" y="16"/>
                    </a:lnTo>
                    <a:lnTo>
                      <a:pt x="259" y="18"/>
                    </a:lnTo>
                    <a:lnTo>
                      <a:pt x="278" y="22"/>
                    </a:lnTo>
                    <a:lnTo>
                      <a:pt x="291" y="29"/>
                    </a:lnTo>
                    <a:lnTo>
                      <a:pt x="294" y="36"/>
                    </a:lnTo>
                    <a:lnTo>
                      <a:pt x="294" y="45"/>
                    </a:lnTo>
                    <a:lnTo>
                      <a:pt x="288" y="50"/>
                    </a:lnTo>
                    <a:lnTo>
                      <a:pt x="269" y="57"/>
                    </a:lnTo>
                    <a:lnTo>
                      <a:pt x="249" y="60"/>
                    </a:lnTo>
                    <a:lnTo>
                      <a:pt x="227" y="57"/>
                    </a:lnTo>
                    <a:lnTo>
                      <a:pt x="233" y="66"/>
                    </a:lnTo>
                    <a:lnTo>
                      <a:pt x="243" y="71"/>
                    </a:lnTo>
                    <a:lnTo>
                      <a:pt x="265" y="76"/>
                    </a:lnTo>
                    <a:lnTo>
                      <a:pt x="285" y="76"/>
                    </a:lnTo>
                    <a:lnTo>
                      <a:pt x="304" y="70"/>
                    </a:lnTo>
                    <a:lnTo>
                      <a:pt x="320" y="62"/>
                    </a:lnTo>
                    <a:lnTo>
                      <a:pt x="326" y="53"/>
                    </a:lnTo>
                    <a:lnTo>
                      <a:pt x="326" y="36"/>
                    </a:lnTo>
                    <a:lnTo>
                      <a:pt x="313" y="21"/>
                    </a:lnTo>
                    <a:lnTo>
                      <a:pt x="301" y="10"/>
                    </a:lnTo>
                    <a:lnTo>
                      <a:pt x="288" y="6"/>
                    </a:lnTo>
                    <a:lnTo>
                      <a:pt x="259" y="1"/>
                    </a:lnTo>
                    <a:lnTo>
                      <a:pt x="243" y="0"/>
                    </a:lnTo>
                    <a:lnTo>
                      <a:pt x="198" y="1"/>
                    </a:lnTo>
                    <a:lnTo>
                      <a:pt x="153" y="7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77" name="Freeform 213"/>
              <p:cNvSpPr/>
              <p:nvPr/>
            </p:nvSpPr>
            <p:spPr>
              <a:xfrm>
                <a:off x="2152" y="916"/>
                <a:ext cx="244" cy="49"/>
              </a:xfrm>
              <a:custGeom>
                <a:avLst/>
                <a:gdLst>
                  <a:gd name="txL" fmla="*/ 0 w 244"/>
                  <a:gd name="txT" fmla="*/ 0 h 49"/>
                  <a:gd name="txR" fmla="*/ 244 w 244"/>
                  <a:gd name="txB" fmla="*/ 49 h 49"/>
                </a:gdLst>
                <a:ahLst/>
                <a:cxnLst>
                  <a:cxn ang="0">
                    <a:pos x="90" y="3"/>
                  </a:cxn>
                  <a:cxn ang="0">
                    <a:pos x="93" y="6"/>
                  </a:cxn>
                  <a:cxn ang="0">
                    <a:pos x="138" y="15"/>
                  </a:cxn>
                  <a:cxn ang="0">
                    <a:pos x="151" y="19"/>
                  </a:cxn>
                  <a:cxn ang="0">
                    <a:pos x="189" y="20"/>
                  </a:cxn>
                  <a:cxn ang="0">
                    <a:pos x="244" y="20"/>
                  </a:cxn>
                  <a:cxn ang="0">
                    <a:pos x="234" y="25"/>
                  </a:cxn>
                  <a:cxn ang="0">
                    <a:pos x="215" y="29"/>
                  </a:cxn>
                  <a:cxn ang="0">
                    <a:pos x="192" y="31"/>
                  </a:cxn>
                  <a:cxn ang="0">
                    <a:pos x="176" y="32"/>
                  </a:cxn>
                  <a:cxn ang="0">
                    <a:pos x="154" y="32"/>
                  </a:cxn>
                  <a:cxn ang="0">
                    <a:pos x="132" y="47"/>
                  </a:cxn>
                  <a:cxn ang="0">
                    <a:pos x="128" y="49"/>
                  </a:cxn>
                  <a:cxn ang="0">
                    <a:pos x="122" y="47"/>
                  </a:cxn>
                  <a:cxn ang="0">
                    <a:pos x="122" y="41"/>
                  </a:cxn>
                  <a:cxn ang="0">
                    <a:pos x="119" y="35"/>
                  </a:cxn>
                  <a:cxn ang="0">
                    <a:pos x="87" y="15"/>
                  </a:cxn>
                  <a:cxn ang="0">
                    <a:pos x="61" y="8"/>
                  </a:cxn>
                  <a:cxn ang="0">
                    <a:pos x="32" y="9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13" y="5"/>
                  </a:cxn>
                  <a:cxn ang="0">
                    <a:pos x="42" y="0"/>
                  </a:cxn>
                  <a:cxn ang="0">
                    <a:pos x="52" y="0"/>
                  </a:cxn>
                  <a:cxn ang="0">
                    <a:pos x="84" y="0"/>
                  </a:cxn>
                  <a:cxn ang="0">
                    <a:pos x="90" y="3"/>
                  </a:cxn>
                </a:cxnLst>
                <a:rect l="txL" t="txT" r="txR" b="txB"/>
                <a:pathLst>
                  <a:path w="244" h="49">
                    <a:moveTo>
                      <a:pt x="90" y="3"/>
                    </a:moveTo>
                    <a:lnTo>
                      <a:pt x="93" y="6"/>
                    </a:lnTo>
                    <a:lnTo>
                      <a:pt x="138" y="15"/>
                    </a:lnTo>
                    <a:lnTo>
                      <a:pt x="151" y="19"/>
                    </a:lnTo>
                    <a:lnTo>
                      <a:pt x="189" y="20"/>
                    </a:lnTo>
                    <a:lnTo>
                      <a:pt x="244" y="20"/>
                    </a:lnTo>
                    <a:lnTo>
                      <a:pt x="234" y="25"/>
                    </a:lnTo>
                    <a:lnTo>
                      <a:pt x="215" y="29"/>
                    </a:lnTo>
                    <a:lnTo>
                      <a:pt x="192" y="31"/>
                    </a:lnTo>
                    <a:lnTo>
                      <a:pt x="176" y="32"/>
                    </a:lnTo>
                    <a:lnTo>
                      <a:pt x="154" y="32"/>
                    </a:lnTo>
                    <a:lnTo>
                      <a:pt x="132" y="47"/>
                    </a:lnTo>
                    <a:lnTo>
                      <a:pt x="128" y="49"/>
                    </a:lnTo>
                    <a:lnTo>
                      <a:pt x="122" y="47"/>
                    </a:lnTo>
                    <a:lnTo>
                      <a:pt x="122" y="41"/>
                    </a:lnTo>
                    <a:lnTo>
                      <a:pt x="119" y="35"/>
                    </a:lnTo>
                    <a:lnTo>
                      <a:pt x="87" y="15"/>
                    </a:lnTo>
                    <a:lnTo>
                      <a:pt x="61" y="8"/>
                    </a:lnTo>
                    <a:lnTo>
                      <a:pt x="32" y="9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3" y="5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84" y="0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78" name="Freeform 214"/>
              <p:cNvSpPr/>
              <p:nvPr/>
            </p:nvSpPr>
            <p:spPr>
              <a:xfrm>
                <a:off x="4320" y="910"/>
                <a:ext cx="244" cy="50"/>
              </a:xfrm>
              <a:custGeom>
                <a:avLst/>
                <a:gdLst>
                  <a:gd name="txL" fmla="*/ 0 w 244"/>
                  <a:gd name="txT" fmla="*/ 0 h 50"/>
                  <a:gd name="txR" fmla="*/ 244 w 244"/>
                  <a:gd name="txB" fmla="*/ 50 h 50"/>
                </a:gdLst>
                <a:ahLst/>
                <a:cxnLst>
                  <a:cxn ang="0">
                    <a:pos x="154" y="3"/>
                  </a:cxn>
                  <a:cxn ang="0">
                    <a:pos x="151" y="8"/>
                  </a:cxn>
                  <a:cxn ang="0">
                    <a:pos x="109" y="15"/>
                  </a:cxn>
                  <a:cxn ang="0">
                    <a:pos x="97" y="18"/>
                  </a:cxn>
                  <a:cxn ang="0">
                    <a:pos x="58" y="21"/>
                  </a:cxn>
                  <a:cxn ang="0">
                    <a:pos x="0" y="21"/>
                  </a:cxn>
                  <a:cxn ang="0">
                    <a:pos x="10" y="26"/>
                  </a:cxn>
                  <a:cxn ang="0">
                    <a:pos x="29" y="29"/>
                  </a:cxn>
                  <a:cxn ang="0">
                    <a:pos x="52" y="31"/>
                  </a:cxn>
                  <a:cxn ang="0">
                    <a:pos x="71" y="34"/>
                  </a:cxn>
                  <a:cxn ang="0">
                    <a:pos x="93" y="32"/>
                  </a:cxn>
                  <a:cxn ang="0">
                    <a:pos x="113" y="49"/>
                  </a:cxn>
                  <a:cxn ang="0">
                    <a:pos x="119" y="50"/>
                  </a:cxn>
                  <a:cxn ang="0">
                    <a:pos x="122" y="49"/>
                  </a:cxn>
                  <a:cxn ang="0">
                    <a:pos x="125" y="43"/>
                  </a:cxn>
                  <a:cxn ang="0">
                    <a:pos x="125" y="35"/>
                  </a:cxn>
                  <a:cxn ang="0">
                    <a:pos x="157" y="15"/>
                  </a:cxn>
                  <a:cxn ang="0">
                    <a:pos x="183" y="8"/>
                  </a:cxn>
                  <a:cxn ang="0">
                    <a:pos x="212" y="9"/>
                  </a:cxn>
                  <a:cxn ang="0">
                    <a:pos x="244" y="12"/>
                  </a:cxn>
                  <a:cxn ang="0">
                    <a:pos x="244" y="11"/>
                  </a:cxn>
                  <a:cxn ang="0">
                    <a:pos x="231" y="6"/>
                  </a:cxn>
                  <a:cxn ang="0">
                    <a:pos x="205" y="2"/>
                  </a:cxn>
                  <a:cxn ang="0">
                    <a:pos x="193" y="0"/>
                  </a:cxn>
                  <a:cxn ang="0">
                    <a:pos x="164" y="0"/>
                  </a:cxn>
                  <a:cxn ang="0">
                    <a:pos x="154" y="3"/>
                  </a:cxn>
                </a:cxnLst>
                <a:rect l="txL" t="txT" r="txR" b="txB"/>
                <a:pathLst>
                  <a:path w="244" h="50">
                    <a:moveTo>
                      <a:pt x="154" y="3"/>
                    </a:moveTo>
                    <a:lnTo>
                      <a:pt x="151" y="8"/>
                    </a:lnTo>
                    <a:lnTo>
                      <a:pt x="109" y="15"/>
                    </a:lnTo>
                    <a:lnTo>
                      <a:pt x="97" y="18"/>
                    </a:lnTo>
                    <a:lnTo>
                      <a:pt x="58" y="21"/>
                    </a:lnTo>
                    <a:lnTo>
                      <a:pt x="0" y="21"/>
                    </a:lnTo>
                    <a:lnTo>
                      <a:pt x="10" y="26"/>
                    </a:lnTo>
                    <a:lnTo>
                      <a:pt x="29" y="29"/>
                    </a:lnTo>
                    <a:lnTo>
                      <a:pt x="52" y="31"/>
                    </a:lnTo>
                    <a:lnTo>
                      <a:pt x="71" y="34"/>
                    </a:lnTo>
                    <a:lnTo>
                      <a:pt x="93" y="32"/>
                    </a:lnTo>
                    <a:lnTo>
                      <a:pt x="113" y="49"/>
                    </a:lnTo>
                    <a:lnTo>
                      <a:pt x="119" y="50"/>
                    </a:lnTo>
                    <a:lnTo>
                      <a:pt x="122" y="49"/>
                    </a:lnTo>
                    <a:lnTo>
                      <a:pt x="125" y="43"/>
                    </a:lnTo>
                    <a:lnTo>
                      <a:pt x="125" y="35"/>
                    </a:lnTo>
                    <a:lnTo>
                      <a:pt x="157" y="15"/>
                    </a:lnTo>
                    <a:lnTo>
                      <a:pt x="183" y="8"/>
                    </a:lnTo>
                    <a:lnTo>
                      <a:pt x="212" y="9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31" y="6"/>
                    </a:lnTo>
                    <a:lnTo>
                      <a:pt x="205" y="2"/>
                    </a:lnTo>
                    <a:lnTo>
                      <a:pt x="193" y="0"/>
                    </a:lnTo>
                    <a:lnTo>
                      <a:pt x="164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79" name="Freeform 215"/>
              <p:cNvSpPr/>
              <p:nvPr/>
            </p:nvSpPr>
            <p:spPr>
              <a:xfrm>
                <a:off x="2162" y="918"/>
                <a:ext cx="218" cy="45"/>
              </a:xfrm>
              <a:custGeom>
                <a:avLst/>
                <a:gdLst>
                  <a:gd name="txL" fmla="*/ 0 w 218"/>
                  <a:gd name="txT" fmla="*/ 0 h 45"/>
                  <a:gd name="txR" fmla="*/ 218 w 218"/>
                  <a:gd name="txB" fmla="*/ 45 h 45"/>
                </a:gdLst>
                <a:ahLst/>
                <a:cxnLst>
                  <a:cxn ang="0">
                    <a:pos x="77" y="6"/>
                  </a:cxn>
                  <a:cxn ang="0">
                    <a:pos x="86" y="9"/>
                  </a:cxn>
                  <a:cxn ang="0">
                    <a:pos x="118" y="13"/>
                  </a:cxn>
                  <a:cxn ang="0">
                    <a:pos x="138" y="18"/>
                  </a:cxn>
                  <a:cxn ang="0">
                    <a:pos x="195" y="21"/>
                  </a:cxn>
                  <a:cxn ang="0">
                    <a:pos x="218" y="21"/>
                  </a:cxn>
                  <a:cxn ang="0">
                    <a:pos x="166" y="27"/>
                  </a:cxn>
                  <a:cxn ang="0">
                    <a:pos x="141" y="27"/>
                  </a:cxn>
                  <a:cxn ang="0">
                    <a:pos x="118" y="45"/>
                  </a:cxn>
                  <a:cxn ang="0">
                    <a:pos x="115" y="42"/>
                  </a:cxn>
                  <a:cxn ang="0">
                    <a:pos x="115" y="33"/>
                  </a:cxn>
                  <a:cxn ang="0">
                    <a:pos x="109" y="27"/>
                  </a:cxn>
                  <a:cxn ang="0">
                    <a:pos x="80" y="10"/>
                  </a:cxn>
                  <a:cxn ang="0">
                    <a:pos x="51" y="3"/>
                  </a:cxn>
                  <a:cxn ang="0">
                    <a:pos x="22" y="6"/>
                  </a:cxn>
                  <a:cxn ang="0">
                    <a:pos x="0" y="7"/>
                  </a:cxn>
                  <a:cxn ang="0">
                    <a:pos x="22" y="3"/>
                  </a:cxn>
                  <a:cxn ang="0">
                    <a:pos x="42" y="0"/>
                  </a:cxn>
                  <a:cxn ang="0">
                    <a:pos x="74" y="0"/>
                  </a:cxn>
                  <a:cxn ang="0">
                    <a:pos x="77" y="6"/>
                  </a:cxn>
                </a:cxnLst>
                <a:rect l="txL" t="txT" r="txR" b="txB"/>
                <a:pathLst>
                  <a:path w="218" h="45">
                    <a:moveTo>
                      <a:pt x="77" y="6"/>
                    </a:moveTo>
                    <a:lnTo>
                      <a:pt x="86" y="9"/>
                    </a:lnTo>
                    <a:lnTo>
                      <a:pt x="118" y="13"/>
                    </a:lnTo>
                    <a:lnTo>
                      <a:pt x="138" y="18"/>
                    </a:lnTo>
                    <a:lnTo>
                      <a:pt x="195" y="21"/>
                    </a:lnTo>
                    <a:lnTo>
                      <a:pt x="218" y="21"/>
                    </a:lnTo>
                    <a:lnTo>
                      <a:pt x="166" y="27"/>
                    </a:lnTo>
                    <a:lnTo>
                      <a:pt x="141" y="27"/>
                    </a:lnTo>
                    <a:lnTo>
                      <a:pt x="118" y="45"/>
                    </a:lnTo>
                    <a:lnTo>
                      <a:pt x="115" y="42"/>
                    </a:lnTo>
                    <a:lnTo>
                      <a:pt x="115" y="33"/>
                    </a:lnTo>
                    <a:lnTo>
                      <a:pt x="109" y="27"/>
                    </a:lnTo>
                    <a:lnTo>
                      <a:pt x="80" y="10"/>
                    </a:lnTo>
                    <a:lnTo>
                      <a:pt x="51" y="3"/>
                    </a:lnTo>
                    <a:lnTo>
                      <a:pt x="22" y="6"/>
                    </a:lnTo>
                    <a:lnTo>
                      <a:pt x="0" y="7"/>
                    </a:lnTo>
                    <a:lnTo>
                      <a:pt x="22" y="3"/>
                    </a:lnTo>
                    <a:lnTo>
                      <a:pt x="42" y="0"/>
                    </a:lnTo>
                    <a:lnTo>
                      <a:pt x="74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80" name="Freeform 216"/>
              <p:cNvSpPr/>
              <p:nvPr/>
            </p:nvSpPr>
            <p:spPr>
              <a:xfrm>
                <a:off x="4336" y="912"/>
                <a:ext cx="221" cy="45"/>
              </a:xfrm>
              <a:custGeom>
                <a:avLst/>
                <a:gdLst>
                  <a:gd name="txL" fmla="*/ 0 w 221"/>
                  <a:gd name="txT" fmla="*/ 0 h 45"/>
                  <a:gd name="txR" fmla="*/ 221 w 221"/>
                  <a:gd name="txB" fmla="*/ 45 h 45"/>
                </a:gdLst>
                <a:ahLst/>
                <a:cxnLst>
                  <a:cxn ang="0">
                    <a:pos x="141" y="6"/>
                  </a:cxn>
                  <a:cxn ang="0">
                    <a:pos x="135" y="9"/>
                  </a:cxn>
                  <a:cxn ang="0">
                    <a:pos x="100" y="15"/>
                  </a:cxn>
                  <a:cxn ang="0">
                    <a:pos x="81" y="19"/>
                  </a:cxn>
                  <a:cxn ang="0">
                    <a:pos x="26" y="23"/>
                  </a:cxn>
                  <a:cxn ang="0">
                    <a:pos x="0" y="23"/>
                  </a:cxn>
                  <a:cxn ang="0">
                    <a:pos x="52" y="29"/>
                  </a:cxn>
                  <a:cxn ang="0">
                    <a:pos x="77" y="29"/>
                  </a:cxn>
                  <a:cxn ang="0">
                    <a:pos x="103" y="45"/>
                  </a:cxn>
                  <a:cxn ang="0">
                    <a:pos x="103" y="44"/>
                  </a:cxn>
                  <a:cxn ang="0">
                    <a:pos x="106" y="33"/>
                  </a:cxn>
                  <a:cxn ang="0">
                    <a:pos x="113" y="29"/>
                  </a:cxn>
                  <a:cxn ang="0">
                    <a:pos x="141" y="12"/>
                  </a:cxn>
                  <a:cxn ang="0">
                    <a:pos x="167" y="3"/>
                  </a:cxn>
                  <a:cxn ang="0">
                    <a:pos x="196" y="6"/>
                  </a:cxn>
                  <a:cxn ang="0">
                    <a:pos x="221" y="7"/>
                  </a:cxn>
                  <a:cxn ang="0">
                    <a:pos x="196" y="3"/>
                  </a:cxn>
                  <a:cxn ang="0">
                    <a:pos x="177" y="0"/>
                  </a:cxn>
                  <a:cxn ang="0">
                    <a:pos x="148" y="1"/>
                  </a:cxn>
                  <a:cxn ang="0">
                    <a:pos x="141" y="6"/>
                  </a:cxn>
                </a:cxnLst>
                <a:rect l="txL" t="txT" r="txR" b="txB"/>
                <a:pathLst>
                  <a:path w="221" h="45">
                    <a:moveTo>
                      <a:pt x="141" y="6"/>
                    </a:moveTo>
                    <a:lnTo>
                      <a:pt x="135" y="9"/>
                    </a:lnTo>
                    <a:lnTo>
                      <a:pt x="100" y="15"/>
                    </a:lnTo>
                    <a:lnTo>
                      <a:pt x="81" y="19"/>
                    </a:lnTo>
                    <a:lnTo>
                      <a:pt x="26" y="23"/>
                    </a:lnTo>
                    <a:lnTo>
                      <a:pt x="0" y="23"/>
                    </a:lnTo>
                    <a:lnTo>
                      <a:pt x="52" y="29"/>
                    </a:lnTo>
                    <a:lnTo>
                      <a:pt x="77" y="29"/>
                    </a:lnTo>
                    <a:lnTo>
                      <a:pt x="103" y="45"/>
                    </a:lnTo>
                    <a:lnTo>
                      <a:pt x="103" y="44"/>
                    </a:lnTo>
                    <a:lnTo>
                      <a:pt x="106" y="33"/>
                    </a:lnTo>
                    <a:lnTo>
                      <a:pt x="113" y="29"/>
                    </a:lnTo>
                    <a:lnTo>
                      <a:pt x="141" y="12"/>
                    </a:lnTo>
                    <a:lnTo>
                      <a:pt x="167" y="3"/>
                    </a:lnTo>
                    <a:lnTo>
                      <a:pt x="196" y="6"/>
                    </a:lnTo>
                    <a:lnTo>
                      <a:pt x="221" y="7"/>
                    </a:lnTo>
                    <a:lnTo>
                      <a:pt x="196" y="3"/>
                    </a:lnTo>
                    <a:lnTo>
                      <a:pt x="177" y="0"/>
                    </a:lnTo>
                    <a:lnTo>
                      <a:pt x="148" y="1"/>
                    </a:lnTo>
                    <a:lnTo>
                      <a:pt x="141" y="6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81" name="Freeform 217"/>
              <p:cNvSpPr/>
              <p:nvPr/>
            </p:nvSpPr>
            <p:spPr>
              <a:xfrm>
                <a:off x="2108" y="922"/>
                <a:ext cx="83" cy="60"/>
              </a:xfrm>
              <a:custGeom>
                <a:avLst/>
                <a:gdLst>
                  <a:gd name="txL" fmla="*/ 0 w 83"/>
                  <a:gd name="txT" fmla="*/ 0 h 60"/>
                  <a:gd name="txR" fmla="*/ 83 w 83"/>
                  <a:gd name="txB" fmla="*/ 60 h 60"/>
                </a:gdLst>
                <a:ahLst/>
                <a:cxnLst>
                  <a:cxn ang="0">
                    <a:pos x="38" y="5"/>
                  </a:cxn>
                  <a:cxn ang="0">
                    <a:pos x="28" y="11"/>
                  </a:cxn>
                  <a:cxn ang="0">
                    <a:pos x="22" y="20"/>
                  </a:cxn>
                  <a:cxn ang="0">
                    <a:pos x="16" y="25"/>
                  </a:cxn>
                  <a:cxn ang="0">
                    <a:pos x="16" y="34"/>
                  </a:cxn>
                  <a:cxn ang="0">
                    <a:pos x="25" y="43"/>
                  </a:cxn>
                  <a:cxn ang="0">
                    <a:pos x="51" y="54"/>
                  </a:cxn>
                  <a:cxn ang="0">
                    <a:pos x="70" y="54"/>
                  </a:cxn>
                  <a:cxn ang="0">
                    <a:pos x="76" y="52"/>
                  </a:cxn>
                  <a:cxn ang="0">
                    <a:pos x="80" y="52"/>
                  </a:cxn>
                  <a:cxn ang="0">
                    <a:pos x="83" y="54"/>
                  </a:cxn>
                  <a:cxn ang="0">
                    <a:pos x="70" y="58"/>
                  </a:cxn>
                  <a:cxn ang="0">
                    <a:pos x="60" y="60"/>
                  </a:cxn>
                  <a:cxn ang="0">
                    <a:pos x="25" y="60"/>
                  </a:cxn>
                  <a:cxn ang="0">
                    <a:pos x="16" y="57"/>
                  </a:cxn>
                  <a:cxn ang="0">
                    <a:pos x="3" y="46"/>
                  </a:cxn>
                  <a:cxn ang="0">
                    <a:pos x="3" y="41"/>
                  </a:cxn>
                  <a:cxn ang="0">
                    <a:pos x="0" y="35"/>
                  </a:cxn>
                  <a:cxn ang="0">
                    <a:pos x="3" y="19"/>
                  </a:cxn>
                  <a:cxn ang="0">
                    <a:pos x="25" y="3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5"/>
                  </a:cxn>
                </a:cxnLst>
                <a:rect l="txL" t="txT" r="txR" b="txB"/>
                <a:pathLst>
                  <a:path w="83" h="60">
                    <a:moveTo>
                      <a:pt x="38" y="5"/>
                    </a:moveTo>
                    <a:lnTo>
                      <a:pt x="28" y="11"/>
                    </a:lnTo>
                    <a:lnTo>
                      <a:pt x="22" y="20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25" y="43"/>
                    </a:lnTo>
                    <a:lnTo>
                      <a:pt x="51" y="54"/>
                    </a:lnTo>
                    <a:lnTo>
                      <a:pt x="70" y="54"/>
                    </a:lnTo>
                    <a:lnTo>
                      <a:pt x="76" y="52"/>
                    </a:lnTo>
                    <a:lnTo>
                      <a:pt x="80" y="52"/>
                    </a:lnTo>
                    <a:lnTo>
                      <a:pt x="83" y="54"/>
                    </a:lnTo>
                    <a:lnTo>
                      <a:pt x="70" y="58"/>
                    </a:lnTo>
                    <a:lnTo>
                      <a:pt x="60" y="60"/>
                    </a:lnTo>
                    <a:lnTo>
                      <a:pt x="25" y="60"/>
                    </a:lnTo>
                    <a:lnTo>
                      <a:pt x="16" y="57"/>
                    </a:lnTo>
                    <a:lnTo>
                      <a:pt x="3" y="46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3" y="19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82" name="Freeform 218"/>
              <p:cNvSpPr/>
              <p:nvPr/>
            </p:nvSpPr>
            <p:spPr>
              <a:xfrm>
                <a:off x="4529" y="916"/>
                <a:ext cx="80" cy="61"/>
              </a:xfrm>
              <a:custGeom>
                <a:avLst/>
                <a:gdLst>
                  <a:gd name="txL" fmla="*/ 0 w 80"/>
                  <a:gd name="txT" fmla="*/ 0 h 61"/>
                  <a:gd name="txR" fmla="*/ 80 w 80"/>
                  <a:gd name="txB" fmla="*/ 61 h 61"/>
                </a:gdLst>
                <a:ahLst/>
                <a:cxnLst>
                  <a:cxn ang="0">
                    <a:pos x="41" y="6"/>
                  </a:cxn>
                  <a:cxn ang="0">
                    <a:pos x="51" y="11"/>
                  </a:cxn>
                  <a:cxn ang="0">
                    <a:pos x="57" y="20"/>
                  </a:cxn>
                  <a:cxn ang="0">
                    <a:pos x="64" y="25"/>
                  </a:cxn>
                  <a:cxn ang="0">
                    <a:pos x="64" y="34"/>
                  </a:cxn>
                  <a:cxn ang="0">
                    <a:pos x="54" y="43"/>
                  </a:cxn>
                  <a:cxn ang="0">
                    <a:pos x="32" y="53"/>
                  </a:cxn>
                  <a:cxn ang="0">
                    <a:pos x="12" y="53"/>
                  </a:cxn>
                  <a:cxn ang="0">
                    <a:pos x="6" y="53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2" y="58"/>
                  </a:cxn>
                  <a:cxn ang="0">
                    <a:pos x="19" y="61"/>
                  </a:cxn>
                  <a:cxn ang="0">
                    <a:pos x="54" y="60"/>
                  </a:cxn>
                  <a:cxn ang="0">
                    <a:pos x="67" y="56"/>
                  </a:cxn>
                  <a:cxn ang="0">
                    <a:pos x="76" y="47"/>
                  </a:cxn>
                  <a:cxn ang="0">
                    <a:pos x="76" y="41"/>
                  </a:cxn>
                  <a:cxn ang="0">
                    <a:pos x="80" y="37"/>
                  </a:cxn>
                  <a:cxn ang="0">
                    <a:pos x="76" y="19"/>
                  </a:cxn>
                  <a:cxn ang="0">
                    <a:pos x="54" y="3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41" y="0"/>
                  </a:cxn>
                  <a:cxn ang="0">
                    <a:pos x="41" y="6"/>
                  </a:cxn>
                </a:cxnLst>
                <a:rect l="txL" t="txT" r="txR" b="txB"/>
                <a:pathLst>
                  <a:path w="80" h="61">
                    <a:moveTo>
                      <a:pt x="41" y="6"/>
                    </a:moveTo>
                    <a:lnTo>
                      <a:pt x="51" y="11"/>
                    </a:lnTo>
                    <a:lnTo>
                      <a:pt x="57" y="20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54" y="43"/>
                    </a:lnTo>
                    <a:lnTo>
                      <a:pt x="32" y="53"/>
                    </a:lnTo>
                    <a:lnTo>
                      <a:pt x="12" y="53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12" y="58"/>
                    </a:lnTo>
                    <a:lnTo>
                      <a:pt x="19" y="61"/>
                    </a:lnTo>
                    <a:lnTo>
                      <a:pt x="54" y="60"/>
                    </a:lnTo>
                    <a:lnTo>
                      <a:pt x="67" y="56"/>
                    </a:lnTo>
                    <a:lnTo>
                      <a:pt x="76" y="47"/>
                    </a:lnTo>
                    <a:lnTo>
                      <a:pt x="76" y="41"/>
                    </a:lnTo>
                    <a:lnTo>
                      <a:pt x="80" y="37"/>
                    </a:lnTo>
                    <a:lnTo>
                      <a:pt x="76" y="19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83" name="Freeform 219"/>
              <p:cNvSpPr/>
              <p:nvPr/>
            </p:nvSpPr>
            <p:spPr>
              <a:xfrm>
                <a:off x="2114" y="927"/>
                <a:ext cx="64" cy="53"/>
              </a:xfrm>
              <a:custGeom>
                <a:avLst/>
                <a:gdLst>
                  <a:gd name="txL" fmla="*/ 0 w 64"/>
                  <a:gd name="txT" fmla="*/ 0 h 53"/>
                  <a:gd name="txR" fmla="*/ 64 w 64"/>
                  <a:gd name="txB" fmla="*/ 53 h 53"/>
                </a:gdLst>
                <a:ahLst/>
                <a:cxnLst>
                  <a:cxn ang="0">
                    <a:pos x="10" y="17"/>
                  </a:cxn>
                  <a:cxn ang="0">
                    <a:pos x="6" y="20"/>
                  </a:cxn>
                  <a:cxn ang="0">
                    <a:pos x="6" y="30"/>
                  </a:cxn>
                  <a:cxn ang="0">
                    <a:pos x="19" y="39"/>
                  </a:cxn>
                  <a:cxn ang="0">
                    <a:pos x="42" y="50"/>
                  </a:cxn>
                  <a:cxn ang="0">
                    <a:pos x="64" y="50"/>
                  </a:cxn>
                  <a:cxn ang="0">
                    <a:pos x="64" y="50"/>
                  </a:cxn>
                  <a:cxn ang="0">
                    <a:pos x="54" y="53"/>
                  </a:cxn>
                  <a:cxn ang="0">
                    <a:pos x="19" y="52"/>
                  </a:cxn>
                  <a:cxn ang="0">
                    <a:pos x="13" y="50"/>
                  </a:cxn>
                  <a:cxn ang="0">
                    <a:pos x="3" y="44"/>
                  </a:cxn>
                  <a:cxn ang="0">
                    <a:pos x="0" y="33"/>
                  </a:cxn>
                  <a:cxn ang="0">
                    <a:pos x="3" y="15"/>
                  </a:cxn>
                  <a:cxn ang="0">
                    <a:pos x="10" y="8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19" y="6"/>
                  </a:cxn>
                  <a:cxn ang="0">
                    <a:pos x="10" y="17"/>
                  </a:cxn>
                </a:cxnLst>
                <a:rect l="txL" t="txT" r="txR" b="txB"/>
                <a:pathLst>
                  <a:path w="64" h="53">
                    <a:moveTo>
                      <a:pt x="10" y="17"/>
                    </a:moveTo>
                    <a:lnTo>
                      <a:pt x="6" y="20"/>
                    </a:lnTo>
                    <a:lnTo>
                      <a:pt x="6" y="30"/>
                    </a:lnTo>
                    <a:lnTo>
                      <a:pt x="19" y="39"/>
                    </a:lnTo>
                    <a:lnTo>
                      <a:pt x="42" y="50"/>
                    </a:lnTo>
                    <a:lnTo>
                      <a:pt x="64" y="50"/>
                    </a:lnTo>
                    <a:lnTo>
                      <a:pt x="54" y="53"/>
                    </a:lnTo>
                    <a:lnTo>
                      <a:pt x="19" y="52"/>
                    </a:lnTo>
                    <a:lnTo>
                      <a:pt x="13" y="50"/>
                    </a:lnTo>
                    <a:lnTo>
                      <a:pt x="3" y="44"/>
                    </a:lnTo>
                    <a:lnTo>
                      <a:pt x="0" y="33"/>
                    </a:lnTo>
                    <a:lnTo>
                      <a:pt x="3" y="15"/>
                    </a:lnTo>
                    <a:lnTo>
                      <a:pt x="10" y="8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84" name="Freeform 220"/>
              <p:cNvSpPr/>
              <p:nvPr/>
            </p:nvSpPr>
            <p:spPr>
              <a:xfrm>
                <a:off x="4538" y="921"/>
                <a:ext cx="64" cy="55"/>
              </a:xfrm>
              <a:custGeom>
                <a:avLst/>
                <a:gdLst>
                  <a:gd name="txL" fmla="*/ 0 w 64"/>
                  <a:gd name="txT" fmla="*/ 0 h 55"/>
                  <a:gd name="txR" fmla="*/ 64 w 64"/>
                  <a:gd name="txB" fmla="*/ 55 h 55"/>
                </a:gdLst>
                <a:ahLst/>
                <a:cxnLst>
                  <a:cxn ang="0">
                    <a:pos x="55" y="17"/>
                  </a:cxn>
                  <a:cxn ang="0">
                    <a:pos x="61" y="20"/>
                  </a:cxn>
                  <a:cxn ang="0">
                    <a:pos x="61" y="30"/>
                  </a:cxn>
                  <a:cxn ang="0">
                    <a:pos x="48" y="39"/>
                  </a:cxn>
                  <a:cxn ang="0">
                    <a:pos x="23" y="51"/>
                  </a:cxn>
                  <a:cxn ang="0">
                    <a:pos x="3" y="51"/>
                  </a:cxn>
                  <a:cxn ang="0">
                    <a:pos x="0" y="50"/>
                  </a:cxn>
                  <a:cxn ang="0">
                    <a:pos x="13" y="55"/>
                  </a:cxn>
                  <a:cxn ang="0">
                    <a:pos x="45" y="53"/>
                  </a:cxn>
                  <a:cxn ang="0">
                    <a:pos x="55" y="50"/>
                  </a:cxn>
                  <a:cxn ang="0">
                    <a:pos x="61" y="44"/>
                  </a:cxn>
                  <a:cxn ang="0">
                    <a:pos x="64" y="35"/>
                  </a:cxn>
                  <a:cxn ang="0">
                    <a:pos x="64" y="15"/>
                  </a:cxn>
                  <a:cxn ang="0">
                    <a:pos x="55" y="7"/>
                  </a:cxn>
                  <a:cxn ang="0">
                    <a:pos x="42" y="0"/>
                  </a:cxn>
                  <a:cxn ang="0">
                    <a:pos x="39" y="0"/>
                  </a:cxn>
                  <a:cxn ang="0">
                    <a:pos x="48" y="6"/>
                  </a:cxn>
                  <a:cxn ang="0">
                    <a:pos x="55" y="17"/>
                  </a:cxn>
                </a:cxnLst>
                <a:rect l="txL" t="txT" r="txR" b="txB"/>
                <a:pathLst>
                  <a:path w="64" h="55">
                    <a:moveTo>
                      <a:pt x="55" y="17"/>
                    </a:moveTo>
                    <a:lnTo>
                      <a:pt x="61" y="20"/>
                    </a:lnTo>
                    <a:lnTo>
                      <a:pt x="61" y="30"/>
                    </a:lnTo>
                    <a:lnTo>
                      <a:pt x="48" y="39"/>
                    </a:lnTo>
                    <a:lnTo>
                      <a:pt x="23" y="51"/>
                    </a:lnTo>
                    <a:lnTo>
                      <a:pt x="3" y="51"/>
                    </a:lnTo>
                    <a:lnTo>
                      <a:pt x="0" y="50"/>
                    </a:lnTo>
                    <a:lnTo>
                      <a:pt x="13" y="55"/>
                    </a:lnTo>
                    <a:lnTo>
                      <a:pt x="45" y="53"/>
                    </a:lnTo>
                    <a:lnTo>
                      <a:pt x="55" y="50"/>
                    </a:lnTo>
                    <a:lnTo>
                      <a:pt x="61" y="44"/>
                    </a:lnTo>
                    <a:lnTo>
                      <a:pt x="64" y="35"/>
                    </a:lnTo>
                    <a:lnTo>
                      <a:pt x="64" y="15"/>
                    </a:lnTo>
                    <a:lnTo>
                      <a:pt x="55" y="7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48" y="6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85" name="Freeform 221"/>
              <p:cNvSpPr/>
              <p:nvPr/>
            </p:nvSpPr>
            <p:spPr>
              <a:xfrm>
                <a:off x="2543" y="931"/>
                <a:ext cx="157" cy="89"/>
              </a:xfrm>
              <a:custGeom>
                <a:avLst/>
                <a:gdLst>
                  <a:gd name="txL" fmla="*/ 0 w 157"/>
                  <a:gd name="txT" fmla="*/ 0 h 89"/>
                  <a:gd name="txR" fmla="*/ 157 w 157"/>
                  <a:gd name="txB" fmla="*/ 89 h 89"/>
                </a:gdLst>
                <a:ahLst/>
                <a:cxnLst>
                  <a:cxn ang="0">
                    <a:pos x="87" y="2"/>
                  </a:cxn>
                  <a:cxn ang="0">
                    <a:pos x="90" y="2"/>
                  </a:cxn>
                  <a:cxn ang="0">
                    <a:pos x="103" y="4"/>
                  </a:cxn>
                  <a:cxn ang="0">
                    <a:pos x="115" y="8"/>
                  </a:cxn>
                  <a:cxn ang="0">
                    <a:pos x="138" y="17"/>
                  </a:cxn>
                  <a:cxn ang="0">
                    <a:pos x="151" y="26"/>
                  </a:cxn>
                  <a:cxn ang="0">
                    <a:pos x="157" y="38"/>
                  </a:cxn>
                  <a:cxn ang="0">
                    <a:pos x="154" y="55"/>
                  </a:cxn>
                  <a:cxn ang="0">
                    <a:pos x="138" y="75"/>
                  </a:cxn>
                  <a:cxn ang="0">
                    <a:pos x="125" y="81"/>
                  </a:cxn>
                  <a:cxn ang="0">
                    <a:pos x="103" y="89"/>
                  </a:cxn>
                  <a:cxn ang="0">
                    <a:pos x="64" y="79"/>
                  </a:cxn>
                  <a:cxn ang="0">
                    <a:pos x="51" y="75"/>
                  </a:cxn>
                  <a:cxn ang="0">
                    <a:pos x="77" y="69"/>
                  </a:cxn>
                  <a:cxn ang="0">
                    <a:pos x="96" y="58"/>
                  </a:cxn>
                  <a:cxn ang="0">
                    <a:pos x="103" y="43"/>
                  </a:cxn>
                  <a:cxn ang="0">
                    <a:pos x="96" y="35"/>
                  </a:cxn>
                  <a:cxn ang="0">
                    <a:pos x="83" y="26"/>
                  </a:cxn>
                  <a:cxn ang="0">
                    <a:pos x="64" y="22"/>
                  </a:cxn>
                  <a:cxn ang="0">
                    <a:pos x="42" y="23"/>
                  </a:cxn>
                  <a:cxn ang="0">
                    <a:pos x="29" y="26"/>
                  </a:cxn>
                  <a:cxn ang="0">
                    <a:pos x="13" y="35"/>
                  </a:cxn>
                  <a:cxn ang="0">
                    <a:pos x="13" y="38"/>
                  </a:cxn>
                  <a:cxn ang="0">
                    <a:pos x="13" y="40"/>
                  </a:cxn>
                  <a:cxn ang="0">
                    <a:pos x="3" y="34"/>
                  </a:cxn>
                  <a:cxn ang="0">
                    <a:pos x="0" y="28"/>
                  </a:cxn>
                  <a:cxn ang="0">
                    <a:pos x="3" y="17"/>
                  </a:cxn>
                  <a:cxn ang="0">
                    <a:pos x="10" y="11"/>
                  </a:cxn>
                  <a:cxn ang="0">
                    <a:pos x="35" y="2"/>
                  </a:cxn>
                  <a:cxn ang="0">
                    <a:pos x="51" y="0"/>
                  </a:cxn>
                  <a:cxn ang="0">
                    <a:pos x="83" y="0"/>
                  </a:cxn>
                  <a:cxn ang="0">
                    <a:pos x="87" y="2"/>
                  </a:cxn>
                </a:cxnLst>
                <a:rect l="txL" t="txT" r="txR" b="txB"/>
                <a:pathLst>
                  <a:path w="157" h="89">
                    <a:moveTo>
                      <a:pt x="87" y="2"/>
                    </a:moveTo>
                    <a:lnTo>
                      <a:pt x="90" y="2"/>
                    </a:lnTo>
                    <a:lnTo>
                      <a:pt x="103" y="4"/>
                    </a:lnTo>
                    <a:lnTo>
                      <a:pt x="115" y="8"/>
                    </a:lnTo>
                    <a:lnTo>
                      <a:pt x="138" y="17"/>
                    </a:lnTo>
                    <a:lnTo>
                      <a:pt x="151" y="26"/>
                    </a:lnTo>
                    <a:lnTo>
                      <a:pt x="157" y="38"/>
                    </a:lnTo>
                    <a:lnTo>
                      <a:pt x="154" y="55"/>
                    </a:lnTo>
                    <a:lnTo>
                      <a:pt x="138" y="75"/>
                    </a:lnTo>
                    <a:lnTo>
                      <a:pt x="125" y="81"/>
                    </a:lnTo>
                    <a:lnTo>
                      <a:pt x="103" y="89"/>
                    </a:lnTo>
                    <a:lnTo>
                      <a:pt x="64" y="79"/>
                    </a:lnTo>
                    <a:lnTo>
                      <a:pt x="51" y="75"/>
                    </a:lnTo>
                    <a:lnTo>
                      <a:pt x="77" y="69"/>
                    </a:lnTo>
                    <a:lnTo>
                      <a:pt x="96" y="58"/>
                    </a:lnTo>
                    <a:lnTo>
                      <a:pt x="103" y="43"/>
                    </a:lnTo>
                    <a:lnTo>
                      <a:pt x="96" y="35"/>
                    </a:lnTo>
                    <a:lnTo>
                      <a:pt x="83" y="26"/>
                    </a:lnTo>
                    <a:lnTo>
                      <a:pt x="64" y="22"/>
                    </a:lnTo>
                    <a:lnTo>
                      <a:pt x="42" y="23"/>
                    </a:lnTo>
                    <a:lnTo>
                      <a:pt x="29" y="26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3" y="34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11"/>
                    </a:lnTo>
                    <a:lnTo>
                      <a:pt x="35" y="2"/>
                    </a:lnTo>
                    <a:lnTo>
                      <a:pt x="51" y="0"/>
                    </a:lnTo>
                    <a:lnTo>
                      <a:pt x="83" y="0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86" name="Freeform 222"/>
              <p:cNvSpPr/>
              <p:nvPr/>
            </p:nvSpPr>
            <p:spPr>
              <a:xfrm>
                <a:off x="4019" y="927"/>
                <a:ext cx="157" cy="88"/>
              </a:xfrm>
              <a:custGeom>
                <a:avLst/>
                <a:gdLst>
                  <a:gd name="txL" fmla="*/ 0 w 157"/>
                  <a:gd name="txT" fmla="*/ 0 h 88"/>
                  <a:gd name="txR" fmla="*/ 157 w 157"/>
                  <a:gd name="txB" fmla="*/ 88 h 88"/>
                </a:gdLst>
                <a:ahLst/>
                <a:cxnLst>
                  <a:cxn ang="0">
                    <a:pos x="68" y="3"/>
                  </a:cxn>
                  <a:cxn ang="0">
                    <a:pos x="68" y="3"/>
                  </a:cxn>
                  <a:cxn ang="0">
                    <a:pos x="55" y="4"/>
                  </a:cxn>
                  <a:cxn ang="0">
                    <a:pos x="39" y="8"/>
                  </a:cxn>
                  <a:cxn ang="0">
                    <a:pos x="16" y="17"/>
                  </a:cxn>
                  <a:cxn ang="0">
                    <a:pos x="4" y="27"/>
                  </a:cxn>
                  <a:cxn ang="0">
                    <a:pos x="0" y="39"/>
                  </a:cxn>
                  <a:cxn ang="0">
                    <a:pos x="0" y="56"/>
                  </a:cxn>
                  <a:cxn ang="0">
                    <a:pos x="20" y="74"/>
                  </a:cxn>
                  <a:cxn ang="0">
                    <a:pos x="32" y="80"/>
                  </a:cxn>
                  <a:cxn ang="0">
                    <a:pos x="55" y="88"/>
                  </a:cxn>
                  <a:cxn ang="0">
                    <a:pos x="93" y="79"/>
                  </a:cxn>
                  <a:cxn ang="0">
                    <a:pos x="106" y="74"/>
                  </a:cxn>
                  <a:cxn ang="0">
                    <a:pos x="80" y="68"/>
                  </a:cxn>
                  <a:cxn ang="0">
                    <a:pos x="61" y="58"/>
                  </a:cxn>
                  <a:cxn ang="0">
                    <a:pos x="55" y="44"/>
                  </a:cxn>
                  <a:cxn ang="0">
                    <a:pos x="58" y="35"/>
                  </a:cxn>
                  <a:cxn ang="0">
                    <a:pos x="74" y="27"/>
                  </a:cxn>
                  <a:cxn ang="0">
                    <a:pos x="93" y="23"/>
                  </a:cxn>
                  <a:cxn ang="0">
                    <a:pos x="113" y="23"/>
                  </a:cxn>
                  <a:cxn ang="0">
                    <a:pos x="129" y="26"/>
                  </a:cxn>
                  <a:cxn ang="0">
                    <a:pos x="145" y="35"/>
                  </a:cxn>
                  <a:cxn ang="0">
                    <a:pos x="145" y="39"/>
                  </a:cxn>
                  <a:cxn ang="0">
                    <a:pos x="145" y="41"/>
                  </a:cxn>
                  <a:cxn ang="0">
                    <a:pos x="154" y="33"/>
                  </a:cxn>
                  <a:cxn ang="0">
                    <a:pos x="157" y="27"/>
                  </a:cxn>
                  <a:cxn ang="0">
                    <a:pos x="154" y="17"/>
                  </a:cxn>
                  <a:cxn ang="0">
                    <a:pos x="148" y="11"/>
                  </a:cxn>
                  <a:cxn ang="0">
                    <a:pos x="119" y="3"/>
                  </a:cxn>
                  <a:cxn ang="0">
                    <a:pos x="106" y="0"/>
                  </a:cxn>
                  <a:cxn ang="0">
                    <a:pos x="71" y="1"/>
                  </a:cxn>
                  <a:cxn ang="0">
                    <a:pos x="68" y="3"/>
                  </a:cxn>
                </a:cxnLst>
                <a:rect l="txL" t="txT" r="txR" b="txB"/>
                <a:pathLst>
                  <a:path w="157" h="88">
                    <a:moveTo>
                      <a:pt x="68" y="3"/>
                    </a:moveTo>
                    <a:lnTo>
                      <a:pt x="68" y="3"/>
                    </a:lnTo>
                    <a:lnTo>
                      <a:pt x="55" y="4"/>
                    </a:lnTo>
                    <a:lnTo>
                      <a:pt x="39" y="8"/>
                    </a:lnTo>
                    <a:lnTo>
                      <a:pt x="16" y="17"/>
                    </a:lnTo>
                    <a:lnTo>
                      <a:pt x="4" y="27"/>
                    </a:lnTo>
                    <a:lnTo>
                      <a:pt x="0" y="39"/>
                    </a:lnTo>
                    <a:lnTo>
                      <a:pt x="0" y="56"/>
                    </a:lnTo>
                    <a:lnTo>
                      <a:pt x="20" y="74"/>
                    </a:lnTo>
                    <a:lnTo>
                      <a:pt x="32" y="80"/>
                    </a:lnTo>
                    <a:lnTo>
                      <a:pt x="55" y="88"/>
                    </a:lnTo>
                    <a:lnTo>
                      <a:pt x="93" y="79"/>
                    </a:lnTo>
                    <a:lnTo>
                      <a:pt x="106" y="74"/>
                    </a:lnTo>
                    <a:lnTo>
                      <a:pt x="80" y="68"/>
                    </a:lnTo>
                    <a:lnTo>
                      <a:pt x="61" y="58"/>
                    </a:lnTo>
                    <a:lnTo>
                      <a:pt x="55" y="44"/>
                    </a:lnTo>
                    <a:lnTo>
                      <a:pt x="58" y="35"/>
                    </a:lnTo>
                    <a:lnTo>
                      <a:pt x="74" y="27"/>
                    </a:lnTo>
                    <a:lnTo>
                      <a:pt x="93" y="23"/>
                    </a:lnTo>
                    <a:lnTo>
                      <a:pt x="113" y="23"/>
                    </a:lnTo>
                    <a:lnTo>
                      <a:pt x="129" y="26"/>
                    </a:lnTo>
                    <a:lnTo>
                      <a:pt x="145" y="35"/>
                    </a:lnTo>
                    <a:lnTo>
                      <a:pt x="145" y="39"/>
                    </a:lnTo>
                    <a:lnTo>
                      <a:pt x="145" y="41"/>
                    </a:lnTo>
                    <a:lnTo>
                      <a:pt x="154" y="33"/>
                    </a:lnTo>
                    <a:lnTo>
                      <a:pt x="157" y="27"/>
                    </a:lnTo>
                    <a:lnTo>
                      <a:pt x="154" y="17"/>
                    </a:lnTo>
                    <a:lnTo>
                      <a:pt x="148" y="11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71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87" name="Freeform 223"/>
              <p:cNvSpPr/>
              <p:nvPr/>
            </p:nvSpPr>
            <p:spPr>
              <a:xfrm>
                <a:off x="2585" y="939"/>
                <a:ext cx="22" cy="6"/>
              </a:xfrm>
              <a:custGeom>
                <a:avLst/>
                <a:gdLst>
                  <a:gd name="txL" fmla="*/ 0 w 22"/>
                  <a:gd name="txT" fmla="*/ 0 h 6"/>
                  <a:gd name="txR" fmla="*/ 22 w 22"/>
                  <a:gd name="txB" fmla="*/ 6 h 6"/>
                </a:gdLst>
                <a:ahLst/>
                <a:cxnLst>
                  <a:cxn ang="0">
                    <a:pos x="22" y="3"/>
                  </a:cxn>
                  <a:cxn ang="0">
                    <a:pos x="22" y="3"/>
                  </a:cxn>
                  <a:cxn ang="0">
                    <a:pos x="16" y="3"/>
                  </a:cxn>
                  <a:cxn ang="0">
                    <a:pos x="12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2" y="3"/>
                  </a:cxn>
                  <a:cxn ang="0">
                    <a:pos x="22" y="3"/>
                  </a:cxn>
                </a:cxnLst>
                <a:rect l="txL" t="txT" r="txR" b="txB"/>
                <a:pathLst>
                  <a:path w="22" h="6">
                    <a:moveTo>
                      <a:pt x="22" y="3"/>
                    </a:moveTo>
                    <a:lnTo>
                      <a:pt x="22" y="3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88" name="Freeform 224"/>
              <p:cNvSpPr/>
              <p:nvPr/>
            </p:nvSpPr>
            <p:spPr>
              <a:xfrm>
                <a:off x="4112" y="936"/>
                <a:ext cx="23" cy="5"/>
              </a:xfrm>
              <a:custGeom>
                <a:avLst/>
                <a:gdLst>
                  <a:gd name="txL" fmla="*/ 0 w 23"/>
                  <a:gd name="txT" fmla="*/ 0 h 5"/>
                  <a:gd name="txR" fmla="*/ 23 w 23"/>
                  <a:gd name="txB" fmla="*/ 5 h 5"/>
                </a:gdLst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10" y="2"/>
                  </a:cxn>
                  <a:cxn ang="0">
                    <a:pos x="20" y="5"/>
                  </a:cxn>
                  <a:cxn ang="0">
                    <a:pos x="23" y="5"/>
                  </a:cxn>
                  <a:cxn ang="0">
                    <a:pos x="1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23" h="5">
                    <a:moveTo>
                      <a:pt x="0" y="2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10" y="2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89" name="Freeform 225"/>
              <p:cNvSpPr/>
              <p:nvPr/>
            </p:nvSpPr>
            <p:spPr>
              <a:xfrm>
                <a:off x="2623" y="945"/>
                <a:ext cx="26" cy="6"/>
              </a:xfrm>
              <a:custGeom>
                <a:avLst/>
                <a:gdLst>
                  <a:gd name="txL" fmla="*/ 0 w 26"/>
                  <a:gd name="txT" fmla="*/ 0 h 6"/>
                  <a:gd name="txR" fmla="*/ 26 w 26"/>
                  <a:gd name="txB" fmla="*/ 6 h 6"/>
                </a:gdLst>
                <a:ahLst/>
                <a:cxnLst>
                  <a:cxn ang="0">
                    <a:pos x="26" y="5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16" y="3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23" y="3"/>
                  </a:cxn>
                  <a:cxn ang="0">
                    <a:pos x="26" y="5"/>
                  </a:cxn>
                </a:cxnLst>
                <a:rect l="txL" t="txT" r="txR" b="txB"/>
                <a:pathLst>
                  <a:path w="26" h="6">
                    <a:moveTo>
                      <a:pt x="26" y="5"/>
                    </a:moveTo>
                    <a:lnTo>
                      <a:pt x="26" y="6"/>
                    </a:lnTo>
                    <a:lnTo>
                      <a:pt x="16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3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90" name="Freeform 226"/>
              <p:cNvSpPr/>
              <p:nvPr/>
            </p:nvSpPr>
            <p:spPr>
              <a:xfrm>
                <a:off x="4067" y="941"/>
                <a:ext cx="26" cy="7"/>
              </a:xfrm>
              <a:custGeom>
                <a:avLst/>
                <a:gdLst>
                  <a:gd name="txL" fmla="*/ 0 w 26"/>
                  <a:gd name="txT" fmla="*/ 0 h 7"/>
                  <a:gd name="txR" fmla="*/ 26 w 26"/>
                  <a:gd name="txB" fmla="*/ 7 h 7"/>
                </a:gdLst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7"/>
                  </a:cxn>
                  <a:cxn ang="0">
                    <a:pos x="10" y="4"/>
                  </a:cxn>
                  <a:cxn ang="0">
                    <a:pos x="23" y="3"/>
                  </a:cxn>
                  <a:cxn ang="0">
                    <a:pos x="26" y="1"/>
                  </a:cxn>
                  <a:cxn ang="0">
                    <a:pos x="26" y="0"/>
                  </a:cxn>
                  <a:cxn ang="0">
                    <a:pos x="7" y="3"/>
                  </a:cxn>
                  <a:cxn ang="0">
                    <a:pos x="0" y="6"/>
                  </a:cxn>
                </a:cxnLst>
                <a:rect l="txL" t="txT" r="txR" b="txB"/>
                <a:pathLst>
                  <a:path w="26" h="7">
                    <a:moveTo>
                      <a:pt x="0" y="6"/>
                    </a:moveTo>
                    <a:lnTo>
                      <a:pt x="0" y="6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91" name="Freeform 227"/>
              <p:cNvSpPr/>
              <p:nvPr/>
            </p:nvSpPr>
            <p:spPr>
              <a:xfrm>
                <a:off x="2556" y="945"/>
                <a:ext cx="19" cy="14"/>
              </a:xfrm>
              <a:custGeom>
                <a:avLst/>
                <a:gdLst>
                  <a:gd name="txL" fmla="*/ 0 w 19"/>
                  <a:gd name="txT" fmla="*/ 0 h 14"/>
                  <a:gd name="txR" fmla="*/ 19 w 19"/>
                  <a:gd name="txB" fmla="*/ 14 h 14"/>
                </a:gdLst>
                <a:ahLst/>
                <a:cxnLst>
                  <a:cxn ang="0">
                    <a:pos x="19" y="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txL" t="txT" r="txR" b="txB"/>
                <a:pathLst>
                  <a:path w="19" h="14">
                    <a:moveTo>
                      <a:pt x="19" y="0"/>
                    </a:moveTo>
                    <a:lnTo>
                      <a:pt x="0" y="1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92" name="Freeform 228"/>
              <p:cNvSpPr/>
              <p:nvPr/>
            </p:nvSpPr>
            <p:spPr>
              <a:xfrm>
                <a:off x="4144" y="941"/>
                <a:ext cx="20" cy="13"/>
              </a:xfrm>
              <a:custGeom>
                <a:avLst/>
                <a:gdLst>
                  <a:gd name="txL" fmla="*/ 0 w 20"/>
                  <a:gd name="txT" fmla="*/ 0 h 13"/>
                  <a:gd name="txR" fmla="*/ 20 w 20"/>
                  <a:gd name="txB" fmla="*/ 13 h 13"/>
                </a:gdLst>
                <a:ahLst/>
                <a:cxnLst>
                  <a:cxn ang="0">
                    <a:pos x="0" y="1"/>
                  </a:cxn>
                  <a:cxn ang="0">
                    <a:pos x="16" y="13"/>
                  </a:cxn>
                  <a:cxn ang="0">
                    <a:pos x="20" y="13"/>
                  </a:cxn>
                  <a:cxn ang="0">
                    <a:pos x="20" y="12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20" h="13">
                    <a:moveTo>
                      <a:pt x="0" y="1"/>
                    </a:moveTo>
                    <a:lnTo>
                      <a:pt x="16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93" name="Freeform 229"/>
              <p:cNvSpPr/>
              <p:nvPr/>
            </p:nvSpPr>
            <p:spPr>
              <a:xfrm>
                <a:off x="2351" y="951"/>
                <a:ext cx="849" cy="128"/>
              </a:xfrm>
              <a:custGeom>
                <a:avLst/>
                <a:gdLst>
                  <a:gd name="txL" fmla="*/ 0 w 849"/>
                  <a:gd name="txT" fmla="*/ 0 h 128"/>
                  <a:gd name="txR" fmla="*/ 849 w 849"/>
                  <a:gd name="txB" fmla="*/ 128 h 128"/>
                </a:gdLst>
                <a:ahLst/>
                <a:cxnLst>
                  <a:cxn ang="0">
                    <a:pos x="160" y="32"/>
                  </a:cxn>
                  <a:cxn ang="0">
                    <a:pos x="275" y="67"/>
                  </a:cxn>
                  <a:cxn ang="0">
                    <a:pos x="323" y="79"/>
                  </a:cxn>
                  <a:cxn ang="0">
                    <a:pos x="394" y="90"/>
                  </a:cxn>
                  <a:cxn ang="0">
                    <a:pos x="439" y="84"/>
                  </a:cxn>
                  <a:cxn ang="0">
                    <a:pos x="464" y="84"/>
                  </a:cxn>
                  <a:cxn ang="0">
                    <a:pos x="461" y="96"/>
                  </a:cxn>
                  <a:cxn ang="0">
                    <a:pos x="522" y="94"/>
                  </a:cxn>
                  <a:cxn ang="0">
                    <a:pos x="557" y="87"/>
                  </a:cxn>
                  <a:cxn ang="0">
                    <a:pos x="557" y="85"/>
                  </a:cxn>
                  <a:cxn ang="0">
                    <a:pos x="557" y="96"/>
                  </a:cxn>
                  <a:cxn ang="0">
                    <a:pos x="557" y="110"/>
                  </a:cxn>
                  <a:cxn ang="0">
                    <a:pos x="618" y="106"/>
                  </a:cxn>
                  <a:cxn ang="0">
                    <a:pos x="666" y="91"/>
                  </a:cxn>
                  <a:cxn ang="0">
                    <a:pos x="672" y="82"/>
                  </a:cxn>
                  <a:cxn ang="0">
                    <a:pos x="679" y="79"/>
                  </a:cxn>
                  <a:cxn ang="0">
                    <a:pos x="663" y="70"/>
                  </a:cxn>
                  <a:cxn ang="0">
                    <a:pos x="653" y="64"/>
                  </a:cxn>
                  <a:cxn ang="0">
                    <a:pos x="679" y="59"/>
                  </a:cxn>
                  <a:cxn ang="0">
                    <a:pos x="701" y="73"/>
                  </a:cxn>
                  <a:cxn ang="0">
                    <a:pos x="704" y="94"/>
                  </a:cxn>
                  <a:cxn ang="0">
                    <a:pos x="692" y="103"/>
                  </a:cxn>
                  <a:cxn ang="0">
                    <a:pos x="698" y="105"/>
                  </a:cxn>
                  <a:cxn ang="0">
                    <a:pos x="788" y="75"/>
                  </a:cxn>
                  <a:cxn ang="0">
                    <a:pos x="807" y="52"/>
                  </a:cxn>
                  <a:cxn ang="0">
                    <a:pos x="797" y="37"/>
                  </a:cxn>
                  <a:cxn ang="0">
                    <a:pos x="772" y="34"/>
                  </a:cxn>
                  <a:cxn ang="0">
                    <a:pos x="756" y="44"/>
                  </a:cxn>
                  <a:cxn ang="0">
                    <a:pos x="759" y="53"/>
                  </a:cxn>
                  <a:cxn ang="0">
                    <a:pos x="756" y="55"/>
                  </a:cxn>
                  <a:cxn ang="0">
                    <a:pos x="724" y="40"/>
                  </a:cxn>
                  <a:cxn ang="0">
                    <a:pos x="724" y="21"/>
                  </a:cxn>
                  <a:cxn ang="0">
                    <a:pos x="769" y="9"/>
                  </a:cxn>
                  <a:cxn ang="0">
                    <a:pos x="801" y="12"/>
                  </a:cxn>
                  <a:cxn ang="0">
                    <a:pos x="836" y="34"/>
                  </a:cxn>
                  <a:cxn ang="0">
                    <a:pos x="849" y="56"/>
                  </a:cxn>
                  <a:cxn ang="0">
                    <a:pos x="839" y="73"/>
                  </a:cxn>
                  <a:cxn ang="0">
                    <a:pos x="807" y="90"/>
                  </a:cxn>
                  <a:cxn ang="0">
                    <a:pos x="749" y="110"/>
                  </a:cxn>
                  <a:cxn ang="0">
                    <a:pos x="672" y="122"/>
                  </a:cxn>
                  <a:cxn ang="0">
                    <a:pos x="580" y="128"/>
                  </a:cxn>
                  <a:cxn ang="0">
                    <a:pos x="535" y="126"/>
                  </a:cxn>
                  <a:cxn ang="0">
                    <a:pos x="400" y="110"/>
                  </a:cxn>
                  <a:cxn ang="0">
                    <a:pos x="307" y="90"/>
                  </a:cxn>
                  <a:cxn ang="0">
                    <a:pos x="218" y="62"/>
                  </a:cxn>
                  <a:cxn ang="0">
                    <a:pos x="211" y="61"/>
                  </a:cxn>
                  <a:cxn ang="0">
                    <a:pos x="186" y="55"/>
                  </a:cxn>
                  <a:cxn ang="0">
                    <a:pos x="109" y="31"/>
                  </a:cxn>
                  <a:cxn ang="0">
                    <a:pos x="54" y="15"/>
                  </a:cxn>
                  <a:cxn ang="0">
                    <a:pos x="22" y="8"/>
                  </a:cxn>
                  <a:cxn ang="0">
                    <a:pos x="6" y="3"/>
                  </a:cxn>
                  <a:cxn ang="0">
                    <a:pos x="26" y="0"/>
                  </a:cxn>
                  <a:cxn ang="0">
                    <a:pos x="122" y="23"/>
                  </a:cxn>
                </a:cxnLst>
                <a:rect l="txL" t="txT" r="txR" b="txB"/>
                <a:pathLst>
                  <a:path w="849" h="128">
                    <a:moveTo>
                      <a:pt x="122" y="23"/>
                    </a:moveTo>
                    <a:lnTo>
                      <a:pt x="160" y="32"/>
                    </a:lnTo>
                    <a:lnTo>
                      <a:pt x="195" y="43"/>
                    </a:lnTo>
                    <a:lnTo>
                      <a:pt x="275" y="67"/>
                    </a:lnTo>
                    <a:lnTo>
                      <a:pt x="311" y="75"/>
                    </a:lnTo>
                    <a:lnTo>
                      <a:pt x="323" y="79"/>
                    </a:lnTo>
                    <a:lnTo>
                      <a:pt x="365" y="87"/>
                    </a:lnTo>
                    <a:lnTo>
                      <a:pt x="394" y="90"/>
                    </a:lnTo>
                    <a:lnTo>
                      <a:pt x="410" y="88"/>
                    </a:lnTo>
                    <a:lnTo>
                      <a:pt x="439" y="84"/>
                    </a:lnTo>
                    <a:lnTo>
                      <a:pt x="458" y="78"/>
                    </a:lnTo>
                    <a:lnTo>
                      <a:pt x="464" y="84"/>
                    </a:lnTo>
                    <a:lnTo>
                      <a:pt x="461" y="96"/>
                    </a:lnTo>
                    <a:lnTo>
                      <a:pt x="467" y="99"/>
                    </a:lnTo>
                    <a:lnTo>
                      <a:pt x="522" y="94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7" y="96"/>
                    </a:lnTo>
                    <a:lnTo>
                      <a:pt x="548" y="105"/>
                    </a:lnTo>
                    <a:lnTo>
                      <a:pt x="557" y="110"/>
                    </a:lnTo>
                    <a:lnTo>
                      <a:pt x="589" y="110"/>
                    </a:lnTo>
                    <a:lnTo>
                      <a:pt x="618" y="106"/>
                    </a:lnTo>
                    <a:lnTo>
                      <a:pt x="647" y="99"/>
                    </a:lnTo>
                    <a:lnTo>
                      <a:pt x="666" y="91"/>
                    </a:lnTo>
                    <a:lnTo>
                      <a:pt x="672" y="87"/>
                    </a:lnTo>
                    <a:lnTo>
                      <a:pt x="672" y="82"/>
                    </a:lnTo>
                    <a:lnTo>
                      <a:pt x="676" y="82"/>
                    </a:lnTo>
                    <a:lnTo>
                      <a:pt x="679" y="79"/>
                    </a:lnTo>
                    <a:lnTo>
                      <a:pt x="672" y="75"/>
                    </a:lnTo>
                    <a:lnTo>
                      <a:pt x="663" y="70"/>
                    </a:lnTo>
                    <a:lnTo>
                      <a:pt x="653" y="69"/>
                    </a:lnTo>
                    <a:lnTo>
                      <a:pt x="653" y="64"/>
                    </a:lnTo>
                    <a:lnTo>
                      <a:pt x="666" y="61"/>
                    </a:lnTo>
                    <a:lnTo>
                      <a:pt x="679" y="59"/>
                    </a:lnTo>
                    <a:lnTo>
                      <a:pt x="688" y="64"/>
                    </a:lnTo>
                    <a:lnTo>
                      <a:pt x="701" y="73"/>
                    </a:lnTo>
                    <a:lnTo>
                      <a:pt x="704" y="88"/>
                    </a:lnTo>
                    <a:lnTo>
                      <a:pt x="704" y="94"/>
                    </a:lnTo>
                    <a:lnTo>
                      <a:pt x="698" y="100"/>
                    </a:lnTo>
                    <a:lnTo>
                      <a:pt x="692" y="103"/>
                    </a:lnTo>
                    <a:lnTo>
                      <a:pt x="692" y="105"/>
                    </a:lnTo>
                    <a:lnTo>
                      <a:pt x="698" y="105"/>
                    </a:lnTo>
                    <a:lnTo>
                      <a:pt x="752" y="91"/>
                    </a:lnTo>
                    <a:lnTo>
                      <a:pt x="788" y="75"/>
                    </a:lnTo>
                    <a:lnTo>
                      <a:pt x="804" y="59"/>
                    </a:lnTo>
                    <a:lnTo>
                      <a:pt x="807" y="52"/>
                    </a:lnTo>
                    <a:lnTo>
                      <a:pt x="804" y="41"/>
                    </a:lnTo>
                    <a:lnTo>
                      <a:pt x="797" y="37"/>
                    </a:lnTo>
                    <a:lnTo>
                      <a:pt x="788" y="34"/>
                    </a:lnTo>
                    <a:lnTo>
                      <a:pt x="772" y="34"/>
                    </a:lnTo>
                    <a:lnTo>
                      <a:pt x="762" y="38"/>
                    </a:lnTo>
                    <a:lnTo>
                      <a:pt x="756" y="44"/>
                    </a:lnTo>
                    <a:lnTo>
                      <a:pt x="756" y="52"/>
                    </a:lnTo>
                    <a:lnTo>
                      <a:pt x="759" y="53"/>
                    </a:lnTo>
                    <a:lnTo>
                      <a:pt x="762" y="55"/>
                    </a:lnTo>
                    <a:lnTo>
                      <a:pt x="756" y="55"/>
                    </a:lnTo>
                    <a:lnTo>
                      <a:pt x="733" y="50"/>
                    </a:lnTo>
                    <a:lnTo>
                      <a:pt x="724" y="40"/>
                    </a:lnTo>
                    <a:lnTo>
                      <a:pt x="720" y="32"/>
                    </a:lnTo>
                    <a:lnTo>
                      <a:pt x="724" y="21"/>
                    </a:lnTo>
                    <a:lnTo>
                      <a:pt x="740" y="14"/>
                    </a:lnTo>
                    <a:lnTo>
                      <a:pt x="769" y="9"/>
                    </a:lnTo>
                    <a:lnTo>
                      <a:pt x="788" y="9"/>
                    </a:lnTo>
                    <a:lnTo>
                      <a:pt x="801" y="12"/>
                    </a:lnTo>
                    <a:lnTo>
                      <a:pt x="817" y="20"/>
                    </a:lnTo>
                    <a:lnTo>
                      <a:pt x="836" y="34"/>
                    </a:lnTo>
                    <a:lnTo>
                      <a:pt x="845" y="43"/>
                    </a:lnTo>
                    <a:lnTo>
                      <a:pt x="849" y="56"/>
                    </a:lnTo>
                    <a:lnTo>
                      <a:pt x="845" y="64"/>
                    </a:lnTo>
                    <a:lnTo>
                      <a:pt x="839" y="73"/>
                    </a:lnTo>
                    <a:lnTo>
                      <a:pt x="829" y="79"/>
                    </a:lnTo>
                    <a:lnTo>
                      <a:pt x="807" y="90"/>
                    </a:lnTo>
                    <a:lnTo>
                      <a:pt x="785" y="99"/>
                    </a:lnTo>
                    <a:lnTo>
                      <a:pt x="749" y="110"/>
                    </a:lnTo>
                    <a:lnTo>
                      <a:pt x="717" y="114"/>
                    </a:lnTo>
                    <a:lnTo>
                      <a:pt x="672" y="122"/>
                    </a:lnTo>
                    <a:lnTo>
                      <a:pt x="663" y="122"/>
                    </a:lnTo>
                    <a:lnTo>
                      <a:pt x="580" y="128"/>
                    </a:lnTo>
                    <a:lnTo>
                      <a:pt x="557" y="126"/>
                    </a:lnTo>
                    <a:lnTo>
                      <a:pt x="535" y="126"/>
                    </a:lnTo>
                    <a:lnTo>
                      <a:pt x="464" y="119"/>
                    </a:lnTo>
                    <a:lnTo>
                      <a:pt x="400" y="110"/>
                    </a:lnTo>
                    <a:lnTo>
                      <a:pt x="343" y="97"/>
                    </a:lnTo>
                    <a:lnTo>
                      <a:pt x="307" y="90"/>
                    </a:lnTo>
                    <a:lnTo>
                      <a:pt x="263" y="78"/>
                    </a:lnTo>
                    <a:lnTo>
                      <a:pt x="218" y="62"/>
                    </a:lnTo>
                    <a:lnTo>
                      <a:pt x="211" y="61"/>
                    </a:lnTo>
                    <a:lnTo>
                      <a:pt x="202" y="58"/>
                    </a:lnTo>
                    <a:lnTo>
                      <a:pt x="186" y="55"/>
                    </a:lnTo>
                    <a:lnTo>
                      <a:pt x="166" y="47"/>
                    </a:lnTo>
                    <a:lnTo>
                      <a:pt x="109" y="31"/>
                    </a:lnTo>
                    <a:lnTo>
                      <a:pt x="86" y="26"/>
                    </a:lnTo>
                    <a:lnTo>
                      <a:pt x="54" y="15"/>
                    </a:lnTo>
                    <a:lnTo>
                      <a:pt x="35" y="12"/>
                    </a:lnTo>
                    <a:lnTo>
                      <a:pt x="22" y="8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26" y="0"/>
                    </a:lnTo>
                    <a:lnTo>
                      <a:pt x="42" y="2"/>
                    </a:lnTo>
                    <a:lnTo>
                      <a:pt x="122" y="23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94" name="Freeform 230"/>
              <p:cNvSpPr/>
              <p:nvPr/>
            </p:nvSpPr>
            <p:spPr>
              <a:xfrm>
                <a:off x="3520" y="947"/>
                <a:ext cx="849" cy="129"/>
              </a:xfrm>
              <a:custGeom>
                <a:avLst/>
                <a:gdLst>
                  <a:gd name="txL" fmla="*/ 0 w 849"/>
                  <a:gd name="txT" fmla="*/ 0 h 129"/>
                  <a:gd name="txR" fmla="*/ 849 w 849"/>
                  <a:gd name="txB" fmla="*/ 129 h 129"/>
                </a:gdLst>
                <a:ahLst/>
                <a:cxnLst>
                  <a:cxn ang="0">
                    <a:pos x="685" y="32"/>
                  </a:cxn>
                  <a:cxn ang="0">
                    <a:pos x="573" y="66"/>
                  </a:cxn>
                  <a:cxn ang="0">
                    <a:pos x="525" y="80"/>
                  </a:cxn>
                  <a:cxn ang="0">
                    <a:pos x="455" y="91"/>
                  </a:cxn>
                  <a:cxn ang="0">
                    <a:pos x="410" y="85"/>
                  </a:cxn>
                  <a:cxn ang="0">
                    <a:pos x="384" y="83"/>
                  </a:cxn>
                  <a:cxn ang="0">
                    <a:pos x="387" y="97"/>
                  </a:cxn>
                  <a:cxn ang="0">
                    <a:pos x="326" y="95"/>
                  </a:cxn>
                  <a:cxn ang="0">
                    <a:pos x="291" y="88"/>
                  </a:cxn>
                  <a:cxn ang="0">
                    <a:pos x="294" y="86"/>
                  </a:cxn>
                  <a:cxn ang="0">
                    <a:pos x="291" y="97"/>
                  </a:cxn>
                  <a:cxn ang="0">
                    <a:pos x="291" y="110"/>
                  </a:cxn>
                  <a:cxn ang="0">
                    <a:pos x="230" y="107"/>
                  </a:cxn>
                  <a:cxn ang="0">
                    <a:pos x="182" y="94"/>
                  </a:cxn>
                  <a:cxn ang="0">
                    <a:pos x="176" y="85"/>
                  </a:cxn>
                  <a:cxn ang="0">
                    <a:pos x="170" y="80"/>
                  </a:cxn>
                  <a:cxn ang="0">
                    <a:pos x="186" y="71"/>
                  </a:cxn>
                  <a:cxn ang="0">
                    <a:pos x="195" y="66"/>
                  </a:cxn>
                  <a:cxn ang="0">
                    <a:pos x="170" y="62"/>
                  </a:cxn>
                  <a:cxn ang="0">
                    <a:pos x="147" y="76"/>
                  </a:cxn>
                  <a:cxn ang="0">
                    <a:pos x="144" y="97"/>
                  </a:cxn>
                  <a:cxn ang="0">
                    <a:pos x="157" y="104"/>
                  </a:cxn>
                  <a:cxn ang="0">
                    <a:pos x="150" y="106"/>
                  </a:cxn>
                  <a:cxn ang="0">
                    <a:pos x="61" y="77"/>
                  </a:cxn>
                  <a:cxn ang="0">
                    <a:pos x="38" y="54"/>
                  </a:cxn>
                  <a:cxn ang="0">
                    <a:pos x="51" y="39"/>
                  </a:cxn>
                  <a:cxn ang="0">
                    <a:pos x="73" y="36"/>
                  </a:cxn>
                  <a:cxn ang="0">
                    <a:pos x="93" y="45"/>
                  </a:cxn>
                  <a:cxn ang="0">
                    <a:pos x="90" y="56"/>
                  </a:cxn>
                  <a:cxn ang="0">
                    <a:pos x="93" y="56"/>
                  </a:cxn>
                  <a:cxn ang="0">
                    <a:pos x="125" y="41"/>
                  </a:cxn>
                  <a:cxn ang="0">
                    <a:pos x="122" y="22"/>
                  </a:cxn>
                  <a:cxn ang="0">
                    <a:pos x="80" y="12"/>
                  </a:cxn>
                  <a:cxn ang="0">
                    <a:pos x="45" y="15"/>
                  </a:cxn>
                  <a:cxn ang="0">
                    <a:pos x="13" y="35"/>
                  </a:cxn>
                  <a:cxn ang="0">
                    <a:pos x="0" y="59"/>
                  </a:cxn>
                  <a:cxn ang="0">
                    <a:pos x="9" y="76"/>
                  </a:cxn>
                  <a:cxn ang="0">
                    <a:pos x="41" y="92"/>
                  </a:cxn>
                  <a:cxn ang="0">
                    <a:pos x="99" y="112"/>
                  </a:cxn>
                  <a:cxn ang="0">
                    <a:pos x="176" y="123"/>
                  </a:cxn>
                  <a:cxn ang="0">
                    <a:pos x="269" y="129"/>
                  </a:cxn>
                  <a:cxn ang="0">
                    <a:pos x="314" y="127"/>
                  </a:cxn>
                  <a:cxn ang="0">
                    <a:pos x="451" y="110"/>
                  </a:cxn>
                  <a:cxn ang="0">
                    <a:pos x="541" y="89"/>
                  </a:cxn>
                  <a:cxn ang="0">
                    <a:pos x="631" y="63"/>
                  </a:cxn>
                  <a:cxn ang="0">
                    <a:pos x="634" y="60"/>
                  </a:cxn>
                  <a:cxn ang="0">
                    <a:pos x="663" y="54"/>
                  </a:cxn>
                  <a:cxn ang="0">
                    <a:pos x="740" y="30"/>
                  </a:cxn>
                  <a:cxn ang="0">
                    <a:pos x="794" y="15"/>
                  </a:cxn>
                  <a:cxn ang="0">
                    <a:pos x="823" y="7"/>
                  </a:cxn>
                  <a:cxn ang="0">
                    <a:pos x="842" y="3"/>
                  </a:cxn>
                  <a:cxn ang="0">
                    <a:pos x="823" y="0"/>
                  </a:cxn>
                  <a:cxn ang="0">
                    <a:pos x="727" y="22"/>
                  </a:cxn>
                </a:cxnLst>
                <a:rect l="txL" t="txT" r="txR" b="txB"/>
                <a:pathLst>
                  <a:path w="849" h="129">
                    <a:moveTo>
                      <a:pt x="727" y="22"/>
                    </a:moveTo>
                    <a:lnTo>
                      <a:pt x="685" y="32"/>
                    </a:lnTo>
                    <a:lnTo>
                      <a:pt x="650" y="42"/>
                    </a:lnTo>
                    <a:lnTo>
                      <a:pt x="573" y="66"/>
                    </a:lnTo>
                    <a:lnTo>
                      <a:pt x="535" y="76"/>
                    </a:lnTo>
                    <a:lnTo>
                      <a:pt x="525" y="80"/>
                    </a:lnTo>
                    <a:lnTo>
                      <a:pt x="483" y="88"/>
                    </a:lnTo>
                    <a:lnTo>
                      <a:pt x="455" y="91"/>
                    </a:lnTo>
                    <a:lnTo>
                      <a:pt x="439" y="89"/>
                    </a:lnTo>
                    <a:lnTo>
                      <a:pt x="410" y="85"/>
                    </a:lnTo>
                    <a:lnTo>
                      <a:pt x="391" y="79"/>
                    </a:lnTo>
                    <a:lnTo>
                      <a:pt x="384" y="83"/>
                    </a:lnTo>
                    <a:lnTo>
                      <a:pt x="387" y="97"/>
                    </a:lnTo>
                    <a:lnTo>
                      <a:pt x="381" y="100"/>
                    </a:lnTo>
                    <a:lnTo>
                      <a:pt x="326" y="95"/>
                    </a:lnTo>
                    <a:lnTo>
                      <a:pt x="294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1" y="86"/>
                    </a:lnTo>
                    <a:lnTo>
                      <a:pt x="291" y="97"/>
                    </a:lnTo>
                    <a:lnTo>
                      <a:pt x="301" y="106"/>
                    </a:lnTo>
                    <a:lnTo>
                      <a:pt x="291" y="110"/>
                    </a:lnTo>
                    <a:lnTo>
                      <a:pt x="262" y="110"/>
                    </a:lnTo>
                    <a:lnTo>
                      <a:pt x="230" y="107"/>
                    </a:lnTo>
                    <a:lnTo>
                      <a:pt x="202" y="100"/>
                    </a:lnTo>
                    <a:lnTo>
                      <a:pt x="182" y="94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3" y="85"/>
                    </a:lnTo>
                    <a:lnTo>
                      <a:pt x="170" y="80"/>
                    </a:lnTo>
                    <a:lnTo>
                      <a:pt x="176" y="76"/>
                    </a:lnTo>
                    <a:lnTo>
                      <a:pt x="186" y="71"/>
                    </a:lnTo>
                    <a:lnTo>
                      <a:pt x="195" y="69"/>
                    </a:lnTo>
                    <a:lnTo>
                      <a:pt x="195" y="66"/>
                    </a:lnTo>
                    <a:lnTo>
                      <a:pt x="182" y="62"/>
                    </a:lnTo>
                    <a:lnTo>
                      <a:pt x="170" y="62"/>
                    </a:lnTo>
                    <a:lnTo>
                      <a:pt x="157" y="65"/>
                    </a:lnTo>
                    <a:lnTo>
                      <a:pt x="147" y="76"/>
                    </a:lnTo>
                    <a:lnTo>
                      <a:pt x="144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57" y="104"/>
                    </a:lnTo>
                    <a:lnTo>
                      <a:pt x="157" y="106"/>
                    </a:lnTo>
                    <a:lnTo>
                      <a:pt x="150" y="106"/>
                    </a:lnTo>
                    <a:lnTo>
                      <a:pt x="96" y="92"/>
                    </a:lnTo>
                    <a:lnTo>
                      <a:pt x="61" y="77"/>
                    </a:lnTo>
                    <a:lnTo>
                      <a:pt x="45" y="62"/>
                    </a:lnTo>
                    <a:lnTo>
                      <a:pt x="38" y="54"/>
                    </a:lnTo>
                    <a:lnTo>
                      <a:pt x="45" y="44"/>
                    </a:lnTo>
                    <a:lnTo>
                      <a:pt x="51" y="39"/>
                    </a:lnTo>
                    <a:lnTo>
                      <a:pt x="57" y="36"/>
                    </a:lnTo>
                    <a:lnTo>
                      <a:pt x="73" y="36"/>
                    </a:lnTo>
                    <a:lnTo>
                      <a:pt x="86" y="39"/>
                    </a:lnTo>
                    <a:lnTo>
                      <a:pt x="93" y="45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86" y="56"/>
                    </a:lnTo>
                    <a:lnTo>
                      <a:pt x="93" y="56"/>
                    </a:lnTo>
                    <a:lnTo>
                      <a:pt x="112" y="51"/>
                    </a:lnTo>
                    <a:lnTo>
                      <a:pt x="125" y="41"/>
                    </a:lnTo>
                    <a:lnTo>
                      <a:pt x="128" y="33"/>
                    </a:lnTo>
                    <a:lnTo>
                      <a:pt x="122" y="22"/>
                    </a:lnTo>
                    <a:lnTo>
                      <a:pt x="109" y="16"/>
                    </a:lnTo>
                    <a:lnTo>
                      <a:pt x="80" y="12"/>
                    </a:lnTo>
                    <a:lnTo>
                      <a:pt x="61" y="12"/>
                    </a:lnTo>
                    <a:lnTo>
                      <a:pt x="45" y="15"/>
                    </a:lnTo>
                    <a:lnTo>
                      <a:pt x="29" y="22"/>
                    </a:lnTo>
                    <a:lnTo>
                      <a:pt x="13" y="35"/>
                    </a:lnTo>
                    <a:lnTo>
                      <a:pt x="3" y="45"/>
                    </a:lnTo>
                    <a:lnTo>
                      <a:pt x="0" y="59"/>
                    </a:lnTo>
                    <a:lnTo>
                      <a:pt x="3" y="66"/>
                    </a:lnTo>
                    <a:lnTo>
                      <a:pt x="9" y="76"/>
                    </a:lnTo>
                    <a:lnTo>
                      <a:pt x="19" y="82"/>
                    </a:lnTo>
                    <a:lnTo>
                      <a:pt x="41" y="92"/>
                    </a:lnTo>
                    <a:lnTo>
                      <a:pt x="64" y="101"/>
                    </a:lnTo>
                    <a:lnTo>
                      <a:pt x="99" y="112"/>
                    </a:lnTo>
                    <a:lnTo>
                      <a:pt x="131" y="117"/>
                    </a:lnTo>
                    <a:lnTo>
                      <a:pt x="176" y="123"/>
                    </a:lnTo>
                    <a:lnTo>
                      <a:pt x="186" y="124"/>
                    </a:lnTo>
                    <a:lnTo>
                      <a:pt x="269" y="129"/>
                    </a:lnTo>
                    <a:lnTo>
                      <a:pt x="291" y="127"/>
                    </a:lnTo>
                    <a:lnTo>
                      <a:pt x="314" y="127"/>
                    </a:lnTo>
                    <a:lnTo>
                      <a:pt x="384" y="120"/>
                    </a:lnTo>
                    <a:lnTo>
                      <a:pt x="451" y="110"/>
                    </a:lnTo>
                    <a:lnTo>
                      <a:pt x="506" y="98"/>
                    </a:lnTo>
                    <a:lnTo>
                      <a:pt x="541" y="89"/>
                    </a:lnTo>
                    <a:lnTo>
                      <a:pt x="586" y="77"/>
                    </a:lnTo>
                    <a:lnTo>
                      <a:pt x="631" y="63"/>
                    </a:lnTo>
                    <a:lnTo>
                      <a:pt x="631" y="62"/>
                    </a:lnTo>
                    <a:lnTo>
                      <a:pt x="634" y="60"/>
                    </a:lnTo>
                    <a:lnTo>
                      <a:pt x="647" y="57"/>
                    </a:lnTo>
                    <a:lnTo>
                      <a:pt x="663" y="54"/>
                    </a:lnTo>
                    <a:lnTo>
                      <a:pt x="682" y="47"/>
                    </a:lnTo>
                    <a:lnTo>
                      <a:pt x="740" y="30"/>
                    </a:lnTo>
                    <a:lnTo>
                      <a:pt x="759" y="24"/>
                    </a:lnTo>
                    <a:lnTo>
                      <a:pt x="794" y="15"/>
                    </a:lnTo>
                    <a:lnTo>
                      <a:pt x="810" y="10"/>
                    </a:lnTo>
                    <a:lnTo>
                      <a:pt x="823" y="7"/>
                    </a:lnTo>
                    <a:lnTo>
                      <a:pt x="849" y="3"/>
                    </a:lnTo>
                    <a:lnTo>
                      <a:pt x="842" y="3"/>
                    </a:lnTo>
                    <a:lnTo>
                      <a:pt x="836" y="1"/>
                    </a:lnTo>
                    <a:lnTo>
                      <a:pt x="823" y="0"/>
                    </a:lnTo>
                    <a:lnTo>
                      <a:pt x="804" y="1"/>
                    </a:lnTo>
                    <a:lnTo>
                      <a:pt x="727" y="22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95" name="Freeform 231"/>
              <p:cNvSpPr/>
              <p:nvPr/>
            </p:nvSpPr>
            <p:spPr>
              <a:xfrm>
                <a:off x="2367" y="953"/>
                <a:ext cx="13" cy="3"/>
              </a:xfrm>
              <a:custGeom>
                <a:avLst/>
                <a:gdLst>
                  <a:gd name="txL" fmla="*/ 0 w 13"/>
                  <a:gd name="txT" fmla="*/ 0 h 3"/>
                  <a:gd name="txR" fmla="*/ 13 w 13"/>
                  <a:gd name="txB" fmla="*/ 3 h 3"/>
                </a:gdLst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13" y="3"/>
                  </a:cxn>
                </a:cxnLst>
                <a:rect l="txL" t="txT" r="txR" b="txB"/>
                <a:pathLst>
                  <a:path w="13" h="3">
                    <a:moveTo>
                      <a:pt x="13" y="3"/>
                    </a:moveTo>
                    <a:lnTo>
                      <a:pt x="1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96" name="Freeform 232"/>
              <p:cNvSpPr/>
              <p:nvPr/>
            </p:nvSpPr>
            <p:spPr>
              <a:xfrm>
                <a:off x="4340" y="948"/>
                <a:ext cx="9" cy="3"/>
              </a:xfrm>
              <a:custGeom>
                <a:avLst/>
                <a:gdLst>
                  <a:gd name="txL" fmla="*/ 0 w 9"/>
                  <a:gd name="txT" fmla="*/ 0 h 3"/>
                  <a:gd name="txR" fmla="*/ 9 w 9"/>
                  <a:gd name="txB" fmla="*/ 3 h 3"/>
                </a:gdLst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rect l="txL" t="txT" r="txR" b="txB"/>
                <a:pathLst>
                  <a:path w="9" h="3">
                    <a:moveTo>
                      <a:pt x="0" y="2"/>
                    </a:moveTo>
                    <a:lnTo>
                      <a:pt x="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97" name="Freeform 233"/>
              <p:cNvSpPr/>
              <p:nvPr/>
            </p:nvSpPr>
            <p:spPr>
              <a:xfrm>
                <a:off x="2662" y="956"/>
                <a:ext cx="12" cy="7"/>
              </a:xfrm>
              <a:custGeom>
                <a:avLst/>
                <a:gdLst>
                  <a:gd name="txL" fmla="*/ 0 w 12"/>
                  <a:gd name="txT" fmla="*/ 0 h 7"/>
                  <a:gd name="txR" fmla="*/ 12 w 12"/>
                  <a:gd name="txB" fmla="*/ 7 h 7"/>
                </a:gdLst>
                <a:ahLst/>
                <a:cxnLst>
                  <a:cxn ang="0">
                    <a:pos x="12" y="7"/>
                  </a:cxn>
                  <a:cxn ang="0">
                    <a:pos x="12" y="7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2" y="6"/>
                  </a:cxn>
                  <a:cxn ang="0">
                    <a:pos x="12" y="7"/>
                  </a:cxn>
                </a:cxnLst>
                <a:rect l="txL" t="txT" r="txR" b="txB"/>
                <a:pathLst>
                  <a:path w="12" h="7">
                    <a:moveTo>
                      <a:pt x="12" y="7"/>
                    </a:moveTo>
                    <a:lnTo>
                      <a:pt x="12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98" name="Freeform 234"/>
              <p:cNvSpPr/>
              <p:nvPr/>
            </p:nvSpPr>
            <p:spPr>
              <a:xfrm>
                <a:off x="4045" y="951"/>
                <a:ext cx="13" cy="9"/>
              </a:xfrm>
              <a:custGeom>
                <a:avLst/>
                <a:gdLst>
                  <a:gd name="txL" fmla="*/ 0 w 13"/>
                  <a:gd name="txT" fmla="*/ 0 h 9"/>
                  <a:gd name="txR" fmla="*/ 13 w 13"/>
                  <a:gd name="txB" fmla="*/ 9 h 9"/>
                </a:gdLst>
                <a:ahLst/>
                <a:cxnLst>
                  <a:cxn ang="0">
                    <a:pos x="0" y="8"/>
                  </a:cxn>
                  <a:cxn ang="0">
                    <a:pos x="0" y="9"/>
                  </a:cxn>
                  <a:cxn ang="0">
                    <a:pos x="13" y="3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txL" t="txT" r="txR" b="txB"/>
                <a:pathLst>
                  <a:path w="13" h="9">
                    <a:moveTo>
                      <a:pt x="0" y="8"/>
                    </a:moveTo>
                    <a:lnTo>
                      <a:pt x="0" y="9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399" name="Freeform 235"/>
              <p:cNvSpPr/>
              <p:nvPr/>
            </p:nvSpPr>
            <p:spPr>
              <a:xfrm>
                <a:off x="2306" y="956"/>
                <a:ext cx="298" cy="76"/>
              </a:xfrm>
              <a:custGeom>
                <a:avLst/>
                <a:gdLst>
                  <a:gd name="txL" fmla="*/ 0 w 298"/>
                  <a:gd name="txT" fmla="*/ 0 h 76"/>
                  <a:gd name="txR" fmla="*/ 298 w 298"/>
                  <a:gd name="txB" fmla="*/ 76 h 76"/>
                </a:gdLst>
                <a:ahLst/>
                <a:cxnLst>
                  <a:cxn ang="0">
                    <a:pos x="55" y="26"/>
                  </a:cxn>
                  <a:cxn ang="0">
                    <a:pos x="83" y="39"/>
                  </a:cxn>
                  <a:cxn ang="0">
                    <a:pos x="119" y="50"/>
                  </a:cxn>
                  <a:cxn ang="0">
                    <a:pos x="144" y="56"/>
                  </a:cxn>
                  <a:cxn ang="0">
                    <a:pos x="160" y="59"/>
                  </a:cxn>
                  <a:cxn ang="0">
                    <a:pos x="189" y="62"/>
                  </a:cxn>
                  <a:cxn ang="0">
                    <a:pos x="218" y="64"/>
                  </a:cxn>
                  <a:cxn ang="0">
                    <a:pos x="247" y="62"/>
                  </a:cxn>
                  <a:cxn ang="0">
                    <a:pos x="253" y="60"/>
                  </a:cxn>
                  <a:cxn ang="0">
                    <a:pos x="282" y="68"/>
                  </a:cxn>
                  <a:cxn ang="0">
                    <a:pos x="298" y="73"/>
                  </a:cxn>
                  <a:cxn ang="0">
                    <a:pos x="256" y="76"/>
                  </a:cxn>
                  <a:cxn ang="0">
                    <a:pos x="202" y="76"/>
                  </a:cxn>
                  <a:cxn ang="0">
                    <a:pos x="151" y="70"/>
                  </a:cxn>
                  <a:cxn ang="0">
                    <a:pos x="128" y="65"/>
                  </a:cxn>
                  <a:cxn ang="0">
                    <a:pos x="87" y="54"/>
                  </a:cxn>
                  <a:cxn ang="0">
                    <a:pos x="51" y="41"/>
                  </a:cxn>
                  <a:cxn ang="0">
                    <a:pos x="22" y="23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0" y="0"/>
                  </a:cxn>
                  <a:cxn ang="0">
                    <a:pos x="19" y="0"/>
                  </a:cxn>
                  <a:cxn ang="0">
                    <a:pos x="55" y="26"/>
                  </a:cxn>
                </a:cxnLst>
                <a:rect l="txL" t="txT" r="txR" b="txB"/>
                <a:pathLst>
                  <a:path w="298" h="76">
                    <a:moveTo>
                      <a:pt x="55" y="26"/>
                    </a:moveTo>
                    <a:lnTo>
                      <a:pt x="83" y="39"/>
                    </a:lnTo>
                    <a:lnTo>
                      <a:pt x="119" y="50"/>
                    </a:lnTo>
                    <a:lnTo>
                      <a:pt x="144" y="56"/>
                    </a:lnTo>
                    <a:lnTo>
                      <a:pt x="160" y="59"/>
                    </a:lnTo>
                    <a:lnTo>
                      <a:pt x="189" y="62"/>
                    </a:lnTo>
                    <a:lnTo>
                      <a:pt x="218" y="64"/>
                    </a:lnTo>
                    <a:lnTo>
                      <a:pt x="247" y="62"/>
                    </a:lnTo>
                    <a:lnTo>
                      <a:pt x="253" y="60"/>
                    </a:lnTo>
                    <a:lnTo>
                      <a:pt x="282" y="68"/>
                    </a:lnTo>
                    <a:lnTo>
                      <a:pt x="298" y="73"/>
                    </a:lnTo>
                    <a:lnTo>
                      <a:pt x="256" y="76"/>
                    </a:lnTo>
                    <a:lnTo>
                      <a:pt x="202" y="76"/>
                    </a:lnTo>
                    <a:lnTo>
                      <a:pt x="151" y="70"/>
                    </a:lnTo>
                    <a:lnTo>
                      <a:pt x="128" y="65"/>
                    </a:lnTo>
                    <a:lnTo>
                      <a:pt x="87" y="54"/>
                    </a:lnTo>
                    <a:lnTo>
                      <a:pt x="51" y="41"/>
                    </a:lnTo>
                    <a:lnTo>
                      <a:pt x="22" y="23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8C8CE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00" name="Freeform 236"/>
              <p:cNvSpPr/>
              <p:nvPr/>
            </p:nvSpPr>
            <p:spPr>
              <a:xfrm>
                <a:off x="4116" y="951"/>
                <a:ext cx="297" cy="78"/>
              </a:xfrm>
              <a:custGeom>
                <a:avLst/>
                <a:gdLst>
                  <a:gd name="txL" fmla="*/ 0 w 297"/>
                  <a:gd name="txT" fmla="*/ 0 h 78"/>
                  <a:gd name="txR" fmla="*/ 297 w 297"/>
                  <a:gd name="txB" fmla="*/ 78 h 78"/>
                </a:gdLst>
                <a:ahLst/>
                <a:cxnLst>
                  <a:cxn ang="0">
                    <a:pos x="240" y="26"/>
                  </a:cxn>
                  <a:cxn ang="0">
                    <a:pos x="211" y="40"/>
                  </a:cxn>
                  <a:cxn ang="0">
                    <a:pos x="179" y="50"/>
                  </a:cxn>
                  <a:cxn ang="0">
                    <a:pos x="153" y="56"/>
                  </a:cxn>
                  <a:cxn ang="0">
                    <a:pos x="137" y="59"/>
                  </a:cxn>
                  <a:cxn ang="0">
                    <a:pos x="108" y="62"/>
                  </a:cxn>
                  <a:cxn ang="0">
                    <a:pos x="80" y="64"/>
                  </a:cxn>
                  <a:cxn ang="0">
                    <a:pos x="51" y="62"/>
                  </a:cxn>
                  <a:cxn ang="0">
                    <a:pos x="44" y="61"/>
                  </a:cxn>
                  <a:cxn ang="0">
                    <a:pos x="16" y="69"/>
                  </a:cxn>
                  <a:cxn ang="0">
                    <a:pos x="0" y="73"/>
                  </a:cxn>
                  <a:cxn ang="0">
                    <a:pos x="41" y="78"/>
                  </a:cxn>
                  <a:cxn ang="0">
                    <a:pos x="96" y="76"/>
                  </a:cxn>
                  <a:cxn ang="0">
                    <a:pos x="147" y="70"/>
                  </a:cxn>
                  <a:cxn ang="0">
                    <a:pos x="169" y="65"/>
                  </a:cxn>
                  <a:cxn ang="0">
                    <a:pos x="211" y="55"/>
                  </a:cxn>
                  <a:cxn ang="0">
                    <a:pos x="246" y="41"/>
                  </a:cxn>
                  <a:cxn ang="0">
                    <a:pos x="275" y="23"/>
                  </a:cxn>
                  <a:cxn ang="0">
                    <a:pos x="288" y="12"/>
                  </a:cxn>
                  <a:cxn ang="0">
                    <a:pos x="297" y="5"/>
                  </a:cxn>
                  <a:cxn ang="0">
                    <a:pos x="297" y="3"/>
                  </a:cxn>
                  <a:cxn ang="0">
                    <a:pos x="285" y="0"/>
                  </a:cxn>
                  <a:cxn ang="0">
                    <a:pos x="275" y="0"/>
                  </a:cxn>
                  <a:cxn ang="0">
                    <a:pos x="240" y="26"/>
                  </a:cxn>
                </a:cxnLst>
                <a:rect l="txL" t="txT" r="txR" b="txB"/>
                <a:pathLst>
                  <a:path w="297" h="78">
                    <a:moveTo>
                      <a:pt x="240" y="26"/>
                    </a:moveTo>
                    <a:lnTo>
                      <a:pt x="211" y="40"/>
                    </a:lnTo>
                    <a:lnTo>
                      <a:pt x="179" y="50"/>
                    </a:lnTo>
                    <a:lnTo>
                      <a:pt x="153" y="56"/>
                    </a:lnTo>
                    <a:lnTo>
                      <a:pt x="137" y="59"/>
                    </a:lnTo>
                    <a:lnTo>
                      <a:pt x="108" y="62"/>
                    </a:lnTo>
                    <a:lnTo>
                      <a:pt x="80" y="64"/>
                    </a:lnTo>
                    <a:lnTo>
                      <a:pt x="51" y="62"/>
                    </a:lnTo>
                    <a:lnTo>
                      <a:pt x="44" y="61"/>
                    </a:lnTo>
                    <a:lnTo>
                      <a:pt x="16" y="69"/>
                    </a:lnTo>
                    <a:lnTo>
                      <a:pt x="0" y="73"/>
                    </a:lnTo>
                    <a:lnTo>
                      <a:pt x="41" y="78"/>
                    </a:lnTo>
                    <a:lnTo>
                      <a:pt x="96" y="76"/>
                    </a:lnTo>
                    <a:lnTo>
                      <a:pt x="147" y="70"/>
                    </a:lnTo>
                    <a:lnTo>
                      <a:pt x="169" y="65"/>
                    </a:lnTo>
                    <a:lnTo>
                      <a:pt x="211" y="55"/>
                    </a:lnTo>
                    <a:lnTo>
                      <a:pt x="246" y="41"/>
                    </a:lnTo>
                    <a:lnTo>
                      <a:pt x="275" y="23"/>
                    </a:lnTo>
                    <a:lnTo>
                      <a:pt x="288" y="12"/>
                    </a:lnTo>
                    <a:lnTo>
                      <a:pt x="297" y="5"/>
                    </a:lnTo>
                    <a:lnTo>
                      <a:pt x="297" y="3"/>
                    </a:lnTo>
                    <a:lnTo>
                      <a:pt x="285" y="0"/>
                    </a:lnTo>
                    <a:lnTo>
                      <a:pt x="275" y="0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8C8CE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01" name="Freeform 237"/>
              <p:cNvSpPr/>
              <p:nvPr/>
            </p:nvSpPr>
            <p:spPr>
              <a:xfrm>
                <a:off x="2402" y="959"/>
                <a:ext cx="10" cy="4"/>
              </a:xfrm>
              <a:custGeom>
                <a:avLst/>
                <a:gdLst>
                  <a:gd name="txL" fmla="*/ 0 w 10"/>
                  <a:gd name="txT" fmla="*/ 0 h 4"/>
                  <a:gd name="txR" fmla="*/ 10 w 10"/>
                  <a:gd name="txB" fmla="*/ 4 h 4"/>
                </a:gdLst>
                <a:ahLst/>
                <a:cxnLst>
                  <a:cxn ang="0">
                    <a:pos x="10" y="4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4"/>
                  </a:cxn>
                </a:cxnLst>
                <a:rect l="txL" t="txT" r="txR" b="txB"/>
                <a:pathLst>
                  <a:path w="10" h="4">
                    <a:moveTo>
                      <a:pt x="10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02" name="Freeform 238"/>
              <p:cNvSpPr/>
              <p:nvPr/>
            </p:nvSpPr>
            <p:spPr>
              <a:xfrm>
                <a:off x="4308" y="954"/>
                <a:ext cx="9" cy="5"/>
              </a:xfrm>
              <a:custGeom>
                <a:avLst/>
                <a:gdLst>
                  <a:gd name="txL" fmla="*/ 0 w 9"/>
                  <a:gd name="txT" fmla="*/ 0 h 5"/>
                  <a:gd name="txR" fmla="*/ 9 w 9"/>
                  <a:gd name="txB" fmla="*/ 5 h 5"/>
                </a:gdLst>
                <a:ahLst/>
                <a:cxnLst>
                  <a:cxn ang="0">
                    <a:pos x="0" y="5"/>
                  </a:cxn>
                  <a:cxn ang="0">
                    <a:pos x="3" y="3"/>
                  </a:cxn>
                  <a:cxn ang="0">
                    <a:pos x="9" y="3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5"/>
                  </a:cxn>
                </a:cxnLst>
                <a:rect l="txL" t="txT" r="txR" b="txB"/>
                <a:pathLst>
                  <a:path w="9" h="5">
                    <a:moveTo>
                      <a:pt x="0" y="5"/>
                    </a:moveTo>
                    <a:lnTo>
                      <a:pt x="3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03" name="Freeform 239"/>
              <p:cNvSpPr/>
              <p:nvPr/>
            </p:nvSpPr>
            <p:spPr>
              <a:xfrm>
                <a:off x="2322" y="965"/>
                <a:ext cx="13" cy="9"/>
              </a:xfrm>
              <a:custGeom>
                <a:avLst/>
                <a:gdLst>
                  <a:gd name="txL" fmla="*/ 0 w 13"/>
                  <a:gd name="txT" fmla="*/ 0 h 9"/>
                  <a:gd name="txR" fmla="*/ 13 w 13"/>
                  <a:gd name="txB" fmla="*/ 9 h 9"/>
                </a:gdLst>
                <a:ahLst/>
                <a:cxnLst>
                  <a:cxn ang="0">
                    <a:pos x="13" y="7"/>
                  </a:cxn>
                  <a:cxn ang="0">
                    <a:pos x="10" y="9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3" y="7"/>
                  </a:cxn>
                </a:cxnLst>
                <a:rect l="txL" t="txT" r="txR" b="txB"/>
                <a:pathLst>
                  <a:path w="13" h="9">
                    <a:moveTo>
                      <a:pt x="13" y="7"/>
                    </a:moveTo>
                    <a:lnTo>
                      <a:pt x="10" y="9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04" name="Freeform 240"/>
              <p:cNvSpPr/>
              <p:nvPr/>
            </p:nvSpPr>
            <p:spPr>
              <a:xfrm>
                <a:off x="4385" y="959"/>
                <a:ext cx="12" cy="9"/>
              </a:xfrm>
              <a:custGeom>
                <a:avLst/>
                <a:gdLst>
                  <a:gd name="txL" fmla="*/ 0 w 12"/>
                  <a:gd name="txT" fmla="*/ 0 h 9"/>
                  <a:gd name="txR" fmla="*/ 12 w 12"/>
                  <a:gd name="txB" fmla="*/ 9 h 9"/>
                </a:gdLst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6" y="6"/>
                  </a:cxn>
                  <a:cxn ang="0">
                    <a:pos x="12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9"/>
                  </a:cxn>
                </a:cxnLst>
                <a:rect l="txL" t="txT" r="txR" b="txB"/>
                <a:pathLst>
                  <a:path w="12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05" name="Freeform 241"/>
              <p:cNvSpPr/>
              <p:nvPr/>
            </p:nvSpPr>
            <p:spPr>
              <a:xfrm>
                <a:off x="3116" y="966"/>
                <a:ext cx="13" cy="5"/>
              </a:xfrm>
              <a:custGeom>
                <a:avLst/>
                <a:gdLst>
                  <a:gd name="txL" fmla="*/ 0 w 13"/>
                  <a:gd name="txT" fmla="*/ 0 h 5"/>
                  <a:gd name="txR" fmla="*/ 13 w 13"/>
                  <a:gd name="txB" fmla="*/ 5 h 5"/>
                </a:gdLst>
                <a:ahLst/>
                <a:cxnLst>
                  <a:cxn ang="0">
                    <a:pos x="13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3" y="2"/>
                  </a:cxn>
                </a:cxnLst>
                <a:rect l="txL" t="txT" r="txR" b="txB"/>
                <a:pathLst>
                  <a:path w="13" h="5">
                    <a:moveTo>
                      <a:pt x="13" y="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06" name="Freeform 242"/>
              <p:cNvSpPr/>
              <p:nvPr/>
            </p:nvSpPr>
            <p:spPr>
              <a:xfrm>
                <a:off x="3590" y="965"/>
                <a:ext cx="13" cy="3"/>
              </a:xfrm>
              <a:custGeom>
                <a:avLst/>
                <a:gdLst>
                  <a:gd name="txL" fmla="*/ 0 w 13"/>
                  <a:gd name="txT" fmla="*/ 0 h 3"/>
                  <a:gd name="txR" fmla="*/ 13 w 13"/>
                  <a:gd name="txB" fmla="*/ 3 h 3"/>
                </a:gdLst>
                <a:ahLst/>
                <a:cxnLst>
                  <a:cxn ang="0">
                    <a:pos x="0" y="1"/>
                  </a:cxn>
                  <a:cxn ang="0">
                    <a:pos x="10" y="3"/>
                  </a:cxn>
                  <a:cxn ang="0">
                    <a:pos x="13" y="3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13" h="3">
                    <a:moveTo>
                      <a:pt x="0" y="1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07" name="Freeform 243"/>
              <p:cNvSpPr/>
              <p:nvPr/>
            </p:nvSpPr>
            <p:spPr>
              <a:xfrm>
                <a:off x="2428" y="968"/>
                <a:ext cx="13" cy="3"/>
              </a:xfrm>
              <a:custGeom>
                <a:avLst/>
                <a:gdLst>
                  <a:gd name="txL" fmla="*/ 0 w 13"/>
                  <a:gd name="txT" fmla="*/ 0 h 3"/>
                  <a:gd name="txR" fmla="*/ 13 w 13"/>
                  <a:gd name="txB" fmla="*/ 3 h 3"/>
                </a:gdLst>
                <a:ahLst/>
                <a:cxnLst>
                  <a:cxn ang="0">
                    <a:pos x="13" y="3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txL" t="txT" r="txR" b="txB"/>
                <a:pathLst>
                  <a:path w="13" h="3">
                    <a:moveTo>
                      <a:pt x="13" y="3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08" name="Freeform 244"/>
              <p:cNvSpPr/>
              <p:nvPr/>
            </p:nvSpPr>
            <p:spPr>
              <a:xfrm>
                <a:off x="4279" y="963"/>
                <a:ext cx="9" cy="3"/>
              </a:xfrm>
              <a:custGeom>
                <a:avLst/>
                <a:gdLst>
                  <a:gd name="txL" fmla="*/ 0 w 9"/>
                  <a:gd name="txT" fmla="*/ 0 h 3"/>
                  <a:gd name="txR" fmla="*/ 9 w 9"/>
                  <a:gd name="txB" fmla="*/ 3 h 3"/>
                </a:gdLst>
                <a:ahLst/>
                <a:cxnLst>
                  <a:cxn ang="0">
                    <a:pos x="0" y="3"/>
                  </a:cxn>
                  <a:cxn ang="0">
                    <a:pos x="3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txL" t="txT" r="txR" b="txB"/>
                <a:pathLst>
                  <a:path w="9" h="3">
                    <a:moveTo>
                      <a:pt x="0" y="3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09" name="Freeform 245"/>
              <p:cNvSpPr/>
              <p:nvPr/>
            </p:nvSpPr>
            <p:spPr>
              <a:xfrm>
                <a:off x="2678" y="969"/>
                <a:ext cx="3" cy="16"/>
              </a:xfrm>
              <a:custGeom>
                <a:avLst/>
                <a:gdLst>
                  <a:gd name="txL" fmla="*/ 0 w 3"/>
                  <a:gd name="txT" fmla="*/ 0 h 16"/>
                  <a:gd name="txR" fmla="*/ 3 w 3"/>
                  <a:gd name="txB" fmla="*/ 16 h 16"/>
                </a:gdLst>
                <a:ahLst/>
                <a:cxnLst>
                  <a:cxn ang="0">
                    <a:pos x="3" y="14"/>
                  </a:cxn>
                  <a:cxn ang="0">
                    <a:pos x="3" y="16"/>
                  </a:cxn>
                  <a:cxn ang="0">
                    <a:pos x="0" y="1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4"/>
                  </a:cxn>
                </a:cxnLst>
                <a:rect l="txL" t="txT" r="txR" b="txB"/>
                <a:pathLst>
                  <a:path w="3" h="16">
                    <a:moveTo>
                      <a:pt x="3" y="14"/>
                    </a:moveTo>
                    <a:lnTo>
                      <a:pt x="3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10" name="Freeform 246"/>
              <p:cNvSpPr/>
              <p:nvPr/>
            </p:nvSpPr>
            <p:spPr>
              <a:xfrm>
                <a:off x="4035" y="966"/>
                <a:ext cx="7" cy="16"/>
              </a:xfrm>
              <a:custGeom>
                <a:avLst/>
                <a:gdLst>
                  <a:gd name="txL" fmla="*/ 0 w 7"/>
                  <a:gd name="txT" fmla="*/ 0 h 16"/>
                  <a:gd name="txR" fmla="*/ 7 w 7"/>
                  <a:gd name="txB" fmla="*/ 16 h 16"/>
                </a:gdLst>
                <a:ahLst/>
                <a:cxnLst>
                  <a:cxn ang="0">
                    <a:pos x="0" y="13"/>
                  </a:cxn>
                  <a:cxn ang="0">
                    <a:pos x="4" y="16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3"/>
                  </a:cxn>
                </a:cxnLst>
                <a:rect l="txL" t="txT" r="txR" b="txB"/>
                <a:pathLst>
                  <a:path w="7" h="16">
                    <a:moveTo>
                      <a:pt x="0" y="13"/>
                    </a:moveTo>
                    <a:lnTo>
                      <a:pt x="4" y="16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11" name="Freeform 247"/>
              <p:cNvSpPr/>
              <p:nvPr/>
            </p:nvSpPr>
            <p:spPr>
              <a:xfrm>
                <a:off x="3094" y="971"/>
                <a:ext cx="9" cy="6"/>
              </a:xfrm>
              <a:custGeom>
                <a:avLst/>
                <a:gdLst>
                  <a:gd name="txL" fmla="*/ 0 w 9"/>
                  <a:gd name="txT" fmla="*/ 0 h 6"/>
                  <a:gd name="txR" fmla="*/ 9 w 9"/>
                  <a:gd name="txB" fmla="*/ 6 h 6"/>
                </a:gdLst>
                <a:ahLst/>
                <a:cxnLst>
                  <a:cxn ang="0">
                    <a:pos x="6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1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6" y="3"/>
                  </a:cxn>
                </a:cxnLst>
                <a:rect l="txL" t="txT" r="txR" b="txB"/>
                <a:pathLst>
                  <a:path w="9" h="6">
                    <a:moveTo>
                      <a:pt x="6" y="3"/>
                    </a:move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12" name="Freeform 248"/>
              <p:cNvSpPr/>
              <p:nvPr/>
            </p:nvSpPr>
            <p:spPr>
              <a:xfrm>
                <a:off x="3616" y="968"/>
                <a:ext cx="10" cy="8"/>
              </a:xfrm>
              <a:custGeom>
                <a:avLst/>
                <a:gdLst>
                  <a:gd name="txL" fmla="*/ 0 w 10"/>
                  <a:gd name="txT" fmla="*/ 0 h 8"/>
                  <a:gd name="txR" fmla="*/ 10 w 10"/>
                  <a:gd name="txB" fmla="*/ 8 h 8"/>
                </a:gdLst>
                <a:ahLst/>
                <a:cxnLst>
                  <a:cxn ang="0">
                    <a:pos x="3" y="4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0" y="6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4"/>
                  </a:cxn>
                </a:cxnLst>
                <a:rect l="txL" t="txT" r="txR" b="txB"/>
                <a:pathLst>
                  <a:path w="10" h="8">
                    <a:moveTo>
                      <a:pt x="3" y="4"/>
                    </a:moveTo>
                    <a:lnTo>
                      <a:pt x="10" y="8"/>
                    </a:lnTo>
                    <a:lnTo>
                      <a:pt x="10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13" name="Freeform 249"/>
              <p:cNvSpPr/>
              <p:nvPr/>
            </p:nvSpPr>
            <p:spPr>
              <a:xfrm>
                <a:off x="3139" y="971"/>
                <a:ext cx="13" cy="1"/>
              </a:xfrm>
              <a:custGeom>
                <a:avLst/>
                <a:gdLst>
                  <a:gd name="txL" fmla="*/ 0 w 13"/>
                  <a:gd name="txT" fmla="*/ 0 h 1"/>
                  <a:gd name="txR" fmla="*/ 13 w 13"/>
                  <a:gd name="txB" fmla="*/ 1 h 1"/>
                </a:gdLst>
                <a:ahLst/>
                <a:cxnLst>
                  <a:cxn ang="0">
                    <a:pos x="13" y="0"/>
                  </a:cxn>
                  <a:cxn ang="0">
                    <a:pos x="13" y="1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rect l="txL" t="txT" r="txR" b="txB"/>
                <a:pathLst>
                  <a:path w="13" h="1">
                    <a:moveTo>
                      <a:pt x="13" y="0"/>
                    </a:moveTo>
                    <a:lnTo>
                      <a:pt x="13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14" name="Freeform 250"/>
              <p:cNvSpPr/>
              <p:nvPr/>
            </p:nvSpPr>
            <p:spPr>
              <a:xfrm>
                <a:off x="3565" y="968"/>
                <a:ext cx="12" cy="3"/>
              </a:xfrm>
              <a:custGeom>
                <a:avLst/>
                <a:gdLst>
                  <a:gd name="txL" fmla="*/ 0 w 12"/>
                  <a:gd name="txT" fmla="*/ 0 h 3"/>
                  <a:gd name="txR" fmla="*/ 12 w 12"/>
                  <a:gd name="txB" fmla="*/ 3 h 3"/>
                </a:gdLst>
                <a:ahLst/>
                <a:cxnLst>
                  <a:cxn ang="0">
                    <a:pos x="3" y="1"/>
                  </a:cxn>
                  <a:cxn ang="0">
                    <a:pos x="0" y="3"/>
                  </a:cxn>
                  <a:cxn ang="0">
                    <a:pos x="9" y="3"/>
                  </a:cxn>
                  <a:cxn ang="0">
                    <a:pos x="12" y="0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2" h="3">
                    <a:moveTo>
                      <a:pt x="3" y="1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15" name="Freeform 251"/>
              <p:cNvSpPr/>
              <p:nvPr/>
            </p:nvSpPr>
            <p:spPr>
              <a:xfrm>
                <a:off x="2460" y="977"/>
                <a:ext cx="13" cy="5"/>
              </a:xfrm>
              <a:custGeom>
                <a:avLst/>
                <a:gdLst>
                  <a:gd name="txL" fmla="*/ 0 w 13"/>
                  <a:gd name="txT" fmla="*/ 0 h 5"/>
                  <a:gd name="txR" fmla="*/ 13 w 13"/>
                  <a:gd name="txB" fmla="*/ 5 h 5"/>
                </a:gdLst>
                <a:ahLst/>
                <a:cxnLst>
                  <a:cxn ang="0">
                    <a:pos x="13" y="5"/>
                  </a:cxn>
                  <a:cxn ang="0">
                    <a:pos x="13" y="5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3" y="5"/>
                  </a:cxn>
                </a:cxnLst>
                <a:rect l="txL" t="txT" r="txR" b="txB"/>
                <a:pathLst>
                  <a:path w="13" h="5">
                    <a:moveTo>
                      <a:pt x="13" y="5"/>
                    </a:moveTo>
                    <a:lnTo>
                      <a:pt x="1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16" name="Freeform 252"/>
              <p:cNvSpPr/>
              <p:nvPr/>
            </p:nvSpPr>
            <p:spPr>
              <a:xfrm>
                <a:off x="4247" y="972"/>
                <a:ext cx="13" cy="5"/>
              </a:xfrm>
              <a:custGeom>
                <a:avLst/>
                <a:gdLst>
                  <a:gd name="txL" fmla="*/ 0 w 13"/>
                  <a:gd name="txT" fmla="*/ 0 h 5"/>
                  <a:gd name="txR" fmla="*/ 13 w 13"/>
                  <a:gd name="txB" fmla="*/ 5 h 5"/>
                </a:gdLst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6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3" y="2"/>
                  </a:cxn>
                  <a:cxn ang="0">
                    <a:pos x="0" y="5"/>
                  </a:cxn>
                </a:cxnLst>
                <a:rect l="txL" t="txT" r="txR" b="txB"/>
                <a:pathLst>
                  <a:path w="13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17" name="Freeform 253"/>
              <p:cNvSpPr/>
              <p:nvPr/>
            </p:nvSpPr>
            <p:spPr>
              <a:xfrm>
                <a:off x="3164" y="979"/>
                <a:ext cx="10" cy="6"/>
              </a:xfrm>
              <a:custGeom>
                <a:avLst/>
                <a:gdLst>
                  <a:gd name="txL" fmla="*/ 0 w 10"/>
                  <a:gd name="txT" fmla="*/ 0 h 6"/>
                  <a:gd name="txR" fmla="*/ 10 w 10"/>
                  <a:gd name="txB" fmla="*/ 6 h 6"/>
                </a:gdLst>
                <a:ahLst/>
                <a:cxnLst>
                  <a:cxn ang="0">
                    <a:pos x="10" y="6"/>
                  </a:cxn>
                  <a:cxn ang="0">
                    <a:pos x="4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4"/>
                  </a:cxn>
                  <a:cxn ang="0">
                    <a:pos x="10" y="6"/>
                  </a:cxn>
                </a:cxnLst>
                <a:rect l="txL" t="txT" r="txR" b="txB"/>
                <a:pathLst>
                  <a:path w="10" h="6">
                    <a:moveTo>
                      <a:pt x="10" y="6"/>
                    </a:moveTo>
                    <a:lnTo>
                      <a:pt x="4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18" name="Freeform 254"/>
              <p:cNvSpPr/>
              <p:nvPr/>
            </p:nvSpPr>
            <p:spPr>
              <a:xfrm>
                <a:off x="3545" y="977"/>
                <a:ext cx="10" cy="5"/>
              </a:xfrm>
              <a:custGeom>
                <a:avLst/>
                <a:gdLst>
                  <a:gd name="txL" fmla="*/ 0 w 10"/>
                  <a:gd name="txT" fmla="*/ 0 h 5"/>
                  <a:gd name="txR" fmla="*/ 10 w 10"/>
                  <a:gd name="txB" fmla="*/ 5 h 5"/>
                </a:gdLst>
                <a:ahLst/>
                <a:cxnLst>
                  <a:cxn ang="0">
                    <a:pos x="0" y="5"/>
                  </a:cxn>
                  <a:cxn ang="0">
                    <a:pos x="4" y="5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txL" t="txT" r="txR" b="txB"/>
                <a:pathLst>
                  <a:path w="10" h="5">
                    <a:moveTo>
                      <a:pt x="0" y="5"/>
                    </a:moveTo>
                    <a:lnTo>
                      <a:pt x="4" y="5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19" name="Freeform 255"/>
              <p:cNvSpPr/>
              <p:nvPr/>
            </p:nvSpPr>
            <p:spPr>
              <a:xfrm>
                <a:off x="2341" y="979"/>
                <a:ext cx="13" cy="9"/>
              </a:xfrm>
              <a:custGeom>
                <a:avLst/>
                <a:gdLst>
                  <a:gd name="txL" fmla="*/ 0 w 13"/>
                  <a:gd name="txT" fmla="*/ 0 h 9"/>
                  <a:gd name="txR" fmla="*/ 13 w 13"/>
                  <a:gd name="txB" fmla="*/ 9 h 9"/>
                </a:gdLst>
                <a:ahLst/>
                <a:cxnLst>
                  <a:cxn ang="0">
                    <a:pos x="13" y="9"/>
                  </a:cxn>
                  <a:cxn ang="0">
                    <a:pos x="13" y="9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9"/>
                  </a:cxn>
                  <a:cxn ang="0">
                    <a:pos x="13" y="9"/>
                  </a:cxn>
                </a:cxnLst>
                <a:rect l="txL" t="txT" r="txR" b="txB"/>
                <a:pathLst>
                  <a:path w="13" h="9">
                    <a:moveTo>
                      <a:pt x="13" y="9"/>
                    </a:moveTo>
                    <a:lnTo>
                      <a:pt x="13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20" name="Freeform 256"/>
              <p:cNvSpPr/>
              <p:nvPr/>
            </p:nvSpPr>
            <p:spPr>
              <a:xfrm>
                <a:off x="4365" y="974"/>
                <a:ext cx="13" cy="9"/>
              </a:xfrm>
              <a:custGeom>
                <a:avLst/>
                <a:gdLst>
                  <a:gd name="txL" fmla="*/ 0 w 13"/>
                  <a:gd name="txT" fmla="*/ 0 h 9"/>
                  <a:gd name="txR" fmla="*/ 13 w 13"/>
                  <a:gd name="txB" fmla="*/ 9 h 9"/>
                </a:gdLst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10" y="5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0" y="9"/>
                  </a:cxn>
                </a:cxnLst>
                <a:rect l="txL" t="txT" r="txR" b="txB"/>
                <a:pathLst>
                  <a:path w="13" h="9">
                    <a:moveTo>
                      <a:pt x="0" y="9"/>
                    </a:moveTo>
                    <a:lnTo>
                      <a:pt x="0" y="9"/>
                    </a:lnTo>
                    <a:lnTo>
                      <a:pt x="10" y="5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21" name="Freeform 257"/>
              <p:cNvSpPr/>
              <p:nvPr/>
            </p:nvSpPr>
            <p:spPr>
              <a:xfrm>
                <a:off x="3084" y="982"/>
                <a:ext cx="3" cy="7"/>
              </a:xfrm>
              <a:custGeom>
                <a:avLst/>
                <a:gdLst>
                  <a:gd name="txL" fmla="*/ 0 w 3"/>
                  <a:gd name="txT" fmla="*/ 0 h 7"/>
                  <a:gd name="txR" fmla="*/ 3 w 3"/>
                  <a:gd name="txB" fmla="*/ 7 h 7"/>
                </a:gdLst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7"/>
                  </a:cxn>
                  <a:cxn ang="0">
                    <a:pos x="0" y="6"/>
                  </a:cxn>
                </a:cxnLst>
                <a:rect l="txL" t="txT" r="txR" b="txB"/>
                <a:pathLst>
                  <a:path w="3" h="7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22" name="Freeform 258"/>
              <p:cNvSpPr/>
              <p:nvPr/>
            </p:nvSpPr>
            <p:spPr>
              <a:xfrm>
                <a:off x="3632" y="979"/>
                <a:ext cx="3" cy="7"/>
              </a:xfrm>
              <a:custGeom>
                <a:avLst/>
                <a:gdLst>
                  <a:gd name="txL" fmla="*/ 0 w 3"/>
                  <a:gd name="txT" fmla="*/ 0 h 7"/>
                  <a:gd name="txR" fmla="*/ 3 w 3"/>
                  <a:gd name="txB" fmla="*/ 7 h 7"/>
                </a:gdLst>
                <a:ahLst/>
                <a:cxnLst>
                  <a:cxn ang="0">
                    <a:pos x="3" y="6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" y="6"/>
                  </a:cxn>
                </a:cxnLst>
                <a:rect l="txL" t="txT" r="txR" b="txB"/>
                <a:pathLst>
                  <a:path w="3" h="7">
                    <a:moveTo>
                      <a:pt x="3" y="6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23" name="Freeform 259"/>
              <p:cNvSpPr/>
              <p:nvPr/>
            </p:nvSpPr>
            <p:spPr>
              <a:xfrm>
                <a:off x="2489" y="986"/>
                <a:ext cx="19" cy="6"/>
              </a:xfrm>
              <a:custGeom>
                <a:avLst/>
                <a:gdLst>
                  <a:gd name="txL" fmla="*/ 0 w 19"/>
                  <a:gd name="txT" fmla="*/ 0 h 6"/>
                  <a:gd name="txR" fmla="*/ 19 w 19"/>
                  <a:gd name="txB" fmla="*/ 6 h 6"/>
                </a:gdLst>
                <a:ahLst/>
                <a:cxnLst>
                  <a:cxn ang="0">
                    <a:pos x="19" y="6"/>
                  </a:cxn>
                  <a:cxn ang="0">
                    <a:pos x="16" y="6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9" y="5"/>
                  </a:cxn>
                  <a:cxn ang="0">
                    <a:pos x="19" y="6"/>
                  </a:cxn>
                </a:cxnLst>
                <a:rect l="txL" t="txT" r="txR" b="txB"/>
                <a:pathLst>
                  <a:path w="19" h="6">
                    <a:moveTo>
                      <a:pt x="19" y="6"/>
                    </a:moveTo>
                    <a:lnTo>
                      <a:pt x="16" y="6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24" name="Freeform 260"/>
              <p:cNvSpPr/>
              <p:nvPr/>
            </p:nvSpPr>
            <p:spPr>
              <a:xfrm>
                <a:off x="4212" y="982"/>
                <a:ext cx="16" cy="6"/>
              </a:xfrm>
              <a:custGeom>
                <a:avLst/>
                <a:gdLst>
                  <a:gd name="txL" fmla="*/ 0 w 16"/>
                  <a:gd name="txT" fmla="*/ 0 h 6"/>
                  <a:gd name="txR" fmla="*/ 16 w 16"/>
                  <a:gd name="txB" fmla="*/ 6 h 6"/>
                </a:gdLst>
                <a:ahLst/>
                <a:cxnLst>
                  <a:cxn ang="0">
                    <a:pos x="0" y="6"/>
                  </a:cxn>
                  <a:cxn ang="0">
                    <a:pos x="3" y="6"/>
                  </a:cxn>
                  <a:cxn ang="0">
                    <a:pos x="16" y="3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txL" t="txT" r="txR" b="txB"/>
                <a:pathLst>
                  <a:path w="16" h="6">
                    <a:moveTo>
                      <a:pt x="0" y="6"/>
                    </a:moveTo>
                    <a:lnTo>
                      <a:pt x="3" y="6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25" name="Freeform 261"/>
              <p:cNvSpPr/>
              <p:nvPr/>
            </p:nvSpPr>
            <p:spPr>
              <a:xfrm>
                <a:off x="2662" y="991"/>
                <a:ext cx="12" cy="9"/>
              </a:xfrm>
              <a:custGeom>
                <a:avLst/>
                <a:gdLst>
                  <a:gd name="txL" fmla="*/ 0 w 12"/>
                  <a:gd name="txT" fmla="*/ 0 h 9"/>
                  <a:gd name="txR" fmla="*/ 12 w 12"/>
                  <a:gd name="txB" fmla="*/ 9 h 9"/>
                </a:gdLst>
                <a:ahLst/>
                <a:cxnLst>
                  <a:cxn ang="0">
                    <a:pos x="12" y="3"/>
                  </a:cxn>
                  <a:cxn ang="0">
                    <a:pos x="3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2" y="3"/>
                  </a:cxn>
                </a:cxnLst>
                <a:rect l="txL" t="txT" r="txR" b="txB"/>
                <a:pathLst>
                  <a:path w="12" h="9">
                    <a:moveTo>
                      <a:pt x="12" y="3"/>
                    </a:moveTo>
                    <a:lnTo>
                      <a:pt x="3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26" name="Freeform 262"/>
              <p:cNvSpPr/>
              <p:nvPr/>
            </p:nvSpPr>
            <p:spPr>
              <a:xfrm>
                <a:off x="4045" y="988"/>
                <a:ext cx="13" cy="9"/>
              </a:xfrm>
              <a:custGeom>
                <a:avLst/>
                <a:gdLst>
                  <a:gd name="txL" fmla="*/ 0 w 13"/>
                  <a:gd name="txT" fmla="*/ 0 h 9"/>
                  <a:gd name="txR" fmla="*/ 13 w 13"/>
                  <a:gd name="txB" fmla="*/ 9 h 9"/>
                </a:gdLst>
                <a:ahLst/>
                <a:cxnLst>
                  <a:cxn ang="0">
                    <a:pos x="0" y="1"/>
                  </a:cxn>
                  <a:cxn ang="0">
                    <a:pos x="10" y="9"/>
                  </a:cxn>
                  <a:cxn ang="0">
                    <a:pos x="10" y="9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13" h="9">
                    <a:moveTo>
                      <a:pt x="0" y="1"/>
                    </a:moveTo>
                    <a:lnTo>
                      <a:pt x="10" y="9"/>
                    </a:lnTo>
                    <a:lnTo>
                      <a:pt x="13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27" name="Freeform 263"/>
              <p:cNvSpPr/>
              <p:nvPr/>
            </p:nvSpPr>
            <p:spPr>
              <a:xfrm>
                <a:off x="3084" y="992"/>
                <a:ext cx="13" cy="8"/>
              </a:xfrm>
              <a:custGeom>
                <a:avLst/>
                <a:gdLst>
                  <a:gd name="txL" fmla="*/ 0 w 13"/>
                  <a:gd name="txT" fmla="*/ 0 h 8"/>
                  <a:gd name="txR" fmla="*/ 13 w 13"/>
                  <a:gd name="txB" fmla="*/ 8 h 8"/>
                </a:gdLst>
                <a:ahLst/>
                <a:cxnLst>
                  <a:cxn ang="0">
                    <a:pos x="7" y="5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7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5"/>
                  </a:cxn>
                </a:cxnLst>
                <a:rect l="txL" t="txT" r="txR" b="txB"/>
                <a:pathLst>
                  <a:path w="13" h="8">
                    <a:moveTo>
                      <a:pt x="7" y="5"/>
                    </a:moveTo>
                    <a:lnTo>
                      <a:pt x="13" y="8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28" name="Freeform 264"/>
              <p:cNvSpPr/>
              <p:nvPr/>
            </p:nvSpPr>
            <p:spPr>
              <a:xfrm>
                <a:off x="3622" y="991"/>
                <a:ext cx="10" cy="7"/>
              </a:xfrm>
              <a:custGeom>
                <a:avLst/>
                <a:gdLst>
                  <a:gd name="txL" fmla="*/ 0 w 10"/>
                  <a:gd name="txT" fmla="*/ 0 h 7"/>
                  <a:gd name="txR" fmla="*/ 10 w 10"/>
                  <a:gd name="txB" fmla="*/ 7 h 7"/>
                </a:gdLst>
                <a:ahLst/>
                <a:cxnLst>
                  <a:cxn ang="0">
                    <a:pos x="4" y="3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4" y="6"/>
                  </a:cxn>
                  <a:cxn ang="0">
                    <a:pos x="10" y="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3"/>
                  </a:cxn>
                </a:cxnLst>
                <a:rect l="txL" t="txT" r="txR" b="txB"/>
                <a:pathLst>
                  <a:path w="10" h="7">
                    <a:moveTo>
                      <a:pt x="4" y="3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29" name="Freeform 265"/>
              <p:cNvSpPr/>
              <p:nvPr/>
            </p:nvSpPr>
            <p:spPr>
              <a:xfrm>
                <a:off x="2367" y="992"/>
                <a:ext cx="22" cy="11"/>
              </a:xfrm>
              <a:custGeom>
                <a:avLst/>
                <a:gdLst>
                  <a:gd name="txL" fmla="*/ 0 w 22"/>
                  <a:gd name="txT" fmla="*/ 0 h 11"/>
                  <a:gd name="txR" fmla="*/ 22 w 22"/>
                  <a:gd name="txB" fmla="*/ 11 h 11"/>
                </a:gdLst>
                <a:ahLst/>
                <a:cxnLst>
                  <a:cxn ang="0">
                    <a:pos x="22" y="9"/>
                  </a:cxn>
                  <a:cxn ang="0">
                    <a:pos x="22" y="9"/>
                  </a:cxn>
                  <a:cxn ang="0">
                    <a:pos x="19" y="11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6" y="6"/>
                  </a:cxn>
                  <a:cxn ang="0">
                    <a:pos x="22" y="9"/>
                  </a:cxn>
                </a:cxnLst>
                <a:rect l="txL" t="txT" r="txR" b="txB"/>
                <a:pathLst>
                  <a:path w="22" h="11">
                    <a:moveTo>
                      <a:pt x="22" y="9"/>
                    </a:moveTo>
                    <a:lnTo>
                      <a:pt x="22" y="9"/>
                    </a:lnTo>
                    <a:lnTo>
                      <a:pt x="19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30" name="Freeform 266"/>
              <p:cNvSpPr/>
              <p:nvPr/>
            </p:nvSpPr>
            <p:spPr>
              <a:xfrm>
                <a:off x="4330" y="988"/>
                <a:ext cx="22" cy="9"/>
              </a:xfrm>
              <a:custGeom>
                <a:avLst/>
                <a:gdLst>
                  <a:gd name="txL" fmla="*/ 0 w 22"/>
                  <a:gd name="txT" fmla="*/ 0 h 9"/>
                  <a:gd name="txR" fmla="*/ 22 w 22"/>
                  <a:gd name="txB" fmla="*/ 9 h 9"/>
                </a:gdLst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6" y="6"/>
                  </a:cxn>
                  <a:cxn ang="0">
                    <a:pos x="0" y="9"/>
                  </a:cxn>
                </a:cxnLst>
                <a:rect l="txL" t="txT" r="txR" b="txB"/>
                <a:pathLst>
                  <a:path w="22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31" name="Freeform 267"/>
              <p:cNvSpPr/>
              <p:nvPr/>
            </p:nvSpPr>
            <p:spPr>
              <a:xfrm>
                <a:off x="3180" y="992"/>
                <a:ext cx="4" cy="8"/>
              </a:xfrm>
              <a:custGeom>
                <a:avLst/>
                <a:gdLst>
                  <a:gd name="txL" fmla="*/ 0 w 4"/>
                  <a:gd name="txT" fmla="*/ 0 h 8"/>
                  <a:gd name="txR" fmla="*/ 4 w 4"/>
                  <a:gd name="txB" fmla="*/ 8 h 8"/>
                </a:gdLst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6"/>
                  </a:cxn>
                </a:cxnLst>
                <a:rect l="txL" t="txT" r="txR" b="txB"/>
                <a:pathLst>
                  <a:path w="4" h="8">
                    <a:moveTo>
                      <a:pt x="4" y="6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32" name="Freeform 268"/>
              <p:cNvSpPr/>
              <p:nvPr/>
            </p:nvSpPr>
            <p:spPr>
              <a:xfrm>
                <a:off x="3533" y="991"/>
                <a:ext cx="6" cy="7"/>
              </a:xfrm>
              <a:custGeom>
                <a:avLst/>
                <a:gdLst>
                  <a:gd name="txL" fmla="*/ 0 w 6"/>
                  <a:gd name="txT" fmla="*/ 0 h 7"/>
                  <a:gd name="txR" fmla="*/ 6 w 6"/>
                  <a:gd name="txB" fmla="*/ 7 h 7"/>
                </a:gdLst>
                <a:ahLst/>
                <a:cxnLst>
                  <a:cxn ang="0">
                    <a:pos x="3" y="6"/>
                  </a:cxn>
                  <a:cxn ang="0">
                    <a:pos x="0" y="6"/>
                  </a:cxn>
                  <a:cxn ang="0">
                    <a:pos x="3" y="7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3" y="3"/>
                  </a:cxn>
                  <a:cxn ang="0">
                    <a:pos x="3" y="6"/>
                  </a:cxn>
                </a:cxnLst>
                <a:rect l="txL" t="txT" r="txR" b="txB"/>
                <a:pathLst>
                  <a:path w="6" h="7">
                    <a:moveTo>
                      <a:pt x="3" y="6"/>
                    </a:moveTo>
                    <a:lnTo>
                      <a:pt x="0" y="6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33" name="Freeform 269"/>
              <p:cNvSpPr/>
              <p:nvPr/>
            </p:nvSpPr>
            <p:spPr>
              <a:xfrm>
                <a:off x="2530" y="998"/>
                <a:ext cx="16" cy="5"/>
              </a:xfrm>
              <a:custGeom>
                <a:avLst/>
                <a:gdLst>
                  <a:gd name="txL" fmla="*/ 0 w 16"/>
                  <a:gd name="txT" fmla="*/ 0 h 5"/>
                  <a:gd name="txR" fmla="*/ 16 w 16"/>
                  <a:gd name="txB" fmla="*/ 5 h 5"/>
                </a:gdLst>
                <a:ahLst/>
                <a:cxnLst>
                  <a:cxn ang="0">
                    <a:pos x="13" y="5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7" y="5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3" y="5"/>
                  </a:cxn>
                </a:cxnLst>
                <a:rect l="txL" t="txT" r="txR" b="txB"/>
                <a:pathLst>
                  <a:path w="16" h="5">
                    <a:moveTo>
                      <a:pt x="13" y="5"/>
                    </a:moveTo>
                    <a:lnTo>
                      <a:pt x="16" y="5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34" name="Freeform 270"/>
              <p:cNvSpPr/>
              <p:nvPr/>
            </p:nvSpPr>
            <p:spPr>
              <a:xfrm>
                <a:off x="4173" y="994"/>
                <a:ext cx="16" cy="6"/>
              </a:xfrm>
              <a:custGeom>
                <a:avLst/>
                <a:gdLst>
                  <a:gd name="txL" fmla="*/ 0 w 16"/>
                  <a:gd name="txT" fmla="*/ 0 h 6"/>
                  <a:gd name="txR" fmla="*/ 16 w 16"/>
                  <a:gd name="txB" fmla="*/ 6 h 6"/>
                </a:gdLst>
                <a:ahLst/>
                <a:cxnLst>
                  <a:cxn ang="0">
                    <a:pos x="3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3" y="4"/>
                  </a:cxn>
                </a:cxnLst>
                <a:rect l="txL" t="txT" r="txR" b="txB"/>
                <a:pathLst>
                  <a:path w="16" h="6">
                    <a:moveTo>
                      <a:pt x="3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35" name="Freeform 271"/>
              <p:cNvSpPr/>
              <p:nvPr/>
            </p:nvSpPr>
            <p:spPr>
              <a:xfrm>
                <a:off x="2399" y="1004"/>
                <a:ext cx="16" cy="8"/>
              </a:xfrm>
              <a:custGeom>
                <a:avLst/>
                <a:gdLst>
                  <a:gd name="txL" fmla="*/ 0 w 16"/>
                  <a:gd name="txT" fmla="*/ 0 h 8"/>
                  <a:gd name="txR" fmla="*/ 16 w 16"/>
                  <a:gd name="txB" fmla="*/ 8 h 8"/>
                </a:gdLst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6" y="6"/>
                  </a:cxn>
                  <a:cxn ang="0">
                    <a:pos x="16" y="6"/>
                  </a:cxn>
                </a:cxnLst>
                <a:rect l="txL" t="txT" r="txR" b="txB"/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36" name="Freeform 272"/>
              <p:cNvSpPr/>
              <p:nvPr/>
            </p:nvSpPr>
            <p:spPr>
              <a:xfrm>
                <a:off x="4304" y="1000"/>
                <a:ext cx="16" cy="7"/>
              </a:xfrm>
              <a:custGeom>
                <a:avLst/>
                <a:gdLst>
                  <a:gd name="txL" fmla="*/ 0 w 16"/>
                  <a:gd name="txT" fmla="*/ 0 h 7"/>
                  <a:gd name="txR" fmla="*/ 16 w 16"/>
                  <a:gd name="txB" fmla="*/ 7 h 7"/>
                </a:gdLst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3" y="3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txL" t="txT" r="txR" b="txB"/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37" name="Freeform 273"/>
              <p:cNvSpPr/>
              <p:nvPr/>
            </p:nvSpPr>
            <p:spPr>
              <a:xfrm>
                <a:off x="2630" y="1004"/>
                <a:ext cx="22" cy="6"/>
              </a:xfrm>
              <a:custGeom>
                <a:avLst/>
                <a:gdLst>
                  <a:gd name="txL" fmla="*/ 0 w 22"/>
                  <a:gd name="txT" fmla="*/ 0 h 6"/>
                  <a:gd name="txR" fmla="*/ 22 w 22"/>
                  <a:gd name="txB" fmla="*/ 6 h 6"/>
                </a:gdLst>
                <a:ahLst/>
                <a:cxnLst>
                  <a:cxn ang="0">
                    <a:pos x="22" y="0"/>
                  </a:cxn>
                  <a:cxn ang="0">
                    <a:pos x="9" y="5"/>
                  </a:cxn>
                  <a:cxn ang="0">
                    <a:pos x="6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3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txL" t="txT" r="txR" b="txB"/>
                <a:pathLst>
                  <a:path w="22" h="6">
                    <a:moveTo>
                      <a:pt x="22" y="0"/>
                    </a:moveTo>
                    <a:lnTo>
                      <a:pt x="9" y="5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19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38" name="Freeform 274"/>
              <p:cNvSpPr/>
              <p:nvPr/>
            </p:nvSpPr>
            <p:spPr>
              <a:xfrm>
                <a:off x="4067" y="1000"/>
                <a:ext cx="23" cy="7"/>
              </a:xfrm>
              <a:custGeom>
                <a:avLst/>
                <a:gdLst>
                  <a:gd name="txL" fmla="*/ 0 w 23"/>
                  <a:gd name="txT" fmla="*/ 0 h 7"/>
                  <a:gd name="txR" fmla="*/ 23 w 23"/>
                  <a:gd name="txB" fmla="*/ 7 h 7"/>
                </a:gdLst>
                <a:ahLst/>
                <a:cxnLst>
                  <a:cxn ang="0">
                    <a:pos x="0" y="1"/>
                  </a:cxn>
                  <a:cxn ang="0">
                    <a:pos x="13" y="4"/>
                  </a:cxn>
                  <a:cxn ang="0">
                    <a:pos x="16" y="4"/>
                  </a:cxn>
                  <a:cxn ang="0">
                    <a:pos x="23" y="7"/>
                  </a:cxn>
                  <a:cxn ang="0">
                    <a:pos x="23" y="7"/>
                  </a:cxn>
                  <a:cxn ang="0">
                    <a:pos x="23" y="6"/>
                  </a:cxn>
                  <a:cxn ang="0">
                    <a:pos x="16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23" h="7">
                    <a:moveTo>
                      <a:pt x="0" y="1"/>
                    </a:moveTo>
                    <a:lnTo>
                      <a:pt x="13" y="4"/>
                    </a:lnTo>
                    <a:lnTo>
                      <a:pt x="16" y="4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39" name="Freeform 275"/>
              <p:cNvSpPr/>
              <p:nvPr/>
            </p:nvSpPr>
            <p:spPr>
              <a:xfrm>
                <a:off x="3180" y="1006"/>
                <a:ext cx="4" cy="9"/>
              </a:xfrm>
              <a:custGeom>
                <a:avLst/>
                <a:gdLst>
                  <a:gd name="txL" fmla="*/ 0 w 4"/>
                  <a:gd name="txT" fmla="*/ 0 h 9"/>
                  <a:gd name="txR" fmla="*/ 4 w 4"/>
                  <a:gd name="txB" fmla="*/ 9 h 9"/>
                </a:gdLst>
                <a:ahLst/>
                <a:cxnLst>
                  <a:cxn ang="0">
                    <a:pos x="4" y="9"/>
                  </a:cxn>
                  <a:cxn ang="0">
                    <a:pos x="0" y="9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4" y="7"/>
                  </a:cxn>
                  <a:cxn ang="0">
                    <a:pos x="4" y="9"/>
                  </a:cxn>
                </a:cxnLst>
                <a:rect l="txL" t="txT" r="txR" b="txB"/>
                <a:pathLst>
                  <a:path w="4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40" name="Freeform 276"/>
              <p:cNvSpPr/>
              <p:nvPr/>
            </p:nvSpPr>
            <p:spPr>
              <a:xfrm>
                <a:off x="3533" y="1003"/>
                <a:ext cx="6" cy="10"/>
              </a:xfrm>
              <a:custGeom>
                <a:avLst/>
                <a:gdLst>
                  <a:gd name="txL" fmla="*/ 0 w 6"/>
                  <a:gd name="txT" fmla="*/ 0 h 10"/>
                  <a:gd name="txR" fmla="*/ 6 w 6"/>
                  <a:gd name="txB" fmla="*/ 10 h 10"/>
                </a:gdLst>
                <a:ahLst/>
                <a:cxnLst>
                  <a:cxn ang="0">
                    <a:pos x="3" y="10"/>
                  </a:cxn>
                  <a:cxn ang="0">
                    <a:pos x="6" y="10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3" y="10"/>
                  </a:cxn>
                </a:cxnLst>
                <a:rect l="txL" t="txT" r="txR" b="txB"/>
                <a:pathLst>
                  <a:path w="6" h="10">
                    <a:moveTo>
                      <a:pt x="3" y="10"/>
                    </a:moveTo>
                    <a:lnTo>
                      <a:pt x="6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41" name="Freeform 277"/>
              <p:cNvSpPr/>
              <p:nvPr/>
            </p:nvSpPr>
            <p:spPr>
              <a:xfrm>
                <a:off x="3200" y="1007"/>
                <a:ext cx="163" cy="90"/>
              </a:xfrm>
              <a:custGeom>
                <a:avLst/>
                <a:gdLst>
                  <a:gd name="txL" fmla="*/ 0 w 163"/>
                  <a:gd name="txT" fmla="*/ 0 h 90"/>
                  <a:gd name="txR" fmla="*/ 163 w 163"/>
                  <a:gd name="txB" fmla="*/ 90 h 90"/>
                </a:gdLst>
                <a:ahLst/>
                <a:cxnLst>
                  <a:cxn ang="0">
                    <a:pos x="124" y="9"/>
                  </a:cxn>
                  <a:cxn ang="0">
                    <a:pos x="144" y="20"/>
                  </a:cxn>
                  <a:cxn ang="0">
                    <a:pos x="157" y="35"/>
                  </a:cxn>
                  <a:cxn ang="0">
                    <a:pos x="163" y="57"/>
                  </a:cxn>
                  <a:cxn ang="0">
                    <a:pos x="157" y="66"/>
                  </a:cxn>
                  <a:cxn ang="0">
                    <a:pos x="140" y="78"/>
                  </a:cxn>
                  <a:cxn ang="0">
                    <a:pos x="124" y="85"/>
                  </a:cxn>
                  <a:cxn ang="0">
                    <a:pos x="118" y="85"/>
                  </a:cxn>
                  <a:cxn ang="0">
                    <a:pos x="105" y="88"/>
                  </a:cxn>
                  <a:cxn ang="0">
                    <a:pos x="89" y="90"/>
                  </a:cxn>
                  <a:cxn ang="0">
                    <a:pos x="73" y="90"/>
                  </a:cxn>
                  <a:cxn ang="0">
                    <a:pos x="64" y="88"/>
                  </a:cxn>
                  <a:cxn ang="0">
                    <a:pos x="48" y="82"/>
                  </a:cxn>
                  <a:cxn ang="0">
                    <a:pos x="32" y="69"/>
                  </a:cxn>
                  <a:cxn ang="0">
                    <a:pos x="28" y="60"/>
                  </a:cxn>
                  <a:cxn ang="0">
                    <a:pos x="32" y="57"/>
                  </a:cxn>
                  <a:cxn ang="0">
                    <a:pos x="28" y="57"/>
                  </a:cxn>
                  <a:cxn ang="0">
                    <a:pos x="54" y="67"/>
                  </a:cxn>
                  <a:cxn ang="0">
                    <a:pos x="67" y="69"/>
                  </a:cxn>
                  <a:cxn ang="0">
                    <a:pos x="99" y="69"/>
                  </a:cxn>
                  <a:cxn ang="0">
                    <a:pos x="108" y="67"/>
                  </a:cxn>
                  <a:cxn ang="0">
                    <a:pos x="124" y="58"/>
                  </a:cxn>
                  <a:cxn ang="0">
                    <a:pos x="131" y="50"/>
                  </a:cxn>
                  <a:cxn ang="0">
                    <a:pos x="131" y="38"/>
                  </a:cxn>
                  <a:cxn ang="0">
                    <a:pos x="118" y="29"/>
                  </a:cxn>
                  <a:cxn ang="0">
                    <a:pos x="96" y="20"/>
                  </a:cxn>
                  <a:cxn ang="0">
                    <a:pos x="73" y="17"/>
                  </a:cxn>
                  <a:cxn ang="0">
                    <a:pos x="35" y="14"/>
                  </a:cxn>
                  <a:cxn ang="0">
                    <a:pos x="12" y="14"/>
                  </a:cxn>
                  <a:cxn ang="0">
                    <a:pos x="9" y="16"/>
                  </a:cxn>
                  <a:cxn ang="0">
                    <a:pos x="3" y="16"/>
                  </a:cxn>
                  <a:cxn ang="0">
                    <a:pos x="0" y="17"/>
                  </a:cxn>
                  <a:cxn ang="0">
                    <a:pos x="6" y="9"/>
                  </a:cxn>
                  <a:cxn ang="0">
                    <a:pos x="6" y="6"/>
                  </a:cxn>
                  <a:cxn ang="0">
                    <a:pos x="25" y="2"/>
                  </a:cxn>
                  <a:cxn ang="0">
                    <a:pos x="60" y="0"/>
                  </a:cxn>
                  <a:cxn ang="0">
                    <a:pos x="96" y="3"/>
                  </a:cxn>
                  <a:cxn ang="0">
                    <a:pos x="124" y="9"/>
                  </a:cxn>
                </a:cxnLst>
                <a:rect l="txL" t="txT" r="txR" b="txB"/>
                <a:pathLst>
                  <a:path w="163" h="90">
                    <a:moveTo>
                      <a:pt x="124" y="9"/>
                    </a:moveTo>
                    <a:lnTo>
                      <a:pt x="144" y="20"/>
                    </a:lnTo>
                    <a:lnTo>
                      <a:pt x="157" y="35"/>
                    </a:lnTo>
                    <a:lnTo>
                      <a:pt x="163" y="57"/>
                    </a:lnTo>
                    <a:lnTo>
                      <a:pt x="157" y="66"/>
                    </a:lnTo>
                    <a:lnTo>
                      <a:pt x="140" y="78"/>
                    </a:lnTo>
                    <a:lnTo>
                      <a:pt x="124" y="85"/>
                    </a:lnTo>
                    <a:lnTo>
                      <a:pt x="118" y="85"/>
                    </a:lnTo>
                    <a:lnTo>
                      <a:pt x="105" y="88"/>
                    </a:lnTo>
                    <a:lnTo>
                      <a:pt x="89" y="90"/>
                    </a:lnTo>
                    <a:lnTo>
                      <a:pt x="73" y="90"/>
                    </a:lnTo>
                    <a:lnTo>
                      <a:pt x="64" y="88"/>
                    </a:lnTo>
                    <a:lnTo>
                      <a:pt x="48" y="82"/>
                    </a:lnTo>
                    <a:lnTo>
                      <a:pt x="32" y="69"/>
                    </a:lnTo>
                    <a:lnTo>
                      <a:pt x="28" y="60"/>
                    </a:lnTo>
                    <a:lnTo>
                      <a:pt x="32" y="57"/>
                    </a:lnTo>
                    <a:lnTo>
                      <a:pt x="28" y="57"/>
                    </a:lnTo>
                    <a:lnTo>
                      <a:pt x="54" y="67"/>
                    </a:lnTo>
                    <a:lnTo>
                      <a:pt x="67" y="69"/>
                    </a:lnTo>
                    <a:lnTo>
                      <a:pt x="99" y="69"/>
                    </a:lnTo>
                    <a:lnTo>
                      <a:pt x="108" y="67"/>
                    </a:lnTo>
                    <a:lnTo>
                      <a:pt x="124" y="58"/>
                    </a:lnTo>
                    <a:lnTo>
                      <a:pt x="131" y="50"/>
                    </a:lnTo>
                    <a:lnTo>
                      <a:pt x="131" y="38"/>
                    </a:lnTo>
                    <a:lnTo>
                      <a:pt x="118" y="29"/>
                    </a:lnTo>
                    <a:lnTo>
                      <a:pt x="96" y="20"/>
                    </a:lnTo>
                    <a:lnTo>
                      <a:pt x="73" y="17"/>
                    </a:lnTo>
                    <a:lnTo>
                      <a:pt x="35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25" y="2"/>
                    </a:lnTo>
                    <a:lnTo>
                      <a:pt x="60" y="0"/>
                    </a:lnTo>
                    <a:lnTo>
                      <a:pt x="96" y="3"/>
                    </a:lnTo>
                    <a:lnTo>
                      <a:pt x="124" y="9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42" name="Freeform 278"/>
              <p:cNvSpPr/>
              <p:nvPr/>
            </p:nvSpPr>
            <p:spPr>
              <a:xfrm>
                <a:off x="3360" y="1006"/>
                <a:ext cx="160" cy="89"/>
              </a:xfrm>
              <a:custGeom>
                <a:avLst/>
                <a:gdLst>
                  <a:gd name="txL" fmla="*/ 0 w 160"/>
                  <a:gd name="txT" fmla="*/ 0 h 89"/>
                  <a:gd name="txR" fmla="*/ 160 w 160"/>
                  <a:gd name="txB" fmla="*/ 89 h 89"/>
                </a:gdLst>
                <a:ahLst/>
                <a:cxnLst>
                  <a:cxn ang="0">
                    <a:pos x="35" y="10"/>
                  </a:cxn>
                  <a:cxn ang="0">
                    <a:pos x="16" y="20"/>
                  </a:cxn>
                  <a:cxn ang="0">
                    <a:pos x="3" y="35"/>
                  </a:cxn>
                  <a:cxn ang="0">
                    <a:pos x="0" y="56"/>
                  </a:cxn>
                  <a:cxn ang="0">
                    <a:pos x="3" y="65"/>
                  </a:cxn>
                  <a:cxn ang="0">
                    <a:pos x="19" y="79"/>
                  </a:cxn>
                  <a:cxn ang="0">
                    <a:pos x="35" y="85"/>
                  </a:cxn>
                  <a:cxn ang="0">
                    <a:pos x="41" y="85"/>
                  </a:cxn>
                  <a:cxn ang="0">
                    <a:pos x="54" y="88"/>
                  </a:cxn>
                  <a:cxn ang="0">
                    <a:pos x="70" y="89"/>
                  </a:cxn>
                  <a:cxn ang="0">
                    <a:pos x="86" y="89"/>
                  </a:cxn>
                  <a:cxn ang="0">
                    <a:pos x="96" y="88"/>
                  </a:cxn>
                  <a:cxn ang="0">
                    <a:pos x="112" y="82"/>
                  </a:cxn>
                  <a:cxn ang="0">
                    <a:pos x="128" y="70"/>
                  </a:cxn>
                  <a:cxn ang="0">
                    <a:pos x="131" y="59"/>
                  </a:cxn>
                  <a:cxn ang="0">
                    <a:pos x="128" y="56"/>
                  </a:cxn>
                  <a:cxn ang="0">
                    <a:pos x="131" y="56"/>
                  </a:cxn>
                  <a:cxn ang="0">
                    <a:pos x="105" y="67"/>
                  </a:cxn>
                  <a:cxn ang="0">
                    <a:pos x="93" y="70"/>
                  </a:cxn>
                  <a:cxn ang="0">
                    <a:pos x="61" y="68"/>
                  </a:cxn>
                  <a:cxn ang="0">
                    <a:pos x="51" y="67"/>
                  </a:cxn>
                  <a:cxn ang="0">
                    <a:pos x="35" y="58"/>
                  </a:cxn>
                  <a:cxn ang="0">
                    <a:pos x="29" y="50"/>
                  </a:cxn>
                  <a:cxn ang="0">
                    <a:pos x="32" y="39"/>
                  </a:cxn>
                  <a:cxn ang="0">
                    <a:pos x="41" y="29"/>
                  </a:cxn>
                  <a:cxn ang="0">
                    <a:pos x="64" y="20"/>
                  </a:cxn>
                  <a:cxn ang="0">
                    <a:pos x="86" y="17"/>
                  </a:cxn>
                  <a:cxn ang="0">
                    <a:pos x="125" y="14"/>
                  </a:cxn>
                  <a:cxn ang="0">
                    <a:pos x="147" y="14"/>
                  </a:cxn>
                  <a:cxn ang="0">
                    <a:pos x="150" y="15"/>
                  </a:cxn>
                  <a:cxn ang="0">
                    <a:pos x="157" y="15"/>
                  </a:cxn>
                  <a:cxn ang="0">
                    <a:pos x="160" y="17"/>
                  </a:cxn>
                  <a:cxn ang="0">
                    <a:pos x="153" y="9"/>
                  </a:cxn>
                  <a:cxn ang="0">
                    <a:pos x="153" y="6"/>
                  </a:cxn>
                  <a:cxn ang="0">
                    <a:pos x="134" y="1"/>
                  </a:cxn>
                  <a:cxn ang="0">
                    <a:pos x="99" y="0"/>
                  </a:cxn>
                  <a:cxn ang="0">
                    <a:pos x="64" y="3"/>
                  </a:cxn>
                  <a:cxn ang="0">
                    <a:pos x="35" y="10"/>
                  </a:cxn>
                </a:cxnLst>
                <a:rect l="txL" t="txT" r="txR" b="txB"/>
                <a:pathLst>
                  <a:path w="160" h="89">
                    <a:moveTo>
                      <a:pt x="35" y="10"/>
                    </a:moveTo>
                    <a:lnTo>
                      <a:pt x="16" y="20"/>
                    </a:lnTo>
                    <a:lnTo>
                      <a:pt x="3" y="35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19" y="79"/>
                    </a:lnTo>
                    <a:lnTo>
                      <a:pt x="35" y="85"/>
                    </a:lnTo>
                    <a:lnTo>
                      <a:pt x="41" y="85"/>
                    </a:lnTo>
                    <a:lnTo>
                      <a:pt x="54" y="88"/>
                    </a:lnTo>
                    <a:lnTo>
                      <a:pt x="70" y="89"/>
                    </a:lnTo>
                    <a:lnTo>
                      <a:pt x="86" y="89"/>
                    </a:lnTo>
                    <a:lnTo>
                      <a:pt x="96" y="88"/>
                    </a:lnTo>
                    <a:lnTo>
                      <a:pt x="112" y="82"/>
                    </a:lnTo>
                    <a:lnTo>
                      <a:pt x="128" y="70"/>
                    </a:lnTo>
                    <a:lnTo>
                      <a:pt x="131" y="59"/>
                    </a:lnTo>
                    <a:lnTo>
                      <a:pt x="128" y="56"/>
                    </a:lnTo>
                    <a:lnTo>
                      <a:pt x="131" y="56"/>
                    </a:lnTo>
                    <a:lnTo>
                      <a:pt x="105" y="67"/>
                    </a:lnTo>
                    <a:lnTo>
                      <a:pt x="93" y="70"/>
                    </a:lnTo>
                    <a:lnTo>
                      <a:pt x="61" y="68"/>
                    </a:lnTo>
                    <a:lnTo>
                      <a:pt x="51" y="67"/>
                    </a:lnTo>
                    <a:lnTo>
                      <a:pt x="35" y="58"/>
                    </a:lnTo>
                    <a:lnTo>
                      <a:pt x="29" y="50"/>
                    </a:lnTo>
                    <a:lnTo>
                      <a:pt x="32" y="39"/>
                    </a:lnTo>
                    <a:lnTo>
                      <a:pt x="41" y="29"/>
                    </a:lnTo>
                    <a:lnTo>
                      <a:pt x="64" y="20"/>
                    </a:lnTo>
                    <a:lnTo>
                      <a:pt x="86" y="17"/>
                    </a:lnTo>
                    <a:lnTo>
                      <a:pt x="125" y="14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7" y="15"/>
                    </a:lnTo>
                    <a:lnTo>
                      <a:pt x="160" y="17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34" y="1"/>
                    </a:lnTo>
                    <a:lnTo>
                      <a:pt x="99" y="0"/>
                    </a:lnTo>
                    <a:lnTo>
                      <a:pt x="64" y="3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43" name="Freeform 279"/>
              <p:cNvSpPr/>
              <p:nvPr/>
            </p:nvSpPr>
            <p:spPr>
              <a:xfrm>
                <a:off x="2569" y="1010"/>
                <a:ext cx="12" cy="3"/>
              </a:xfrm>
              <a:custGeom>
                <a:avLst/>
                <a:gdLst>
                  <a:gd name="txL" fmla="*/ 0 w 12"/>
                  <a:gd name="txT" fmla="*/ 0 h 3"/>
                  <a:gd name="txR" fmla="*/ 12 w 12"/>
                  <a:gd name="txB" fmla="*/ 3 h 3"/>
                </a:gdLst>
                <a:ahLst/>
                <a:cxnLst>
                  <a:cxn ang="0">
                    <a:pos x="12" y="3"/>
                  </a:cxn>
                  <a:cxn ang="0">
                    <a:pos x="6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3"/>
                  </a:cxn>
                </a:cxnLst>
                <a:rect l="txL" t="txT" r="txR" b="txB"/>
                <a:pathLst>
                  <a:path w="12" h="3">
                    <a:moveTo>
                      <a:pt x="12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44" name="Freeform 280"/>
              <p:cNvSpPr/>
              <p:nvPr/>
            </p:nvSpPr>
            <p:spPr>
              <a:xfrm>
                <a:off x="4138" y="1006"/>
                <a:ext cx="13" cy="4"/>
              </a:xfrm>
              <a:custGeom>
                <a:avLst/>
                <a:gdLst>
                  <a:gd name="txL" fmla="*/ 0 w 13"/>
                  <a:gd name="txT" fmla="*/ 0 h 4"/>
                  <a:gd name="txR" fmla="*/ 13 w 13"/>
                  <a:gd name="txB" fmla="*/ 4 h 4"/>
                </a:gdLst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0"/>
                  </a:cxn>
                  <a:cxn ang="0">
                    <a:pos x="6" y="1"/>
                  </a:cxn>
                  <a:cxn ang="0">
                    <a:pos x="0" y="4"/>
                  </a:cxn>
                </a:cxnLst>
                <a:rect l="txL" t="txT" r="txR" b="txB"/>
                <a:pathLst>
                  <a:path w="13" h="4">
                    <a:moveTo>
                      <a:pt x="0" y="4"/>
                    </a:moveTo>
                    <a:lnTo>
                      <a:pt x="6" y="4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45" name="Freeform 281"/>
              <p:cNvSpPr/>
              <p:nvPr/>
            </p:nvSpPr>
            <p:spPr>
              <a:xfrm>
                <a:off x="2434" y="1013"/>
                <a:ext cx="19" cy="7"/>
              </a:xfrm>
              <a:custGeom>
                <a:avLst/>
                <a:gdLst>
                  <a:gd name="txL" fmla="*/ 0 w 19"/>
                  <a:gd name="txT" fmla="*/ 0 h 7"/>
                  <a:gd name="txR" fmla="*/ 19 w 19"/>
                  <a:gd name="txB" fmla="*/ 7 h 7"/>
                </a:gdLst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9" y="7"/>
                  </a:cxn>
                  <a:cxn ang="0">
                    <a:pos x="13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" y="5"/>
                  </a:cxn>
                  <a:cxn ang="0">
                    <a:pos x="19" y="5"/>
                  </a:cxn>
                </a:cxnLst>
                <a:rect l="txL" t="txT" r="txR" b="txB"/>
                <a:pathLst>
                  <a:path w="19" h="7">
                    <a:moveTo>
                      <a:pt x="19" y="5"/>
                    </a:moveTo>
                    <a:lnTo>
                      <a:pt x="19" y="5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46" name="Freeform 282"/>
              <p:cNvSpPr/>
              <p:nvPr/>
            </p:nvSpPr>
            <p:spPr>
              <a:xfrm>
                <a:off x="4266" y="1009"/>
                <a:ext cx="19" cy="6"/>
              </a:xfrm>
              <a:custGeom>
                <a:avLst/>
                <a:gdLst>
                  <a:gd name="txL" fmla="*/ 0 w 19"/>
                  <a:gd name="txT" fmla="*/ 0 h 6"/>
                  <a:gd name="txR" fmla="*/ 19 w 19"/>
                  <a:gd name="txB" fmla="*/ 6 h 6"/>
                </a:gdLst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3" y="4"/>
                  </a:cxn>
                  <a:cxn ang="0">
                    <a:pos x="0" y="4"/>
                  </a:cxn>
                </a:cxnLst>
                <a:rect l="txL" t="txT" r="txR" b="txB"/>
                <a:pathLst>
                  <a:path w="19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47" name="Freeform 283"/>
              <p:cNvSpPr/>
              <p:nvPr/>
            </p:nvSpPr>
            <p:spPr>
              <a:xfrm>
                <a:off x="3260" y="1015"/>
                <a:ext cx="23" cy="6"/>
              </a:xfrm>
              <a:custGeom>
                <a:avLst/>
                <a:gdLst>
                  <a:gd name="txL" fmla="*/ 0 w 23"/>
                  <a:gd name="txT" fmla="*/ 0 h 6"/>
                  <a:gd name="txR" fmla="*/ 23 w 23"/>
                  <a:gd name="txB" fmla="*/ 6 h 6"/>
                </a:gdLst>
                <a:ahLst/>
                <a:cxnLst>
                  <a:cxn ang="0">
                    <a:pos x="23" y="5"/>
                  </a:cxn>
                  <a:cxn ang="0">
                    <a:pos x="23" y="6"/>
                  </a:cxn>
                  <a:cxn ang="0">
                    <a:pos x="20" y="6"/>
                  </a:cxn>
                  <a:cxn ang="0">
                    <a:pos x="7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0" y="3"/>
                  </a:cxn>
                  <a:cxn ang="0">
                    <a:pos x="23" y="5"/>
                  </a:cxn>
                </a:cxnLst>
                <a:rect l="txL" t="txT" r="txR" b="txB"/>
                <a:pathLst>
                  <a:path w="23" h="6">
                    <a:moveTo>
                      <a:pt x="23" y="5"/>
                    </a:moveTo>
                    <a:lnTo>
                      <a:pt x="23" y="6"/>
                    </a:lnTo>
                    <a:lnTo>
                      <a:pt x="20" y="6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48" name="Freeform 284"/>
              <p:cNvSpPr/>
              <p:nvPr/>
            </p:nvSpPr>
            <p:spPr>
              <a:xfrm>
                <a:off x="3437" y="1013"/>
                <a:ext cx="22" cy="7"/>
              </a:xfrm>
              <a:custGeom>
                <a:avLst/>
                <a:gdLst>
                  <a:gd name="txL" fmla="*/ 0 w 22"/>
                  <a:gd name="txT" fmla="*/ 0 h 7"/>
                  <a:gd name="txR" fmla="*/ 22 w 22"/>
                  <a:gd name="txB" fmla="*/ 7 h 7"/>
                </a:gdLst>
                <a:ahLst/>
                <a:cxnLst>
                  <a:cxn ang="0">
                    <a:pos x="0" y="5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16" y="2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3" y="3"/>
                  </a:cxn>
                  <a:cxn ang="0">
                    <a:pos x="0" y="5"/>
                  </a:cxn>
                </a:cxnLst>
                <a:rect l="txL" t="txT" r="txR" b="txB"/>
                <a:pathLst>
                  <a:path w="22" h="7">
                    <a:moveTo>
                      <a:pt x="0" y="5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49" name="Freeform 285"/>
              <p:cNvSpPr/>
              <p:nvPr/>
            </p:nvSpPr>
            <p:spPr>
              <a:xfrm>
                <a:off x="3225" y="1016"/>
                <a:ext cx="23" cy="2"/>
              </a:xfrm>
              <a:custGeom>
                <a:avLst/>
                <a:gdLst>
                  <a:gd name="txL" fmla="*/ 0 w 23"/>
                  <a:gd name="txT" fmla="*/ 0 h 2"/>
                  <a:gd name="txR" fmla="*/ 23 w 23"/>
                  <a:gd name="txB" fmla="*/ 2 h 2"/>
                </a:gdLst>
                <a:ahLst/>
                <a:cxnLst>
                  <a:cxn ang="0">
                    <a:pos x="23" y="2"/>
                  </a:cxn>
                  <a:cxn ang="0">
                    <a:pos x="2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2"/>
                  </a:cxn>
                  <a:cxn ang="0">
                    <a:pos x="23" y="2"/>
                  </a:cxn>
                </a:cxnLst>
                <a:rect l="txL" t="txT" r="txR" b="txB"/>
                <a:pathLst>
                  <a:path w="23" h="2">
                    <a:moveTo>
                      <a:pt x="23" y="2"/>
                    </a:moveTo>
                    <a:lnTo>
                      <a:pt x="2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50" name="Freeform 286"/>
              <p:cNvSpPr/>
              <p:nvPr/>
            </p:nvSpPr>
            <p:spPr>
              <a:xfrm>
                <a:off x="3472" y="1015"/>
                <a:ext cx="22" cy="3"/>
              </a:xfrm>
              <a:custGeom>
                <a:avLst/>
                <a:gdLst>
                  <a:gd name="txL" fmla="*/ 0 w 22"/>
                  <a:gd name="txT" fmla="*/ 0 h 3"/>
                  <a:gd name="txR" fmla="*/ 22 w 22"/>
                  <a:gd name="txB" fmla="*/ 3 h 3"/>
                </a:gdLst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22" h="3">
                    <a:moveTo>
                      <a:pt x="0" y="1"/>
                    </a:moveTo>
                    <a:lnTo>
                      <a:pt x="0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51" name="Freeform 287"/>
              <p:cNvSpPr/>
              <p:nvPr/>
            </p:nvSpPr>
            <p:spPr>
              <a:xfrm>
                <a:off x="2601" y="1018"/>
                <a:ext cx="16" cy="8"/>
              </a:xfrm>
              <a:custGeom>
                <a:avLst/>
                <a:gdLst>
                  <a:gd name="txL" fmla="*/ 0 w 16"/>
                  <a:gd name="txT" fmla="*/ 0 h 8"/>
                  <a:gd name="txR" fmla="*/ 16 w 16"/>
                  <a:gd name="txB" fmla="*/ 8 h 8"/>
                </a:gdLst>
                <a:ahLst/>
                <a:cxnLst>
                  <a:cxn ang="0">
                    <a:pos x="16" y="8"/>
                  </a:cxn>
                  <a:cxn ang="0">
                    <a:pos x="9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6" y="6"/>
                  </a:cxn>
                  <a:cxn ang="0">
                    <a:pos x="16" y="8"/>
                  </a:cxn>
                </a:cxnLst>
                <a:rect l="txL" t="txT" r="txR" b="txB"/>
                <a:pathLst>
                  <a:path w="16" h="8">
                    <a:moveTo>
                      <a:pt x="16" y="8"/>
                    </a:moveTo>
                    <a:lnTo>
                      <a:pt x="9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52" name="Freeform 288"/>
              <p:cNvSpPr/>
              <p:nvPr/>
            </p:nvSpPr>
            <p:spPr>
              <a:xfrm>
                <a:off x="4099" y="1015"/>
                <a:ext cx="17" cy="6"/>
              </a:xfrm>
              <a:custGeom>
                <a:avLst/>
                <a:gdLst>
                  <a:gd name="txL" fmla="*/ 0 w 17"/>
                  <a:gd name="txT" fmla="*/ 0 h 6"/>
                  <a:gd name="txR" fmla="*/ 17 w 17"/>
                  <a:gd name="txB" fmla="*/ 6 h 6"/>
                </a:gdLst>
                <a:ahLst/>
                <a:cxnLst>
                  <a:cxn ang="0">
                    <a:pos x="0" y="6"/>
                  </a:cxn>
                  <a:cxn ang="0">
                    <a:pos x="10" y="5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0" y="6"/>
                  </a:cxn>
                </a:cxnLst>
                <a:rect l="txL" t="txT" r="txR" b="txB"/>
                <a:pathLst>
                  <a:path w="17" h="6">
                    <a:moveTo>
                      <a:pt x="0" y="6"/>
                    </a:moveTo>
                    <a:lnTo>
                      <a:pt x="10" y="5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53" name="Freeform 289"/>
              <p:cNvSpPr/>
              <p:nvPr/>
            </p:nvSpPr>
            <p:spPr>
              <a:xfrm>
                <a:off x="3299" y="1020"/>
                <a:ext cx="22" cy="7"/>
              </a:xfrm>
              <a:custGeom>
                <a:avLst/>
                <a:gdLst>
                  <a:gd name="txL" fmla="*/ 0 w 22"/>
                  <a:gd name="txT" fmla="*/ 0 h 7"/>
                  <a:gd name="txR" fmla="*/ 22 w 22"/>
                  <a:gd name="txB" fmla="*/ 7 h 7"/>
                </a:gdLst>
                <a:ahLst/>
                <a:cxnLst>
                  <a:cxn ang="0">
                    <a:pos x="22" y="6"/>
                  </a:cxn>
                  <a:cxn ang="0">
                    <a:pos x="22" y="6"/>
                  </a:cxn>
                  <a:cxn ang="0">
                    <a:pos x="19" y="7"/>
                  </a:cxn>
                  <a:cxn ang="0">
                    <a:pos x="13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6" y="4"/>
                  </a:cxn>
                  <a:cxn ang="0">
                    <a:pos x="22" y="6"/>
                  </a:cxn>
                </a:cxnLst>
                <a:rect l="txL" t="txT" r="txR" b="txB"/>
                <a:pathLst>
                  <a:path w="22" h="7">
                    <a:moveTo>
                      <a:pt x="22" y="6"/>
                    </a:moveTo>
                    <a:lnTo>
                      <a:pt x="22" y="6"/>
                    </a:lnTo>
                    <a:lnTo>
                      <a:pt x="19" y="7"/>
                    </a:lnTo>
                    <a:lnTo>
                      <a:pt x="1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54" name="Freeform 290"/>
              <p:cNvSpPr/>
              <p:nvPr/>
            </p:nvSpPr>
            <p:spPr>
              <a:xfrm>
                <a:off x="3398" y="1018"/>
                <a:ext cx="23" cy="8"/>
              </a:xfrm>
              <a:custGeom>
                <a:avLst/>
                <a:gdLst>
                  <a:gd name="txL" fmla="*/ 0 w 23"/>
                  <a:gd name="txT" fmla="*/ 0 h 8"/>
                  <a:gd name="txR" fmla="*/ 23 w 23"/>
                  <a:gd name="txB" fmla="*/ 8 h 8"/>
                </a:gdLst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10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7" y="5"/>
                  </a:cxn>
                  <a:cxn ang="0">
                    <a:pos x="0" y="6"/>
                  </a:cxn>
                </a:cxnLst>
                <a:rect l="txL" t="txT" r="txR" b="txB"/>
                <a:pathLst>
                  <a:path w="23" h="8">
                    <a:moveTo>
                      <a:pt x="0" y="6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10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55" name="Freeform 291"/>
              <p:cNvSpPr/>
              <p:nvPr/>
            </p:nvSpPr>
            <p:spPr>
              <a:xfrm>
                <a:off x="3168" y="1021"/>
                <a:ext cx="6" cy="8"/>
              </a:xfrm>
              <a:custGeom>
                <a:avLst/>
                <a:gdLst>
                  <a:gd name="txL" fmla="*/ 0 w 6"/>
                  <a:gd name="txT" fmla="*/ 0 h 8"/>
                  <a:gd name="txR" fmla="*/ 6 w 6"/>
                  <a:gd name="txB" fmla="*/ 8 h 8"/>
                </a:gdLst>
                <a:ahLst/>
                <a:cxnLst>
                  <a:cxn ang="0">
                    <a:pos x="3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3" y="8"/>
                  </a:cxn>
                </a:cxnLst>
                <a:rect l="txL" t="txT" r="txR" b="txB"/>
                <a:pathLst>
                  <a:path w="6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56" name="Freeform 292"/>
              <p:cNvSpPr/>
              <p:nvPr/>
            </p:nvSpPr>
            <p:spPr>
              <a:xfrm>
                <a:off x="3545" y="1020"/>
                <a:ext cx="7" cy="7"/>
              </a:xfrm>
              <a:custGeom>
                <a:avLst/>
                <a:gdLst>
                  <a:gd name="txL" fmla="*/ 0 w 7"/>
                  <a:gd name="txT" fmla="*/ 0 h 7"/>
                  <a:gd name="txR" fmla="*/ 7 w 7"/>
                  <a:gd name="txB" fmla="*/ 7 h 7"/>
                </a:gdLst>
                <a:ahLst/>
                <a:cxnLst>
                  <a:cxn ang="0">
                    <a:pos x="4" y="7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7"/>
                  </a:cxn>
                </a:cxnLst>
                <a:rect l="txL" t="txT" r="txR" b="txB"/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57" name="Freeform 293"/>
              <p:cNvSpPr/>
              <p:nvPr/>
            </p:nvSpPr>
            <p:spPr>
              <a:xfrm>
                <a:off x="2479" y="1021"/>
                <a:ext cx="26" cy="3"/>
              </a:xfrm>
              <a:custGeom>
                <a:avLst/>
                <a:gdLst>
                  <a:gd name="txL" fmla="*/ 0 w 26"/>
                  <a:gd name="txT" fmla="*/ 0 h 3"/>
                  <a:gd name="txR" fmla="*/ 26 w 26"/>
                  <a:gd name="txB" fmla="*/ 3 h 3"/>
                </a:gdLst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6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6" y="3"/>
                  </a:cxn>
                  <a:cxn ang="0">
                    <a:pos x="26" y="3"/>
                  </a:cxn>
                </a:cxnLst>
                <a:rect l="txL" t="txT" r="txR" b="txB"/>
                <a:pathLst>
                  <a:path w="26" h="3">
                    <a:moveTo>
                      <a:pt x="26" y="3"/>
                    </a:moveTo>
                    <a:lnTo>
                      <a:pt x="26" y="3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58" name="Freeform 294"/>
              <p:cNvSpPr/>
              <p:nvPr/>
            </p:nvSpPr>
            <p:spPr>
              <a:xfrm>
                <a:off x="4215" y="1016"/>
                <a:ext cx="25" cy="4"/>
              </a:xfrm>
              <a:custGeom>
                <a:avLst/>
                <a:gdLst>
                  <a:gd name="txL" fmla="*/ 0 w 25"/>
                  <a:gd name="txT" fmla="*/ 0 h 4"/>
                  <a:gd name="txR" fmla="*/ 25 w 25"/>
                  <a:gd name="txB" fmla="*/ 4 h 4"/>
                </a:gdLst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9" y="4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9" y="4"/>
                  </a:cxn>
                  <a:cxn ang="0">
                    <a:pos x="0" y="4"/>
                  </a:cxn>
                </a:cxnLst>
                <a:rect l="txL" t="txT" r="txR" b="txB"/>
                <a:pathLst>
                  <a:path w="25" h="4">
                    <a:moveTo>
                      <a:pt x="0" y="4"/>
                    </a:moveTo>
                    <a:lnTo>
                      <a:pt x="0" y="4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59" name="Freeform 295"/>
              <p:cNvSpPr/>
              <p:nvPr/>
            </p:nvSpPr>
            <p:spPr>
              <a:xfrm>
                <a:off x="2556" y="1024"/>
                <a:ext cx="25" cy="2"/>
              </a:xfrm>
              <a:custGeom>
                <a:avLst/>
                <a:gdLst>
                  <a:gd name="txL" fmla="*/ 0 w 25"/>
                  <a:gd name="txT" fmla="*/ 0 h 2"/>
                  <a:gd name="txR" fmla="*/ 25 w 25"/>
                  <a:gd name="txB" fmla="*/ 2 h 2"/>
                </a:gdLst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13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5" y="0"/>
                  </a:cxn>
                </a:cxnLst>
                <a:rect l="txL" t="txT" r="txR" b="txB"/>
                <a:pathLst>
                  <a:path w="25" h="2">
                    <a:moveTo>
                      <a:pt x="25" y="0"/>
                    </a:moveTo>
                    <a:lnTo>
                      <a:pt x="25" y="0"/>
                    </a:lnTo>
                    <a:lnTo>
                      <a:pt x="1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60" name="Freeform 296"/>
              <p:cNvSpPr/>
              <p:nvPr/>
            </p:nvSpPr>
            <p:spPr>
              <a:xfrm>
                <a:off x="4138" y="1020"/>
                <a:ext cx="26" cy="3"/>
              </a:xfrm>
              <a:custGeom>
                <a:avLst/>
                <a:gdLst>
                  <a:gd name="txL" fmla="*/ 0 w 26"/>
                  <a:gd name="txT" fmla="*/ 0 h 3"/>
                  <a:gd name="txR" fmla="*/ 26 w 26"/>
                  <a:gd name="txB" fmla="*/ 3 h 3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3" y="3"/>
                  </a:cxn>
                  <a:cxn ang="0">
                    <a:pos x="22" y="3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6" h="3">
                    <a:moveTo>
                      <a:pt x="0" y="0"/>
                    </a:moveTo>
                    <a:lnTo>
                      <a:pt x="0" y="1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61" name="Freeform 297"/>
              <p:cNvSpPr/>
              <p:nvPr/>
            </p:nvSpPr>
            <p:spPr>
              <a:xfrm>
                <a:off x="2517" y="1024"/>
                <a:ext cx="29" cy="3"/>
              </a:xfrm>
              <a:custGeom>
                <a:avLst/>
                <a:gdLst>
                  <a:gd name="txL" fmla="*/ 0 w 29"/>
                  <a:gd name="txT" fmla="*/ 0 h 3"/>
                  <a:gd name="txR" fmla="*/ 29 w 29"/>
                  <a:gd name="txB" fmla="*/ 3 h 3"/>
                </a:gdLst>
                <a:ahLst/>
                <a:cxnLst>
                  <a:cxn ang="0">
                    <a:pos x="29" y="2"/>
                  </a:cxn>
                  <a:cxn ang="0">
                    <a:pos x="29" y="3"/>
                  </a:cxn>
                  <a:cxn ang="0">
                    <a:pos x="13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26" y="2"/>
                  </a:cxn>
                  <a:cxn ang="0">
                    <a:pos x="29" y="2"/>
                  </a:cxn>
                </a:cxnLst>
                <a:rect l="txL" t="txT" r="txR" b="txB"/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62" name="Freeform 298"/>
              <p:cNvSpPr/>
              <p:nvPr/>
            </p:nvSpPr>
            <p:spPr>
              <a:xfrm>
                <a:off x="4173" y="1020"/>
                <a:ext cx="29" cy="3"/>
              </a:xfrm>
              <a:custGeom>
                <a:avLst/>
                <a:gdLst>
                  <a:gd name="txL" fmla="*/ 0 w 29"/>
                  <a:gd name="txT" fmla="*/ 0 h 3"/>
                  <a:gd name="txR" fmla="*/ 29 w 29"/>
                  <a:gd name="txB" fmla="*/ 3 h 3"/>
                </a:gdLst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6" y="3"/>
                  </a:cxn>
                  <a:cxn ang="0">
                    <a:pos x="29" y="1"/>
                  </a:cxn>
                  <a:cxn ang="0">
                    <a:pos x="26" y="0"/>
                  </a:cxn>
                  <a:cxn ang="0">
                    <a:pos x="3" y="1"/>
                  </a:cxn>
                  <a:cxn ang="0">
                    <a:pos x="0" y="3"/>
                  </a:cxn>
                </a:cxnLst>
                <a:rect l="txL" t="txT" r="txR" b="txB"/>
                <a:pathLst>
                  <a:path w="29" h="3">
                    <a:moveTo>
                      <a:pt x="0" y="3"/>
                    </a:moveTo>
                    <a:lnTo>
                      <a:pt x="0" y="3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63" name="Freeform 299"/>
              <p:cNvSpPr/>
              <p:nvPr/>
            </p:nvSpPr>
            <p:spPr>
              <a:xfrm>
                <a:off x="2646" y="1032"/>
                <a:ext cx="16" cy="6"/>
              </a:xfrm>
              <a:custGeom>
                <a:avLst/>
                <a:gdLst>
                  <a:gd name="txL" fmla="*/ 0 w 16"/>
                  <a:gd name="txT" fmla="*/ 0 h 6"/>
                  <a:gd name="txR" fmla="*/ 16 w 16"/>
                  <a:gd name="txB" fmla="*/ 6 h 6"/>
                </a:gdLst>
                <a:ahLst/>
                <a:cxnLst>
                  <a:cxn ang="0">
                    <a:pos x="16" y="4"/>
                  </a:cxn>
                  <a:cxn ang="0">
                    <a:pos x="16" y="6"/>
                  </a:cxn>
                  <a:cxn ang="0">
                    <a:pos x="12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rect l="txL" t="txT" r="txR" b="txB"/>
                <a:pathLst>
                  <a:path w="16" h="6">
                    <a:moveTo>
                      <a:pt x="16" y="4"/>
                    </a:moveTo>
                    <a:lnTo>
                      <a:pt x="16" y="6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64" name="Freeform 300"/>
              <p:cNvSpPr/>
              <p:nvPr/>
            </p:nvSpPr>
            <p:spPr>
              <a:xfrm>
                <a:off x="4058" y="1029"/>
                <a:ext cx="16" cy="6"/>
              </a:xfrm>
              <a:custGeom>
                <a:avLst/>
                <a:gdLst>
                  <a:gd name="txL" fmla="*/ 0 w 16"/>
                  <a:gd name="txT" fmla="*/ 0 h 6"/>
                  <a:gd name="txR" fmla="*/ 16 w 16"/>
                  <a:gd name="txB" fmla="*/ 6 h 6"/>
                </a:gdLst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txL" t="txT" r="txR" b="txB"/>
                <a:pathLst>
                  <a:path w="16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65" name="Freeform 301"/>
              <p:cNvSpPr/>
              <p:nvPr/>
            </p:nvSpPr>
            <p:spPr>
              <a:xfrm>
                <a:off x="3331" y="1032"/>
                <a:ext cx="9" cy="10"/>
              </a:xfrm>
              <a:custGeom>
                <a:avLst/>
                <a:gdLst>
                  <a:gd name="txL" fmla="*/ 0 w 9"/>
                  <a:gd name="txT" fmla="*/ 0 h 10"/>
                  <a:gd name="txR" fmla="*/ 9 w 9"/>
                  <a:gd name="txB" fmla="*/ 10 h 10"/>
                </a:gdLst>
                <a:ahLst/>
                <a:cxnLst>
                  <a:cxn ang="0">
                    <a:pos x="9" y="9"/>
                  </a:cxn>
                  <a:cxn ang="0">
                    <a:pos x="9" y="10"/>
                  </a:cxn>
                  <a:cxn ang="0">
                    <a:pos x="6" y="1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9" y="9"/>
                  </a:cxn>
                </a:cxnLst>
                <a:rect l="txL" t="txT" r="txR" b="txB"/>
                <a:pathLst>
                  <a:path w="9" h="10">
                    <a:moveTo>
                      <a:pt x="9" y="9"/>
                    </a:moveTo>
                    <a:lnTo>
                      <a:pt x="9" y="10"/>
                    </a:lnTo>
                    <a:lnTo>
                      <a:pt x="6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66" name="Freeform 302"/>
              <p:cNvSpPr/>
              <p:nvPr/>
            </p:nvSpPr>
            <p:spPr>
              <a:xfrm>
                <a:off x="3379" y="1032"/>
                <a:ext cx="10" cy="9"/>
              </a:xfrm>
              <a:custGeom>
                <a:avLst/>
                <a:gdLst>
                  <a:gd name="txL" fmla="*/ 0 w 10"/>
                  <a:gd name="txT" fmla="*/ 0 h 9"/>
                  <a:gd name="txR" fmla="*/ 10 w 10"/>
                  <a:gd name="txB" fmla="*/ 9 h 9"/>
                </a:gdLst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0" y="9"/>
                  </a:cxn>
                </a:cxnLst>
                <a:rect l="txL" t="txT" r="txR" b="txB"/>
                <a:pathLst>
                  <a:path w="10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67" name="Freeform 303"/>
              <p:cNvSpPr/>
              <p:nvPr/>
            </p:nvSpPr>
            <p:spPr>
              <a:xfrm>
                <a:off x="3142" y="1035"/>
                <a:ext cx="13" cy="6"/>
              </a:xfrm>
              <a:custGeom>
                <a:avLst/>
                <a:gdLst>
                  <a:gd name="txL" fmla="*/ 0 w 13"/>
                  <a:gd name="txT" fmla="*/ 0 h 6"/>
                  <a:gd name="txR" fmla="*/ 13 w 13"/>
                  <a:gd name="txB" fmla="*/ 6 h 6"/>
                </a:gdLst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3" y="6"/>
                  </a:cxn>
                </a:cxnLst>
                <a:rect l="txL" t="txT" r="txR" b="txB"/>
                <a:pathLst>
                  <a:path w="13" h="6">
                    <a:moveTo>
                      <a:pt x="3" y="6"/>
                    </a:move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68" name="Freeform 304"/>
              <p:cNvSpPr/>
              <p:nvPr/>
            </p:nvSpPr>
            <p:spPr>
              <a:xfrm>
                <a:off x="3565" y="1032"/>
                <a:ext cx="12" cy="7"/>
              </a:xfrm>
              <a:custGeom>
                <a:avLst/>
                <a:gdLst>
                  <a:gd name="txL" fmla="*/ 0 w 12"/>
                  <a:gd name="txT" fmla="*/ 0 h 7"/>
                  <a:gd name="txR" fmla="*/ 12 w 12"/>
                  <a:gd name="txB" fmla="*/ 7 h 7"/>
                </a:gdLst>
                <a:ahLst/>
                <a:cxnLst>
                  <a:cxn ang="0">
                    <a:pos x="9" y="7"/>
                  </a:cxn>
                  <a:cxn ang="0">
                    <a:pos x="9" y="7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9" y="7"/>
                  </a:cxn>
                </a:cxnLst>
                <a:rect l="txL" t="txT" r="txR" b="txB"/>
                <a:pathLst>
                  <a:path w="12" h="7">
                    <a:moveTo>
                      <a:pt x="9" y="7"/>
                    </a:moveTo>
                    <a:lnTo>
                      <a:pt x="9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69" name="Freeform 305"/>
              <p:cNvSpPr/>
              <p:nvPr/>
            </p:nvSpPr>
            <p:spPr>
              <a:xfrm>
                <a:off x="2684" y="1042"/>
                <a:ext cx="13" cy="5"/>
              </a:xfrm>
              <a:custGeom>
                <a:avLst/>
                <a:gdLst>
                  <a:gd name="txL" fmla="*/ 0 w 13"/>
                  <a:gd name="txT" fmla="*/ 0 h 5"/>
                  <a:gd name="txR" fmla="*/ 13 w 13"/>
                  <a:gd name="txB" fmla="*/ 5 h 5"/>
                </a:gdLst>
                <a:ahLst/>
                <a:cxnLst>
                  <a:cxn ang="0">
                    <a:pos x="13" y="5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3" y="3"/>
                  </a:cxn>
                  <a:cxn ang="0">
                    <a:pos x="13" y="5"/>
                  </a:cxn>
                </a:cxnLst>
                <a:rect l="txL" t="txT" r="txR" b="txB"/>
                <a:pathLst>
                  <a:path w="13" h="5">
                    <a:moveTo>
                      <a:pt x="13" y="5"/>
                    </a:moveTo>
                    <a:lnTo>
                      <a:pt x="6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70" name="Freeform 306"/>
              <p:cNvSpPr/>
              <p:nvPr/>
            </p:nvSpPr>
            <p:spPr>
              <a:xfrm>
                <a:off x="4023" y="1039"/>
                <a:ext cx="12" cy="3"/>
              </a:xfrm>
              <a:custGeom>
                <a:avLst/>
                <a:gdLst>
                  <a:gd name="txL" fmla="*/ 0 w 12"/>
                  <a:gd name="txT" fmla="*/ 0 h 3"/>
                  <a:gd name="txR" fmla="*/ 12 w 12"/>
                  <a:gd name="txB" fmla="*/ 3 h 3"/>
                </a:gdLst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rect l="txL" t="txT" r="txR" b="txB"/>
                <a:pathLst>
                  <a:path w="12" h="3">
                    <a:moveTo>
                      <a:pt x="0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71" name="Freeform 307"/>
              <p:cNvSpPr/>
              <p:nvPr/>
            </p:nvSpPr>
            <p:spPr>
              <a:xfrm>
                <a:off x="3113" y="1047"/>
                <a:ext cx="13" cy="6"/>
              </a:xfrm>
              <a:custGeom>
                <a:avLst/>
                <a:gdLst>
                  <a:gd name="txL" fmla="*/ 0 w 13"/>
                  <a:gd name="txT" fmla="*/ 0 h 6"/>
                  <a:gd name="txR" fmla="*/ 13 w 13"/>
                  <a:gd name="txB" fmla="*/ 6 h 6"/>
                </a:gdLst>
                <a:ahLst/>
                <a:cxnLst>
                  <a:cxn ang="0">
                    <a:pos x="1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0" y="4"/>
                  </a:cxn>
                </a:cxnLst>
                <a:rect l="txL" t="txT" r="txR" b="txB"/>
                <a:pathLst>
                  <a:path w="13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72" name="Freeform 308"/>
              <p:cNvSpPr/>
              <p:nvPr/>
            </p:nvSpPr>
            <p:spPr>
              <a:xfrm>
                <a:off x="3593" y="1045"/>
                <a:ext cx="17" cy="6"/>
              </a:xfrm>
              <a:custGeom>
                <a:avLst/>
                <a:gdLst>
                  <a:gd name="txL" fmla="*/ 0 w 17"/>
                  <a:gd name="txT" fmla="*/ 0 h 6"/>
                  <a:gd name="txR" fmla="*/ 17 w 17"/>
                  <a:gd name="txB" fmla="*/ 6 h 6"/>
                </a:gdLst>
                <a:ahLst/>
                <a:cxnLst>
                  <a:cxn ang="0">
                    <a:pos x="4" y="5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17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4" y="5"/>
                  </a:cxn>
                </a:cxnLst>
                <a:rect l="txL" t="txT" r="txR" b="txB"/>
                <a:pathLst>
                  <a:path w="17" h="6">
                    <a:moveTo>
                      <a:pt x="4" y="5"/>
                    </a:moveTo>
                    <a:lnTo>
                      <a:pt x="13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73" name="Freeform 309"/>
              <p:cNvSpPr/>
              <p:nvPr/>
            </p:nvSpPr>
            <p:spPr>
              <a:xfrm>
                <a:off x="2722" y="1050"/>
                <a:ext cx="26" cy="6"/>
              </a:xfrm>
              <a:custGeom>
                <a:avLst/>
                <a:gdLst>
                  <a:gd name="txL" fmla="*/ 0 w 26"/>
                  <a:gd name="txT" fmla="*/ 0 h 6"/>
                  <a:gd name="txR" fmla="*/ 26 w 26"/>
                  <a:gd name="txB" fmla="*/ 6 h 6"/>
                </a:gdLst>
                <a:ahLst/>
                <a:cxnLst>
                  <a:cxn ang="0">
                    <a:pos x="23" y="4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7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6" y="4"/>
                  </a:cxn>
                  <a:cxn ang="0">
                    <a:pos x="23" y="4"/>
                  </a:cxn>
                </a:cxnLst>
                <a:rect l="txL" t="txT" r="txR" b="txB"/>
                <a:pathLst>
                  <a:path w="26" h="6">
                    <a:moveTo>
                      <a:pt x="23" y="4"/>
                    </a:moveTo>
                    <a:lnTo>
                      <a:pt x="26" y="6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74" name="Freeform 310"/>
              <p:cNvSpPr/>
              <p:nvPr/>
            </p:nvSpPr>
            <p:spPr>
              <a:xfrm>
                <a:off x="3971" y="1047"/>
                <a:ext cx="26" cy="6"/>
              </a:xfrm>
              <a:custGeom>
                <a:avLst/>
                <a:gdLst>
                  <a:gd name="txL" fmla="*/ 0 w 26"/>
                  <a:gd name="txT" fmla="*/ 0 h 6"/>
                  <a:gd name="txR" fmla="*/ 26 w 26"/>
                  <a:gd name="txB" fmla="*/ 6 h 6"/>
                </a:gdLst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0" y="4"/>
                  </a:cxn>
                  <a:cxn ang="0">
                    <a:pos x="26" y="1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4" y="4"/>
                  </a:cxn>
                </a:cxnLst>
                <a:rect l="txL" t="txT" r="txR" b="txB"/>
                <a:pathLst>
                  <a:path w="26" h="6">
                    <a:moveTo>
                      <a:pt x="4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75" name="Freeform 311"/>
              <p:cNvSpPr/>
              <p:nvPr/>
            </p:nvSpPr>
            <p:spPr>
              <a:xfrm>
                <a:off x="3248" y="1051"/>
                <a:ext cx="105" cy="40"/>
              </a:xfrm>
              <a:custGeom>
                <a:avLst/>
                <a:gdLst>
                  <a:gd name="txL" fmla="*/ 0 w 105"/>
                  <a:gd name="txT" fmla="*/ 0 h 40"/>
                  <a:gd name="txR" fmla="*/ 105 w 105"/>
                  <a:gd name="txB" fmla="*/ 40 h 40"/>
                </a:gdLst>
                <a:ahLst/>
                <a:cxnLst>
                  <a:cxn ang="0">
                    <a:pos x="102" y="16"/>
                  </a:cxn>
                  <a:cxn ang="0">
                    <a:pos x="92" y="28"/>
                  </a:cxn>
                  <a:cxn ang="0">
                    <a:pos x="76" y="34"/>
                  </a:cxn>
                  <a:cxn ang="0">
                    <a:pos x="57" y="38"/>
                  </a:cxn>
                  <a:cxn ang="0">
                    <a:pos x="38" y="40"/>
                  </a:cxn>
                  <a:cxn ang="0">
                    <a:pos x="25" y="38"/>
                  </a:cxn>
                  <a:cxn ang="0">
                    <a:pos x="16" y="35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9" y="28"/>
                  </a:cxn>
                  <a:cxn ang="0">
                    <a:pos x="57" y="28"/>
                  </a:cxn>
                  <a:cxn ang="0">
                    <a:pos x="76" y="23"/>
                  </a:cxn>
                  <a:cxn ang="0">
                    <a:pos x="86" y="13"/>
                  </a:cxn>
                  <a:cxn ang="0">
                    <a:pos x="96" y="6"/>
                  </a:cxn>
                  <a:cxn ang="0">
                    <a:pos x="99" y="0"/>
                  </a:cxn>
                  <a:cxn ang="0">
                    <a:pos x="105" y="0"/>
                  </a:cxn>
                  <a:cxn ang="0">
                    <a:pos x="102" y="16"/>
                  </a:cxn>
                </a:cxnLst>
                <a:rect l="txL" t="txT" r="txR" b="txB"/>
                <a:pathLst>
                  <a:path w="105" h="40">
                    <a:moveTo>
                      <a:pt x="102" y="16"/>
                    </a:moveTo>
                    <a:lnTo>
                      <a:pt x="92" y="28"/>
                    </a:lnTo>
                    <a:lnTo>
                      <a:pt x="76" y="34"/>
                    </a:lnTo>
                    <a:lnTo>
                      <a:pt x="57" y="38"/>
                    </a:lnTo>
                    <a:lnTo>
                      <a:pt x="38" y="40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57" y="28"/>
                    </a:lnTo>
                    <a:lnTo>
                      <a:pt x="76" y="23"/>
                    </a:lnTo>
                    <a:lnTo>
                      <a:pt x="86" y="13"/>
                    </a:lnTo>
                    <a:lnTo>
                      <a:pt x="96" y="6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76" name="Freeform 312"/>
              <p:cNvSpPr/>
              <p:nvPr/>
            </p:nvSpPr>
            <p:spPr>
              <a:xfrm>
                <a:off x="3369" y="1050"/>
                <a:ext cx="103" cy="39"/>
              </a:xfrm>
              <a:custGeom>
                <a:avLst/>
                <a:gdLst>
                  <a:gd name="txL" fmla="*/ 0 w 103"/>
                  <a:gd name="txT" fmla="*/ 0 h 39"/>
                  <a:gd name="txR" fmla="*/ 103 w 103"/>
                  <a:gd name="txB" fmla="*/ 39 h 39"/>
                </a:gdLst>
                <a:ahLst/>
                <a:cxnLst>
                  <a:cxn ang="0">
                    <a:pos x="0" y="17"/>
                  </a:cxn>
                  <a:cxn ang="0">
                    <a:pos x="13" y="27"/>
                  </a:cxn>
                  <a:cxn ang="0">
                    <a:pos x="29" y="35"/>
                  </a:cxn>
                  <a:cxn ang="0">
                    <a:pos x="48" y="38"/>
                  </a:cxn>
                  <a:cxn ang="0">
                    <a:pos x="64" y="39"/>
                  </a:cxn>
                  <a:cxn ang="0">
                    <a:pos x="77" y="39"/>
                  </a:cxn>
                  <a:cxn ang="0">
                    <a:pos x="90" y="35"/>
                  </a:cxn>
                  <a:cxn ang="0">
                    <a:pos x="103" y="27"/>
                  </a:cxn>
                  <a:cxn ang="0">
                    <a:pos x="103" y="26"/>
                  </a:cxn>
                  <a:cxn ang="0">
                    <a:pos x="103" y="26"/>
                  </a:cxn>
                  <a:cxn ang="0">
                    <a:pos x="93" y="29"/>
                  </a:cxn>
                  <a:cxn ang="0">
                    <a:pos x="45" y="27"/>
                  </a:cxn>
                  <a:cxn ang="0">
                    <a:pos x="26" y="23"/>
                  </a:cxn>
                  <a:cxn ang="0">
                    <a:pos x="16" y="12"/>
                  </a:cxn>
                  <a:cxn ang="0">
                    <a:pos x="7" y="6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7"/>
                  </a:cxn>
                </a:cxnLst>
                <a:rect l="txL" t="txT" r="txR" b="txB"/>
                <a:pathLst>
                  <a:path w="103" h="39">
                    <a:moveTo>
                      <a:pt x="0" y="17"/>
                    </a:moveTo>
                    <a:lnTo>
                      <a:pt x="13" y="27"/>
                    </a:lnTo>
                    <a:lnTo>
                      <a:pt x="29" y="35"/>
                    </a:lnTo>
                    <a:lnTo>
                      <a:pt x="48" y="38"/>
                    </a:lnTo>
                    <a:lnTo>
                      <a:pt x="64" y="39"/>
                    </a:lnTo>
                    <a:lnTo>
                      <a:pt x="77" y="39"/>
                    </a:lnTo>
                    <a:lnTo>
                      <a:pt x="90" y="35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93" y="29"/>
                    </a:lnTo>
                    <a:lnTo>
                      <a:pt x="45" y="27"/>
                    </a:lnTo>
                    <a:lnTo>
                      <a:pt x="26" y="23"/>
                    </a:lnTo>
                    <a:lnTo>
                      <a:pt x="16" y="12"/>
                    </a:lnTo>
                    <a:lnTo>
                      <a:pt x="7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77" name="Freeform 313"/>
              <p:cNvSpPr/>
              <p:nvPr/>
            </p:nvSpPr>
            <p:spPr>
              <a:xfrm>
                <a:off x="3087" y="1054"/>
                <a:ext cx="10" cy="5"/>
              </a:xfrm>
              <a:custGeom>
                <a:avLst/>
                <a:gdLst>
                  <a:gd name="txL" fmla="*/ 0 w 10"/>
                  <a:gd name="txT" fmla="*/ 0 h 5"/>
                  <a:gd name="txR" fmla="*/ 10 w 10"/>
                  <a:gd name="txB" fmla="*/ 5 h 5"/>
                </a:gdLst>
                <a:ahLst/>
                <a:cxnLst>
                  <a:cxn ang="0">
                    <a:pos x="10" y="2"/>
                  </a:cxn>
                  <a:cxn ang="0">
                    <a:pos x="4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2"/>
                  </a:cxn>
                </a:cxnLst>
                <a:rect l="txL" t="txT" r="txR" b="txB"/>
                <a:pathLst>
                  <a:path w="10" h="5">
                    <a:moveTo>
                      <a:pt x="10" y="2"/>
                    </a:moveTo>
                    <a:lnTo>
                      <a:pt x="4" y="5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78" name="Freeform 314"/>
              <p:cNvSpPr/>
              <p:nvPr/>
            </p:nvSpPr>
            <p:spPr>
              <a:xfrm>
                <a:off x="3622" y="1053"/>
                <a:ext cx="10" cy="4"/>
              </a:xfrm>
              <a:custGeom>
                <a:avLst/>
                <a:gdLst>
                  <a:gd name="txL" fmla="*/ 0 w 10"/>
                  <a:gd name="txT" fmla="*/ 0 h 4"/>
                  <a:gd name="txR" fmla="*/ 10 w 10"/>
                  <a:gd name="txB" fmla="*/ 4 h 4"/>
                </a:gdLst>
                <a:ahLst/>
                <a:cxnLst>
                  <a:cxn ang="0">
                    <a:pos x="0" y="1"/>
                  </a:cxn>
                  <a:cxn ang="0">
                    <a:pos x="7" y="4"/>
                  </a:cxn>
                  <a:cxn ang="0">
                    <a:pos x="10" y="3"/>
                  </a:cxn>
                  <a:cxn ang="0">
                    <a:pos x="10" y="1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10" h="4">
                    <a:moveTo>
                      <a:pt x="0" y="1"/>
                    </a:moveTo>
                    <a:lnTo>
                      <a:pt x="7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79" name="Freeform 315"/>
              <p:cNvSpPr/>
              <p:nvPr/>
            </p:nvSpPr>
            <p:spPr>
              <a:xfrm>
                <a:off x="3260" y="1057"/>
                <a:ext cx="87" cy="31"/>
              </a:xfrm>
              <a:custGeom>
                <a:avLst/>
                <a:gdLst>
                  <a:gd name="txL" fmla="*/ 0 w 87"/>
                  <a:gd name="txT" fmla="*/ 0 h 31"/>
                  <a:gd name="txR" fmla="*/ 87 w 87"/>
                  <a:gd name="txB" fmla="*/ 31 h 31"/>
                </a:gdLst>
                <a:ahLst/>
                <a:cxnLst>
                  <a:cxn ang="0">
                    <a:pos x="74" y="20"/>
                  </a:cxn>
                  <a:cxn ang="0">
                    <a:pos x="61" y="26"/>
                  </a:cxn>
                  <a:cxn ang="0">
                    <a:pos x="45" y="29"/>
                  </a:cxn>
                  <a:cxn ang="0">
                    <a:pos x="20" y="31"/>
                  </a:cxn>
                  <a:cxn ang="0">
                    <a:pos x="7" y="28"/>
                  </a:cxn>
                  <a:cxn ang="0">
                    <a:pos x="0" y="25"/>
                  </a:cxn>
                  <a:cxn ang="0">
                    <a:pos x="45" y="25"/>
                  </a:cxn>
                  <a:cxn ang="0">
                    <a:pos x="68" y="19"/>
                  </a:cxn>
                  <a:cxn ang="0">
                    <a:pos x="77" y="10"/>
                  </a:cxn>
                  <a:cxn ang="0">
                    <a:pos x="77" y="8"/>
                  </a:cxn>
                  <a:cxn ang="0">
                    <a:pos x="87" y="0"/>
                  </a:cxn>
                  <a:cxn ang="0">
                    <a:pos x="87" y="10"/>
                  </a:cxn>
                  <a:cxn ang="0">
                    <a:pos x="74" y="20"/>
                  </a:cxn>
                </a:cxnLst>
                <a:rect l="txL" t="txT" r="txR" b="txB"/>
                <a:pathLst>
                  <a:path w="87" h="31">
                    <a:moveTo>
                      <a:pt x="74" y="20"/>
                    </a:moveTo>
                    <a:lnTo>
                      <a:pt x="61" y="26"/>
                    </a:lnTo>
                    <a:lnTo>
                      <a:pt x="45" y="29"/>
                    </a:lnTo>
                    <a:lnTo>
                      <a:pt x="20" y="31"/>
                    </a:lnTo>
                    <a:lnTo>
                      <a:pt x="7" y="28"/>
                    </a:lnTo>
                    <a:lnTo>
                      <a:pt x="0" y="25"/>
                    </a:lnTo>
                    <a:lnTo>
                      <a:pt x="45" y="25"/>
                    </a:lnTo>
                    <a:lnTo>
                      <a:pt x="68" y="19"/>
                    </a:lnTo>
                    <a:lnTo>
                      <a:pt x="77" y="10"/>
                    </a:lnTo>
                    <a:lnTo>
                      <a:pt x="77" y="8"/>
                    </a:lnTo>
                    <a:lnTo>
                      <a:pt x="87" y="0"/>
                    </a:lnTo>
                    <a:lnTo>
                      <a:pt x="87" y="10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80" name="Freeform 316"/>
              <p:cNvSpPr/>
              <p:nvPr/>
            </p:nvSpPr>
            <p:spPr>
              <a:xfrm>
                <a:off x="3373" y="1057"/>
                <a:ext cx="86" cy="29"/>
              </a:xfrm>
              <a:custGeom>
                <a:avLst/>
                <a:gdLst>
                  <a:gd name="txL" fmla="*/ 0 w 86"/>
                  <a:gd name="txT" fmla="*/ 0 h 29"/>
                  <a:gd name="txR" fmla="*/ 86 w 86"/>
                  <a:gd name="txB" fmla="*/ 29 h 29"/>
                </a:gdLst>
                <a:ahLst/>
                <a:cxnLst>
                  <a:cxn ang="0">
                    <a:pos x="12" y="19"/>
                  </a:cxn>
                  <a:cxn ang="0">
                    <a:pos x="28" y="25"/>
                  </a:cxn>
                  <a:cxn ang="0">
                    <a:pos x="44" y="29"/>
                  </a:cxn>
                  <a:cxn ang="0">
                    <a:pos x="70" y="29"/>
                  </a:cxn>
                  <a:cxn ang="0">
                    <a:pos x="83" y="26"/>
                  </a:cxn>
                  <a:cxn ang="0">
                    <a:pos x="86" y="23"/>
                  </a:cxn>
                  <a:cxn ang="0">
                    <a:pos x="41" y="23"/>
                  </a:cxn>
                  <a:cxn ang="0">
                    <a:pos x="19" y="17"/>
                  </a:cxn>
                  <a:cxn ang="0">
                    <a:pos x="9" y="10"/>
                  </a:cxn>
                  <a:cxn ang="0">
                    <a:pos x="9" y="7"/>
                  </a:cxn>
                  <a:cxn ang="0">
                    <a:pos x="0" y="0"/>
                  </a:cxn>
                  <a:cxn ang="0">
                    <a:pos x="3" y="10"/>
                  </a:cxn>
                  <a:cxn ang="0">
                    <a:pos x="12" y="19"/>
                  </a:cxn>
                </a:cxnLst>
                <a:rect l="txL" t="txT" r="txR" b="txB"/>
                <a:pathLst>
                  <a:path w="86" h="29">
                    <a:moveTo>
                      <a:pt x="12" y="19"/>
                    </a:moveTo>
                    <a:lnTo>
                      <a:pt x="28" y="25"/>
                    </a:lnTo>
                    <a:lnTo>
                      <a:pt x="44" y="29"/>
                    </a:lnTo>
                    <a:lnTo>
                      <a:pt x="70" y="29"/>
                    </a:lnTo>
                    <a:lnTo>
                      <a:pt x="83" y="26"/>
                    </a:lnTo>
                    <a:lnTo>
                      <a:pt x="86" y="23"/>
                    </a:lnTo>
                    <a:lnTo>
                      <a:pt x="41" y="23"/>
                    </a:lnTo>
                    <a:lnTo>
                      <a:pt x="19" y="1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81" name="Freeform 317"/>
              <p:cNvSpPr/>
              <p:nvPr/>
            </p:nvSpPr>
            <p:spPr>
              <a:xfrm>
                <a:off x="2767" y="1059"/>
                <a:ext cx="23" cy="5"/>
              </a:xfrm>
              <a:custGeom>
                <a:avLst/>
                <a:gdLst>
                  <a:gd name="txL" fmla="*/ 0 w 23"/>
                  <a:gd name="txT" fmla="*/ 0 h 5"/>
                  <a:gd name="txR" fmla="*/ 23 w 23"/>
                  <a:gd name="txB" fmla="*/ 5 h 5"/>
                </a:gdLst>
                <a:ahLst/>
                <a:cxnLst>
                  <a:cxn ang="0">
                    <a:pos x="23" y="5"/>
                  </a:cxn>
                  <a:cxn ang="0">
                    <a:pos x="23" y="5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9" y="3"/>
                  </a:cxn>
                  <a:cxn ang="0">
                    <a:pos x="23" y="5"/>
                  </a:cxn>
                </a:cxnLst>
                <a:rect l="txL" t="txT" r="txR" b="txB"/>
                <a:pathLst>
                  <a:path w="23" h="5">
                    <a:moveTo>
                      <a:pt x="23" y="5"/>
                    </a:moveTo>
                    <a:lnTo>
                      <a:pt x="2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82" name="Freeform 318"/>
              <p:cNvSpPr/>
              <p:nvPr/>
            </p:nvSpPr>
            <p:spPr>
              <a:xfrm>
                <a:off x="3930" y="1056"/>
                <a:ext cx="22" cy="5"/>
              </a:xfrm>
              <a:custGeom>
                <a:avLst/>
                <a:gdLst>
                  <a:gd name="txL" fmla="*/ 0 w 22"/>
                  <a:gd name="txT" fmla="*/ 0 h 5"/>
                  <a:gd name="txR" fmla="*/ 22 w 22"/>
                  <a:gd name="txB" fmla="*/ 5 h 5"/>
                </a:gdLst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19" y="0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rect l="txL" t="txT" r="txR" b="txB"/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83" name="Freeform 319"/>
              <p:cNvSpPr/>
              <p:nvPr/>
            </p:nvSpPr>
            <p:spPr>
              <a:xfrm>
                <a:off x="3046" y="1062"/>
                <a:ext cx="19" cy="3"/>
              </a:xfrm>
              <a:custGeom>
                <a:avLst/>
                <a:gdLst>
                  <a:gd name="txL" fmla="*/ 0 w 19"/>
                  <a:gd name="txT" fmla="*/ 0 h 3"/>
                  <a:gd name="txR" fmla="*/ 19 w 19"/>
                  <a:gd name="txB" fmla="*/ 3 h 3"/>
                </a:gdLst>
                <a:ahLst/>
                <a:cxnLst>
                  <a:cxn ang="0">
                    <a:pos x="9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9" y="3"/>
                  </a:cxn>
                </a:cxnLst>
                <a:rect l="txL" t="txT" r="txR" b="txB"/>
                <a:pathLst>
                  <a:path w="19" h="3">
                    <a:moveTo>
                      <a:pt x="9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84" name="Freeform 320"/>
              <p:cNvSpPr/>
              <p:nvPr/>
            </p:nvSpPr>
            <p:spPr>
              <a:xfrm>
                <a:off x="3654" y="1059"/>
                <a:ext cx="23" cy="3"/>
              </a:xfrm>
              <a:custGeom>
                <a:avLst/>
                <a:gdLst>
                  <a:gd name="txL" fmla="*/ 0 w 23"/>
                  <a:gd name="txT" fmla="*/ 0 h 3"/>
                  <a:gd name="txR" fmla="*/ 23 w 23"/>
                  <a:gd name="txB" fmla="*/ 3 h 3"/>
                </a:gdLst>
                <a:ahLst/>
                <a:cxnLst>
                  <a:cxn ang="0">
                    <a:pos x="10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10" y="3"/>
                  </a:cxn>
                </a:cxnLst>
                <a:rect l="txL" t="txT" r="txR" b="txB"/>
                <a:pathLst>
                  <a:path w="23" h="3">
                    <a:moveTo>
                      <a:pt x="10" y="3"/>
                    </a:moveTo>
                    <a:lnTo>
                      <a:pt x="20" y="3"/>
                    </a:lnTo>
                    <a:lnTo>
                      <a:pt x="23" y="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85" name="Freeform 321"/>
              <p:cNvSpPr/>
              <p:nvPr/>
            </p:nvSpPr>
            <p:spPr>
              <a:xfrm>
                <a:off x="2812" y="1064"/>
                <a:ext cx="19" cy="4"/>
              </a:xfrm>
              <a:custGeom>
                <a:avLst/>
                <a:gdLst>
                  <a:gd name="txL" fmla="*/ 0 w 19"/>
                  <a:gd name="txT" fmla="*/ 0 h 4"/>
                  <a:gd name="txR" fmla="*/ 19 w 19"/>
                  <a:gd name="txB" fmla="*/ 4 h 4"/>
                </a:gdLst>
                <a:ahLst/>
                <a:cxnLst>
                  <a:cxn ang="0">
                    <a:pos x="13" y="3"/>
                  </a:cxn>
                  <a:cxn ang="0">
                    <a:pos x="16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16" y="4"/>
                  </a:cxn>
                  <a:cxn ang="0">
                    <a:pos x="6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rect l="txL" t="txT" r="txR" b="txB"/>
                <a:pathLst>
                  <a:path w="19" h="4">
                    <a:moveTo>
                      <a:pt x="13" y="3"/>
                    </a:moveTo>
                    <a:lnTo>
                      <a:pt x="16" y="1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86" name="Freeform 322"/>
              <p:cNvSpPr/>
              <p:nvPr/>
            </p:nvSpPr>
            <p:spPr>
              <a:xfrm>
                <a:off x="3888" y="1061"/>
                <a:ext cx="19" cy="4"/>
              </a:xfrm>
              <a:custGeom>
                <a:avLst/>
                <a:gdLst>
                  <a:gd name="txL" fmla="*/ 0 w 19"/>
                  <a:gd name="txT" fmla="*/ 0 h 4"/>
                  <a:gd name="txR" fmla="*/ 19 w 19"/>
                  <a:gd name="txB" fmla="*/ 4 h 4"/>
                </a:gdLst>
                <a:ahLst/>
                <a:cxnLst>
                  <a:cxn ang="0">
                    <a:pos x="7" y="3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13" y="3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txL" t="txT" r="txR" b="txB"/>
                <a:pathLst>
                  <a:path w="19" h="4">
                    <a:moveTo>
                      <a:pt x="7" y="3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87" name="Freeform 323"/>
              <p:cNvSpPr/>
              <p:nvPr/>
            </p:nvSpPr>
            <p:spPr>
              <a:xfrm>
                <a:off x="3007" y="1067"/>
                <a:ext cx="16" cy="4"/>
              </a:xfrm>
              <a:custGeom>
                <a:avLst/>
                <a:gdLst>
                  <a:gd name="txL" fmla="*/ 0 w 16"/>
                  <a:gd name="txT" fmla="*/ 0 h 4"/>
                  <a:gd name="txR" fmla="*/ 16 w 16"/>
                  <a:gd name="txB" fmla="*/ 4 h 4"/>
                </a:gdLst>
                <a:ahLst/>
                <a:cxnLst>
                  <a:cxn ang="0">
                    <a:pos x="16" y="1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3" y="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"/>
                  </a:cxn>
                </a:cxnLst>
                <a:rect l="txL" t="txT" r="txR" b="txB"/>
                <a:pathLst>
                  <a:path w="16" h="4">
                    <a:moveTo>
                      <a:pt x="16" y="1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88" name="Freeform 324"/>
              <p:cNvSpPr/>
              <p:nvPr/>
            </p:nvSpPr>
            <p:spPr>
              <a:xfrm>
                <a:off x="3696" y="1065"/>
                <a:ext cx="19" cy="3"/>
              </a:xfrm>
              <a:custGeom>
                <a:avLst/>
                <a:gdLst>
                  <a:gd name="txL" fmla="*/ 0 w 19"/>
                  <a:gd name="txT" fmla="*/ 0 h 3"/>
                  <a:gd name="txR" fmla="*/ 19 w 19"/>
                  <a:gd name="txB" fmla="*/ 3 h 3"/>
                </a:gdLst>
                <a:ahLst/>
                <a:cxnLst>
                  <a:cxn ang="0">
                    <a:pos x="0" y="2"/>
                  </a:cxn>
                  <a:cxn ang="0">
                    <a:pos x="13" y="3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19" y="2"/>
                  </a:cxn>
                  <a:cxn ang="0">
                    <a:pos x="16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txL" t="txT" r="txR" b="txB"/>
                <a:pathLst>
                  <a:path w="19" h="3">
                    <a:moveTo>
                      <a:pt x="0" y="2"/>
                    </a:moveTo>
                    <a:lnTo>
                      <a:pt x="13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89" name="Freeform 325"/>
              <p:cNvSpPr/>
              <p:nvPr/>
            </p:nvSpPr>
            <p:spPr>
              <a:xfrm>
                <a:off x="2863" y="1070"/>
                <a:ext cx="16" cy="3"/>
              </a:xfrm>
              <a:custGeom>
                <a:avLst/>
                <a:gdLst>
                  <a:gd name="txL" fmla="*/ 0 w 16"/>
                  <a:gd name="txT" fmla="*/ 0 h 3"/>
                  <a:gd name="txR" fmla="*/ 16 w 16"/>
                  <a:gd name="txB" fmla="*/ 3 h 3"/>
                </a:gdLst>
                <a:ahLst/>
                <a:cxnLst>
                  <a:cxn ang="0">
                    <a:pos x="16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4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6" y="1"/>
                  </a:cxn>
                </a:cxnLst>
                <a:rect l="txL" t="txT" r="txR" b="txB"/>
                <a:pathLst>
                  <a:path w="16" h="3">
                    <a:moveTo>
                      <a:pt x="16" y="1"/>
                    </a:moveTo>
                    <a:lnTo>
                      <a:pt x="16" y="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90" name="Freeform 326"/>
              <p:cNvSpPr/>
              <p:nvPr/>
            </p:nvSpPr>
            <p:spPr>
              <a:xfrm>
                <a:off x="3840" y="1067"/>
                <a:ext cx="19" cy="3"/>
              </a:xfrm>
              <a:custGeom>
                <a:avLst/>
                <a:gdLst>
                  <a:gd name="txL" fmla="*/ 0 w 19"/>
                  <a:gd name="txT" fmla="*/ 0 h 3"/>
                  <a:gd name="txR" fmla="*/ 19 w 19"/>
                  <a:gd name="txB" fmla="*/ 3 h 3"/>
                </a:gdLst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3" y="3"/>
                  </a:cxn>
                  <a:cxn ang="0">
                    <a:pos x="19" y="1"/>
                  </a:cxn>
                  <a:cxn ang="0">
                    <a:pos x="16" y="0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rect l="txL" t="txT" r="txR" b="txB"/>
                <a:pathLst>
                  <a:path w="19" h="3">
                    <a:moveTo>
                      <a:pt x="0" y="1"/>
                    </a:moveTo>
                    <a:lnTo>
                      <a:pt x="0" y="3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91" name="Freeform 327"/>
              <p:cNvSpPr/>
              <p:nvPr/>
            </p:nvSpPr>
            <p:spPr>
              <a:xfrm>
                <a:off x="2969" y="1071"/>
                <a:ext cx="19" cy="3"/>
              </a:xfrm>
              <a:custGeom>
                <a:avLst/>
                <a:gdLst>
                  <a:gd name="txL" fmla="*/ 0 w 19"/>
                  <a:gd name="txT" fmla="*/ 0 h 3"/>
                  <a:gd name="txR" fmla="*/ 19 w 19"/>
                  <a:gd name="txB" fmla="*/ 3 h 3"/>
                </a:gdLst>
                <a:ahLst/>
                <a:cxnLst>
                  <a:cxn ang="0">
                    <a:pos x="1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10" y="3"/>
                  </a:cxn>
                </a:cxnLst>
                <a:rect l="txL" t="txT" r="txR" b="txB"/>
                <a:pathLst>
                  <a:path w="19" h="3">
                    <a:moveTo>
                      <a:pt x="1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92" name="Freeform 328"/>
              <p:cNvSpPr/>
              <p:nvPr/>
            </p:nvSpPr>
            <p:spPr>
              <a:xfrm>
                <a:off x="3731" y="1068"/>
                <a:ext cx="19" cy="3"/>
              </a:xfrm>
              <a:custGeom>
                <a:avLst/>
                <a:gdLst>
                  <a:gd name="txL" fmla="*/ 0 w 19"/>
                  <a:gd name="txT" fmla="*/ 0 h 3"/>
                  <a:gd name="txR" fmla="*/ 19 w 19"/>
                  <a:gd name="txB" fmla="*/ 3 h 3"/>
                </a:gdLst>
                <a:ahLst/>
                <a:cxnLst>
                  <a:cxn ang="0">
                    <a:pos x="10" y="3"/>
                  </a:cxn>
                  <a:cxn ang="0">
                    <a:pos x="19" y="3"/>
                  </a:cxn>
                  <a:cxn ang="0">
                    <a:pos x="19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10" y="3"/>
                  </a:cxn>
                </a:cxnLst>
                <a:rect l="txL" t="txT" r="txR" b="txB"/>
                <a:pathLst>
                  <a:path w="19" h="3">
                    <a:moveTo>
                      <a:pt x="10" y="3"/>
                    </a:moveTo>
                    <a:lnTo>
                      <a:pt x="19" y="3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93" name="Freeform 329"/>
              <p:cNvSpPr/>
              <p:nvPr/>
            </p:nvSpPr>
            <p:spPr>
              <a:xfrm>
                <a:off x="2902" y="1071"/>
                <a:ext cx="16" cy="3"/>
              </a:xfrm>
              <a:custGeom>
                <a:avLst/>
                <a:gdLst>
                  <a:gd name="txL" fmla="*/ 0 w 16"/>
                  <a:gd name="txT" fmla="*/ 0 h 3"/>
                  <a:gd name="txR" fmla="*/ 16 w 16"/>
                  <a:gd name="txB" fmla="*/ 3 h 3"/>
                </a:gdLst>
                <a:ahLst/>
                <a:cxnLst>
                  <a:cxn ang="0">
                    <a:pos x="16" y="2"/>
                  </a:cxn>
                  <a:cxn ang="0">
                    <a:pos x="16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txL" t="txT" r="txR" b="txB"/>
                <a:pathLst>
                  <a:path w="16" h="3">
                    <a:moveTo>
                      <a:pt x="16" y="2"/>
                    </a:moveTo>
                    <a:lnTo>
                      <a:pt x="1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94" name="Freeform 330"/>
              <p:cNvSpPr/>
              <p:nvPr/>
            </p:nvSpPr>
            <p:spPr>
              <a:xfrm>
                <a:off x="3802" y="1070"/>
                <a:ext cx="16" cy="1"/>
              </a:xfrm>
              <a:custGeom>
                <a:avLst/>
                <a:gdLst>
                  <a:gd name="txL" fmla="*/ 0 w 16"/>
                  <a:gd name="txT" fmla="*/ 0 h 1"/>
                  <a:gd name="txR" fmla="*/ 16 w 16"/>
                  <a:gd name="txB" fmla="*/ 1 h 1"/>
                </a:gdLst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6" h="1">
                    <a:moveTo>
                      <a:pt x="0" y="0"/>
                    </a:moveTo>
                    <a:lnTo>
                      <a:pt x="3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95" name="Freeform 331"/>
              <p:cNvSpPr/>
              <p:nvPr/>
            </p:nvSpPr>
            <p:spPr>
              <a:xfrm>
                <a:off x="2934" y="1071"/>
                <a:ext cx="19" cy="3"/>
              </a:xfrm>
              <a:custGeom>
                <a:avLst/>
                <a:gdLst>
                  <a:gd name="txL" fmla="*/ 0 w 19"/>
                  <a:gd name="txT" fmla="*/ 0 h 3"/>
                  <a:gd name="txR" fmla="*/ 19 w 19"/>
                  <a:gd name="txB" fmla="*/ 3 h 3"/>
                </a:gdLst>
                <a:ahLst/>
                <a:cxnLst>
                  <a:cxn ang="0">
                    <a:pos x="19" y="2"/>
                  </a:cxn>
                  <a:cxn ang="0">
                    <a:pos x="19" y="3"/>
                  </a:cxn>
                  <a:cxn ang="0">
                    <a:pos x="9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6" y="2"/>
                  </a:cxn>
                  <a:cxn ang="0">
                    <a:pos x="19" y="2"/>
                  </a:cxn>
                </a:cxnLst>
                <a:rect l="txL" t="txT" r="txR" b="txB"/>
                <a:pathLst>
                  <a:path w="19" h="3">
                    <a:moveTo>
                      <a:pt x="19" y="2"/>
                    </a:moveTo>
                    <a:lnTo>
                      <a:pt x="1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96" name="Freeform 332"/>
              <p:cNvSpPr/>
              <p:nvPr/>
            </p:nvSpPr>
            <p:spPr>
              <a:xfrm>
                <a:off x="3766" y="1070"/>
                <a:ext cx="20" cy="1"/>
              </a:xfrm>
              <a:custGeom>
                <a:avLst/>
                <a:gdLst>
                  <a:gd name="txL" fmla="*/ 0 w 20"/>
                  <a:gd name="txT" fmla="*/ 0 h 1"/>
                  <a:gd name="txR" fmla="*/ 20 w 20"/>
                  <a:gd name="txB" fmla="*/ 1 h 1"/>
                </a:gdLst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0" y="1"/>
                  </a:cxn>
                  <a:cxn ang="0">
                    <a:pos x="16" y="1"/>
                  </a:cxn>
                  <a:cxn ang="0">
                    <a:pos x="20" y="1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0" h="1">
                    <a:moveTo>
                      <a:pt x="0" y="0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97" name="Freeform 333"/>
              <p:cNvSpPr/>
              <p:nvPr/>
            </p:nvSpPr>
            <p:spPr>
              <a:xfrm>
                <a:off x="3328" y="977"/>
                <a:ext cx="35" cy="49"/>
              </a:xfrm>
              <a:custGeom>
                <a:avLst/>
                <a:gdLst>
                  <a:gd name="txL" fmla="*/ 0 w 35"/>
                  <a:gd name="txT" fmla="*/ 0 h 49"/>
                  <a:gd name="txR" fmla="*/ 35 w 35"/>
                  <a:gd name="txB" fmla="*/ 49 h 49"/>
                </a:gdLst>
                <a:ahLst/>
                <a:cxnLst>
                  <a:cxn ang="0">
                    <a:pos x="35" y="2"/>
                  </a:cxn>
                  <a:cxn ang="0">
                    <a:pos x="29" y="0"/>
                  </a:cxn>
                  <a:cxn ang="0">
                    <a:pos x="19" y="5"/>
                  </a:cxn>
                  <a:cxn ang="0">
                    <a:pos x="3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16" y="33"/>
                  </a:cxn>
                  <a:cxn ang="0">
                    <a:pos x="29" y="44"/>
                  </a:cxn>
                  <a:cxn ang="0">
                    <a:pos x="35" y="49"/>
                  </a:cxn>
                  <a:cxn ang="0">
                    <a:pos x="35" y="2"/>
                  </a:cxn>
                </a:cxnLst>
                <a:rect l="txL" t="txT" r="txR" b="txB"/>
                <a:pathLst>
                  <a:path w="35" h="49">
                    <a:moveTo>
                      <a:pt x="35" y="2"/>
                    </a:moveTo>
                    <a:lnTo>
                      <a:pt x="29" y="0"/>
                    </a:lnTo>
                    <a:lnTo>
                      <a:pt x="19" y="5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6" y="33"/>
                    </a:lnTo>
                    <a:lnTo>
                      <a:pt x="29" y="44"/>
                    </a:lnTo>
                    <a:lnTo>
                      <a:pt x="35" y="49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98" name="Freeform 334"/>
              <p:cNvSpPr/>
              <p:nvPr/>
            </p:nvSpPr>
            <p:spPr>
              <a:xfrm>
                <a:off x="3353" y="977"/>
                <a:ext cx="39" cy="47"/>
              </a:xfrm>
              <a:custGeom>
                <a:avLst/>
                <a:gdLst>
                  <a:gd name="txL" fmla="*/ 0 w 39"/>
                  <a:gd name="txT" fmla="*/ 0 h 47"/>
                  <a:gd name="txR" fmla="*/ 39 w 39"/>
                  <a:gd name="txB" fmla="*/ 47 h 47"/>
                </a:gdLst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20" y="3"/>
                  </a:cxn>
                  <a:cxn ang="0">
                    <a:pos x="36" y="15"/>
                  </a:cxn>
                  <a:cxn ang="0">
                    <a:pos x="39" y="21"/>
                  </a:cxn>
                  <a:cxn ang="0">
                    <a:pos x="39" y="27"/>
                  </a:cxn>
                  <a:cxn ang="0">
                    <a:pos x="23" y="33"/>
                  </a:cxn>
                  <a:cxn ang="0">
                    <a:pos x="10" y="43"/>
                  </a:cxn>
                  <a:cxn ang="0">
                    <a:pos x="4" y="47"/>
                  </a:cxn>
                  <a:cxn ang="0">
                    <a:pos x="0" y="2"/>
                  </a:cxn>
                </a:cxnLst>
                <a:rect l="txL" t="txT" r="txR" b="txB"/>
                <a:pathLst>
                  <a:path w="39" h="47">
                    <a:moveTo>
                      <a:pt x="0" y="2"/>
                    </a:moveTo>
                    <a:lnTo>
                      <a:pt x="10" y="0"/>
                    </a:lnTo>
                    <a:lnTo>
                      <a:pt x="20" y="3"/>
                    </a:lnTo>
                    <a:lnTo>
                      <a:pt x="36" y="15"/>
                    </a:lnTo>
                    <a:lnTo>
                      <a:pt x="39" y="21"/>
                    </a:lnTo>
                    <a:lnTo>
                      <a:pt x="39" y="27"/>
                    </a:lnTo>
                    <a:lnTo>
                      <a:pt x="23" y="33"/>
                    </a:lnTo>
                    <a:lnTo>
                      <a:pt x="10" y="43"/>
                    </a:lnTo>
                    <a:lnTo>
                      <a:pt x="4" y="4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499" name="Freeform 335"/>
              <p:cNvSpPr/>
              <p:nvPr/>
            </p:nvSpPr>
            <p:spPr>
              <a:xfrm>
                <a:off x="3312" y="966"/>
                <a:ext cx="54" cy="40"/>
              </a:xfrm>
              <a:custGeom>
                <a:avLst/>
                <a:gdLst>
                  <a:gd name="txL" fmla="*/ 0 w 54"/>
                  <a:gd name="txT" fmla="*/ 0 h 40"/>
                  <a:gd name="txR" fmla="*/ 54 w 54"/>
                  <a:gd name="txB" fmla="*/ 40 h 40"/>
                </a:gdLst>
                <a:ahLst/>
                <a:cxnLst>
                  <a:cxn ang="0">
                    <a:pos x="54" y="0"/>
                  </a:cxn>
                  <a:cxn ang="0">
                    <a:pos x="35" y="0"/>
                  </a:cxn>
                  <a:cxn ang="0">
                    <a:pos x="22" y="5"/>
                  </a:cxn>
                  <a:cxn ang="0">
                    <a:pos x="6" y="16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3" y="37"/>
                  </a:cxn>
                  <a:cxn ang="0">
                    <a:pos x="9" y="40"/>
                  </a:cxn>
                  <a:cxn ang="0">
                    <a:pos x="9" y="40"/>
                  </a:cxn>
                  <a:cxn ang="0">
                    <a:pos x="12" y="29"/>
                  </a:cxn>
                  <a:cxn ang="0">
                    <a:pos x="22" y="19"/>
                  </a:cxn>
                  <a:cxn ang="0">
                    <a:pos x="35" y="11"/>
                  </a:cxn>
                  <a:cxn ang="0">
                    <a:pos x="51" y="8"/>
                  </a:cxn>
                  <a:cxn ang="0">
                    <a:pos x="51" y="8"/>
                  </a:cxn>
                  <a:cxn ang="0">
                    <a:pos x="54" y="0"/>
                  </a:cxn>
                </a:cxnLst>
                <a:rect l="txL" t="txT" r="txR" b="txB"/>
                <a:pathLst>
                  <a:path w="54" h="40">
                    <a:moveTo>
                      <a:pt x="54" y="0"/>
                    </a:moveTo>
                    <a:lnTo>
                      <a:pt x="35" y="0"/>
                    </a:lnTo>
                    <a:lnTo>
                      <a:pt x="22" y="5"/>
                    </a:lnTo>
                    <a:lnTo>
                      <a:pt x="6" y="16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3" y="37"/>
                    </a:lnTo>
                    <a:lnTo>
                      <a:pt x="9" y="40"/>
                    </a:lnTo>
                    <a:lnTo>
                      <a:pt x="12" y="29"/>
                    </a:lnTo>
                    <a:lnTo>
                      <a:pt x="22" y="19"/>
                    </a:lnTo>
                    <a:lnTo>
                      <a:pt x="35" y="11"/>
                    </a:lnTo>
                    <a:lnTo>
                      <a:pt x="51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00" name="Freeform 336"/>
              <p:cNvSpPr/>
              <p:nvPr/>
            </p:nvSpPr>
            <p:spPr>
              <a:xfrm>
                <a:off x="3353" y="965"/>
                <a:ext cx="55" cy="39"/>
              </a:xfrm>
              <a:custGeom>
                <a:avLst/>
                <a:gdLst>
                  <a:gd name="txL" fmla="*/ 0 w 55"/>
                  <a:gd name="txT" fmla="*/ 0 h 39"/>
                  <a:gd name="txR" fmla="*/ 55 w 55"/>
                  <a:gd name="txB" fmla="*/ 39 h 39"/>
                </a:gdLst>
                <a:ahLst/>
                <a:cxnLst>
                  <a:cxn ang="0">
                    <a:pos x="0" y="0"/>
                  </a:cxn>
                  <a:cxn ang="0">
                    <a:pos x="16" y="1"/>
                  </a:cxn>
                  <a:cxn ang="0">
                    <a:pos x="32" y="6"/>
                  </a:cxn>
                  <a:cxn ang="0">
                    <a:pos x="48" y="15"/>
                  </a:cxn>
                  <a:cxn ang="0">
                    <a:pos x="55" y="26"/>
                  </a:cxn>
                  <a:cxn ang="0">
                    <a:pos x="55" y="32"/>
                  </a:cxn>
                  <a:cxn ang="0">
                    <a:pos x="52" y="36"/>
                  </a:cxn>
                  <a:cxn ang="0">
                    <a:pos x="45" y="39"/>
                  </a:cxn>
                  <a:cxn ang="0">
                    <a:pos x="45" y="39"/>
                  </a:cxn>
                  <a:cxn ang="0">
                    <a:pos x="42" y="29"/>
                  </a:cxn>
                  <a:cxn ang="0">
                    <a:pos x="32" y="20"/>
                  </a:cxn>
                  <a:cxn ang="0">
                    <a:pos x="20" y="12"/>
                  </a:cxn>
                  <a:cxn ang="0">
                    <a:pos x="4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rect l="txL" t="txT" r="txR" b="txB"/>
                <a:pathLst>
                  <a:path w="55" h="39">
                    <a:moveTo>
                      <a:pt x="0" y="0"/>
                    </a:moveTo>
                    <a:lnTo>
                      <a:pt x="16" y="1"/>
                    </a:lnTo>
                    <a:lnTo>
                      <a:pt x="32" y="6"/>
                    </a:lnTo>
                    <a:lnTo>
                      <a:pt x="48" y="15"/>
                    </a:lnTo>
                    <a:lnTo>
                      <a:pt x="55" y="26"/>
                    </a:lnTo>
                    <a:lnTo>
                      <a:pt x="55" y="32"/>
                    </a:lnTo>
                    <a:lnTo>
                      <a:pt x="52" y="36"/>
                    </a:lnTo>
                    <a:lnTo>
                      <a:pt x="45" y="39"/>
                    </a:lnTo>
                    <a:lnTo>
                      <a:pt x="42" y="29"/>
                    </a:lnTo>
                    <a:lnTo>
                      <a:pt x="32" y="20"/>
                    </a:lnTo>
                    <a:lnTo>
                      <a:pt x="20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01" name="Freeform 337"/>
              <p:cNvSpPr/>
              <p:nvPr/>
            </p:nvSpPr>
            <p:spPr>
              <a:xfrm>
                <a:off x="3145" y="898"/>
                <a:ext cx="221" cy="105"/>
              </a:xfrm>
              <a:custGeom>
                <a:avLst/>
                <a:gdLst>
                  <a:gd name="txL" fmla="*/ 0 w 221"/>
                  <a:gd name="txT" fmla="*/ 0 h 105"/>
                  <a:gd name="txR" fmla="*/ 221 w 221"/>
                  <a:gd name="txB" fmla="*/ 105 h 105"/>
                </a:gdLst>
                <a:ahLst/>
                <a:cxnLst>
                  <a:cxn ang="0">
                    <a:pos x="221" y="0"/>
                  </a:cxn>
                  <a:cxn ang="0">
                    <a:pos x="215" y="2"/>
                  </a:cxn>
                  <a:cxn ang="0">
                    <a:pos x="186" y="11"/>
                  </a:cxn>
                  <a:cxn ang="0">
                    <a:pos x="173" y="15"/>
                  </a:cxn>
                  <a:cxn ang="0">
                    <a:pos x="167" y="21"/>
                  </a:cxn>
                  <a:cxn ang="0">
                    <a:pos x="167" y="24"/>
                  </a:cxn>
                  <a:cxn ang="0">
                    <a:pos x="163" y="27"/>
                  </a:cxn>
                  <a:cxn ang="0">
                    <a:pos x="163" y="44"/>
                  </a:cxn>
                  <a:cxn ang="0">
                    <a:pos x="179" y="62"/>
                  </a:cxn>
                  <a:cxn ang="0">
                    <a:pos x="179" y="62"/>
                  </a:cxn>
                  <a:cxn ang="0">
                    <a:pos x="176" y="62"/>
                  </a:cxn>
                  <a:cxn ang="0">
                    <a:pos x="160" y="46"/>
                  </a:cxn>
                  <a:cxn ang="0">
                    <a:pos x="157" y="35"/>
                  </a:cxn>
                  <a:cxn ang="0">
                    <a:pos x="128" y="29"/>
                  </a:cxn>
                  <a:cxn ang="0">
                    <a:pos x="106" y="26"/>
                  </a:cxn>
                  <a:cxn ang="0">
                    <a:pos x="103" y="29"/>
                  </a:cxn>
                  <a:cxn ang="0">
                    <a:pos x="96" y="41"/>
                  </a:cxn>
                  <a:cxn ang="0">
                    <a:pos x="96" y="52"/>
                  </a:cxn>
                  <a:cxn ang="0">
                    <a:pos x="135" y="65"/>
                  </a:cxn>
                  <a:cxn ang="0">
                    <a:pos x="151" y="76"/>
                  </a:cxn>
                  <a:cxn ang="0">
                    <a:pos x="154" y="76"/>
                  </a:cxn>
                  <a:cxn ang="0">
                    <a:pos x="157" y="79"/>
                  </a:cxn>
                  <a:cxn ang="0">
                    <a:pos x="157" y="79"/>
                  </a:cxn>
                  <a:cxn ang="0">
                    <a:pos x="151" y="79"/>
                  </a:cxn>
                  <a:cxn ang="0">
                    <a:pos x="125" y="65"/>
                  </a:cxn>
                  <a:cxn ang="0">
                    <a:pos x="74" y="47"/>
                  </a:cxn>
                  <a:cxn ang="0">
                    <a:pos x="58" y="44"/>
                  </a:cxn>
                  <a:cxn ang="0">
                    <a:pos x="29" y="41"/>
                  </a:cxn>
                  <a:cxn ang="0">
                    <a:pos x="7" y="43"/>
                  </a:cxn>
                  <a:cxn ang="0">
                    <a:pos x="0" y="44"/>
                  </a:cxn>
                  <a:cxn ang="0">
                    <a:pos x="35" y="56"/>
                  </a:cxn>
                  <a:cxn ang="0">
                    <a:pos x="48" y="65"/>
                  </a:cxn>
                  <a:cxn ang="0">
                    <a:pos x="61" y="78"/>
                  </a:cxn>
                  <a:cxn ang="0">
                    <a:pos x="80" y="100"/>
                  </a:cxn>
                  <a:cxn ang="0">
                    <a:pos x="90" y="103"/>
                  </a:cxn>
                  <a:cxn ang="0">
                    <a:pos x="106" y="105"/>
                  </a:cxn>
                  <a:cxn ang="0">
                    <a:pos x="160" y="105"/>
                  </a:cxn>
                  <a:cxn ang="0">
                    <a:pos x="160" y="93"/>
                  </a:cxn>
                  <a:cxn ang="0">
                    <a:pos x="170" y="81"/>
                  </a:cxn>
                  <a:cxn ang="0">
                    <a:pos x="195" y="68"/>
                  </a:cxn>
                  <a:cxn ang="0">
                    <a:pos x="205" y="65"/>
                  </a:cxn>
                  <a:cxn ang="0">
                    <a:pos x="221" y="65"/>
                  </a:cxn>
                  <a:cxn ang="0">
                    <a:pos x="221" y="0"/>
                  </a:cxn>
                </a:cxnLst>
                <a:rect l="txL" t="txT" r="txR" b="txB"/>
                <a:pathLst>
                  <a:path w="221" h="105">
                    <a:moveTo>
                      <a:pt x="221" y="0"/>
                    </a:moveTo>
                    <a:lnTo>
                      <a:pt x="215" y="2"/>
                    </a:lnTo>
                    <a:lnTo>
                      <a:pt x="186" y="11"/>
                    </a:lnTo>
                    <a:lnTo>
                      <a:pt x="173" y="15"/>
                    </a:lnTo>
                    <a:lnTo>
                      <a:pt x="167" y="21"/>
                    </a:lnTo>
                    <a:lnTo>
                      <a:pt x="167" y="24"/>
                    </a:lnTo>
                    <a:lnTo>
                      <a:pt x="163" y="27"/>
                    </a:lnTo>
                    <a:lnTo>
                      <a:pt x="163" y="44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60" y="46"/>
                    </a:lnTo>
                    <a:lnTo>
                      <a:pt x="157" y="35"/>
                    </a:lnTo>
                    <a:lnTo>
                      <a:pt x="128" y="29"/>
                    </a:lnTo>
                    <a:lnTo>
                      <a:pt x="106" y="26"/>
                    </a:lnTo>
                    <a:lnTo>
                      <a:pt x="103" y="29"/>
                    </a:lnTo>
                    <a:lnTo>
                      <a:pt x="96" y="41"/>
                    </a:lnTo>
                    <a:lnTo>
                      <a:pt x="96" y="52"/>
                    </a:lnTo>
                    <a:lnTo>
                      <a:pt x="135" y="65"/>
                    </a:lnTo>
                    <a:lnTo>
                      <a:pt x="151" y="76"/>
                    </a:lnTo>
                    <a:lnTo>
                      <a:pt x="154" y="76"/>
                    </a:lnTo>
                    <a:lnTo>
                      <a:pt x="157" y="79"/>
                    </a:lnTo>
                    <a:lnTo>
                      <a:pt x="151" y="79"/>
                    </a:lnTo>
                    <a:lnTo>
                      <a:pt x="125" y="65"/>
                    </a:lnTo>
                    <a:lnTo>
                      <a:pt x="74" y="47"/>
                    </a:lnTo>
                    <a:lnTo>
                      <a:pt x="58" y="44"/>
                    </a:lnTo>
                    <a:lnTo>
                      <a:pt x="29" y="41"/>
                    </a:lnTo>
                    <a:lnTo>
                      <a:pt x="7" y="43"/>
                    </a:lnTo>
                    <a:lnTo>
                      <a:pt x="0" y="44"/>
                    </a:lnTo>
                    <a:lnTo>
                      <a:pt x="35" y="56"/>
                    </a:lnTo>
                    <a:lnTo>
                      <a:pt x="48" y="65"/>
                    </a:lnTo>
                    <a:lnTo>
                      <a:pt x="61" y="78"/>
                    </a:lnTo>
                    <a:lnTo>
                      <a:pt x="80" y="100"/>
                    </a:lnTo>
                    <a:lnTo>
                      <a:pt x="90" y="103"/>
                    </a:lnTo>
                    <a:lnTo>
                      <a:pt x="106" y="105"/>
                    </a:lnTo>
                    <a:lnTo>
                      <a:pt x="160" y="105"/>
                    </a:lnTo>
                    <a:lnTo>
                      <a:pt x="160" y="93"/>
                    </a:lnTo>
                    <a:lnTo>
                      <a:pt x="170" y="81"/>
                    </a:lnTo>
                    <a:lnTo>
                      <a:pt x="195" y="68"/>
                    </a:lnTo>
                    <a:lnTo>
                      <a:pt x="205" y="65"/>
                    </a:lnTo>
                    <a:lnTo>
                      <a:pt x="221" y="6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02" name="Freeform 338"/>
              <p:cNvSpPr/>
              <p:nvPr/>
            </p:nvSpPr>
            <p:spPr>
              <a:xfrm>
                <a:off x="3353" y="898"/>
                <a:ext cx="218" cy="105"/>
              </a:xfrm>
              <a:custGeom>
                <a:avLst/>
                <a:gdLst>
                  <a:gd name="txL" fmla="*/ 0 w 218"/>
                  <a:gd name="txT" fmla="*/ 0 h 105"/>
                  <a:gd name="txR" fmla="*/ 218 w 218"/>
                  <a:gd name="txB" fmla="*/ 105 h 105"/>
                </a:gdLst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32" y="9"/>
                  </a:cxn>
                  <a:cxn ang="0">
                    <a:pos x="45" y="14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8" y="26"/>
                  </a:cxn>
                  <a:cxn ang="0">
                    <a:pos x="55" y="43"/>
                  </a:cxn>
                  <a:cxn ang="0">
                    <a:pos x="39" y="61"/>
                  </a:cxn>
                  <a:cxn ang="0">
                    <a:pos x="39" y="61"/>
                  </a:cxn>
                  <a:cxn ang="0">
                    <a:pos x="42" y="61"/>
                  </a:cxn>
                  <a:cxn ang="0">
                    <a:pos x="58" y="44"/>
                  </a:cxn>
                  <a:cxn ang="0">
                    <a:pos x="61" y="33"/>
                  </a:cxn>
                  <a:cxn ang="0">
                    <a:pos x="90" y="27"/>
                  </a:cxn>
                  <a:cxn ang="0">
                    <a:pos x="112" y="24"/>
                  </a:cxn>
                  <a:cxn ang="0">
                    <a:pos x="119" y="27"/>
                  </a:cxn>
                  <a:cxn ang="0">
                    <a:pos x="122" y="40"/>
                  </a:cxn>
                  <a:cxn ang="0">
                    <a:pos x="122" y="50"/>
                  </a:cxn>
                  <a:cxn ang="0">
                    <a:pos x="87" y="65"/>
                  </a:cxn>
                  <a:cxn ang="0">
                    <a:pos x="71" y="74"/>
                  </a:cxn>
                  <a:cxn ang="0">
                    <a:pos x="68" y="76"/>
                  </a:cxn>
                  <a:cxn ang="0">
                    <a:pos x="64" y="78"/>
                  </a:cxn>
                  <a:cxn ang="0">
                    <a:pos x="64" y="79"/>
                  </a:cxn>
                  <a:cxn ang="0">
                    <a:pos x="68" y="79"/>
                  </a:cxn>
                  <a:cxn ang="0">
                    <a:pos x="93" y="64"/>
                  </a:cxn>
                  <a:cxn ang="0">
                    <a:pos x="144" y="46"/>
                  </a:cxn>
                  <a:cxn ang="0">
                    <a:pos x="164" y="43"/>
                  </a:cxn>
                  <a:cxn ang="0">
                    <a:pos x="189" y="40"/>
                  </a:cxn>
                  <a:cxn ang="0">
                    <a:pos x="212" y="41"/>
                  </a:cxn>
                  <a:cxn ang="0">
                    <a:pos x="218" y="43"/>
                  </a:cxn>
                  <a:cxn ang="0">
                    <a:pos x="186" y="55"/>
                  </a:cxn>
                  <a:cxn ang="0">
                    <a:pos x="170" y="64"/>
                  </a:cxn>
                  <a:cxn ang="0">
                    <a:pos x="160" y="76"/>
                  </a:cxn>
                  <a:cxn ang="0">
                    <a:pos x="141" y="99"/>
                  </a:cxn>
                  <a:cxn ang="0">
                    <a:pos x="132" y="102"/>
                  </a:cxn>
                  <a:cxn ang="0">
                    <a:pos x="116" y="103"/>
                  </a:cxn>
                  <a:cxn ang="0">
                    <a:pos x="58" y="105"/>
                  </a:cxn>
                  <a:cxn ang="0">
                    <a:pos x="58" y="91"/>
                  </a:cxn>
                  <a:cxn ang="0">
                    <a:pos x="48" y="79"/>
                  </a:cxn>
                  <a:cxn ang="0">
                    <a:pos x="26" y="67"/>
                  </a:cxn>
                  <a:cxn ang="0">
                    <a:pos x="16" y="65"/>
                  </a:cxn>
                  <a:cxn ang="0">
                    <a:pos x="0" y="65"/>
                  </a:cxn>
                  <a:cxn ang="0">
                    <a:pos x="0" y="0"/>
                  </a:cxn>
                </a:cxnLst>
                <a:rect l="txL" t="txT" r="txR" b="txB"/>
                <a:pathLst>
                  <a:path w="218" h="105">
                    <a:moveTo>
                      <a:pt x="0" y="0"/>
                    </a:moveTo>
                    <a:lnTo>
                      <a:pt x="4" y="0"/>
                    </a:lnTo>
                    <a:lnTo>
                      <a:pt x="32" y="9"/>
                    </a:lnTo>
                    <a:lnTo>
                      <a:pt x="45" y="14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8" y="26"/>
                    </a:lnTo>
                    <a:lnTo>
                      <a:pt x="55" y="43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58" y="44"/>
                    </a:lnTo>
                    <a:lnTo>
                      <a:pt x="61" y="33"/>
                    </a:lnTo>
                    <a:lnTo>
                      <a:pt x="90" y="27"/>
                    </a:lnTo>
                    <a:lnTo>
                      <a:pt x="112" y="24"/>
                    </a:lnTo>
                    <a:lnTo>
                      <a:pt x="119" y="27"/>
                    </a:lnTo>
                    <a:lnTo>
                      <a:pt x="122" y="40"/>
                    </a:lnTo>
                    <a:lnTo>
                      <a:pt x="122" y="50"/>
                    </a:lnTo>
                    <a:lnTo>
                      <a:pt x="87" y="65"/>
                    </a:lnTo>
                    <a:lnTo>
                      <a:pt x="71" y="74"/>
                    </a:lnTo>
                    <a:lnTo>
                      <a:pt x="68" y="76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8" y="79"/>
                    </a:lnTo>
                    <a:lnTo>
                      <a:pt x="93" y="64"/>
                    </a:lnTo>
                    <a:lnTo>
                      <a:pt x="144" y="46"/>
                    </a:lnTo>
                    <a:lnTo>
                      <a:pt x="164" y="43"/>
                    </a:lnTo>
                    <a:lnTo>
                      <a:pt x="189" y="40"/>
                    </a:lnTo>
                    <a:lnTo>
                      <a:pt x="212" y="41"/>
                    </a:lnTo>
                    <a:lnTo>
                      <a:pt x="218" y="43"/>
                    </a:lnTo>
                    <a:lnTo>
                      <a:pt x="186" y="55"/>
                    </a:lnTo>
                    <a:lnTo>
                      <a:pt x="170" y="64"/>
                    </a:lnTo>
                    <a:lnTo>
                      <a:pt x="160" y="76"/>
                    </a:lnTo>
                    <a:lnTo>
                      <a:pt x="141" y="99"/>
                    </a:lnTo>
                    <a:lnTo>
                      <a:pt x="132" y="102"/>
                    </a:lnTo>
                    <a:lnTo>
                      <a:pt x="116" y="103"/>
                    </a:lnTo>
                    <a:lnTo>
                      <a:pt x="58" y="105"/>
                    </a:lnTo>
                    <a:lnTo>
                      <a:pt x="58" y="91"/>
                    </a:lnTo>
                    <a:lnTo>
                      <a:pt x="48" y="79"/>
                    </a:lnTo>
                    <a:lnTo>
                      <a:pt x="26" y="67"/>
                    </a:lnTo>
                    <a:lnTo>
                      <a:pt x="16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03" name="Freeform 339"/>
              <p:cNvSpPr/>
              <p:nvPr/>
            </p:nvSpPr>
            <p:spPr>
              <a:xfrm>
                <a:off x="3347" y="915"/>
                <a:ext cx="29" cy="44"/>
              </a:xfrm>
              <a:custGeom>
                <a:avLst/>
                <a:gdLst>
                  <a:gd name="txL" fmla="*/ 0 w 29"/>
                  <a:gd name="txT" fmla="*/ 0 h 44"/>
                  <a:gd name="txR" fmla="*/ 29 w 29"/>
                  <a:gd name="txB" fmla="*/ 44 h 44"/>
                </a:gdLst>
                <a:ahLst/>
                <a:cxnLst>
                  <a:cxn ang="0">
                    <a:pos x="26" y="10"/>
                  </a:cxn>
                  <a:cxn ang="0">
                    <a:pos x="29" y="7"/>
                  </a:cxn>
                  <a:cxn ang="0">
                    <a:pos x="29" y="4"/>
                  </a:cxn>
                  <a:cxn ang="0">
                    <a:pos x="22" y="3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3" y="20"/>
                  </a:cxn>
                  <a:cxn ang="0">
                    <a:pos x="3" y="26"/>
                  </a:cxn>
                  <a:cxn ang="0">
                    <a:pos x="6" y="30"/>
                  </a:cxn>
                  <a:cxn ang="0">
                    <a:pos x="10" y="35"/>
                  </a:cxn>
                  <a:cxn ang="0">
                    <a:pos x="10" y="39"/>
                  </a:cxn>
                  <a:cxn ang="0">
                    <a:pos x="13" y="44"/>
                  </a:cxn>
                  <a:cxn ang="0">
                    <a:pos x="13" y="44"/>
                  </a:cxn>
                  <a:cxn ang="0">
                    <a:pos x="16" y="39"/>
                  </a:cxn>
                  <a:cxn ang="0">
                    <a:pos x="16" y="35"/>
                  </a:cxn>
                  <a:cxn ang="0">
                    <a:pos x="16" y="30"/>
                  </a:cxn>
                  <a:cxn ang="0">
                    <a:pos x="16" y="27"/>
                  </a:cxn>
                  <a:cxn ang="0">
                    <a:pos x="19" y="23"/>
                  </a:cxn>
                  <a:cxn ang="0">
                    <a:pos x="19" y="20"/>
                  </a:cxn>
                  <a:cxn ang="0">
                    <a:pos x="22" y="15"/>
                  </a:cxn>
                  <a:cxn ang="0">
                    <a:pos x="26" y="10"/>
                  </a:cxn>
                </a:cxnLst>
                <a:rect l="txL" t="txT" r="txR" b="txB"/>
                <a:pathLst>
                  <a:path w="29" h="44">
                    <a:moveTo>
                      <a:pt x="26" y="10"/>
                    </a:moveTo>
                    <a:lnTo>
                      <a:pt x="29" y="7"/>
                    </a:lnTo>
                    <a:lnTo>
                      <a:pt x="29" y="4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3" y="26"/>
                    </a:lnTo>
                    <a:lnTo>
                      <a:pt x="6" y="30"/>
                    </a:lnTo>
                    <a:lnTo>
                      <a:pt x="10" y="35"/>
                    </a:lnTo>
                    <a:lnTo>
                      <a:pt x="10" y="39"/>
                    </a:lnTo>
                    <a:lnTo>
                      <a:pt x="13" y="44"/>
                    </a:lnTo>
                    <a:lnTo>
                      <a:pt x="16" y="39"/>
                    </a:lnTo>
                    <a:lnTo>
                      <a:pt x="16" y="35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22" y="15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04" name="Freeform 340"/>
              <p:cNvSpPr/>
              <p:nvPr/>
            </p:nvSpPr>
            <p:spPr>
              <a:xfrm>
                <a:off x="3353" y="904"/>
                <a:ext cx="7" cy="5"/>
              </a:xfrm>
              <a:custGeom>
                <a:avLst/>
                <a:gdLst>
                  <a:gd name="txL" fmla="*/ 0 w 7"/>
                  <a:gd name="txT" fmla="*/ 0 h 5"/>
                  <a:gd name="txR" fmla="*/ 7 w 7"/>
                  <a:gd name="txB" fmla="*/ 5 h 5"/>
                </a:gdLst>
                <a:ahLst/>
                <a:cxnLst>
                  <a:cxn ang="0">
                    <a:pos x="7" y="3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7" y="2"/>
                  </a:cxn>
                  <a:cxn ang="0">
                    <a:pos x="7" y="3"/>
                  </a:cxn>
                </a:cxnLst>
                <a:rect l="txL" t="txT" r="txR" b="txB"/>
                <a:pathLst>
                  <a:path w="7" h="5">
                    <a:moveTo>
                      <a:pt x="7" y="3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05" name="Freeform 341"/>
              <p:cNvSpPr/>
              <p:nvPr/>
            </p:nvSpPr>
            <p:spPr>
              <a:xfrm>
                <a:off x="3357" y="904"/>
                <a:ext cx="9" cy="5"/>
              </a:xfrm>
              <a:custGeom>
                <a:avLst/>
                <a:gdLst>
                  <a:gd name="txL" fmla="*/ 0 w 9"/>
                  <a:gd name="txT" fmla="*/ 0 h 5"/>
                  <a:gd name="txR" fmla="*/ 9 w 9"/>
                  <a:gd name="txB" fmla="*/ 5 h 5"/>
                </a:gdLst>
                <a:ahLst/>
                <a:cxnLst>
                  <a:cxn ang="0">
                    <a:pos x="3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rect l="txL" t="txT" r="txR" b="txB"/>
                <a:pathLst>
                  <a:path w="9" h="5">
                    <a:moveTo>
                      <a:pt x="3" y="3"/>
                    </a:moveTo>
                    <a:lnTo>
                      <a:pt x="6" y="5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06" name="Freeform 342"/>
              <p:cNvSpPr/>
              <p:nvPr/>
            </p:nvSpPr>
            <p:spPr>
              <a:xfrm>
                <a:off x="3334" y="916"/>
                <a:ext cx="13" cy="3"/>
              </a:xfrm>
              <a:custGeom>
                <a:avLst/>
                <a:gdLst>
                  <a:gd name="txL" fmla="*/ 0 w 13"/>
                  <a:gd name="txT" fmla="*/ 0 h 3"/>
                  <a:gd name="txR" fmla="*/ 13 w 13"/>
                  <a:gd name="txB" fmla="*/ 3 h 3"/>
                </a:gdLst>
                <a:ahLst/>
                <a:cxnLst>
                  <a:cxn ang="0">
                    <a:pos x="13" y="0"/>
                  </a:cxn>
                  <a:cxn ang="0">
                    <a:pos x="10" y="2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3" y="0"/>
                  </a:cxn>
                </a:cxnLst>
                <a:rect l="txL" t="txT" r="txR" b="txB"/>
                <a:pathLst>
                  <a:path w="13" h="3">
                    <a:moveTo>
                      <a:pt x="13" y="0"/>
                    </a:moveTo>
                    <a:lnTo>
                      <a:pt x="10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07" name="Freeform 343"/>
              <p:cNvSpPr/>
              <p:nvPr/>
            </p:nvSpPr>
            <p:spPr>
              <a:xfrm>
                <a:off x="3373" y="915"/>
                <a:ext cx="9" cy="4"/>
              </a:xfrm>
              <a:custGeom>
                <a:avLst/>
                <a:gdLst>
                  <a:gd name="txL" fmla="*/ 0 w 9"/>
                  <a:gd name="txT" fmla="*/ 0 h 4"/>
                  <a:gd name="txR" fmla="*/ 9 w 9"/>
                  <a:gd name="txB" fmla="*/ 4 h 4"/>
                </a:gdLst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6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9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08" name="Freeform 344"/>
              <p:cNvSpPr/>
              <p:nvPr/>
            </p:nvSpPr>
            <p:spPr>
              <a:xfrm>
                <a:off x="3324" y="925"/>
                <a:ext cx="7" cy="6"/>
              </a:xfrm>
              <a:custGeom>
                <a:avLst/>
                <a:gdLst>
                  <a:gd name="txL" fmla="*/ 0 w 7"/>
                  <a:gd name="txT" fmla="*/ 0 h 6"/>
                  <a:gd name="txR" fmla="*/ 7 w 7"/>
                  <a:gd name="txB" fmla="*/ 6 h 6"/>
                </a:gdLst>
                <a:ahLst/>
                <a:cxnLst>
                  <a:cxn ang="0">
                    <a:pos x="7" y="0"/>
                  </a:cxn>
                  <a:cxn ang="0">
                    <a:pos x="4" y="6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txL" t="txT" r="txR" b="txB"/>
                <a:pathLst>
                  <a:path w="7" h="6">
                    <a:moveTo>
                      <a:pt x="7" y="0"/>
                    </a:moveTo>
                    <a:lnTo>
                      <a:pt x="4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09" name="Freeform 345"/>
              <p:cNvSpPr/>
              <p:nvPr/>
            </p:nvSpPr>
            <p:spPr>
              <a:xfrm>
                <a:off x="3385" y="924"/>
                <a:ext cx="7" cy="6"/>
              </a:xfrm>
              <a:custGeom>
                <a:avLst/>
                <a:gdLst>
                  <a:gd name="txL" fmla="*/ 0 w 7"/>
                  <a:gd name="txT" fmla="*/ 0 h 6"/>
                  <a:gd name="txR" fmla="*/ 7 w 7"/>
                  <a:gd name="txB" fmla="*/ 6 h 6"/>
                </a:gdLst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10" name="Freeform 346"/>
              <p:cNvSpPr/>
              <p:nvPr/>
            </p:nvSpPr>
            <p:spPr>
              <a:xfrm>
                <a:off x="3324" y="936"/>
                <a:ext cx="7" cy="8"/>
              </a:xfrm>
              <a:custGeom>
                <a:avLst/>
                <a:gdLst>
                  <a:gd name="txL" fmla="*/ 0 w 7"/>
                  <a:gd name="txT" fmla="*/ 0 h 8"/>
                  <a:gd name="txR" fmla="*/ 7 w 7"/>
                  <a:gd name="txB" fmla="*/ 8 h 8"/>
                </a:gdLst>
                <a:ahLst/>
                <a:cxnLst>
                  <a:cxn ang="0">
                    <a:pos x="7" y="8"/>
                  </a:cxn>
                  <a:cxn ang="0">
                    <a:pos x="4" y="8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7" y="8"/>
                  </a:cxn>
                  <a:cxn ang="0">
                    <a:pos x="7" y="8"/>
                  </a:cxn>
                </a:cxnLst>
                <a:rect l="txL" t="txT" r="txR" b="txB"/>
                <a:pathLst>
                  <a:path w="7" h="8">
                    <a:moveTo>
                      <a:pt x="7" y="8"/>
                    </a:moveTo>
                    <a:lnTo>
                      <a:pt x="4" y="8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11" name="Freeform 347"/>
              <p:cNvSpPr/>
              <p:nvPr/>
            </p:nvSpPr>
            <p:spPr>
              <a:xfrm>
                <a:off x="3389" y="936"/>
                <a:ext cx="6" cy="8"/>
              </a:xfrm>
              <a:custGeom>
                <a:avLst/>
                <a:gdLst>
                  <a:gd name="txL" fmla="*/ 0 w 6"/>
                  <a:gd name="txT" fmla="*/ 0 h 8"/>
                  <a:gd name="txR" fmla="*/ 6 w 6"/>
                  <a:gd name="txB" fmla="*/ 8 h 8"/>
                </a:gdLst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0" y="8"/>
                  </a:cxn>
                </a:cxnLst>
                <a:rect l="txL" t="txT" r="txR" b="txB"/>
                <a:pathLst>
                  <a:path w="6" h="8">
                    <a:moveTo>
                      <a:pt x="0" y="8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12" name="Freeform 348"/>
              <p:cNvSpPr/>
              <p:nvPr/>
            </p:nvSpPr>
            <p:spPr>
              <a:xfrm>
                <a:off x="3328" y="948"/>
                <a:ext cx="6" cy="5"/>
              </a:xfrm>
              <a:custGeom>
                <a:avLst/>
                <a:gdLst>
                  <a:gd name="txL" fmla="*/ 0 w 6"/>
                  <a:gd name="txT" fmla="*/ 0 h 5"/>
                  <a:gd name="txR" fmla="*/ 6 w 6"/>
                  <a:gd name="txB" fmla="*/ 5 h 5"/>
                </a:gdLst>
                <a:ahLst/>
                <a:cxnLst>
                  <a:cxn ang="0">
                    <a:pos x="6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3"/>
                  </a:cxn>
                </a:cxnLst>
                <a:rect l="txL" t="txT" r="txR" b="txB"/>
                <a:pathLst>
                  <a:path w="6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13" name="Freeform 349"/>
              <p:cNvSpPr/>
              <p:nvPr/>
            </p:nvSpPr>
            <p:spPr>
              <a:xfrm>
                <a:off x="3385" y="947"/>
                <a:ext cx="4" cy="4"/>
              </a:xfrm>
              <a:custGeom>
                <a:avLst/>
                <a:gdLst>
                  <a:gd name="txL" fmla="*/ 0 w 4"/>
                  <a:gd name="txT" fmla="*/ 0 h 4"/>
                  <a:gd name="txR" fmla="*/ 4 w 4"/>
                  <a:gd name="txB" fmla="*/ 4 h 4"/>
                </a:gdLst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rect l="txL" t="txT" r="txR" b="tx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14" name="Freeform 350"/>
              <p:cNvSpPr/>
              <p:nvPr/>
            </p:nvSpPr>
            <p:spPr>
              <a:xfrm>
                <a:off x="3334" y="954"/>
                <a:ext cx="6" cy="3"/>
              </a:xfrm>
              <a:custGeom>
                <a:avLst/>
                <a:gdLst>
                  <a:gd name="txL" fmla="*/ 0 w 6"/>
                  <a:gd name="txT" fmla="*/ 0 h 3"/>
                  <a:gd name="txR" fmla="*/ 6 w 6"/>
                  <a:gd name="txB" fmla="*/ 3 h 3"/>
                </a:gdLst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0" y="3"/>
                  </a:cxn>
                </a:cxnLst>
                <a:rect l="txL" t="txT" r="txR" b="txB"/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15" name="Freeform 351"/>
              <p:cNvSpPr/>
              <p:nvPr/>
            </p:nvSpPr>
            <p:spPr>
              <a:xfrm>
                <a:off x="3379" y="953"/>
                <a:ext cx="6" cy="3"/>
              </a:xfrm>
              <a:custGeom>
                <a:avLst/>
                <a:gdLst>
                  <a:gd name="txL" fmla="*/ 0 w 6"/>
                  <a:gd name="txT" fmla="*/ 0 h 3"/>
                  <a:gd name="txR" fmla="*/ 6 w 6"/>
                  <a:gd name="txB" fmla="*/ 3 h 3"/>
                </a:gdLst>
                <a:ahLst/>
                <a:cxnLst>
                  <a:cxn ang="0">
                    <a:pos x="3" y="3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rect l="txL" t="txT" r="txR" b="txB"/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16" name="Freeform 352"/>
              <p:cNvSpPr/>
              <p:nvPr/>
            </p:nvSpPr>
            <p:spPr>
              <a:xfrm>
                <a:off x="3347" y="971"/>
                <a:ext cx="6" cy="3"/>
              </a:xfrm>
              <a:custGeom>
                <a:avLst/>
                <a:gdLst>
                  <a:gd name="txL" fmla="*/ 0 w 6"/>
                  <a:gd name="txT" fmla="*/ 0 h 3"/>
                  <a:gd name="txR" fmla="*/ 6 w 6"/>
                  <a:gd name="txB" fmla="*/ 3 h 3"/>
                </a:gdLst>
                <a:ahLst/>
                <a:cxnLst>
                  <a:cxn ang="0">
                    <a:pos x="6" y="3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3"/>
                  </a:cxn>
                </a:cxnLst>
                <a:rect l="txL" t="txT" r="txR" b="txB"/>
                <a:pathLst>
                  <a:path w="6" h="3">
                    <a:moveTo>
                      <a:pt x="6" y="3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17" name="Freeform 353"/>
              <p:cNvSpPr/>
              <p:nvPr/>
            </p:nvSpPr>
            <p:spPr>
              <a:xfrm>
                <a:off x="3366" y="969"/>
                <a:ext cx="7" cy="3"/>
              </a:xfrm>
              <a:custGeom>
                <a:avLst/>
                <a:gdLst>
                  <a:gd name="txL" fmla="*/ 0 w 7"/>
                  <a:gd name="txT" fmla="*/ 0 h 3"/>
                  <a:gd name="txR" fmla="*/ 7 w 7"/>
                  <a:gd name="txB" fmla="*/ 3 h 3"/>
                </a:gdLst>
                <a:ahLst/>
                <a:cxnLst>
                  <a:cxn ang="0">
                    <a:pos x="0" y="3"/>
                  </a:cxn>
                  <a:cxn ang="0">
                    <a:pos x="3" y="3"/>
                  </a:cxn>
                  <a:cxn ang="0">
                    <a:pos x="7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txL" t="txT" r="txR" b="txB"/>
                <a:pathLst>
                  <a:path w="7" h="3">
                    <a:moveTo>
                      <a:pt x="0" y="3"/>
                    </a:moveTo>
                    <a:lnTo>
                      <a:pt x="3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18" name="Freeform 354"/>
              <p:cNvSpPr/>
              <p:nvPr/>
            </p:nvSpPr>
            <p:spPr>
              <a:xfrm>
                <a:off x="3334" y="974"/>
                <a:ext cx="6" cy="5"/>
              </a:xfrm>
              <a:custGeom>
                <a:avLst/>
                <a:gdLst>
                  <a:gd name="txL" fmla="*/ 0 w 6"/>
                  <a:gd name="txT" fmla="*/ 0 h 5"/>
                  <a:gd name="txR" fmla="*/ 6 w 6"/>
                  <a:gd name="txB" fmla="*/ 5 h 5"/>
                </a:gdLst>
                <a:ahLst/>
                <a:cxnLst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0" y="5"/>
                  </a:cxn>
                </a:cxnLst>
                <a:rect l="txL" t="txT" r="txR" b="txB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19" name="Freeform 355"/>
              <p:cNvSpPr/>
              <p:nvPr/>
            </p:nvSpPr>
            <p:spPr>
              <a:xfrm>
                <a:off x="3376" y="972"/>
                <a:ext cx="9" cy="5"/>
              </a:xfrm>
              <a:custGeom>
                <a:avLst/>
                <a:gdLst>
                  <a:gd name="txL" fmla="*/ 0 w 9"/>
                  <a:gd name="txT" fmla="*/ 0 h 5"/>
                  <a:gd name="txR" fmla="*/ 9 w 9"/>
                  <a:gd name="txB" fmla="*/ 5 h 5"/>
                </a:gdLst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9" y="5"/>
                  </a:cxn>
                </a:cxnLst>
                <a:rect l="txL" t="txT" r="txR" b="txB"/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20" name="Freeform 356"/>
              <p:cNvSpPr/>
              <p:nvPr/>
            </p:nvSpPr>
            <p:spPr>
              <a:xfrm>
                <a:off x="3321" y="985"/>
                <a:ext cx="7" cy="3"/>
              </a:xfrm>
              <a:custGeom>
                <a:avLst/>
                <a:gdLst>
                  <a:gd name="txL" fmla="*/ 0 w 7"/>
                  <a:gd name="txT" fmla="*/ 0 h 3"/>
                  <a:gd name="txR" fmla="*/ 7 w 7"/>
                  <a:gd name="txB" fmla="*/ 3 h 3"/>
                </a:gdLst>
                <a:ahLst/>
                <a:cxnLst>
                  <a:cxn ang="0">
                    <a:pos x="7" y="0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txL" t="txT" r="txR" b="txB"/>
                <a:pathLst>
                  <a:path w="7" h="3">
                    <a:moveTo>
                      <a:pt x="7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21" name="Freeform 357"/>
              <p:cNvSpPr/>
              <p:nvPr/>
            </p:nvSpPr>
            <p:spPr>
              <a:xfrm>
                <a:off x="3392" y="983"/>
                <a:ext cx="6" cy="3"/>
              </a:xfrm>
              <a:custGeom>
                <a:avLst/>
                <a:gdLst>
                  <a:gd name="txL" fmla="*/ 0 w 6"/>
                  <a:gd name="txT" fmla="*/ 0 h 3"/>
                  <a:gd name="txR" fmla="*/ 6 w 6"/>
                  <a:gd name="txB" fmla="*/ 3 h 3"/>
                </a:gdLst>
                <a:ahLst/>
                <a:cxnLst>
                  <a:cxn ang="0">
                    <a:pos x="0" y="2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rect l="txL" t="txT" r="txR" b="txB"/>
                <a:pathLst>
                  <a:path w="6" h="3">
                    <a:moveTo>
                      <a:pt x="0" y="2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22" name="Freeform 358"/>
              <p:cNvSpPr/>
              <p:nvPr/>
            </p:nvSpPr>
            <p:spPr>
              <a:xfrm>
                <a:off x="3315" y="995"/>
                <a:ext cx="3" cy="2"/>
              </a:xfrm>
              <a:custGeom>
                <a:avLst/>
                <a:gdLst>
                  <a:gd name="txL" fmla="*/ 0 w 3"/>
                  <a:gd name="txT" fmla="*/ 0 h 2"/>
                  <a:gd name="txR" fmla="*/ 3 w 3"/>
                  <a:gd name="txB" fmla="*/ 2 h 2"/>
                </a:gdLst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</a:cxnLst>
                <a:rect l="txL" t="txT" r="txR" b="tx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23" name="Freeform 359"/>
              <p:cNvSpPr/>
              <p:nvPr/>
            </p:nvSpPr>
            <p:spPr>
              <a:xfrm>
                <a:off x="3401" y="994"/>
                <a:ext cx="4" cy="3"/>
              </a:xfrm>
              <a:custGeom>
                <a:avLst/>
                <a:gdLst>
                  <a:gd name="txL" fmla="*/ 0 w 4"/>
                  <a:gd name="txT" fmla="*/ 0 h 3"/>
                  <a:gd name="txR" fmla="*/ 4 w 4"/>
                  <a:gd name="txB" fmla="*/ 3 h 3"/>
                </a:gdLst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4" h="3">
                    <a:moveTo>
                      <a:pt x="0" y="1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24" name="Freeform 360"/>
              <p:cNvSpPr/>
              <p:nvPr/>
            </p:nvSpPr>
            <p:spPr>
              <a:xfrm>
                <a:off x="3302" y="494"/>
                <a:ext cx="51" cy="73"/>
              </a:xfrm>
              <a:custGeom>
                <a:avLst/>
                <a:gdLst>
                  <a:gd name="txL" fmla="*/ 0 w 51"/>
                  <a:gd name="txT" fmla="*/ 0 h 73"/>
                  <a:gd name="txR" fmla="*/ 51 w 51"/>
                  <a:gd name="txB" fmla="*/ 73 h 73"/>
                </a:gdLst>
                <a:ahLst/>
                <a:cxnLst>
                  <a:cxn ang="0">
                    <a:pos x="48" y="15"/>
                  </a:cxn>
                  <a:cxn ang="0">
                    <a:pos x="48" y="15"/>
                  </a:cxn>
                  <a:cxn ang="0">
                    <a:pos x="45" y="12"/>
                  </a:cxn>
                  <a:cxn ang="0">
                    <a:pos x="35" y="6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6" y="25"/>
                  </a:cxn>
                  <a:cxn ang="0">
                    <a:pos x="29" y="38"/>
                  </a:cxn>
                  <a:cxn ang="0">
                    <a:pos x="22" y="53"/>
                  </a:cxn>
                  <a:cxn ang="0">
                    <a:pos x="13" y="61"/>
                  </a:cxn>
                  <a:cxn ang="0">
                    <a:pos x="10" y="62"/>
                  </a:cxn>
                  <a:cxn ang="0">
                    <a:pos x="29" y="66"/>
                  </a:cxn>
                  <a:cxn ang="0">
                    <a:pos x="45" y="70"/>
                  </a:cxn>
                  <a:cxn ang="0">
                    <a:pos x="51" y="72"/>
                  </a:cxn>
                  <a:cxn ang="0">
                    <a:pos x="51" y="73"/>
                  </a:cxn>
                  <a:cxn ang="0">
                    <a:pos x="48" y="15"/>
                  </a:cxn>
                </a:cxnLst>
                <a:rect l="txL" t="txT" r="txR" b="txB"/>
                <a:pathLst>
                  <a:path w="51" h="73">
                    <a:moveTo>
                      <a:pt x="48" y="15"/>
                    </a:moveTo>
                    <a:lnTo>
                      <a:pt x="48" y="15"/>
                    </a:lnTo>
                    <a:lnTo>
                      <a:pt x="45" y="12"/>
                    </a:lnTo>
                    <a:lnTo>
                      <a:pt x="35" y="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6" y="25"/>
                    </a:lnTo>
                    <a:lnTo>
                      <a:pt x="29" y="38"/>
                    </a:lnTo>
                    <a:lnTo>
                      <a:pt x="22" y="53"/>
                    </a:lnTo>
                    <a:lnTo>
                      <a:pt x="13" y="61"/>
                    </a:lnTo>
                    <a:lnTo>
                      <a:pt x="10" y="62"/>
                    </a:lnTo>
                    <a:lnTo>
                      <a:pt x="29" y="66"/>
                    </a:lnTo>
                    <a:lnTo>
                      <a:pt x="45" y="70"/>
                    </a:lnTo>
                    <a:lnTo>
                      <a:pt x="51" y="72"/>
                    </a:lnTo>
                    <a:lnTo>
                      <a:pt x="51" y="73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25" name="Freeform 361"/>
              <p:cNvSpPr/>
              <p:nvPr/>
            </p:nvSpPr>
            <p:spPr>
              <a:xfrm>
                <a:off x="3360" y="494"/>
                <a:ext cx="48" cy="72"/>
              </a:xfrm>
              <a:custGeom>
                <a:avLst/>
                <a:gdLst>
                  <a:gd name="txL" fmla="*/ 0 w 48"/>
                  <a:gd name="txT" fmla="*/ 0 h 72"/>
                  <a:gd name="txR" fmla="*/ 48 w 48"/>
                  <a:gd name="txB" fmla="*/ 72 h 72"/>
                </a:gdLst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6" y="11"/>
                  </a:cxn>
                  <a:cxn ang="0">
                    <a:pos x="13" y="5"/>
                  </a:cxn>
                  <a:cxn ang="0">
                    <a:pos x="29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22" y="23"/>
                  </a:cxn>
                  <a:cxn ang="0">
                    <a:pos x="19" y="37"/>
                  </a:cxn>
                  <a:cxn ang="0">
                    <a:pos x="25" y="52"/>
                  </a:cxn>
                  <a:cxn ang="0">
                    <a:pos x="35" y="59"/>
                  </a:cxn>
                  <a:cxn ang="0">
                    <a:pos x="38" y="61"/>
                  </a:cxn>
                  <a:cxn ang="0">
                    <a:pos x="19" y="64"/>
                  </a:cxn>
                  <a:cxn ang="0">
                    <a:pos x="3" y="69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14"/>
                  </a:cxn>
                </a:cxnLst>
                <a:rect l="txL" t="txT" r="txR" b="txB"/>
                <a:pathLst>
                  <a:path w="48" h="72">
                    <a:moveTo>
                      <a:pt x="0" y="14"/>
                    </a:moveTo>
                    <a:lnTo>
                      <a:pt x="0" y="14"/>
                    </a:lnTo>
                    <a:lnTo>
                      <a:pt x="6" y="11"/>
                    </a:lnTo>
                    <a:lnTo>
                      <a:pt x="13" y="5"/>
                    </a:lnTo>
                    <a:lnTo>
                      <a:pt x="29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22" y="23"/>
                    </a:lnTo>
                    <a:lnTo>
                      <a:pt x="19" y="37"/>
                    </a:lnTo>
                    <a:lnTo>
                      <a:pt x="25" y="52"/>
                    </a:lnTo>
                    <a:lnTo>
                      <a:pt x="35" y="59"/>
                    </a:lnTo>
                    <a:lnTo>
                      <a:pt x="38" y="61"/>
                    </a:lnTo>
                    <a:lnTo>
                      <a:pt x="19" y="64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26" name="Freeform 362"/>
              <p:cNvSpPr/>
              <p:nvPr/>
            </p:nvSpPr>
            <p:spPr>
              <a:xfrm>
                <a:off x="3273" y="481"/>
                <a:ext cx="80" cy="24"/>
              </a:xfrm>
              <a:custGeom>
                <a:avLst/>
                <a:gdLst>
                  <a:gd name="txL" fmla="*/ 0 w 80"/>
                  <a:gd name="txT" fmla="*/ 0 h 24"/>
                  <a:gd name="txR" fmla="*/ 80 w 80"/>
                  <a:gd name="txB" fmla="*/ 24 h 24"/>
                </a:gdLst>
                <a:ahLst/>
                <a:cxnLst>
                  <a:cxn ang="0">
                    <a:pos x="80" y="15"/>
                  </a:cxn>
                  <a:cxn ang="0">
                    <a:pos x="80" y="15"/>
                  </a:cxn>
                  <a:cxn ang="0">
                    <a:pos x="71" y="6"/>
                  </a:cxn>
                  <a:cxn ang="0">
                    <a:pos x="58" y="0"/>
                  </a:cxn>
                  <a:cxn ang="0">
                    <a:pos x="51" y="0"/>
                  </a:cxn>
                  <a:cxn ang="0">
                    <a:pos x="19" y="1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6" y="13"/>
                  </a:cxn>
                  <a:cxn ang="0">
                    <a:pos x="29" y="12"/>
                  </a:cxn>
                  <a:cxn ang="0">
                    <a:pos x="45" y="12"/>
                  </a:cxn>
                  <a:cxn ang="0">
                    <a:pos x="67" y="16"/>
                  </a:cxn>
                  <a:cxn ang="0">
                    <a:pos x="77" y="24"/>
                  </a:cxn>
                  <a:cxn ang="0">
                    <a:pos x="80" y="15"/>
                  </a:cxn>
                </a:cxnLst>
                <a:rect l="txL" t="txT" r="txR" b="txB"/>
                <a:pathLst>
                  <a:path w="80" h="24">
                    <a:moveTo>
                      <a:pt x="80" y="15"/>
                    </a:moveTo>
                    <a:lnTo>
                      <a:pt x="80" y="15"/>
                    </a:lnTo>
                    <a:lnTo>
                      <a:pt x="71" y="6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19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6" y="13"/>
                    </a:lnTo>
                    <a:lnTo>
                      <a:pt x="29" y="12"/>
                    </a:lnTo>
                    <a:lnTo>
                      <a:pt x="45" y="12"/>
                    </a:lnTo>
                    <a:lnTo>
                      <a:pt x="67" y="16"/>
                    </a:lnTo>
                    <a:lnTo>
                      <a:pt x="77" y="24"/>
                    </a:lnTo>
                    <a:lnTo>
                      <a:pt x="80" y="15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27" name="Freeform 363"/>
              <p:cNvSpPr/>
              <p:nvPr/>
            </p:nvSpPr>
            <p:spPr>
              <a:xfrm>
                <a:off x="3357" y="479"/>
                <a:ext cx="80" cy="26"/>
              </a:xfrm>
              <a:custGeom>
                <a:avLst/>
                <a:gdLst>
                  <a:gd name="txL" fmla="*/ 0 w 80"/>
                  <a:gd name="txT" fmla="*/ 0 h 26"/>
                  <a:gd name="txR" fmla="*/ 80 w 80"/>
                  <a:gd name="txB" fmla="*/ 26 h 26"/>
                </a:gdLst>
                <a:ahLst/>
                <a:cxnLst>
                  <a:cxn ang="0">
                    <a:pos x="0" y="15"/>
                  </a:cxn>
                  <a:cxn ang="0">
                    <a:pos x="3" y="15"/>
                  </a:cxn>
                  <a:cxn ang="0">
                    <a:pos x="9" y="6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60" y="2"/>
                  </a:cxn>
                  <a:cxn ang="0">
                    <a:pos x="76" y="5"/>
                  </a:cxn>
                  <a:cxn ang="0">
                    <a:pos x="80" y="5"/>
                  </a:cxn>
                  <a:cxn ang="0">
                    <a:pos x="80" y="5"/>
                  </a:cxn>
                  <a:cxn ang="0">
                    <a:pos x="54" y="14"/>
                  </a:cxn>
                  <a:cxn ang="0">
                    <a:pos x="51" y="12"/>
                  </a:cxn>
                  <a:cxn ang="0">
                    <a:pos x="35" y="12"/>
                  </a:cxn>
                  <a:cxn ang="0">
                    <a:pos x="12" y="18"/>
                  </a:cxn>
                  <a:cxn ang="0">
                    <a:pos x="3" y="26"/>
                  </a:cxn>
                  <a:cxn ang="0">
                    <a:pos x="0" y="15"/>
                  </a:cxn>
                </a:cxnLst>
                <a:rect l="txL" t="txT" r="txR" b="txB"/>
                <a:pathLst>
                  <a:path w="80" h="26">
                    <a:moveTo>
                      <a:pt x="0" y="15"/>
                    </a:moveTo>
                    <a:lnTo>
                      <a:pt x="3" y="15"/>
                    </a:lnTo>
                    <a:lnTo>
                      <a:pt x="9" y="6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60" y="2"/>
                    </a:lnTo>
                    <a:lnTo>
                      <a:pt x="76" y="5"/>
                    </a:lnTo>
                    <a:lnTo>
                      <a:pt x="80" y="5"/>
                    </a:lnTo>
                    <a:lnTo>
                      <a:pt x="54" y="14"/>
                    </a:lnTo>
                    <a:lnTo>
                      <a:pt x="51" y="12"/>
                    </a:lnTo>
                    <a:lnTo>
                      <a:pt x="35" y="12"/>
                    </a:lnTo>
                    <a:lnTo>
                      <a:pt x="12" y="18"/>
                    </a:lnTo>
                    <a:lnTo>
                      <a:pt x="3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28" name="Freeform 364"/>
              <p:cNvSpPr/>
              <p:nvPr/>
            </p:nvSpPr>
            <p:spPr>
              <a:xfrm>
                <a:off x="3164" y="394"/>
                <a:ext cx="189" cy="94"/>
              </a:xfrm>
              <a:custGeom>
                <a:avLst/>
                <a:gdLst>
                  <a:gd name="txL" fmla="*/ 0 w 189"/>
                  <a:gd name="txT" fmla="*/ 0 h 94"/>
                  <a:gd name="txR" fmla="*/ 189 w 189"/>
                  <a:gd name="txB" fmla="*/ 94 h 94"/>
                </a:gdLst>
                <a:ahLst/>
                <a:cxnLst>
                  <a:cxn ang="0">
                    <a:pos x="77" y="46"/>
                  </a:cxn>
                  <a:cxn ang="0">
                    <a:pos x="80" y="46"/>
                  </a:cxn>
                  <a:cxn ang="0">
                    <a:pos x="80" y="49"/>
                  </a:cxn>
                  <a:cxn ang="0">
                    <a:pos x="77" y="49"/>
                  </a:cxn>
                  <a:cxn ang="0">
                    <a:pos x="71" y="46"/>
                  </a:cxn>
                  <a:cxn ang="0">
                    <a:pos x="71" y="46"/>
                  </a:cxn>
                  <a:cxn ang="0">
                    <a:pos x="58" y="47"/>
                  </a:cxn>
                  <a:cxn ang="0">
                    <a:pos x="39" y="50"/>
                  </a:cxn>
                  <a:cxn ang="0">
                    <a:pos x="20" y="56"/>
                  </a:cxn>
                  <a:cxn ang="0">
                    <a:pos x="4" y="61"/>
                  </a:cxn>
                  <a:cxn ang="0">
                    <a:pos x="0" y="64"/>
                  </a:cxn>
                  <a:cxn ang="0">
                    <a:pos x="10" y="64"/>
                  </a:cxn>
                  <a:cxn ang="0">
                    <a:pos x="29" y="61"/>
                  </a:cxn>
                  <a:cxn ang="0">
                    <a:pos x="71" y="59"/>
                  </a:cxn>
                  <a:cxn ang="0">
                    <a:pos x="84" y="61"/>
                  </a:cxn>
                  <a:cxn ang="0">
                    <a:pos x="93" y="61"/>
                  </a:cxn>
                  <a:cxn ang="0">
                    <a:pos x="132" y="67"/>
                  </a:cxn>
                  <a:cxn ang="0">
                    <a:pos x="148" y="71"/>
                  </a:cxn>
                  <a:cxn ang="0">
                    <a:pos x="189" y="94"/>
                  </a:cxn>
                  <a:cxn ang="0">
                    <a:pos x="173" y="0"/>
                  </a:cxn>
                  <a:cxn ang="0">
                    <a:pos x="164" y="11"/>
                  </a:cxn>
                  <a:cxn ang="0">
                    <a:pos x="164" y="14"/>
                  </a:cxn>
                  <a:cxn ang="0">
                    <a:pos x="160" y="14"/>
                  </a:cxn>
                  <a:cxn ang="0">
                    <a:pos x="154" y="24"/>
                  </a:cxn>
                  <a:cxn ang="0">
                    <a:pos x="154" y="24"/>
                  </a:cxn>
                  <a:cxn ang="0">
                    <a:pos x="154" y="24"/>
                  </a:cxn>
                  <a:cxn ang="0">
                    <a:pos x="151" y="24"/>
                  </a:cxn>
                  <a:cxn ang="0">
                    <a:pos x="151" y="24"/>
                  </a:cxn>
                  <a:cxn ang="0">
                    <a:pos x="151" y="24"/>
                  </a:cxn>
                  <a:cxn ang="0">
                    <a:pos x="151" y="23"/>
                  </a:cxn>
                  <a:cxn ang="0">
                    <a:pos x="148" y="23"/>
                  </a:cxn>
                  <a:cxn ang="0">
                    <a:pos x="148" y="23"/>
                  </a:cxn>
                  <a:cxn ang="0">
                    <a:pos x="148" y="23"/>
                  </a:cxn>
                  <a:cxn ang="0">
                    <a:pos x="116" y="17"/>
                  </a:cxn>
                  <a:cxn ang="0">
                    <a:pos x="84" y="14"/>
                  </a:cxn>
                  <a:cxn ang="0">
                    <a:pos x="80" y="30"/>
                  </a:cxn>
                  <a:cxn ang="0">
                    <a:pos x="77" y="46"/>
                  </a:cxn>
                </a:cxnLst>
                <a:rect l="txL" t="txT" r="txR" b="txB"/>
                <a:pathLst>
                  <a:path w="189" h="94">
                    <a:moveTo>
                      <a:pt x="77" y="46"/>
                    </a:moveTo>
                    <a:lnTo>
                      <a:pt x="80" y="46"/>
                    </a:lnTo>
                    <a:lnTo>
                      <a:pt x="80" y="49"/>
                    </a:lnTo>
                    <a:lnTo>
                      <a:pt x="77" y="49"/>
                    </a:lnTo>
                    <a:lnTo>
                      <a:pt x="71" y="46"/>
                    </a:lnTo>
                    <a:lnTo>
                      <a:pt x="58" y="47"/>
                    </a:lnTo>
                    <a:lnTo>
                      <a:pt x="39" y="50"/>
                    </a:lnTo>
                    <a:lnTo>
                      <a:pt x="20" y="56"/>
                    </a:lnTo>
                    <a:lnTo>
                      <a:pt x="4" y="61"/>
                    </a:lnTo>
                    <a:lnTo>
                      <a:pt x="0" y="64"/>
                    </a:lnTo>
                    <a:lnTo>
                      <a:pt x="10" y="64"/>
                    </a:lnTo>
                    <a:lnTo>
                      <a:pt x="29" y="61"/>
                    </a:lnTo>
                    <a:lnTo>
                      <a:pt x="71" y="59"/>
                    </a:lnTo>
                    <a:lnTo>
                      <a:pt x="84" y="61"/>
                    </a:lnTo>
                    <a:lnTo>
                      <a:pt x="93" y="61"/>
                    </a:lnTo>
                    <a:lnTo>
                      <a:pt x="132" y="67"/>
                    </a:lnTo>
                    <a:lnTo>
                      <a:pt x="148" y="71"/>
                    </a:lnTo>
                    <a:lnTo>
                      <a:pt x="189" y="94"/>
                    </a:lnTo>
                    <a:lnTo>
                      <a:pt x="173" y="0"/>
                    </a:lnTo>
                    <a:lnTo>
                      <a:pt x="164" y="11"/>
                    </a:lnTo>
                    <a:lnTo>
                      <a:pt x="164" y="14"/>
                    </a:lnTo>
                    <a:lnTo>
                      <a:pt x="160" y="14"/>
                    </a:lnTo>
                    <a:lnTo>
                      <a:pt x="154" y="24"/>
                    </a:lnTo>
                    <a:lnTo>
                      <a:pt x="151" y="24"/>
                    </a:lnTo>
                    <a:lnTo>
                      <a:pt x="151" y="23"/>
                    </a:lnTo>
                    <a:lnTo>
                      <a:pt x="148" y="23"/>
                    </a:lnTo>
                    <a:lnTo>
                      <a:pt x="116" y="17"/>
                    </a:lnTo>
                    <a:lnTo>
                      <a:pt x="84" y="14"/>
                    </a:lnTo>
                    <a:lnTo>
                      <a:pt x="80" y="30"/>
                    </a:lnTo>
                    <a:lnTo>
                      <a:pt x="77" y="46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29" name="Freeform 365"/>
              <p:cNvSpPr/>
              <p:nvPr/>
            </p:nvSpPr>
            <p:spPr>
              <a:xfrm>
                <a:off x="3357" y="394"/>
                <a:ext cx="188" cy="93"/>
              </a:xfrm>
              <a:custGeom>
                <a:avLst/>
                <a:gdLst>
                  <a:gd name="txL" fmla="*/ 0 w 188"/>
                  <a:gd name="txT" fmla="*/ 0 h 93"/>
                  <a:gd name="txR" fmla="*/ 188 w 188"/>
                  <a:gd name="txB" fmla="*/ 93 h 93"/>
                </a:gdLst>
                <a:ahLst/>
                <a:cxnLst>
                  <a:cxn ang="0">
                    <a:pos x="108" y="44"/>
                  </a:cxn>
                  <a:cxn ang="0">
                    <a:pos x="108" y="46"/>
                  </a:cxn>
                  <a:cxn ang="0">
                    <a:pos x="108" y="47"/>
                  </a:cxn>
                  <a:cxn ang="0">
                    <a:pos x="112" y="47"/>
                  </a:cxn>
                  <a:cxn ang="0">
                    <a:pos x="115" y="46"/>
                  </a:cxn>
                  <a:cxn ang="0">
                    <a:pos x="115" y="46"/>
                  </a:cxn>
                  <a:cxn ang="0">
                    <a:pos x="128" y="46"/>
                  </a:cxn>
                  <a:cxn ang="0">
                    <a:pos x="150" y="49"/>
                  </a:cxn>
                  <a:cxn ang="0">
                    <a:pos x="166" y="55"/>
                  </a:cxn>
                  <a:cxn ang="0">
                    <a:pos x="182" y="59"/>
                  </a:cxn>
                  <a:cxn ang="0">
                    <a:pos x="188" y="62"/>
                  </a:cxn>
                  <a:cxn ang="0">
                    <a:pos x="179" y="62"/>
                  </a:cxn>
                  <a:cxn ang="0">
                    <a:pos x="160" y="59"/>
                  </a:cxn>
                  <a:cxn ang="0">
                    <a:pos x="118" y="58"/>
                  </a:cxn>
                  <a:cxn ang="0">
                    <a:pos x="105" y="59"/>
                  </a:cxn>
                  <a:cxn ang="0">
                    <a:pos x="96" y="59"/>
                  </a:cxn>
                  <a:cxn ang="0">
                    <a:pos x="57" y="65"/>
                  </a:cxn>
                  <a:cxn ang="0">
                    <a:pos x="41" y="71"/>
                  </a:cxn>
                  <a:cxn ang="0">
                    <a:pos x="0" y="93"/>
                  </a:cxn>
                  <a:cxn ang="0">
                    <a:pos x="12" y="0"/>
                  </a:cxn>
                  <a:cxn ang="0">
                    <a:pos x="22" y="9"/>
                  </a:cxn>
                  <a:cxn ang="0">
                    <a:pos x="25" y="12"/>
                  </a:cxn>
                  <a:cxn ang="0">
                    <a:pos x="25" y="12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8" y="23"/>
                  </a:cxn>
                  <a:cxn ang="0">
                    <a:pos x="38" y="23"/>
                  </a:cxn>
                  <a:cxn ang="0">
                    <a:pos x="38" y="23"/>
                  </a:cxn>
                  <a:cxn ang="0">
                    <a:pos x="38" y="23"/>
                  </a:cxn>
                  <a:cxn ang="0">
                    <a:pos x="38" y="21"/>
                  </a:cxn>
                  <a:cxn ang="0">
                    <a:pos x="70" y="17"/>
                  </a:cxn>
                  <a:cxn ang="0">
                    <a:pos x="102" y="12"/>
                  </a:cxn>
                  <a:cxn ang="0">
                    <a:pos x="108" y="29"/>
                  </a:cxn>
                  <a:cxn ang="0">
                    <a:pos x="108" y="44"/>
                  </a:cxn>
                </a:cxnLst>
                <a:rect l="txL" t="txT" r="txR" b="txB"/>
                <a:pathLst>
                  <a:path w="188" h="93">
                    <a:moveTo>
                      <a:pt x="108" y="44"/>
                    </a:moveTo>
                    <a:lnTo>
                      <a:pt x="108" y="46"/>
                    </a:lnTo>
                    <a:lnTo>
                      <a:pt x="108" y="47"/>
                    </a:lnTo>
                    <a:lnTo>
                      <a:pt x="112" y="47"/>
                    </a:lnTo>
                    <a:lnTo>
                      <a:pt x="115" y="46"/>
                    </a:lnTo>
                    <a:lnTo>
                      <a:pt x="128" y="46"/>
                    </a:lnTo>
                    <a:lnTo>
                      <a:pt x="150" y="49"/>
                    </a:lnTo>
                    <a:lnTo>
                      <a:pt x="166" y="55"/>
                    </a:lnTo>
                    <a:lnTo>
                      <a:pt x="182" y="59"/>
                    </a:lnTo>
                    <a:lnTo>
                      <a:pt x="188" y="62"/>
                    </a:lnTo>
                    <a:lnTo>
                      <a:pt x="179" y="62"/>
                    </a:lnTo>
                    <a:lnTo>
                      <a:pt x="160" y="59"/>
                    </a:lnTo>
                    <a:lnTo>
                      <a:pt x="118" y="58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57" y="65"/>
                    </a:lnTo>
                    <a:lnTo>
                      <a:pt x="41" y="71"/>
                    </a:lnTo>
                    <a:lnTo>
                      <a:pt x="0" y="93"/>
                    </a:lnTo>
                    <a:lnTo>
                      <a:pt x="12" y="0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70" y="17"/>
                    </a:lnTo>
                    <a:lnTo>
                      <a:pt x="102" y="12"/>
                    </a:lnTo>
                    <a:lnTo>
                      <a:pt x="108" y="29"/>
                    </a:ln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30" name="Freeform 366"/>
              <p:cNvSpPr/>
              <p:nvPr/>
            </p:nvSpPr>
            <p:spPr>
              <a:xfrm>
                <a:off x="3283" y="412"/>
                <a:ext cx="41" cy="17"/>
              </a:xfrm>
              <a:custGeom>
                <a:avLst/>
                <a:gdLst>
                  <a:gd name="txL" fmla="*/ 0 w 41"/>
                  <a:gd name="txT" fmla="*/ 0 h 17"/>
                  <a:gd name="txR" fmla="*/ 41 w 41"/>
                  <a:gd name="txB" fmla="*/ 17 h 17"/>
                </a:gdLst>
                <a:ahLst/>
                <a:cxnLst>
                  <a:cxn ang="0">
                    <a:pos x="29" y="5"/>
                  </a:cxn>
                  <a:cxn ang="0">
                    <a:pos x="32" y="6"/>
                  </a:cxn>
                  <a:cxn ang="0">
                    <a:pos x="38" y="0"/>
                  </a:cxn>
                  <a:cxn ang="0">
                    <a:pos x="41" y="0"/>
                  </a:cxn>
                  <a:cxn ang="0">
                    <a:pos x="35" y="9"/>
                  </a:cxn>
                  <a:cxn ang="0">
                    <a:pos x="38" y="9"/>
                  </a:cxn>
                  <a:cxn ang="0">
                    <a:pos x="41" y="17"/>
                  </a:cxn>
                  <a:cxn ang="0">
                    <a:pos x="35" y="12"/>
                  </a:cxn>
                  <a:cxn ang="0">
                    <a:pos x="35" y="8"/>
                  </a:cxn>
                  <a:cxn ang="0">
                    <a:pos x="19" y="5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29" y="5"/>
                  </a:cxn>
                </a:cxnLst>
                <a:rect l="txL" t="txT" r="txR" b="txB"/>
                <a:pathLst>
                  <a:path w="41" h="17">
                    <a:moveTo>
                      <a:pt x="29" y="5"/>
                    </a:moveTo>
                    <a:lnTo>
                      <a:pt x="32" y="6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1" y="17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31" name="Freeform 367"/>
              <p:cNvSpPr/>
              <p:nvPr/>
            </p:nvSpPr>
            <p:spPr>
              <a:xfrm>
                <a:off x="3382" y="411"/>
                <a:ext cx="42" cy="16"/>
              </a:xfrm>
              <a:custGeom>
                <a:avLst/>
                <a:gdLst>
                  <a:gd name="txL" fmla="*/ 0 w 42"/>
                  <a:gd name="txT" fmla="*/ 0 h 16"/>
                  <a:gd name="txR" fmla="*/ 42 w 42"/>
                  <a:gd name="txB" fmla="*/ 16 h 16"/>
                </a:gdLst>
                <a:ahLst/>
                <a:cxnLst>
                  <a:cxn ang="0">
                    <a:pos x="13" y="4"/>
                  </a:cxn>
                  <a:cxn ang="0">
                    <a:pos x="13" y="6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0" y="9"/>
                  </a:cxn>
                  <a:cxn ang="0">
                    <a:pos x="3" y="10"/>
                  </a:cxn>
                  <a:cxn ang="0">
                    <a:pos x="0" y="16"/>
                  </a:cxn>
                  <a:cxn ang="0">
                    <a:pos x="10" y="12"/>
                  </a:cxn>
                  <a:cxn ang="0">
                    <a:pos x="10" y="7"/>
                  </a:cxn>
                  <a:cxn ang="0">
                    <a:pos x="26" y="4"/>
                  </a:cxn>
                  <a:cxn ang="0">
                    <a:pos x="42" y="0"/>
                  </a:cxn>
                  <a:cxn ang="0">
                    <a:pos x="32" y="1"/>
                  </a:cxn>
                  <a:cxn ang="0">
                    <a:pos x="13" y="4"/>
                  </a:cxn>
                </a:cxnLst>
                <a:rect l="txL" t="txT" r="txR" b="txB"/>
                <a:pathLst>
                  <a:path w="42" h="16">
                    <a:moveTo>
                      <a:pt x="13" y="4"/>
                    </a:move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0" y="9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26" y="4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32" name="Freeform 368"/>
              <p:cNvSpPr/>
              <p:nvPr/>
            </p:nvSpPr>
            <p:spPr>
              <a:xfrm>
                <a:off x="3331" y="437"/>
                <a:ext cx="6" cy="10"/>
              </a:xfrm>
              <a:custGeom>
                <a:avLst/>
                <a:gdLst>
                  <a:gd name="txL" fmla="*/ 0 w 6"/>
                  <a:gd name="txT" fmla="*/ 0 h 10"/>
                  <a:gd name="txR" fmla="*/ 6 w 6"/>
                  <a:gd name="txB" fmla="*/ 10 h 10"/>
                </a:gdLst>
                <a:ahLst/>
                <a:cxnLst>
                  <a:cxn ang="0">
                    <a:pos x="6" y="9"/>
                  </a:cxn>
                  <a:cxn ang="0">
                    <a:pos x="6" y="10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9"/>
                  </a:cxn>
                </a:cxnLst>
                <a:rect l="txL" t="txT" r="txR" b="txB"/>
                <a:pathLst>
                  <a:path w="6" h="10">
                    <a:moveTo>
                      <a:pt x="6" y="9"/>
                    </a:moveTo>
                    <a:lnTo>
                      <a:pt x="6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33" name="Freeform 369"/>
              <p:cNvSpPr/>
              <p:nvPr/>
            </p:nvSpPr>
            <p:spPr>
              <a:xfrm>
                <a:off x="3373" y="435"/>
                <a:ext cx="6" cy="11"/>
              </a:xfrm>
              <a:custGeom>
                <a:avLst/>
                <a:gdLst>
                  <a:gd name="txL" fmla="*/ 0 w 6"/>
                  <a:gd name="txT" fmla="*/ 0 h 11"/>
                  <a:gd name="txR" fmla="*/ 6 w 6"/>
                  <a:gd name="txB" fmla="*/ 11 h 11"/>
                </a:gdLst>
                <a:ahLst/>
                <a:cxnLst>
                  <a:cxn ang="0">
                    <a:pos x="0" y="9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9"/>
                  </a:cxn>
                </a:cxnLst>
                <a:rect l="txL" t="txT" r="txR" b="txB"/>
                <a:pathLst>
                  <a:path w="6" h="11">
                    <a:moveTo>
                      <a:pt x="0" y="9"/>
                    </a:moveTo>
                    <a:lnTo>
                      <a:pt x="0" y="11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34" name="Freeform 370"/>
              <p:cNvSpPr/>
              <p:nvPr/>
            </p:nvSpPr>
            <p:spPr>
              <a:xfrm>
                <a:off x="3254" y="441"/>
                <a:ext cx="10" cy="3"/>
              </a:xfrm>
              <a:custGeom>
                <a:avLst/>
                <a:gdLst>
                  <a:gd name="txL" fmla="*/ 0 w 10"/>
                  <a:gd name="txT" fmla="*/ 0 h 3"/>
                  <a:gd name="txR" fmla="*/ 10 w 10"/>
                  <a:gd name="txB" fmla="*/ 3 h 3"/>
                </a:gdLst>
                <a:ahLst/>
                <a:cxnLst>
                  <a:cxn ang="0">
                    <a:pos x="10" y="2"/>
                  </a:cxn>
                  <a:cxn ang="0">
                    <a:pos x="10" y="3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0" y="2"/>
                  </a:cxn>
                </a:cxnLst>
                <a:rect l="txL" t="txT" r="txR" b="txB"/>
                <a:pathLst>
                  <a:path w="10" h="3">
                    <a:moveTo>
                      <a:pt x="10" y="2"/>
                    </a:moveTo>
                    <a:lnTo>
                      <a:pt x="10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35" name="Freeform 371"/>
              <p:cNvSpPr/>
              <p:nvPr/>
            </p:nvSpPr>
            <p:spPr>
              <a:xfrm>
                <a:off x="3446" y="440"/>
                <a:ext cx="10" cy="3"/>
              </a:xfrm>
              <a:custGeom>
                <a:avLst/>
                <a:gdLst>
                  <a:gd name="txL" fmla="*/ 0 w 10"/>
                  <a:gd name="txT" fmla="*/ 0 h 3"/>
                  <a:gd name="txR" fmla="*/ 10 w 10"/>
                  <a:gd name="txB" fmla="*/ 3 h 3"/>
                </a:gdLst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txL" t="txT" r="txR" b="txB"/>
                <a:pathLst>
                  <a:path w="10" h="3">
                    <a:moveTo>
                      <a:pt x="0" y="1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36" name="Freeform 372"/>
              <p:cNvSpPr/>
              <p:nvPr/>
            </p:nvSpPr>
            <p:spPr>
              <a:xfrm>
                <a:off x="3270" y="446"/>
                <a:ext cx="13" cy="4"/>
              </a:xfrm>
              <a:custGeom>
                <a:avLst/>
                <a:gdLst>
                  <a:gd name="txL" fmla="*/ 0 w 13"/>
                  <a:gd name="txT" fmla="*/ 0 h 4"/>
                  <a:gd name="txR" fmla="*/ 13 w 13"/>
                  <a:gd name="txB" fmla="*/ 4 h 4"/>
                </a:gdLst>
                <a:ahLst/>
                <a:cxnLst>
                  <a:cxn ang="0">
                    <a:pos x="13" y="4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13" y="4"/>
                  </a:cxn>
                </a:cxnLst>
                <a:rect l="txL" t="txT" r="txR" b="txB"/>
                <a:pathLst>
                  <a:path w="13" h="4">
                    <a:moveTo>
                      <a:pt x="13" y="4"/>
                    </a:moveTo>
                    <a:lnTo>
                      <a:pt x="6" y="4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37" name="Freeform 373"/>
              <p:cNvSpPr/>
              <p:nvPr/>
            </p:nvSpPr>
            <p:spPr>
              <a:xfrm>
                <a:off x="3427" y="444"/>
                <a:ext cx="13" cy="5"/>
              </a:xfrm>
              <a:custGeom>
                <a:avLst/>
                <a:gdLst>
                  <a:gd name="txL" fmla="*/ 0 w 13"/>
                  <a:gd name="txT" fmla="*/ 0 h 5"/>
                  <a:gd name="txR" fmla="*/ 13 w 13"/>
                  <a:gd name="txB" fmla="*/ 5 h 5"/>
                </a:gdLst>
                <a:ahLst/>
                <a:cxnLst>
                  <a:cxn ang="0">
                    <a:pos x="0" y="5"/>
                  </a:cxn>
                  <a:cxn ang="0">
                    <a:pos x="6" y="5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3" y="3"/>
                  </a:cxn>
                  <a:cxn ang="0">
                    <a:pos x="0" y="5"/>
                  </a:cxn>
                </a:cxnLst>
                <a:rect l="txL" t="txT" r="txR" b="txB"/>
                <a:pathLst>
                  <a:path w="13" h="5">
                    <a:moveTo>
                      <a:pt x="0" y="5"/>
                    </a:moveTo>
                    <a:lnTo>
                      <a:pt x="6" y="5"/>
                    </a:lnTo>
                    <a:lnTo>
                      <a:pt x="13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38" name="Freeform 374"/>
              <p:cNvSpPr/>
              <p:nvPr/>
            </p:nvSpPr>
            <p:spPr>
              <a:xfrm>
                <a:off x="3337" y="453"/>
                <a:ext cx="10" cy="8"/>
              </a:xfrm>
              <a:custGeom>
                <a:avLst/>
                <a:gdLst>
                  <a:gd name="txL" fmla="*/ 0 w 10"/>
                  <a:gd name="txT" fmla="*/ 0 h 8"/>
                  <a:gd name="txR" fmla="*/ 10 w 10"/>
                  <a:gd name="txB" fmla="*/ 8 h 8"/>
                </a:gdLst>
                <a:ahLst/>
                <a:cxnLst>
                  <a:cxn ang="0">
                    <a:pos x="10" y="5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5"/>
                  </a:cxn>
                </a:cxnLst>
                <a:rect l="txL" t="txT" r="txR" b="txB"/>
                <a:pathLst>
                  <a:path w="10" h="8">
                    <a:moveTo>
                      <a:pt x="10" y="5"/>
                    </a:moveTo>
                    <a:lnTo>
                      <a:pt x="10" y="6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39" name="Freeform 375"/>
              <p:cNvSpPr/>
              <p:nvPr/>
            </p:nvSpPr>
            <p:spPr>
              <a:xfrm>
                <a:off x="3363" y="452"/>
                <a:ext cx="10" cy="7"/>
              </a:xfrm>
              <a:custGeom>
                <a:avLst/>
                <a:gdLst>
                  <a:gd name="txL" fmla="*/ 0 w 10"/>
                  <a:gd name="txT" fmla="*/ 0 h 7"/>
                  <a:gd name="txR" fmla="*/ 10 w 10"/>
                  <a:gd name="txB" fmla="*/ 7 h 7"/>
                </a:gdLst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0" y="4"/>
                  </a:cxn>
                </a:cxnLst>
                <a:rect l="txL" t="txT" r="txR" b="txB"/>
                <a:pathLst>
                  <a:path w="10" h="7">
                    <a:moveTo>
                      <a:pt x="0" y="4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40" name="Freeform 376"/>
              <p:cNvSpPr/>
              <p:nvPr/>
            </p:nvSpPr>
            <p:spPr>
              <a:xfrm>
                <a:off x="3296" y="453"/>
                <a:ext cx="16" cy="8"/>
              </a:xfrm>
              <a:custGeom>
                <a:avLst/>
                <a:gdLst>
                  <a:gd name="txL" fmla="*/ 0 w 16"/>
                  <a:gd name="txT" fmla="*/ 0 h 8"/>
                  <a:gd name="txR" fmla="*/ 16 w 16"/>
                  <a:gd name="txB" fmla="*/ 8 h 8"/>
                </a:gdLst>
                <a:ahLst/>
                <a:cxnLst>
                  <a:cxn ang="0">
                    <a:pos x="12" y="5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9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2" y="5"/>
                  </a:cxn>
                </a:cxnLst>
                <a:rect l="txL" t="txT" r="txR" b="txB"/>
                <a:pathLst>
                  <a:path w="16" h="8">
                    <a:moveTo>
                      <a:pt x="12" y="5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41" name="Freeform 377"/>
              <p:cNvSpPr/>
              <p:nvPr/>
            </p:nvSpPr>
            <p:spPr>
              <a:xfrm>
                <a:off x="3398" y="453"/>
                <a:ext cx="16" cy="6"/>
              </a:xfrm>
              <a:custGeom>
                <a:avLst/>
                <a:gdLst>
                  <a:gd name="txL" fmla="*/ 0 w 16"/>
                  <a:gd name="txT" fmla="*/ 0 h 6"/>
                  <a:gd name="txR" fmla="*/ 16 w 16"/>
                  <a:gd name="txB" fmla="*/ 6 h 6"/>
                </a:gdLst>
                <a:ahLst/>
                <a:cxnLst>
                  <a:cxn ang="0">
                    <a:pos x="3" y="5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7" y="6"/>
                  </a:cxn>
                  <a:cxn ang="0">
                    <a:pos x="16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3" y="5"/>
                  </a:cxn>
                </a:cxnLst>
                <a:rect l="txL" t="txT" r="txR" b="txB"/>
                <a:pathLst>
                  <a:path w="16" h="6">
                    <a:moveTo>
                      <a:pt x="3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42" name="Freeform 378"/>
              <p:cNvSpPr/>
              <p:nvPr/>
            </p:nvSpPr>
            <p:spPr>
              <a:xfrm>
                <a:off x="3318" y="464"/>
                <a:ext cx="13" cy="4"/>
              </a:xfrm>
              <a:custGeom>
                <a:avLst/>
                <a:gdLst>
                  <a:gd name="txL" fmla="*/ 0 w 13"/>
                  <a:gd name="txT" fmla="*/ 0 h 4"/>
                  <a:gd name="txR" fmla="*/ 13 w 13"/>
                  <a:gd name="txB" fmla="*/ 4 h 4"/>
                </a:gdLst>
                <a:ahLst/>
                <a:cxnLst>
                  <a:cxn ang="0">
                    <a:pos x="13" y="4"/>
                  </a:cxn>
                  <a:cxn ang="0">
                    <a:pos x="1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3" y="4"/>
                  </a:cxn>
                </a:cxnLst>
                <a:rect l="txL" t="txT" r="txR" b="txB"/>
                <a:pathLst>
                  <a:path w="13" h="4">
                    <a:moveTo>
                      <a:pt x="13" y="4"/>
                    </a:moveTo>
                    <a:lnTo>
                      <a:pt x="1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43" name="Freeform 379"/>
              <p:cNvSpPr/>
              <p:nvPr/>
            </p:nvSpPr>
            <p:spPr>
              <a:xfrm>
                <a:off x="3379" y="462"/>
                <a:ext cx="13" cy="6"/>
              </a:xfrm>
              <a:custGeom>
                <a:avLst/>
                <a:gdLst>
                  <a:gd name="txL" fmla="*/ 0 w 13"/>
                  <a:gd name="txT" fmla="*/ 0 h 6"/>
                  <a:gd name="txR" fmla="*/ 13 w 13"/>
                  <a:gd name="txB" fmla="*/ 6 h 6"/>
                </a:gdLst>
                <a:ahLst/>
                <a:cxnLst>
                  <a:cxn ang="0">
                    <a:pos x="0" y="6"/>
                  </a:cxn>
                  <a:cxn ang="0">
                    <a:pos x="3" y="6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6"/>
                  </a:cxn>
                </a:cxnLst>
                <a:rect l="txL" t="txT" r="txR" b="txB"/>
                <a:pathLst>
                  <a:path w="13" h="6">
                    <a:moveTo>
                      <a:pt x="0" y="6"/>
                    </a:moveTo>
                    <a:lnTo>
                      <a:pt x="3" y="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44" name="Freeform 380"/>
              <p:cNvSpPr/>
              <p:nvPr/>
            </p:nvSpPr>
            <p:spPr>
              <a:xfrm>
                <a:off x="3344" y="464"/>
                <a:ext cx="6" cy="4"/>
              </a:xfrm>
              <a:custGeom>
                <a:avLst/>
                <a:gdLst>
                  <a:gd name="txL" fmla="*/ 0 w 6"/>
                  <a:gd name="txT" fmla="*/ 0 h 4"/>
                  <a:gd name="txR" fmla="*/ 6 w 6"/>
                  <a:gd name="txB" fmla="*/ 4 h 4"/>
                </a:gdLst>
                <a:ahLst/>
                <a:cxnLst>
                  <a:cxn ang="0">
                    <a:pos x="6" y="4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6" y="3"/>
                  </a:cxn>
                  <a:cxn ang="0">
                    <a:pos x="6" y="4"/>
                  </a:cxn>
                </a:cxnLst>
                <a:rect l="txL" t="txT" r="txR" b="txB"/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45" name="Freeform 381"/>
              <p:cNvSpPr/>
              <p:nvPr/>
            </p:nvSpPr>
            <p:spPr>
              <a:xfrm>
                <a:off x="3360" y="462"/>
                <a:ext cx="6" cy="5"/>
              </a:xfrm>
              <a:custGeom>
                <a:avLst/>
                <a:gdLst>
                  <a:gd name="txL" fmla="*/ 0 w 6"/>
                  <a:gd name="txT" fmla="*/ 0 h 5"/>
                  <a:gd name="txR" fmla="*/ 6 w 6"/>
                  <a:gd name="txB" fmla="*/ 5 h 5"/>
                </a:gdLst>
                <a:ahLst/>
                <a:cxnLst>
                  <a:cxn ang="0">
                    <a:pos x="0" y="5"/>
                  </a:cxn>
                  <a:cxn ang="0">
                    <a:pos x="3" y="5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txL" t="txT" r="txR" b="txB"/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46" name="Freeform 382"/>
              <p:cNvSpPr/>
              <p:nvPr/>
            </p:nvSpPr>
            <p:spPr>
              <a:xfrm>
                <a:off x="3334" y="473"/>
                <a:ext cx="10" cy="6"/>
              </a:xfrm>
              <a:custGeom>
                <a:avLst/>
                <a:gdLst>
                  <a:gd name="txL" fmla="*/ 0 w 10"/>
                  <a:gd name="txT" fmla="*/ 0 h 6"/>
                  <a:gd name="txR" fmla="*/ 10 w 10"/>
                  <a:gd name="txB" fmla="*/ 6 h 6"/>
                </a:gdLst>
                <a:ahLst/>
                <a:cxnLst>
                  <a:cxn ang="0">
                    <a:pos x="10" y="3"/>
                  </a:cxn>
                  <a:cxn ang="0">
                    <a:pos x="10" y="5"/>
                  </a:cxn>
                  <a:cxn ang="0">
                    <a:pos x="10" y="6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0" y="3"/>
                  </a:cxn>
                </a:cxnLst>
                <a:rect l="txL" t="txT" r="txR" b="txB"/>
                <a:pathLst>
                  <a:path w="10" h="6">
                    <a:moveTo>
                      <a:pt x="10" y="3"/>
                    </a:moveTo>
                    <a:lnTo>
                      <a:pt x="10" y="5"/>
                    </a:lnTo>
                    <a:lnTo>
                      <a:pt x="10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47" name="Freeform 383"/>
              <p:cNvSpPr/>
              <p:nvPr/>
            </p:nvSpPr>
            <p:spPr>
              <a:xfrm>
                <a:off x="3366" y="471"/>
                <a:ext cx="7" cy="7"/>
              </a:xfrm>
              <a:custGeom>
                <a:avLst/>
                <a:gdLst>
                  <a:gd name="txL" fmla="*/ 0 w 7"/>
                  <a:gd name="txT" fmla="*/ 0 h 7"/>
                  <a:gd name="txR" fmla="*/ 7 w 7"/>
                  <a:gd name="txB" fmla="*/ 7 h 7"/>
                </a:gdLst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7" y="4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4"/>
                  </a:cxn>
                </a:cxnLst>
                <a:rect l="txL" t="txT" r="txR" b="txB"/>
                <a:pathLst>
                  <a:path w="7" h="7">
                    <a:moveTo>
                      <a:pt x="0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48" name="Freeform 384"/>
              <p:cNvSpPr/>
              <p:nvPr/>
            </p:nvSpPr>
            <p:spPr>
              <a:xfrm>
                <a:off x="3299" y="560"/>
                <a:ext cx="54" cy="22"/>
              </a:xfrm>
              <a:custGeom>
                <a:avLst/>
                <a:gdLst>
                  <a:gd name="txL" fmla="*/ 0 w 54"/>
                  <a:gd name="txT" fmla="*/ 0 h 22"/>
                  <a:gd name="txR" fmla="*/ 54 w 54"/>
                  <a:gd name="txB" fmla="*/ 22 h 22"/>
                </a:gdLst>
                <a:ahLst/>
                <a:cxnLst>
                  <a:cxn ang="0">
                    <a:pos x="54" y="10"/>
                  </a:cxn>
                  <a:cxn ang="0">
                    <a:pos x="54" y="10"/>
                  </a:cxn>
                  <a:cxn ang="0">
                    <a:pos x="41" y="4"/>
                  </a:cxn>
                  <a:cxn ang="0">
                    <a:pos x="25" y="0"/>
                  </a:cxn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9" y="7"/>
                  </a:cxn>
                  <a:cxn ang="0">
                    <a:pos x="45" y="13"/>
                  </a:cxn>
                  <a:cxn ang="0">
                    <a:pos x="54" y="22"/>
                  </a:cxn>
                  <a:cxn ang="0">
                    <a:pos x="54" y="10"/>
                  </a:cxn>
                </a:cxnLst>
                <a:rect l="txL" t="txT" r="txR" b="txB"/>
                <a:pathLst>
                  <a:path w="54" h="22">
                    <a:moveTo>
                      <a:pt x="54" y="10"/>
                    </a:moveTo>
                    <a:lnTo>
                      <a:pt x="54" y="10"/>
                    </a:lnTo>
                    <a:lnTo>
                      <a:pt x="41" y="4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19" y="7"/>
                    </a:lnTo>
                    <a:lnTo>
                      <a:pt x="45" y="13"/>
                    </a:lnTo>
                    <a:lnTo>
                      <a:pt x="54" y="22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49" name="Freeform 385"/>
              <p:cNvSpPr/>
              <p:nvPr/>
            </p:nvSpPr>
            <p:spPr>
              <a:xfrm>
                <a:off x="3357" y="558"/>
                <a:ext cx="54" cy="23"/>
              </a:xfrm>
              <a:custGeom>
                <a:avLst/>
                <a:gdLst>
                  <a:gd name="txL" fmla="*/ 0 w 54"/>
                  <a:gd name="txT" fmla="*/ 0 h 23"/>
                  <a:gd name="txR" fmla="*/ 54 w 54"/>
                  <a:gd name="txB" fmla="*/ 23 h 23"/>
                </a:gdLst>
                <a:ahLst/>
                <a:cxnLst>
                  <a:cxn ang="0">
                    <a:pos x="3" y="11"/>
                  </a:cxn>
                  <a:cxn ang="0">
                    <a:pos x="3" y="12"/>
                  </a:cxn>
                  <a:cxn ang="0">
                    <a:pos x="12" y="6"/>
                  </a:cxn>
                  <a:cxn ang="0">
                    <a:pos x="28" y="0"/>
                  </a:cxn>
                  <a:cxn ang="0">
                    <a:pos x="44" y="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35" y="8"/>
                  </a:cxn>
                  <a:cxn ang="0">
                    <a:pos x="12" y="15"/>
                  </a:cxn>
                  <a:cxn ang="0">
                    <a:pos x="0" y="23"/>
                  </a:cxn>
                  <a:cxn ang="0">
                    <a:pos x="3" y="11"/>
                  </a:cxn>
                </a:cxnLst>
                <a:rect l="txL" t="txT" r="txR" b="txB"/>
                <a:pathLst>
                  <a:path w="54" h="23">
                    <a:moveTo>
                      <a:pt x="3" y="11"/>
                    </a:moveTo>
                    <a:lnTo>
                      <a:pt x="3" y="12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4" y="6"/>
                    </a:lnTo>
                    <a:lnTo>
                      <a:pt x="35" y="8"/>
                    </a:lnTo>
                    <a:lnTo>
                      <a:pt x="12" y="15"/>
                    </a:lnTo>
                    <a:lnTo>
                      <a:pt x="0" y="23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50" name="Freeform 386"/>
              <p:cNvSpPr/>
              <p:nvPr/>
            </p:nvSpPr>
            <p:spPr>
              <a:xfrm>
                <a:off x="3203" y="953"/>
                <a:ext cx="86" cy="48"/>
              </a:xfrm>
              <a:custGeom>
                <a:avLst/>
                <a:gdLst>
                  <a:gd name="txL" fmla="*/ 0 w 86"/>
                  <a:gd name="txT" fmla="*/ 0 h 48"/>
                  <a:gd name="txR" fmla="*/ 86 w 86"/>
                  <a:gd name="txB" fmla="*/ 48 h 48"/>
                </a:gdLst>
                <a:ahLst/>
                <a:cxnLst>
                  <a:cxn ang="0">
                    <a:pos x="73" y="48"/>
                  </a:cxn>
                  <a:cxn ang="0">
                    <a:pos x="77" y="48"/>
                  </a:cxn>
                  <a:cxn ang="0">
                    <a:pos x="83" y="47"/>
                  </a:cxn>
                  <a:cxn ang="0">
                    <a:pos x="86" y="45"/>
                  </a:cxn>
                  <a:cxn ang="0">
                    <a:pos x="86" y="42"/>
                  </a:cxn>
                  <a:cxn ang="0">
                    <a:pos x="86" y="41"/>
                  </a:cxn>
                  <a:cxn ang="0">
                    <a:pos x="86" y="39"/>
                  </a:cxn>
                  <a:cxn ang="0">
                    <a:pos x="83" y="36"/>
                  </a:cxn>
                  <a:cxn ang="0">
                    <a:pos x="80" y="35"/>
                  </a:cxn>
                  <a:cxn ang="0">
                    <a:pos x="80" y="35"/>
                  </a:cxn>
                  <a:cxn ang="0">
                    <a:pos x="67" y="32"/>
                  </a:cxn>
                  <a:cxn ang="0">
                    <a:pos x="54" y="27"/>
                  </a:cxn>
                  <a:cxn ang="0">
                    <a:pos x="45" y="24"/>
                  </a:cxn>
                  <a:cxn ang="0">
                    <a:pos x="35" y="19"/>
                  </a:cxn>
                  <a:cxn ang="0">
                    <a:pos x="25" y="15"/>
                  </a:cxn>
                  <a:cxn ang="0">
                    <a:pos x="19" y="10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13" y="13"/>
                  </a:cxn>
                  <a:cxn ang="0">
                    <a:pos x="19" y="19"/>
                  </a:cxn>
                  <a:cxn ang="0">
                    <a:pos x="25" y="26"/>
                  </a:cxn>
                  <a:cxn ang="0">
                    <a:pos x="32" y="30"/>
                  </a:cxn>
                  <a:cxn ang="0">
                    <a:pos x="41" y="36"/>
                  </a:cxn>
                  <a:cxn ang="0">
                    <a:pos x="54" y="42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8"/>
                  </a:cxn>
                  <a:cxn ang="0">
                    <a:pos x="70" y="48"/>
                  </a:cxn>
                  <a:cxn ang="0">
                    <a:pos x="70" y="48"/>
                  </a:cxn>
                  <a:cxn ang="0">
                    <a:pos x="70" y="48"/>
                  </a:cxn>
                  <a:cxn ang="0">
                    <a:pos x="73" y="48"/>
                  </a:cxn>
                  <a:cxn ang="0">
                    <a:pos x="73" y="48"/>
                  </a:cxn>
                </a:cxnLst>
                <a:rect l="txL" t="txT" r="txR" b="txB"/>
                <a:pathLst>
                  <a:path w="86" h="48">
                    <a:moveTo>
                      <a:pt x="73" y="48"/>
                    </a:moveTo>
                    <a:lnTo>
                      <a:pt x="77" y="48"/>
                    </a:lnTo>
                    <a:lnTo>
                      <a:pt x="83" y="47"/>
                    </a:lnTo>
                    <a:lnTo>
                      <a:pt x="86" y="45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3" y="36"/>
                    </a:lnTo>
                    <a:lnTo>
                      <a:pt x="80" y="35"/>
                    </a:lnTo>
                    <a:lnTo>
                      <a:pt x="67" y="32"/>
                    </a:lnTo>
                    <a:lnTo>
                      <a:pt x="54" y="27"/>
                    </a:lnTo>
                    <a:lnTo>
                      <a:pt x="45" y="24"/>
                    </a:lnTo>
                    <a:lnTo>
                      <a:pt x="35" y="19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3"/>
                    </a:lnTo>
                    <a:lnTo>
                      <a:pt x="19" y="19"/>
                    </a:lnTo>
                    <a:lnTo>
                      <a:pt x="25" y="26"/>
                    </a:lnTo>
                    <a:lnTo>
                      <a:pt x="32" y="30"/>
                    </a:lnTo>
                    <a:lnTo>
                      <a:pt x="41" y="36"/>
                    </a:lnTo>
                    <a:lnTo>
                      <a:pt x="54" y="42"/>
                    </a:lnTo>
                    <a:lnTo>
                      <a:pt x="67" y="47"/>
                    </a:lnTo>
                    <a:lnTo>
                      <a:pt x="67" y="48"/>
                    </a:lnTo>
                    <a:lnTo>
                      <a:pt x="70" y="48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51" name="Freeform 387"/>
              <p:cNvSpPr/>
              <p:nvPr/>
            </p:nvSpPr>
            <p:spPr>
              <a:xfrm>
                <a:off x="3427" y="951"/>
                <a:ext cx="86" cy="49"/>
              </a:xfrm>
              <a:custGeom>
                <a:avLst/>
                <a:gdLst>
                  <a:gd name="txL" fmla="*/ 0 w 86"/>
                  <a:gd name="txT" fmla="*/ 0 h 49"/>
                  <a:gd name="txR" fmla="*/ 86 w 86"/>
                  <a:gd name="txB" fmla="*/ 49 h 49"/>
                </a:gdLst>
                <a:ahLst/>
                <a:cxnLst>
                  <a:cxn ang="0">
                    <a:pos x="16" y="49"/>
                  </a:cxn>
                  <a:cxn ang="0">
                    <a:pos x="10" y="49"/>
                  </a:cxn>
                  <a:cxn ang="0">
                    <a:pos x="6" y="47"/>
                  </a:cxn>
                  <a:cxn ang="0">
                    <a:pos x="3" y="46"/>
                  </a:cxn>
                  <a:cxn ang="0">
                    <a:pos x="3" y="44"/>
                  </a:cxn>
                  <a:cxn ang="0">
                    <a:pos x="0" y="41"/>
                  </a:cxn>
                  <a:cxn ang="0">
                    <a:pos x="3" y="40"/>
                  </a:cxn>
                  <a:cxn ang="0">
                    <a:pos x="3" y="38"/>
                  </a:cxn>
                  <a:cxn ang="0">
                    <a:pos x="10" y="37"/>
                  </a:cxn>
                  <a:cxn ang="0">
                    <a:pos x="10" y="37"/>
                  </a:cxn>
                  <a:cxn ang="0">
                    <a:pos x="22" y="32"/>
                  </a:cxn>
                  <a:cxn ang="0">
                    <a:pos x="35" y="29"/>
                  </a:cxn>
                  <a:cxn ang="0">
                    <a:pos x="45" y="25"/>
                  </a:cxn>
                  <a:cxn ang="0">
                    <a:pos x="54" y="20"/>
                  </a:cxn>
                  <a:cxn ang="0">
                    <a:pos x="61" y="15"/>
                  </a:cxn>
                  <a:cxn ang="0">
                    <a:pos x="70" y="11"/>
                  </a:cxn>
                  <a:cxn ang="0">
                    <a:pos x="77" y="5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0" y="6"/>
                  </a:cxn>
                  <a:cxn ang="0">
                    <a:pos x="74" y="14"/>
                  </a:cxn>
                  <a:cxn ang="0">
                    <a:pos x="70" y="20"/>
                  </a:cxn>
                  <a:cxn ang="0">
                    <a:pos x="64" y="26"/>
                  </a:cxn>
                  <a:cxn ang="0">
                    <a:pos x="54" y="32"/>
                  </a:cxn>
                  <a:cxn ang="0">
                    <a:pos x="48" y="37"/>
                  </a:cxn>
                  <a:cxn ang="0">
                    <a:pos x="35" y="43"/>
                  </a:cxn>
                  <a:cxn ang="0">
                    <a:pos x="22" y="47"/>
                  </a:cxn>
                  <a:cxn ang="0">
                    <a:pos x="22" y="47"/>
                  </a:cxn>
                  <a:cxn ang="0">
                    <a:pos x="22" y="47"/>
                  </a:cxn>
                  <a:cxn ang="0">
                    <a:pos x="22" y="49"/>
                  </a:cxn>
                  <a:cxn ang="0">
                    <a:pos x="19" y="49"/>
                  </a:cxn>
                  <a:cxn ang="0">
                    <a:pos x="19" y="49"/>
                  </a:cxn>
                  <a:cxn ang="0">
                    <a:pos x="19" y="49"/>
                  </a:cxn>
                  <a:cxn ang="0">
                    <a:pos x="19" y="49"/>
                  </a:cxn>
                  <a:cxn ang="0">
                    <a:pos x="16" y="49"/>
                  </a:cxn>
                  <a:cxn ang="0">
                    <a:pos x="16" y="49"/>
                  </a:cxn>
                </a:cxnLst>
                <a:rect l="txL" t="txT" r="txR" b="txB"/>
                <a:pathLst>
                  <a:path w="86" h="49">
                    <a:moveTo>
                      <a:pt x="16" y="49"/>
                    </a:moveTo>
                    <a:lnTo>
                      <a:pt x="10" y="49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10" y="37"/>
                    </a:lnTo>
                    <a:lnTo>
                      <a:pt x="22" y="32"/>
                    </a:lnTo>
                    <a:lnTo>
                      <a:pt x="35" y="29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1" y="15"/>
                    </a:lnTo>
                    <a:lnTo>
                      <a:pt x="70" y="11"/>
                    </a:lnTo>
                    <a:lnTo>
                      <a:pt x="77" y="5"/>
                    </a:lnTo>
                    <a:lnTo>
                      <a:pt x="86" y="0"/>
                    </a:lnTo>
                    <a:lnTo>
                      <a:pt x="80" y="6"/>
                    </a:lnTo>
                    <a:lnTo>
                      <a:pt x="74" y="14"/>
                    </a:lnTo>
                    <a:lnTo>
                      <a:pt x="70" y="20"/>
                    </a:lnTo>
                    <a:lnTo>
                      <a:pt x="64" y="26"/>
                    </a:lnTo>
                    <a:lnTo>
                      <a:pt x="54" y="32"/>
                    </a:lnTo>
                    <a:lnTo>
                      <a:pt x="48" y="37"/>
                    </a:lnTo>
                    <a:lnTo>
                      <a:pt x="35" y="43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52" name="Freeform 388"/>
              <p:cNvSpPr/>
              <p:nvPr/>
            </p:nvSpPr>
            <p:spPr>
              <a:xfrm>
                <a:off x="3251" y="927"/>
                <a:ext cx="61" cy="38"/>
              </a:xfrm>
              <a:custGeom>
                <a:avLst/>
                <a:gdLst>
                  <a:gd name="txL" fmla="*/ 0 w 61"/>
                  <a:gd name="txT" fmla="*/ 0 h 38"/>
                  <a:gd name="txR" fmla="*/ 61 w 61"/>
                  <a:gd name="txB" fmla="*/ 38 h 38"/>
                </a:gdLst>
                <a:ahLst/>
                <a:cxnLst>
                  <a:cxn ang="0">
                    <a:pos x="29" y="4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9" y="14"/>
                  </a:cxn>
                  <a:cxn ang="0">
                    <a:pos x="19" y="17"/>
                  </a:cxn>
                  <a:cxn ang="0">
                    <a:pos x="25" y="20"/>
                  </a:cxn>
                  <a:cxn ang="0">
                    <a:pos x="35" y="23"/>
                  </a:cxn>
                  <a:cxn ang="0">
                    <a:pos x="41" y="26"/>
                  </a:cxn>
                  <a:cxn ang="0">
                    <a:pos x="48" y="30"/>
                  </a:cxn>
                  <a:cxn ang="0">
                    <a:pos x="54" y="33"/>
                  </a:cxn>
                  <a:cxn ang="0">
                    <a:pos x="61" y="38"/>
                  </a:cxn>
                  <a:cxn ang="0">
                    <a:pos x="61" y="38"/>
                  </a:cxn>
                  <a:cxn ang="0">
                    <a:pos x="57" y="33"/>
                  </a:cxn>
                  <a:cxn ang="0">
                    <a:pos x="54" y="29"/>
                  </a:cxn>
                  <a:cxn ang="0">
                    <a:pos x="51" y="24"/>
                  </a:cxn>
                  <a:cxn ang="0">
                    <a:pos x="48" y="20"/>
                  </a:cxn>
                  <a:cxn ang="0">
                    <a:pos x="41" y="17"/>
                  </a:cxn>
                  <a:cxn ang="0">
                    <a:pos x="38" y="12"/>
                  </a:cxn>
                  <a:cxn ang="0">
                    <a:pos x="32" y="9"/>
                  </a:cxn>
                  <a:cxn ang="0">
                    <a:pos x="29" y="4"/>
                  </a:cxn>
                </a:cxnLst>
                <a:rect l="txL" t="txT" r="txR" b="txB"/>
                <a:pathLst>
                  <a:path w="61" h="38">
                    <a:moveTo>
                      <a:pt x="29" y="4"/>
                    </a:moveTo>
                    <a:lnTo>
                      <a:pt x="29" y="4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4"/>
                    </a:lnTo>
                    <a:lnTo>
                      <a:pt x="19" y="17"/>
                    </a:lnTo>
                    <a:lnTo>
                      <a:pt x="25" y="20"/>
                    </a:lnTo>
                    <a:lnTo>
                      <a:pt x="35" y="23"/>
                    </a:lnTo>
                    <a:lnTo>
                      <a:pt x="41" y="26"/>
                    </a:lnTo>
                    <a:lnTo>
                      <a:pt x="48" y="30"/>
                    </a:lnTo>
                    <a:lnTo>
                      <a:pt x="54" y="33"/>
                    </a:lnTo>
                    <a:lnTo>
                      <a:pt x="61" y="38"/>
                    </a:lnTo>
                    <a:lnTo>
                      <a:pt x="57" y="33"/>
                    </a:lnTo>
                    <a:lnTo>
                      <a:pt x="54" y="29"/>
                    </a:lnTo>
                    <a:lnTo>
                      <a:pt x="51" y="24"/>
                    </a:lnTo>
                    <a:lnTo>
                      <a:pt x="48" y="20"/>
                    </a:lnTo>
                    <a:lnTo>
                      <a:pt x="41" y="17"/>
                    </a:lnTo>
                    <a:lnTo>
                      <a:pt x="38" y="12"/>
                    </a:lnTo>
                    <a:lnTo>
                      <a:pt x="32" y="9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53" name="Freeform 389"/>
              <p:cNvSpPr/>
              <p:nvPr/>
            </p:nvSpPr>
            <p:spPr>
              <a:xfrm>
                <a:off x="3408" y="925"/>
                <a:ext cx="57" cy="38"/>
              </a:xfrm>
              <a:custGeom>
                <a:avLst/>
                <a:gdLst>
                  <a:gd name="txL" fmla="*/ 0 w 57"/>
                  <a:gd name="txT" fmla="*/ 0 h 38"/>
                  <a:gd name="txR" fmla="*/ 57 w 57"/>
                  <a:gd name="txB" fmla="*/ 38 h 38"/>
                </a:gdLst>
                <a:ahLst/>
                <a:cxnLst>
                  <a:cxn ang="0">
                    <a:pos x="32" y="5"/>
                  </a:cxn>
                  <a:cxn ang="0">
                    <a:pos x="32" y="5"/>
                  </a:cxn>
                  <a:cxn ang="0">
                    <a:pos x="32" y="5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8" y="0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54" y="2"/>
                  </a:cxn>
                  <a:cxn ang="0">
                    <a:pos x="57" y="3"/>
                  </a:cxn>
                  <a:cxn ang="0">
                    <a:pos x="57" y="6"/>
                  </a:cxn>
                  <a:cxn ang="0">
                    <a:pos x="57" y="8"/>
                  </a:cxn>
                  <a:cxn ang="0">
                    <a:pos x="54" y="11"/>
                  </a:cxn>
                  <a:cxn ang="0">
                    <a:pos x="54" y="11"/>
                  </a:cxn>
                  <a:cxn ang="0">
                    <a:pos x="48" y="14"/>
                  </a:cxn>
                  <a:cxn ang="0">
                    <a:pos x="41" y="17"/>
                  </a:cxn>
                  <a:cxn ang="0">
                    <a:pos x="32" y="20"/>
                  </a:cxn>
                  <a:cxn ang="0">
                    <a:pos x="25" y="23"/>
                  </a:cxn>
                  <a:cxn ang="0">
                    <a:pos x="19" y="28"/>
                  </a:cxn>
                  <a:cxn ang="0">
                    <a:pos x="13" y="31"/>
                  </a:cxn>
                  <a:cxn ang="0">
                    <a:pos x="6" y="34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3" y="34"/>
                  </a:cxn>
                  <a:cxn ang="0">
                    <a:pos x="6" y="29"/>
                  </a:cxn>
                  <a:cxn ang="0">
                    <a:pos x="9" y="25"/>
                  </a:cxn>
                  <a:cxn ang="0">
                    <a:pos x="13" y="22"/>
                  </a:cxn>
                  <a:cxn ang="0">
                    <a:pos x="16" y="17"/>
                  </a:cxn>
                  <a:cxn ang="0">
                    <a:pos x="22" y="13"/>
                  </a:cxn>
                  <a:cxn ang="0">
                    <a:pos x="25" y="10"/>
                  </a:cxn>
                  <a:cxn ang="0">
                    <a:pos x="32" y="5"/>
                  </a:cxn>
                </a:cxnLst>
                <a:rect l="txL" t="txT" r="txR" b="txB"/>
                <a:pathLst>
                  <a:path w="57" h="38">
                    <a:moveTo>
                      <a:pt x="32" y="5"/>
                    </a:moveTo>
                    <a:lnTo>
                      <a:pt x="32" y="5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4" y="11"/>
                    </a:lnTo>
                    <a:lnTo>
                      <a:pt x="48" y="14"/>
                    </a:lnTo>
                    <a:lnTo>
                      <a:pt x="41" y="17"/>
                    </a:lnTo>
                    <a:lnTo>
                      <a:pt x="32" y="20"/>
                    </a:lnTo>
                    <a:lnTo>
                      <a:pt x="25" y="23"/>
                    </a:lnTo>
                    <a:lnTo>
                      <a:pt x="19" y="28"/>
                    </a:lnTo>
                    <a:lnTo>
                      <a:pt x="13" y="31"/>
                    </a:lnTo>
                    <a:lnTo>
                      <a:pt x="6" y="34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3" y="22"/>
                    </a:lnTo>
                    <a:lnTo>
                      <a:pt x="16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54" name="Freeform 390"/>
              <p:cNvSpPr/>
              <p:nvPr/>
            </p:nvSpPr>
            <p:spPr>
              <a:xfrm>
                <a:off x="3264" y="420"/>
                <a:ext cx="67" cy="47"/>
              </a:xfrm>
              <a:custGeom>
                <a:avLst/>
                <a:gdLst>
                  <a:gd name="txL" fmla="*/ 0 w 67"/>
                  <a:gd name="txT" fmla="*/ 0 h 47"/>
                  <a:gd name="txR" fmla="*/ 67 w 67"/>
                  <a:gd name="txB" fmla="*/ 47 h 47"/>
                </a:gdLst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2" y="1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12" y="15"/>
                  </a:cxn>
                  <a:cxn ang="0">
                    <a:pos x="22" y="20"/>
                  </a:cxn>
                  <a:cxn ang="0">
                    <a:pos x="32" y="24"/>
                  </a:cxn>
                  <a:cxn ang="0">
                    <a:pos x="38" y="29"/>
                  </a:cxn>
                  <a:cxn ang="0">
                    <a:pos x="48" y="33"/>
                  </a:cxn>
                  <a:cxn ang="0">
                    <a:pos x="54" y="38"/>
                  </a:cxn>
                  <a:cxn ang="0">
                    <a:pos x="60" y="42"/>
                  </a:cxn>
                  <a:cxn ang="0">
                    <a:pos x="67" y="47"/>
                  </a:cxn>
                  <a:cxn ang="0">
                    <a:pos x="64" y="42"/>
                  </a:cxn>
                  <a:cxn ang="0">
                    <a:pos x="60" y="36"/>
                  </a:cxn>
                  <a:cxn ang="0">
                    <a:pos x="57" y="30"/>
                  </a:cxn>
                  <a:cxn ang="0">
                    <a:pos x="51" y="26"/>
                  </a:cxn>
                  <a:cxn ang="0">
                    <a:pos x="44" y="20"/>
                  </a:cxn>
                  <a:cxn ang="0">
                    <a:pos x="41" y="15"/>
                  </a:cxn>
                  <a:cxn ang="0">
                    <a:pos x="35" y="9"/>
                  </a:cxn>
                  <a:cxn ang="0">
                    <a:pos x="28" y="4"/>
                  </a:cxn>
                </a:cxnLst>
                <a:rect l="txL" t="txT" r="txR" b="txB"/>
                <a:pathLst>
                  <a:path w="67" h="47">
                    <a:moveTo>
                      <a:pt x="28" y="4"/>
                    </a:moveTo>
                    <a:lnTo>
                      <a:pt x="28" y="4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12" y="15"/>
                    </a:lnTo>
                    <a:lnTo>
                      <a:pt x="22" y="20"/>
                    </a:lnTo>
                    <a:lnTo>
                      <a:pt x="32" y="24"/>
                    </a:lnTo>
                    <a:lnTo>
                      <a:pt x="38" y="29"/>
                    </a:lnTo>
                    <a:lnTo>
                      <a:pt x="48" y="33"/>
                    </a:lnTo>
                    <a:lnTo>
                      <a:pt x="54" y="38"/>
                    </a:lnTo>
                    <a:lnTo>
                      <a:pt x="60" y="42"/>
                    </a:lnTo>
                    <a:lnTo>
                      <a:pt x="67" y="47"/>
                    </a:lnTo>
                    <a:lnTo>
                      <a:pt x="64" y="42"/>
                    </a:lnTo>
                    <a:lnTo>
                      <a:pt x="60" y="36"/>
                    </a:lnTo>
                    <a:lnTo>
                      <a:pt x="57" y="30"/>
                    </a:lnTo>
                    <a:lnTo>
                      <a:pt x="51" y="26"/>
                    </a:lnTo>
                    <a:lnTo>
                      <a:pt x="44" y="20"/>
                    </a:lnTo>
                    <a:lnTo>
                      <a:pt x="41" y="15"/>
                    </a:lnTo>
                    <a:lnTo>
                      <a:pt x="35" y="9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7555" name="Freeform 391"/>
              <p:cNvSpPr/>
              <p:nvPr/>
            </p:nvSpPr>
            <p:spPr>
              <a:xfrm>
                <a:off x="3379" y="418"/>
                <a:ext cx="64" cy="49"/>
              </a:xfrm>
              <a:custGeom>
                <a:avLst/>
                <a:gdLst>
                  <a:gd name="txL" fmla="*/ 0 w 64"/>
                  <a:gd name="txT" fmla="*/ 0 h 49"/>
                  <a:gd name="txR" fmla="*/ 64 w 64"/>
                  <a:gd name="txB" fmla="*/ 49 h 49"/>
                </a:gdLst>
                <a:ahLst/>
                <a:cxnLst>
                  <a:cxn ang="0">
                    <a:pos x="38" y="5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3"/>
                  </a:cxn>
                  <a:cxn ang="0">
                    <a:pos x="38" y="3"/>
                  </a:cxn>
                  <a:cxn ang="0">
                    <a:pos x="38" y="3"/>
                  </a:cxn>
                  <a:cxn ang="0">
                    <a:pos x="38" y="3"/>
                  </a:cxn>
                  <a:cxn ang="0">
                    <a:pos x="38" y="3"/>
                  </a:cxn>
                  <a:cxn ang="0">
                    <a:pos x="45" y="2"/>
                  </a:cxn>
                  <a:cxn ang="0">
                    <a:pos x="48" y="0"/>
                  </a:cxn>
                  <a:cxn ang="0">
                    <a:pos x="54" y="0"/>
                  </a:cxn>
                  <a:cxn ang="0">
                    <a:pos x="61" y="2"/>
                  </a:cxn>
                  <a:cxn ang="0">
                    <a:pos x="64" y="3"/>
                  </a:cxn>
                  <a:cxn ang="0">
                    <a:pos x="64" y="6"/>
                  </a:cxn>
                  <a:cxn ang="0">
                    <a:pos x="64" y="9"/>
                  </a:cxn>
                  <a:cxn ang="0">
                    <a:pos x="61" y="11"/>
                  </a:cxn>
                  <a:cxn ang="0">
                    <a:pos x="61" y="11"/>
                  </a:cxn>
                  <a:cxn ang="0">
                    <a:pos x="54" y="16"/>
                  </a:cxn>
                  <a:cxn ang="0">
                    <a:pos x="45" y="20"/>
                  </a:cxn>
                  <a:cxn ang="0">
                    <a:pos x="35" y="25"/>
                  </a:cxn>
                  <a:cxn ang="0">
                    <a:pos x="29" y="29"/>
                  </a:cxn>
                  <a:cxn ang="0">
                    <a:pos x="19" y="34"/>
                  </a:cxn>
                  <a:cxn ang="0">
                    <a:pos x="13" y="38"/>
                  </a:cxn>
                  <a:cxn ang="0">
                    <a:pos x="6" y="44"/>
                  </a:cxn>
                  <a:cxn ang="0">
                    <a:pos x="0" y="49"/>
                  </a:cxn>
                  <a:cxn ang="0">
                    <a:pos x="3" y="43"/>
                  </a:cxn>
                  <a:cxn ang="0">
                    <a:pos x="6" y="37"/>
                  </a:cxn>
                  <a:cxn ang="0">
                    <a:pos x="10" y="32"/>
                  </a:cxn>
                  <a:cxn ang="0">
                    <a:pos x="16" y="26"/>
                  </a:cxn>
                  <a:cxn ang="0">
                    <a:pos x="19" y="20"/>
                  </a:cxn>
                  <a:cxn ang="0">
                    <a:pos x="26" y="16"/>
                  </a:cxn>
                  <a:cxn ang="0">
                    <a:pos x="32" y="9"/>
                  </a:cxn>
                  <a:cxn ang="0">
                    <a:pos x="38" y="5"/>
                  </a:cxn>
                </a:cxnLst>
                <a:rect l="txL" t="txT" r="txR" b="txB"/>
                <a:pathLst>
                  <a:path w="64" h="49">
                    <a:moveTo>
                      <a:pt x="38" y="5"/>
                    </a:moveTo>
                    <a:lnTo>
                      <a:pt x="38" y="5"/>
                    </a:lnTo>
                    <a:lnTo>
                      <a:pt x="38" y="3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1" y="11"/>
                    </a:lnTo>
                    <a:lnTo>
                      <a:pt x="54" y="16"/>
                    </a:lnTo>
                    <a:lnTo>
                      <a:pt x="45" y="20"/>
                    </a:lnTo>
                    <a:lnTo>
                      <a:pt x="35" y="25"/>
                    </a:lnTo>
                    <a:lnTo>
                      <a:pt x="29" y="29"/>
                    </a:lnTo>
                    <a:lnTo>
                      <a:pt x="19" y="34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6" y="37"/>
                    </a:lnTo>
                    <a:lnTo>
                      <a:pt x="10" y="32"/>
                    </a:lnTo>
                    <a:lnTo>
                      <a:pt x="16" y="26"/>
                    </a:lnTo>
                    <a:lnTo>
                      <a:pt x="19" y="20"/>
                    </a:lnTo>
                    <a:lnTo>
                      <a:pt x="26" y="16"/>
                    </a:lnTo>
                    <a:lnTo>
                      <a:pt x="32" y="9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7174" name="Rectangle 392"/>
            <p:cNvSpPr/>
            <p:nvPr/>
          </p:nvSpPr>
          <p:spPr>
            <a:xfrm>
              <a:off x="1837" y="3389"/>
              <a:ext cx="2615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zh-CN" sz="3600" b="1" dirty="0">
                  <a:solidFill>
                    <a:srgbClr val="CC00CC"/>
                  </a:solidFill>
                  <a:latin typeface="Times New Roman" panose="02020603050405020304" pitchFamily="18" charset="0"/>
                </a:rPr>
                <a:t>Words and expressions</a:t>
              </a:r>
              <a:endParaRPr lang="en-US" altLang="zh-CN" sz="3600" b="1" dirty="0">
                <a:solidFill>
                  <a:srgbClr val="CC00CC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charRg st="9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>
                                            <p:txEl>
                                              <p:charRg st="9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4">
                                            <p:txEl>
                                              <p:charRg st="9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charRg st="18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4">
                                            <p:txEl>
                                              <p:charRg st="18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4">
                                            <p:txEl>
                                              <p:charRg st="18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charRg st="29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4">
                                            <p:txEl>
                                              <p:charRg st="29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4">
                                            <p:txEl>
                                              <p:charRg st="29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charRg st="48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>
                                            <p:txEl>
                                              <p:charRg st="48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>
                                            <p:txEl>
                                              <p:charRg st="48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charRg st="5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4">
                                            <p:txEl>
                                              <p:charRg st="5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4">
                                            <p:txEl>
                                              <p:charRg st="59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charRg st="64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4">
                                            <p:txEl>
                                              <p:charRg st="64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4">
                                            <p:txEl>
                                              <p:charRg st="64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WordArt 2"/>
          <p:cNvSpPr>
            <a:spLocks noTextEdit="1"/>
          </p:cNvSpPr>
          <p:nvPr/>
        </p:nvSpPr>
        <p:spPr>
          <a:xfrm>
            <a:off x="755650" y="3500438"/>
            <a:ext cx="6408738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Thank you.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4274" name="Picture 2" descr="swimming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75" y="333375"/>
            <a:ext cx="1728788" cy="197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5" name="Picture 3" descr="pai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1525"/>
            <a:ext cx="1809750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6" name="Picture 4" descr="0026"/>
          <p:cNvPicPr>
            <a:picLocks noChangeAspect="1"/>
          </p:cNvPicPr>
          <p:nvPr/>
        </p:nvPicPr>
        <p:blipFill>
          <a:blip r:embed="rId3">
            <a:lum bright="20001"/>
          </a:blip>
          <a:stretch>
            <a:fillRect/>
          </a:stretch>
        </p:blipFill>
        <p:spPr>
          <a:xfrm>
            <a:off x="3348038" y="4652963"/>
            <a:ext cx="1654175" cy="1871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7" name="Picture 5" descr="pic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263" y="4508500"/>
            <a:ext cx="2087562" cy="234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8" name="Picture 6" descr="BAND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825" y="4508500"/>
            <a:ext cx="1908175" cy="234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9" name="Picture 7" descr="0301243dpeople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50" y="0"/>
            <a:ext cx="2176463" cy="2220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80" name="Picture 8" descr="6b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0" y="4652963"/>
            <a:ext cx="1728788" cy="2205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81" name="Text Box 9"/>
          <p:cNvSpPr txBox="1"/>
          <p:nvPr/>
        </p:nvSpPr>
        <p:spPr>
          <a:xfrm>
            <a:off x="0" y="3860800"/>
            <a:ext cx="1371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latin typeface="Comic Sans MS" panose="030F0702030302020204" pitchFamily="66" charset="0"/>
              </a:rPr>
              <a:t>paint</a:t>
            </a:r>
            <a:endParaRPr lang="en-US" altLang="zh-CN" sz="3600" b="1" dirty="0">
              <a:latin typeface="Comic Sans MS" panose="030F0702030302020204" pitchFamily="66" charset="0"/>
            </a:endParaRPr>
          </a:p>
        </p:txBody>
      </p:sp>
      <p:sp>
        <p:nvSpPr>
          <p:cNvPr id="54282" name="Text Box 10"/>
          <p:cNvSpPr txBox="1"/>
          <p:nvPr/>
        </p:nvSpPr>
        <p:spPr>
          <a:xfrm>
            <a:off x="3419475" y="4076700"/>
            <a:ext cx="1436688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dance</a:t>
            </a:r>
            <a:endParaRPr lang="en-US" altLang="zh-CN" sz="36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4283" name="Text Box 11"/>
          <p:cNvSpPr txBox="1"/>
          <p:nvPr/>
        </p:nvSpPr>
        <p:spPr>
          <a:xfrm>
            <a:off x="5867400" y="2349500"/>
            <a:ext cx="3276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D42CC8"/>
                </a:solidFill>
                <a:latin typeface="Comic Sans MS" panose="030F0702030302020204" pitchFamily="66" charset="0"/>
              </a:rPr>
              <a:t>speak English</a:t>
            </a:r>
            <a:endParaRPr lang="en-US" altLang="zh-CN" sz="3600" b="1" dirty="0">
              <a:solidFill>
                <a:srgbClr val="D42CC8"/>
              </a:solidFill>
              <a:latin typeface="Comic Sans MS" panose="030F0702030302020204" pitchFamily="66" charset="0"/>
            </a:endParaRPr>
          </a:p>
        </p:txBody>
      </p:sp>
      <p:sp>
        <p:nvSpPr>
          <p:cNvPr id="54284" name="Text Box 12"/>
          <p:cNvSpPr txBox="1"/>
          <p:nvPr/>
        </p:nvSpPr>
        <p:spPr>
          <a:xfrm>
            <a:off x="1714500" y="3286125"/>
            <a:ext cx="2057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Comic Sans MS" panose="030F0702030302020204" pitchFamily="66" charset="0"/>
              </a:rPr>
              <a:t>play the guitar</a:t>
            </a:r>
            <a:endParaRPr lang="en-US" altLang="zh-CN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85" name="Text Box 13"/>
          <p:cNvSpPr txBox="1"/>
          <p:nvPr/>
        </p:nvSpPr>
        <p:spPr>
          <a:xfrm>
            <a:off x="5076825" y="3573463"/>
            <a:ext cx="24971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play chess</a:t>
            </a:r>
            <a:endParaRPr lang="en-US" altLang="zh-CN" sz="36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86" name="Text Box 14"/>
          <p:cNvSpPr txBox="1"/>
          <p:nvPr/>
        </p:nvSpPr>
        <p:spPr>
          <a:xfrm>
            <a:off x="4284663" y="2636838"/>
            <a:ext cx="1203325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B871B"/>
                </a:solidFill>
                <a:latin typeface="Comic Sans MS" panose="030F0702030302020204" pitchFamily="66" charset="0"/>
              </a:rPr>
              <a:t>swim</a:t>
            </a:r>
            <a:endParaRPr lang="en-US" altLang="zh-CN" sz="3600" b="1" dirty="0">
              <a:solidFill>
                <a:srgbClr val="1B871B"/>
              </a:solidFill>
              <a:latin typeface="Comic Sans MS" panose="030F0702030302020204" pitchFamily="66" charset="0"/>
            </a:endParaRPr>
          </a:p>
        </p:txBody>
      </p:sp>
      <p:sp>
        <p:nvSpPr>
          <p:cNvPr id="8207" name="Text Box 15"/>
          <p:cNvSpPr txBox="1"/>
          <p:nvPr/>
        </p:nvSpPr>
        <p:spPr>
          <a:xfrm>
            <a:off x="468313" y="1484313"/>
            <a:ext cx="2444750" cy="625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5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Can you…?</a:t>
            </a:r>
            <a:endParaRPr lang="en-US" altLang="zh-CN" sz="35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8" name="Text Box 16"/>
          <p:cNvSpPr txBox="1"/>
          <p:nvPr/>
        </p:nvSpPr>
        <p:spPr>
          <a:xfrm>
            <a:off x="479425" y="2065338"/>
            <a:ext cx="2270125" cy="625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5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Yes, I can. </a:t>
            </a:r>
            <a:endParaRPr lang="en-US" altLang="zh-CN" sz="35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9" name="Text Box 17"/>
          <p:cNvSpPr txBox="1"/>
          <p:nvPr/>
        </p:nvSpPr>
        <p:spPr>
          <a:xfrm>
            <a:off x="468313" y="2708275"/>
            <a:ext cx="3352800" cy="625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5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No, I can’t.</a:t>
            </a:r>
            <a:endParaRPr lang="en-US" altLang="zh-CN" sz="3500" b="1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90" name="Text Box 18"/>
          <p:cNvSpPr txBox="1"/>
          <p:nvPr/>
        </p:nvSpPr>
        <p:spPr>
          <a:xfrm>
            <a:off x="7812088" y="4005263"/>
            <a:ext cx="1017587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1B871B"/>
                </a:solidFill>
                <a:latin typeface="Comic Sans MS" panose="030F0702030302020204" pitchFamily="66" charset="0"/>
              </a:rPr>
              <a:t>sing</a:t>
            </a:r>
            <a:endParaRPr lang="en-US" altLang="zh-CN" sz="3600" b="1" dirty="0">
              <a:solidFill>
                <a:srgbClr val="1B871B"/>
              </a:solidFill>
              <a:latin typeface="Comic Sans MS" panose="030F0702030302020204" pitchFamily="66" charset="0"/>
            </a:endParaRPr>
          </a:p>
        </p:txBody>
      </p:sp>
      <p:sp>
        <p:nvSpPr>
          <p:cNvPr id="8211" name="WordArt 19"/>
          <p:cNvSpPr>
            <a:spLocks noTextEdit="1"/>
          </p:cNvSpPr>
          <p:nvPr/>
        </p:nvSpPr>
        <p:spPr>
          <a:xfrm>
            <a:off x="179388" y="49213"/>
            <a:ext cx="3343275" cy="14351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44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Work in pairs</a:t>
            </a:r>
            <a:endParaRPr lang="zh-CN" altLang="en-US" sz="44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  <p:bldP spid="54282" grpId="0"/>
      <p:bldP spid="54283" grpId="0"/>
      <p:bldP spid="54284" grpId="0"/>
      <p:bldP spid="54285" grpId="0"/>
      <p:bldP spid="54286" grpId="0"/>
      <p:bldP spid="54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642938" y="428625"/>
            <a:ext cx="7772400" cy="6858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4000" b="1" dirty="0">
                <a:solidFill>
                  <a:schemeClr val="accent2"/>
                </a:solidFill>
              </a:rPr>
              <a:t> </a:t>
            </a:r>
            <a:endParaRPr lang="en-US" altLang="zh-CN" dirty="0"/>
          </a:p>
        </p:txBody>
      </p:sp>
      <p:sp>
        <p:nvSpPr>
          <p:cNvPr id="53251" name="Rectangle 3"/>
          <p:cNvSpPr/>
          <p:nvPr/>
        </p:nvSpPr>
        <p:spPr>
          <a:xfrm>
            <a:off x="323850" y="2205038"/>
            <a:ext cx="4933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B: I can … but I can’t…</a:t>
            </a:r>
            <a:endParaRPr lang="en-US" altLang="zh-CN" sz="36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2" name="Rectangle 12"/>
          <p:cNvSpPr/>
          <p:nvPr/>
        </p:nvSpPr>
        <p:spPr>
          <a:xfrm>
            <a:off x="323850" y="1131888"/>
            <a:ext cx="4978400" cy="915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A: I can… but I can’t…</a:t>
            </a:r>
            <a:endParaRPr lang="en-US" altLang="zh-CN" sz="36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WordArt 15"/>
          <p:cNvSpPr>
            <a:spLocks noTextEdit="1"/>
          </p:cNvSpPr>
          <p:nvPr/>
        </p:nvSpPr>
        <p:spPr>
          <a:xfrm>
            <a:off x="2051050" y="333375"/>
            <a:ext cx="5376863" cy="709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72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华文新魏" charset="0"/>
                <a:ea typeface="华文新魏" charset="0"/>
              </a:rPr>
              <a:t>Show yourself</a:t>
            </a:r>
            <a:endParaRPr lang="zh-CN" altLang="en-US" sz="72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华文新魏" charset="0"/>
              <a:ea typeface="华文新魏" charset="0"/>
            </a:endParaRPr>
          </a:p>
        </p:txBody>
      </p:sp>
      <p:pic>
        <p:nvPicPr>
          <p:cNvPr id="9222" name="Picture 28" descr="tanq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2225" y="3933825"/>
            <a:ext cx="1668463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Rectangle 32"/>
          <p:cNvSpPr/>
          <p:nvPr/>
        </p:nvSpPr>
        <p:spPr>
          <a:xfrm>
            <a:off x="3059113" y="5949950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paint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9224" name="Text Box 33"/>
          <p:cNvSpPr txBox="1"/>
          <p:nvPr/>
        </p:nvSpPr>
        <p:spPr>
          <a:xfrm>
            <a:off x="5435600" y="5949950"/>
            <a:ext cx="32829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play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</a:t>
            </a:r>
            <a:r>
              <a:rPr lang="en-US" altLang="zh-CN" sz="3600" b="1" dirty="0">
                <a:latin typeface="Times New Roman" panose="02020603050405020304" pitchFamily="18" charset="0"/>
              </a:rPr>
              <a:t> guitar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pic>
        <p:nvPicPr>
          <p:cNvPr id="9225" name="Picture 15" descr="http://img1.gtimg.com/ent/pics/18824/188247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8638"/>
            <a:ext cx="2127250" cy="280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23" descr="http://t1.baidu.com/it/u=270990612,743200371&amp;fm=0&amp;gp=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2636838"/>
            <a:ext cx="171450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Picture 11" descr="1809049_075419071_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49" t="67937" r="35010" b="3271"/>
          <a:stretch>
            <a:fillRect/>
          </a:stretch>
        </p:blipFill>
        <p:spPr>
          <a:xfrm>
            <a:off x="5219700" y="1557338"/>
            <a:ext cx="1800225" cy="175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8" name="Picture 12" descr="OOOPIC_vipvip4_20080902060452a4e98f37421f32a55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179" t="13014" r="9282" b="142"/>
          <a:stretch>
            <a:fillRect/>
          </a:stretch>
        </p:blipFill>
        <p:spPr>
          <a:xfrm>
            <a:off x="2268538" y="3500438"/>
            <a:ext cx="2265362" cy="2376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9" name="Text Box 17"/>
          <p:cNvSpPr txBox="1"/>
          <p:nvPr/>
        </p:nvSpPr>
        <p:spPr>
          <a:xfrm>
            <a:off x="4932363" y="3357563"/>
            <a:ext cx="1327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dance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0" name="Text Box 15"/>
          <p:cNvSpPr txBox="1"/>
          <p:nvPr/>
        </p:nvSpPr>
        <p:spPr>
          <a:xfrm>
            <a:off x="827088" y="5949950"/>
            <a:ext cx="971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sing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31" name="Text Box 16"/>
          <p:cNvSpPr txBox="1"/>
          <p:nvPr/>
        </p:nvSpPr>
        <p:spPr>
          <a:xfrm>
            <a:off x="7380288" y="1773238"/>
            <a:ext cx="120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swim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59055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b="1" dirty="0">
                <a:latin typeface="Times New Roman" panose="02020603050405020304" pitchFamily="18" charset="0"/>
              </a:rPr>
              <a:t>Do you know the </a:t>
            </a:r>
            <a:r>
              <a:rPr lang="en-US" altLang="zh-CN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club</a:t>
            </a:r>
            <a:r>
              <a:rPr lang="en-US" altLang="zh-CN" b="1" dirty="0">
                <a:latin typeface="Times New Roman" panose="02020603050405020304" pitchFamily="18" charset="0"/>
              </a:rPr>
              <a:t>?</a:t>
            </a:r>
            <a:endParaRPr lang="en-US" altLang="zh-CN" b="1" dirty="0">
              <a:latin typeface="Times New Roman" panose="02020603050405020304" pitchFamily="18" charset="0"/>
            </a:endParaRPr>
          </a:p>
        </p:txBody>
      </p:sp>
      <p:pic>
        <p:nvPicPr>
          <p:cNvPr id="172037" name="Picture 5" descr="BD05494_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47660" y="988672"/>
            <a:ext cx="3238502" cy="258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2038" name="Text Box 6"/>
          <p:cNvSpPr txBox="1"/>
          <p:nvPr/>
        </p:nvSpPr>
        <p:spPr>
          <a:xfrm>
            <a:off x="5867400" y="5300663"/>
            <a:ext cx="24018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art club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72039" name="Text Box 7"/>
          <p:cNvSpPr txBox="1"/>
          <p:nvPr/>
        </p:nvSpPr>
        <p:spPr>
          <a:xfrm>
            <a:off x="5214938" y="1125538"/>
            <a:ext cx="39290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swimming club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72040" name="Text Box 8"/>
          <p:cNvSpPr txBox="1"/>
          <p:nvPr/>
        </p:nvSpPr>
        <p:spPr>
          <a:xfrm>
            <a:off x="468313" y="3716338"/>
            <a:ext cx="3886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000" b="1" dirty="0">
                <a:latin typeface="Times New Roman" panose="02020603050405020304" pitchFamily="18" charset="0"/>
              </a:rPr>
              <a:t>music club</a:t>
            </a:r>
            <a:endParaRPr lang="en-US" altLang="zh-CN" sz="4000" b="1" dirty="0">
              <a:latin typeface="Times New Roman" panose="02020603050405020304" pitchFamily="18" charset="0"/>
            </a:endParaRPr>
          </a:p>
        </p:txBody>
      </p:sp>
      <p:pic>
        <p:nvPicPr>
          <p:cNvPr id="55303" name="Picture 7" descr="DE25F7AE3F2C6129F94A9A9D362F61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600" y="1916113"/>
            <a:ext cx="3024188" cy="231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4" name="Picture 8" descr="20096131048453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438" y="4581525"/>
            <a:ext cx="3333750" cy="2066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8" grpId="0"/>
      <p:bldP spid="172039" grpId="0"/>
      <p:bldP spid="1720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3060" name="Text Box 4"/>
          <p:cNvSpPr txBox="1"/>
          <p:nvPr/>
        </p:nvSpPr>
        <p:spPr>
          <a:xfrm>
            <a:off x="1000125" y="3357563"/>
            <a:ext cx="21526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chess club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62" name="Text Box 6"/>
          <p:cNvSpPr txBox="1"/>
          <p:nvPr/>
        </p:nvSpPr>
        <p:spPr>
          <a:xfrm>
            <a:off x="6011863" y="2708275"/>
            <a:ext cx="26098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English club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8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1200" y="381000"/>
            <a:ext cx="2590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3074" name="Text Box 18"/>
          <p:cNvSpPr txBox="1"/>
          <p:nvPr/>
        </p:nvSpPr>
        <p:spPr>
          <a:xfrm>
            <a:off x="3500438" y="5786438"/>
            <a:ext cx="31432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basketball club</a:t>
            </a:r>
            <a:endParaRPr lang="en-US" altLang="zh-CN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70" name="Picture 6" descr="1037344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836613"/>
            <a:ext cx="3240087" cy="239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7" descr="200808261218109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429000"/>
            <a:ext cx="3438525" cy="2278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2" grpId="0"/>
      <p:bldP spid="1730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827088" y="946150"/>
          <a:ext cx="21336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4705350" imgH="3571875" progId="MSPhotoEd.3">
                  <p:embed/>
                </p:oleObj>
              </mc:Choice>
              <mc:Fallback>
                <p:oleObj name="" r:id="rId1" imgW="4705350" imgH="3571875" progId="MSPhotoEd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7088" y="946150"/>
                        <a:ext cx="2133600" cy="1619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3132138" y="2420938"/>
          <a:ext cx="21336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4705350" imgH="3571875" progId="MSPhotoEd.3">
                  <p:embed/>
                </p:oleObj>
              </mc:Choice>
              <mc:Fallback>
                <p:oleObj name="" r:id="rId3" imgW="4705350" imgH="3571875" progId="MSPhotoEd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32138" y="2420938"/>
                        <a:ext cx="2133600" cy="1619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6156325" y="1162050"/>
          <a:ext cx="21336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4" imgW="4705350" imgH="3571875" progId="MSPhotoEd.3">
                  <p:embed/>
                </p:oleObj>
              </mc:Choice>
              <mc:Fallback>
                <p:oleObj name="" r:id="rId4" imgW="4705350" imgH="3571875" progId="MSPhotoEd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56325" y="1162050"/>
                        <a:ext cx="2133600" cy="1619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827088" y="4005263"/>
          <a:ext cx="21336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4705350" imgH="3571875" progId="MSPhotoEd.3">
                  <p:embed/>
                </p:oleObj>
              </mc:Choice>
              <mc:Fallback>
                <p:oleObj name="" r:id="rId5" imgW="4705350" imgH="3571875" progId="MSPhotoEd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7088" y="4005263"/>
                        <a:ext cx="2133600" cy="1619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7"/>
          <p:cNvGraphicFramePr>
            <a:graphicFrameLocks noChangeAspect="1"/>
          </p:cNvGraphicFramePr>
          <p:nvPr/>
        </p:nvGraphicFramePr>
        <p:xfrm>
          <a:off x="5867400" y="4005263"/>
          <a:ext cx="213360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6" imgW="4705350" imgH="3571875" progId="MSPhotoEd.3">
                  <p:embed/>
                </p:oleObj>
              </mc:Choice>
              <mc:Fallback>
                <p:oleObj name="" r:id="rId6" imgW="4705350" imgH="3571875" progId="MSPhotoEd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67400" y="4005263"/>
                        <a:ext cx="2133600" cy="1619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8184" name="Picture 8" descr="跟我学ABC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450" y="1090613"/>
            <a:ext cx="1463675" cy="81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5" name="Picture 9" descr="SPA010C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9838" y="2420938"/>
            <a:ext cx="1079500" cy="96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6" name="Picture 10" descr="SWIMMER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2225" y="1268413"/>
            <a:ext cx="1584325" cy="857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7" name="Picture 11" descr="chess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8888" y="3933825"/>
            <a:ext cx="1295400" cy="97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188" name="Picture 12" descr="ASI100B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6688" y="4005263"/>
            <a:ext cx="1223962" cy="985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0" name="AutoShape 13">
            <a:hlinkClick r:id="" action="ppaction://noaction"/>
          </p:cNvPr>
          <p:cNvSpPr/>
          <p:nvPr/>
        </p:nvSpPr>
        <p:spPr>
          <a:xfrm>
            <a:off x="125413" y="981075"/>
            <a:ext cx="990600" cy="9144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000" b="1" dirty="0"/>
              <a:t>1</a:t>
            </a:r>
            <a:endParaRPr lang="en-US" altLang="zh-CN" sz="2000" b="1" dirty="0"/>
          </a:p>
        </p:txBody>
      </p:sp>
      <p:sp>
        <p:nvSpPr>
          <p:cNvPr id="12301" name="AutoShape 14">
            <a:hlinkClick r:id="" action="ppaction://noaction"/>
          </p:cNvPr>
          <p:cNvSpPr/>
          <p:nvPr/>
        </p:nvSpPr>
        <p:spPr>
          <a:xfrm>
            <a:off x="3059113" y="2205038"/>
            <a:ext cx="990600" cy="9144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000" b="1" dirty="0"/>
              <a:t>2</a:t>
            </a:r>
            <a:endParaRPr lang="en-US" altLang="zh-CN" sz="2000" b="1" dirty="0"/>
          </a:p>
        </p:txBody>
      </p:sp>
      <p:sp>
        <p:nvSpPr>
          <p:cNvPr id="12302" name="AutoShape 15">
            <a:hlinkClick r:id="" action="ppaction://noaction"/>
          </p:cNvPr>
          <p:cNvSpPr/>
          <p:nvPr/>
        </p:nvSpPr>
        <p:spPr>
          <a:xfrm>
            <a:off x="5435600" y="930275"/>
            <a:ext cx="990600" cy="9144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000" b="1" dirty="0"/>
              <a:t>3</a:t>
            </a:r>
            <a:endParaRPr lang="en-US" altLang="zh-CN" sz="2000" b="1" dirty="0"/>
          </a:p>
        </p:txBody>
      </p:sp>
      <p:sp>
        <p:nvSpPr>
          <p:cNvPr id="12303" name="AutoShape 16">
            <a:hlinkClick r:id="rId13" action="ppaction://hlinksldjump"/>
          </p:cNvPr>
          <p:cNvSpPr/>
          <p:nvPr/>
        </p:nvSpPr>
        <p:spPr>
          <a:xfrm>
            <a:off x="395288" y="3933825"/>
            <a:ext cx="990600" cy="9144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000" b="1" dirty="0"/>
              <a:t>4</a:t>
            </a:r>
            <a:endParaRPr lang="en-US" altLang="zh-CN" sz="2000" b="1" dirty="0"/>
          </a:p>
        </p:txBody>
      </p:sp>
      <p:sp>
        <p:nvSpPr>
          <p:cNvPr id="12304" name="AutoShape 17">
            <a:hlinkClick r:id="rId14" action="ppaction://hlinksldjump"/>
          </p:cNvPr>
          <p:cNvSpPr/>
          <p:nvPr/>
        </p:nvSpPr>
        <p:spPr>
          <a:xfrm>
            <a:off x="5292725" y="3933825"/>
            <a:ext cx="990600" cy="9144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2000" b="1" dirty="0"/>
              <a:t>5</a:t>
            </a:r>
            <a:endParaRPr lang="en-US" altLang="zh-CN" sz="2000" b="1" dirty="0"/>
          </a:p>
        </p:txBody>
      </p:sp>
      <p:sp>
        <p:nvSpPr>
          <p:cNvPr id="12305" name="Text Box 18"/>
          <p:cNvSpPr txBox="1"/>
          <p:nvPr/>
        </p:nvSpPr>
        <p:spPr>
          <a:xfrm>
            <a:off x="323850" y="2549525"/>
            <a:ext cx="22590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_______  club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2306" name="Rectangle 19"/>
          <p:cNvSpPr/>
          <p:nvPr/>
        </p:nvSpPr>
        <p:spPr>
          <a:xfrm>
            <a:off x="5673725" y="2765425"/>
            <a:ext cx="26146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_________  club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2307" name="Rectangle 20"/>
          <p:cNvSpPr/>
          <p:nvPr/>
        </p:nvSpPr>
        <p:spPr>
          <a:xfrm>
            <a:off x="3143250" y="4143375"/>
            <a:ext cx="20034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_____  Club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2308" name="Rectangle 21"/>
          <p:cNvSpPr/>
          <p:nvPr/>
        </p:nvSpPr>
        <p:spPr>
          <a:xfrm>
            <a:off x="984250" y="5661025"/>
            <a:ext cx="19034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latin typeface="Times New Roman" panose="02020603050405020304" pitchFamily="18" charset="0"/>
              </a:rPr>
              <a:t>_____  club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2309" name="Rectangle 22"/>
          <p:cNvSpPr/>
          <p:nvPr/>
        </p:nvSpPr>
        <p:spPr>
          <a:xfrm>
            <a:off x="5949950" y="5708650"/>
            <a:ext cx="26543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</a:rPr>
              <a:t>_____  club</a:t>
            </a: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78199" name="Text Box 23"/>
          <p:cNvSpPr txBox="1"/>
          <p:nvPr/>
        </p:nvSpPr>
        <p:spPr>
          <a:xfrm>
            <a:off x="395288" y="2549525"/>
            <a:ext cx="13303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English</a:t>
            </a:r>
            <a:endParaRPr lang="en-US" altLang="zh-CN" sz="2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200" name="Text Box 24"/>
          <p:cNvSpPr txBox="1"/>
          <p:nvPr/>
        </p:nvSpPr>
        <p:spPr>
          <a:xfrm>
            <a:off x="3143250" y="4143375"/>
            <a:ext cx="10731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music</a:t>
            </a:r>
            <a:endParaRPr lang="en-US" altLang="zh-CN" sz="2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201" name="Text Box 25"/>
          <p:cNvSpPr txBox="1"/>
          <p:nvPr/>
        </p:nvSpPr>
        <p:spPr>
          <a:xfrm>
            <a:off x="5673725" y="2765425"/>
            <a:ext cx="17462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swimming</a:t>
            </a:r>
            <a:endParaRPr lang="en-US" altLang="zh-CN" sz="2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202" name="Text Box 26"/>
          <p:cNvSpPr txBox="1"/>
          <p:nvPr/>
        </p:nvSpPr>
        <p:spPr>
          <a:xfrm>
            <a:off x="912813" y="5661025"/>
            <a:ext cx="9731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chess</a:t>
            </a:r>
            <a:endParaRPr lang="en-US" altLang="zh-CN" sz="2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8203" name="Text Box 27"/>
          <p:cNvSpPr txBox="1"/>
          <p:nvPr/>
        </p:nvSpPr>
        <p:spPr>
          <a:xfrm>
            <a:off x="6229350" y="5619750"/>
            <a:ext cx="8318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art</a:t>
            </a:r>
            <a:endParaRPr lang="en-US" altLang="zh-CN" sz="28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315" name="Text Box 3"/>
          <p:cNvSpPr txBox="1"/>
          <p:nvPr/>
        </p:nvSpPr>
        <p:spPr>
          <a:xfrm>
            <a:off x="323850" y="115888"/>
            <a:ext cx="4103688" cy="762000"/>
          </a:xfrm>
          <a:prstGeom prst="rect">
            <a:avLst/>
          </a:prstGeom>
          <a:solidFill>
            <a:srgbClr val="CCFF33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Gungsuh" panose="02030600000101010101" pitchFamily="18" charset="-127"/>
              </a:rPr>
              <a:t>I want to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Gungsuh" panose="02030600000101010101" pitchFamily="18" charset="-127"/>
              </a:rPr>
              <a:t> join </a:t>
            </a:r>
            <a:r>
              <a:rPr lang="en-US" altLang="zh-CN" sz="4400" b="1" dirty="0">
                <a:latin typeface="Times New Roman" panose="02020603050405020304" pitchFamily="18" charset="0"/>
                <a:ea typeface="Gungsuh" panose="02030600000101010101" pitchFamily="18" charset="-127"/>
              </a:rPr>
              <a:t>...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Gungsuh" panose="02030600000101010101" pitchFamily="18" charset="-127"/>
              </a:rPr>
              <a:t>   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  <a:ea typeface="Gungsuh" panose="02030600000101010101" pitchFamily="18" charset="-127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819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8199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00" grpId="0"/>
      <p:bldP spid="178201" grpId="0"/>
      <p:bldP spid="178202" grpId="0"/>
      <p:bldP spid="1782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5"/>
          <p:cNvSpPr/>
          <p:nvPr/>
        </p:nvSpPr>
        <p:spPr>
          <a:xfrm>
            <a:off x="684213" y="765175"/>
            <a:ext cx="7885112" cy="5349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join</a:t>
            </a:r>
            <a:r>
              <a:rPr lang="en-US" altLang="zh-CN" b="1" dirty="0">
                <a:solidFill>
                  <a:srgbClr val="3333FF"/>
                </a:solidFill>
              </a:rPr>
              <a:t>  the swimming club </a:t>
            </a:r>
            <a:endParaRPr lang="en-US" altLang="zh-CN" b="1" dirty="0">
              <a:solidFill>
                <a:srgbClr val="3333FF"/>
              </a:solidFill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3333FF"/>
                </a:solidFill>
              </a:rPr>
              <a:t>         the dancing club</a:t>
            </a:r>
            <a:endParaRPr lang="en-US" altLang="zh-CN" b="1" dirty="0">
              <a:solidFill>
                <a:srgbClr val="3333FF"/>
              </a:solidFill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3333FF"/>
                </a:solidFill>
              </a:rPr>
              <a:t>    	 the singing club</a:t>
            </a:r>
            <a:endParaRPr lang="en-US" altLang="zh-CN" b="1" dirty="0">
              <a:solidFill>
                <a:srgbClr val="3333FF"/>
              </a:solidFill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3333FF"/>
                </a:solidFill>
              </a:rPr>
              <a:t>    	 the music club</a:t>
            </a:r>
            <a:endParaRPr lang="en-US" altLang="zh-CN" b="1" dirty="0">
              <a:solidFill>
                <a:srgbClr val="3333FF"/>
              </a:solidFill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3333FF"/>
                </a:solidFill>
              </a:rPr>
              <a:t>    	 the art club</a:t>
            </a:r>
            <a:endParaRPr lang="en-US" altLang="zh-CN" b="1" dirty="0">
              <a:solidFill>
                <a:srgbClr val="3333FF"/>
              </a:solidFill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3333FF"/>
                </a:solidFill>
              </a:rPr>
              <a:t>    	 the English club</a:t>
            </a:r>
            <a:endParaRPr lang="en-US" altLang="zh-CN" b="1" dirty="0">
              <a:solidFill>
                <a:srgbClr val="3333FF"/>
              </a:solidFill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3333FF"/>
                </a:solidFill>
              </a:rPr>
              <a:t>    	 the chess club</a:t>
            </a:r>
            <a:endParaRPr lang="en-US" altLang="zh-CN" b="1" dirty="0">
              <a:solidFill>
                <a:srgbClr val="3333FF"/>
              </a:solidFill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3333FF"/>
                </a:solidFill>
              </a:rPr>
              <a:t>    	 the sports club</a:t>
            </a:r>
            <a:endParaRPr lang="en-US" altLang="zh-CN" b="1" dirty="0">
              <a:solidFill>
                <a:srgbClr val="3333FF"/>
              </a:solidFill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3333FF"/>
                </a:solidFill>
              </a:rPr>
              <a:t>    	 the basketball / tennis / golf club</a:t>
            </a:r>
            <a:endParaRPr lang="en-US" altLang="zh-CN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3" descr="2009020702162819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1125538"/>
            <a:ext cx="2808288" cy="2808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Rectangle 4"/>
          <p:cNvSpPr/>
          <p:nvPr/>
        </p:nvSpPr>
        <p:spPr>
          <a:xfrm>
            <a:off x="539750" y="1412875"/>
            <a:ext cx="5256213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can play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</a:rPr>
              <a:t>the guitar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but </a:t>
            </a: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I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can’t play</a:t>
            </a: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</a:rPr>
              <a:t>it very well.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pic>
        <p:nvPicPr>
          <p:cNvPr id="34821" name="Picture 5" descr="W0200905176054846813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3068638"/>
            <a:ext cx="2663825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2" name="Rectangle 6"/>
          <p:cNvSpPr/>
          <p:nvPr/>
        </p:nvSpPr>
        <p:spPr>
          <a:xfrm>
            <a:off x="3132138" y="4437063"/>
            <a:ext cx="5545137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Tom _______ chess ___</a:t>
            </a: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he_________ it very well.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sp>
        <p:nvSpPr>
          <p:cNvPr id="14342" name="Text Box 7"/>
          <p:cNvSpPr txBox="1"/>
          <p:nvPr/>
        </p:nvSpPr>
        <p:spPr>
          <a:xfrm>
            <a:off x="468313" y="549275"/>
            <a:ext cx="446563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4400" b="1" dirty="0">
                <a:solidFill>
                  <a:srgbClr val="9933FF"/>
                </a:solidFill>
                <a:latin typeface="Candy Randy" pitchFamily="2" charset="0"/>
              </a:rPr>
              <a:t>Look and say</a:t>
            </a:r>
            <a:endParaRPr lang="en-US" altLang="zh-CN" sz="4400" b="1" dirty="0">
              <a:solidFill>
                <a:srgbClr val="9933FF"/>
              </a:solidFill>
              <a:latin typeface="Candy Randy" pitchFamily="2" charset="0"/>
            </a:endParaRPr>
          </a:p>
        </p:txBody>
      </p:sp>
      <p:sp>
        <p:nvSpPr>
          <p:cNvPr id="34824" name="Rectangle 8"/>
          <p:cNvSpPr/>
          <p:nvPr/>
        </p:nvSpPr>
        <p:spPr>
          <a:xfrm>
            <a:off x="4117975" y="4443413"/>
            <a:ext cx="18224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can play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5" name="Rectangle 9"/>
          <p:cNvSpPr/>
          <p:nvPr/>
        </p:nvSpPr>
        <p:spPr>
          <a:xfrm>
            <a:off x="7019925" y="4508500"/>
            <a:ext cx="844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but</a:t>
            </a:r>
            <a:endParaRPr lang="en-US" altLang="zh-CN" sz="36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26" name="Rectangle 10"/>
          <p:cNvSpPr/>
          <p:nvPr/>
        </p:nvSpPr>
        <p:spPr>
          <a:xfrm>
            <a:off x="3668713" y="5164138"/>
            <a:ext cx="21272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can’t play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27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4820">
                                            <p:txEl>
                                              <p:charRg st="27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4" grpId="0"/>
      <p:bldP spid="34825" grpId="0"/>
      <p:bldP spid="34826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默认设计模板">
  <a:themeElements>
    <a:clrScheme name="4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默认设计模板">
  <a:themeElements>
    <a:clrScheme name="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默认设计模板">
  <a:themeElements>
    <a:clrScheme name="5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默认设计模板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_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2_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2_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2_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2_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2_默认设计模板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3029</Words>
  <Application>WPS 演示</Application>
  <PresentationFormat>全屏显示(4:3)</PresentationFormat>
  <Paragraphs>260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20</vt:i4>
      </vt:variant>
    </vt:vector>
  </HeadingPairs>
  <TitlesOfParts>
    <vt:vector size="45" baseType="lpstr">
      <vt:lpstr>Arial</vt:lpstr>
      <vt:lpstr>宋体</vt:lpstr>
      <vt:lpstr>Wingdings</vt:lpstr>
      <vt:lpstr>Calibri</vt:lpstr>
      <vt:lpstr>Times New Roman</vt:lpstr>
      <vt:lpstr>Comic Sans MS</vt:lpstr>
      <vt:lpstr>Gungsuh</vt:lpstr>
      <vt:lpstr>Candy Randy</vt:lpstr>
      <vt:lpstr>Segoe Print</vt:lpstr>
      <vt:lpstr>Arial Black</vt:lpstr>
      <vt:lpstr>黑体</vt:lpstr>
      <vt:lpstr>隶书</vt:lpstr>
      <vt:lpstr>微软雅黑</vt:lpstr>
      <vt:lpstr>华文新魏</vt:lpstr>
      <vt:lpstr>Arial Unicode MS</vt:lpstr>
      <vt:lpstr>默认设计模板</vt:lpstr>
      <vt:lpstr>2_默认设计模板</vt:lpstr>
      <vt:lpstr>4_默认设计模板</vt:lpstr>
      <vt:lpstr>3_默认设计模板</vt:lpstr>
      <vt:lpstr>5_默认设计模板</vt:lpstr>
      <vt:lpstr>MSPhotoEd.3</vt:lpstr>
      <vt:lpstr>MSPhotoEd.3</vt:lpstr>
      <vt:lpstr>MSPhotoEd.3</vt:lpstr>
      <vt:lpstr>MSPhotoEd.3</vt:lpstr>
      <vt:lpstr>MSPhotoEd.3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68</cp:revision>
  <dcterms:created xsi:type="dcterms:W3CDTF">1998-12-31T16:39:27Z</dcterms:created>
  <dcterms:modified xsi:type="dcterms:W3CDTF">2023-09-27T12:46:54Z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9EAB80E778B6499299069AE979E437CB_13</vt:lpwstr>
  </property>
  <property fmtid="{D5CDD505-2E9C-101B-9397-08002B2CF9AE}" pid="3" name="KSOProductBuildVer">
    <vt:lpwstr>2052-11.1.0.14309</vt:lpwstr>
  </property>
</Properties>
</file>