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Default Extension="wdp" ContentType="image/vnd.ms-photo"/>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0.11-->
<p:presentation xmlns:r="http://schemas.openxmlformats.org/officeDocument/2006/relationships" xmlns:a="http://schemas.openxmlformats.org/drawingml/2006/main" xmlns:p="http://schemas.openxmlformats.org/presentationml/2006/main">
  <p:sldMasterIdLst>
    <p:sldMasterId id="2147483648" r:id="rId1"/>
    <p:sldMasterId id="2147483656" r:id="rId2"/>
  </p:sldMasterIdLst>
  <p:notesMasterIdLst>
    <p:notesMasterId r:id="rId3"/>
  </p:notesMasterIdLst>
  <p:sldIdLst>
    <p:sldId id="493" r:id="rId4"/>
    <p:sldId id="431" r:id="rId5"/>
    <p:sldId id="432" r:id="rId6"/>
    <p:sldId id="433" r:id="rId7"/>
    <p:sldId id="481" r:id="rId8"/>
    <p:sldId id="325" r:id="rId9"/>
    <p:sldId id="497" r:id="rId10"/>
    <p:sldId id="507" r:id="rId11"/>
    <p:sldId id="499" r:id="rId12"/>
    <p:sldId id="483" r:id="rId13"/>
    <p:sldId id="469" r:id="rId14"/>
    <p:sldId id="470" r:id="rId15"/>
    <p:sldId id="471" r:id="rId16"/>
    <p:sldId id="472" r:id="rId17"/>
    <p:sldId id="508" r:id="rId18"/>
    <p:sldId id="474" r:id="rId19"/>
    <p:sldId id="504" r:id="rId20"/>
    <p:sldId id="475" r:id="rId21"/>
    <p:sldId id="476" r:id="rId22"/>
    <p:sldId id="505" r:id="rId23"/>
    <p:sldId id="501" r:id="rId24"/>
    <p:sldId id="509" r:id="rId25"/>
    <p:sldId id="495" r:id="rId26"/>
  </p:sldIdLst>
  <p:sldSz cx="12188825" cy="6858000"/>
  <p:notesSz cx="6858000" cy="9144000"/>
  <p:custDataLst>
    <p:tags r:id="rId27"/>
  </p:custDataLst>
  <p:defaultTex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0965" algn="l" defTabSz="913765" rtl="0" eaLnBrk="1" latinLnBrk="0" hangingPunct="1">
      <a:defRPr sz="1800" kern="1200">
        <a:solidFill>
          <a:schemeClr val="tx1"/>
        </a:solidFill>
        <a:latin typeface="+mn-lt"/>
        <a:ea typeface="+mn-ea"/>
        <a:cs typeface="+mn-cs"/>
      </a:defRPr>
    </a:lvl4pPr>
    <a:lvl5pPr marL="1828165" algn="l" defTabSz="913765" rtl="0" eaLnBrk="1" latinLnBrk="0" hangingPunct="1">
      <a:defRPr sz="1800" kern="1200">
        <a:solidFill>
          <a:schemeClr val="tx1"/>
        </a:solidFill>
        <a:latin typeface="+mn-lt"/>
        <a:ea typeface="+mn-ea"/>
        <a:cs typeface="+mn-cs"/>
      </a:defRPr>
    </a:lvl5pPr>
    <a:lvl6pPr marL="2285365" algn="l" defTabSz="913765" rtl="0" eaLnBrk="1" latinLnBrk="0" hangingPunct="1">
      <a:defRPr sz="1800" kern="1200">
        <a:solidFill>
          <a:schemeClr val="tx1"/>
        </a:solidFill>
        <a:latin typeface="+mn-lt"/>
        <a:ea typeface="+mn-ea"/>
        <a:cs typeface="+mn-cs"/>
      </a:defRPr>
    </a:lvl6pPr>
    <a:lvl7pPr marL="2742565" algn="l" defTabSz="913765" rtl="0" eaLnBrk="1" latinLnBrk="0" hangingPunct="1">
      <a:defRPr sz="1800" kern="1200">
        <a:solidFill>
          <a:schemeClr val="tx1"/>
        </a:solidFill>
        <a:latin typeface="+mn-lt"/>
        <a:ea typeface="+mn-ea"/>
        <a:cs typeface="+mn-cs"/>
      </a:defRPr>
    </a:lvl7pPr>
    <a:lvl8pPr marL="3199765" algn="l" defTabSz="913765" rtl="0" eaLnBrk="1" latinLnBrk="0" hangingPunct="1">
      <a:defRPr sz="1800" kern="1200">
        <a:solidFill>
          <a:schemeClr val="tx1"/>
        </a:solidFill>
        <a:latin typeface="+mn-lt"/>
        <a:ea typeface="+mn-ea"/>
        <a:cs typeface="+mn-cs"/>
      </a:defRPr>
    </a:lvl8pPr>
    <a:lvl9pPr marL="3656965" algn="l" defTabSz="913765"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70" autoAdjust="0"/>
    <p:restoredTop sz="95622" autoAdjust="0"/>
  </p:normalViewPr>
  <p:slideViewPr>
    <p:cSldViewPr>
      <p:cViewPr varScale="1">
        <p:scale>
          <a:sx n="108" d="100"/>
          <a:sy n="108" d="100"/>
        </p:scale>
        <p:origin x="90" y="132"/>
      </p:cViewPr>
      <p:guideLst>
        <p:guide orient="horz" pos="2160"/>
        <p:guide pos="3839"/>
      </p:guideLst>
    </p:cSldViewPr>
  </p:slideViewPr>
  <p:notesTextViewPr>
    <p:cViewPr>
      <p:scale>
        <a:sx n="1" d="1"/>
        <a:sy n="1" d="1"/>
      </p:scale>
      <p:origin x="0" y="0"/>
    </p:cViewPr>
  </p:notesTextViewPr>
  <p:sorterViewPr>
    <p:cViewPr>
      <p:scale>
        <a:sx n="186" d="100"/>
        <a:sy n="186" d="100"/>
      </p:scale>
      <p:origin x="0" y="0"/>
    </p:cViewPr>
  </p:sorter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slideMaster" Target="slideMasters/slideMaster2.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tags" Target="tags/tag3.xml" /><Relationship Id="rId28" Type="http://schemas.openxmlformats.org/officeDocument/2006/relationships/presProps" Target="presProps.xml" /><Relationship Id="rId29" Type="http://schemas.openxmlformats.org/officeDocument/2006/relationships/viewProps" Target="viewProps.xml" /><Relationship Id="rId3" Type="http://schemas.openxmlformats.org/officeDocument/2006/relationships/notesMaster" Target="notesMasters/notesMaster1.xml" /><Relationship Id="rId30" Type="http://schemas.openxmlformats.org/officeDocument/2006/relationships/theme" Target="theme/theme1.xml" /><Relationship Id="rId31" Type="http://schemas.openxmlformats.org/officeDocument/2006/relationships/tableStyles" Target="tableStyles.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6D7A72-1FD7-428B-B027-7B8D914F0561}"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3E0C4A-4684-4D33-8107-6FA733C6EC7A}"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1.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2.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3.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4.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5.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6.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7.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8.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9.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0.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1.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2.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3.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4.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5.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9.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幻灯片">
    <p:spTree>
      <p:nvGrpSpPr>
        <p:cNvPr id="1" name=""/>
        <p:cNvGrpSpPr/>
        <p:nvPr/>
      </p:nvGrpSpPr>
      <p:grpSpPr>
        <a:xfrm>
          <a:off x="0" y="0"/>
          <a:ext cx="0" cy="0"/>
        </a:xfrm>
      </p:grpSpPr>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spTree>
      <p:nvGrpSpPr>
        <p:cNvPr id="1" name=""/>
        <p:cNvGrpSpPr/>
        <p:nvPr/>
      </p:nvGrpSpPr>
      <p:grpSpPr>
        <a:xfrm>
          <a:off x="0" y="0"/>
          <a:ext cx="0" cy="0"/>
        </a:xfrm>
      </p:grpSpPr>
      <p:sp>
        <p:nvSpPr>
          <p:cNvPr id="5" name="矩形 4"/>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6" name="矩形 5"/>
          <p:cNvSpPr/>
          <p:nvPr userDrawn="1"/>
        </p:nvSpPr>
        <p:spPr>
          <a:xfrm>
            <a:off x="0" y="0"/>
            <a:ext cx="12188825" cy="685800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1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1099333"/>
            <a:ext cx="12188825" cy="575866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8_自定义版式">
    <p:spTree>
      <p:nvGrpSpPr>
        <p:cNvPr id="1" name=""/>
        <p:cNvGrpSpPr/>
        <p:nvPr/>
      </p:nvGrpSpPr>
      <p:grpSpPr>
        <a:xfrm>
          <a:off x="0" y="0"/>
          <a:ext cx="0" cy="0"/>
        </a:xfrm>
      </p:grpSpPr>
      <p:sp>
        <p:nvSpPr>
          <p:cNvPr id="5" name="矩形 4"/>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4" name="矩形 3"/>
          <p:cNvSpPr/>
          <p:nvPr userDrawn="1"/>
        </p:nvSpPr>
        <p:spPr>
          <a:xfrm>
            <a:off x="0" y="1099333"/>
            <a:ext cx="12188825" cy="575866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2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1459250"/>
            <a:ext cx="12188825" cy="539875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9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1629217"/>
            <a:ext cx="12188825" cy="522878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7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1989173"/>
            <a:ext cx="12188825" cy="486882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0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2349130"/>
            <a:ext cx="12188825" cy="450887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5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2539000"/>
            <a:ext cx="12188825" cy="431900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2709087"/>
            <a:ext cx="12188825" cy="414891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8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2898917"/>
            <a:ext cx="12286293" cy="395908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标题幻灯片">
    <p:spTree>
      <p:nvGrpSpPr>
        <p:cNvPr id="1" name=""/>
        <p:cNvGrpSpPr/>
        <p:nvPr/>
      </p:nvGrpSpPr>
      <p:grpSpPr>
        <a:xfrm>
          <a:off x="0" y="0"/>
          <a:ext cx="0" cy="0"/>
        </a:xfrm>
      </p:grpSpPr>
      <p:pic>
        <p:nvPicPr>
          <p:cNvPr id="2" name="图片 1"/>
          <p:cNvPicPr>
            <a:picLocks noChangeAspect="1"/>
          </p:cNvPicPr>
          <p:nvPr userDrawn="1"/>
        </p:nvPicPr>
        <p:blipFill>
          <a:blip r:embed="rId1">
            <a:clrChange>
              <a:clrFrom>
                <a:srgbClr val="F3EFEC"/>
              </a:clrFrom>
              <a:clrTo>
                <a:srgbClr val="F3EFEC">
                  <a:alpha val="0"/>
                </a:srgbClr>
              </a:clrTo>
            </a:clrChange>
          </a:blip>
          <a:srcRect t="-1"/>
          <a:stretch>
            <a:fillRect/>
          </a:stretch>
        </p:blipFill>
        <p:spPr>
          <a:xfrm rot="10800000">
            <a:off x="3772190" y="685798"/>
            <a:ext cx="8416635" cy="6172201"/>
          </a:xfrm>
          <a:prstGeom prst="rect">
            <a:avLst/>
          </a:prstGeom>
        </p:spPr>
      </p:pic>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1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069043"/>
            <a:ext cx="12188825" cy="378895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0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258833"/>
            <a:ext cx="12188825" cy="359916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429000"/>
            <a:ext cx="12188825" cy="342900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6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618750"/>
            <a:ext cx="12188825" cy="323925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2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788957"/>
            <a:ext cx="12188825" cy="306904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9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978667"/>
            <a:ext cx="12188825" cy="287933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4148913"/>
            <a:ext cx="12188825" cy="270908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4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4338583"/>
            <a:ext cx="12188825" cy="251941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3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4508870"/>
            <a:ext cx="12188825" cy="234913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6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4698500"/>
            <a:ext cx="12188825" cy="215950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标题幻灯片">
    <p:spTree>
      <p:nvGrpSpPr>
        <p:cNvPr id="1" name=""/>
        <p:cNvGrpSpPr/>
        <p:nvPr/>
      </p:nvGrpSpPr>
      <p:grpSpPr>
        <a:xfrm>
          <a:off x="0" y="0"/>
          <a:ext cx="0" cy="0"/>
        </a:xfrm>
      </p:grpSpPr>
    </p:spTree>
  </p:cSld>
  <p:clrMapOvr>
    <a:masterClrMapping/>
  </p:clrMapOvr>
  <p:transition/>
  <p:timing/>
</p:sldLayout>
</file>

<file path=ppt/slideLayouts/slideLayout3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5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4868827"/>
            <a:ext cx="12188825" cy="198917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3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5058417"/>
            <a:ext cx="12188825" cy="179958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4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5228783"/>
            <a:ext cx="12188825" cy="162921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5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5588740"/>
            <a:ext cx="12188825" cy="126926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6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5948697"/>
            <a:ext cx="12188825" cy="90930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7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6138167"/>
            <a:ext cx="12188825" cy="71983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节标题">
    <p:spTree>
      <p:nvGrpSpPr>
        <p:cNvPr id="1" name=""/>
        <p:cNvGrpSpPr/>
        <p:nvPr/>
      </p:nvGrpSpPr>
      <p:grpSpPr>
        <a:xfrm>
          <a:off x="0" y="0"/>
          <a:ext cx="0" cy="0"/>
        </a:xfrm>
      </p:grpSpPr>
      <p:sp>
        <p:nvSpPr>
          <p:cNvPr id="2" name="矩形 1"/>
          <p:cNvSpPr/>
          <p:nvPr userDrawn="1"/>
        </p:nvSpPr>
        <p:spPr>
          <a:xfrm>
            <a:off x="1" y="0"/>
            <a:ext cx="12192000" cy="6858000"/>
          </a:xfrm>
          <a:prstGeom prst="rect">
            <a:avLst/>
          </a:prstGeom>
          <a:solidFill>
            <a:srgbClr val="B5DDE9">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solidFill>
                <a:prstClr val="white"/>
              </a:solidFill>
            </a:endParaRPr>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节标题">
    <p:bg>
      <p:bgPr>
        <a:solidFill>
          <a:schemeClr val="bg1"/>
        </a:solidFill>
        <a:effectLst/>
      </p:bgPr>
    </p:bg>
    <p:spTree>
      <p:nvGrpSpPr>
        <p:cNvPr id="1" name=""/>
        <p:cNvGrpSpPr/>
        <p:nvPr/>
      </p:nvGrpSpPr>
      <p:grpSpPr>
        <a:xfrm>
          <a:off x="0" y="0"/>
          <a:ext cx="0" cy="0"/>
        </a:xfrm>
      </p:grpSpPr>
      <p:sp>
        <p:nvSpPr>
          <p:cNvPr id="3" name="矩形 2"/>
          <p:cNvSpPr/>
          <p:nvPr userDrawn="1"/>
        </p:nvSpPr>
        <p:spPr>
          <a:xfrm>
            <a:off x="1" y="2709087"/>
            <a:ext cx="12192000" cy="4148913"/>
          </a:xfrm>
          <a:prstGeom prst="rect">
            <a:avLst/>
          </a:prstGeom>
          <a:solidFill>
            <a:srgbClr val="B5DDE9">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节标题">
    <p:spTree>
      <p:nvGrpSpPr>
        <p:cNvPr id="1" name=""/>
        <p:cNvGrpSpPr/>
        <p:nvPr/>
      </p:nvGrpSpPr>
      <p:grpSpPr>
        <a:xfrm>
          <a:off x="0" y="0"/>
          <a:ext cx="0" cy="0"/>
        </a:xfrm>
      </p:grpSpPr>
      <p:sp>
        <p:nvSpPr>
          <p:cNvPr id="3" name="矩形 2"/>
          <p:cNvSpPr/>
          <p:nvPr userDrawn="1"/>
        </p:nvSpPr>
        <p:spPr>
          <a:xfrm>
            <a:off x="-3175" y="3068960"/>
            <a:ext cx="12192000" cy="3789040"/>
          </a:xfrm>
          <a:prstGeom prst="rect">
            <a:avLst/>
          </a:prstGeom>
          <a:solidFill>
            <a:srgbClr val="B5DDE9">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solidFill>
                <a:prstClr val="white"/>
              </a:solidFill>
            </a:endParaRPr>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节标题">
    <p:spTree>
      <p:nvGrpSpPr>
        <p:cNvPr id="1" name=""/>
        <p:cNvGrpSpPr/>
        <p:nvPr/>
      </p:nvGrpSpPr>
      <p:grpSpPr>
        <a:xfrm>
          <a:off x="0" y="0"/>
          <a:ext cx="0" cy="0"/>
        </a:xfrm>
      </p:grpSpPr>
      <p:sp>
        <p:nvSpPr>
          <p:cNvPr id="3" name="矩形 2"/>
          <p:cNvSpPr/>
          <p:nvPr userDrawn="1"/>
        </p:nvSpPr>
        <p:spPr>
          <a:xfrm>
            <a:off x="1" y="3429000"/>
            <a:ext cx="12192000" cy="3429000"/>
          </a:xfrm>
          <a:prstGeom prst="rect">
            <a:avLst/>
          </a:prstGeom>
          <a:solidFill>
            <a:srgbClr val="B5DDE9">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7_自定义版式">
    <p:bg>
      <p:bgPr>
        <a:solidFill>
          <a:srgbClr val="FBFBFB"/>
        </a:solidFill>
        <a:effectLst/>
      </p:bgPr>
    </p:bg>
    <p:spTree>
      <p:nvGrpSpPr>
        <p:cNvPr id="1" name=""/>
        <p:cNvGrpSpPr/>
        <p:nvPr/>
      </p:nvGrpSpPr>
      <p:grpSpPr>
        <a:xfrm>
          <a:off x="0" y="0"/>
          <a:ext cx="0" cy="0"/>
        </a:xfrm>
      </p:grpSpPr>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
        <p:nvSpPr>
          <p:cNvPr id="2" name="矩形 1"/>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theme" Target="../theme/theme1.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8.xml" /><Relationship Id="rId10" Type="http://schemas.openxmlformats.org/officeDocument/2006/relationships/slideLayout" Target="../slideLayouts/slideLayout17.xml" /><Relationship Id="rId11" Type="http://schemas.openxmlformats.org/officeDocument/2006/relationships/slideLayout" Target="../slideLayouts/slideLayout18.xml" /><Relationship Id="rId12" Type="http://schemas.openxmlformats.org/officeDocument/2006/relationships/slideLayout" Target="../slideLayouts/slideLayout19.xml" /><Relationship Id="rId13" Type="http://schemas.openxmlformats.org/officeDocument/2006/relationships/slideLayout" Target="../slideLayouts/slideLayout20.xml" /><Relationship Id="rId14" Type="http://schemas.openxmlformats.org/officeDocument/2006/relationships/slideLayout" Target="../slideLayouts/slideLayout21.xml" /><Relationship Id="rId15" Type="http://schemas.openxmlformats.org/officeDocument/2006/relationships/slideLayout" Target="../slideLayouts/slideLayout22.xml" /><Relationship Id="rId16" Type="http://schemas.openxmlformats.org/officeDocument/2006/relationships/slideLayout" Target="../slideLayouts/slideLayout23.xml" /><Relationship Id="rId17" Type="http://schemas.openxmlformats.org/officeDocument/2006/relationships/slideLayout" Target="../slideLayouts/slideLayout24.xml" /><Relationship Id="rId18" Type="http://schemas.openxmlformats.org/officeDocument/2006/relationships/slideLayout" Target="../slideLayouts/slideLayout25.xml" /><Relationship Id="rId19" Type="http://schemas.openxmlformats.org/officeDocument/2006/relationships/slideLayout" Target="../slideLayouts/slideLayout26.xml" /><Relationship Id="rId2" Type="http://schemas.openxmlformats.org/officeDocument/2006/relationships/slideLayout" Target="../slideLayouts/slideLayout9.xml" /><Relationship Id="rId20" Type="http://schemas.openxmlformats.org/officeDocument/2006/relationships/slideLayout" Target="../slideLayouts/slideLayout27.xml" /><Relationship Id="rId21" Type="http://schemas.openxmlformats.org/officeDocument/2006/relationships/slideLayout" Target="../slideLayouts/slideLayout28.xml" /><Relationship Id="rId22" Type="http://schemas.openxmlformats.org/officeDocument/2006/relationships/slideLayout" Target="../slideLayouts/slideLayout29.xml" /><Relationship Id="rId23" Type="http://schemas.openxmlformats.org/officeDocument/2006/relationships/slideLayout" Target="../slideLayouts/slideLayout30.xml" /><Relationship Id="rId24" Type="http://schemas.openxmlformats.org/officeDocument/2006/relationships/slideLayout" Target="../slideLayouts/slideLayout31.xml" /><Relationship Id="rId25" Type="http://schemas.openxmlformats.org/officeDocument/2006/relationships/slideLayout" Target="../slideLayouts/slideLayout32.xml" /><Relationship Id="rId26" Type="http://schemas.openxmlformats.org/officeDocument/2006/relationships/slideLayout" Target="../slideLayouts/slideLayout33.xml" /><Relationship Id="rId27" Type="http://schemas.openxmlformats.org/officeDocument/2006/relationships/slideLayout" Target="../slideLayouts/slideLayout34.xml" /><Relationship Id="rId28" Type="http://schemas.openxmlformats.org/officeDocument/2006/relationships/slideLayout" Target="../slideLayouts/slideLayout35.xml" /><Relationship Id="rId29" Type="http://schemas.openxmlformats.org/officeDocument/2006/relationships/theme" Target="../theme/theme2.xml" /><Relationship Id="rId3" Type="http://schemas.openxmlformats.org/officeDocument/2006/relationships/slideLayout" Target="../slideLayouts/slideLayout10.xml" /><Relationship Id="rId4" Type="http://schemas.openxmlformats.org/officeDocument/2006/relationships/slideLayout" Target="../slideLayouts/slideLayout11.xml" /><Relationship Id="rId5" Type="http://schemas.openxmlformats.org/officeDocument/2006/relationships/slideLayout" Target="../slideLayouts/slideLayout12.xml" /><Relationship Id="rId6" Type="http://schemas.openxmlformats.org/officeDocument/2006/relationships/slideLayout" Target="../slideLayouts/slideLayout13.xml" /><Relationship Id="rId7" Type="http://schemas.openxmlformats.org/officeDocument/2006/relationships/slideLayout" Target="../slideLayouts/slideLayout14.xml" /><Relationship Id="rId8" Type="http://schemas.openxmlformats.org/officeDocument/2006/relationships/slideLayout" Target="../slideLayouts/slideLayout15.xml" /><Relationship Id="rId9" Type="http://schemas.openxmlformats.org/officeDocument/2006/relationships/slideLayout" Target="../slideLayouts/slideLayout16.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3" name="矩形 2"/>
          <p:cNvSpPr/>
          <p:nvPr userDrawn="1"/>
        </p:nvSpPr>
        <p:spPr>
          <a:xfrm>
            <a:off x="0" y="0"/>
            <a:ext cx="12188824" cy="6856214"/>
          </a:xfrm>
          <a:prstGeom prst="rect">
            <a:avLst/>
          </a:prstGeom>
          <a:solidFill>
            <a:srgbClr val="F4F0ED">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6565"/>
            <a:endParaRPr lang="zh-CN" altLang="en-US" sz="1800">
              <a:solidFill>
                <a:prstClr val="white"/>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p:timing/>
  <p:txStyles>
    <p:titleStyle>
      <a:lvl1pPr algn="l" defTabSz="913765"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3765" rtl="0" eaLnBrk="1" latinLnBrk="0" hangingPunct="1">
        <a:lnSpc>
          <a:spcPct val="90000"/>
        </a:lnSpc>
        <a:spcBef>
          <a:spcPts val="1000"/>
        </a:spcBef>
        <a:buFont typeface="Arial" panose="020b0604020202090204" pitchFamily="34" charset="0"/>
        <a:buChar char="•"/>
        <a:defRPr sz="2800" kern="1200">
          <a:solidFill>
            <a:schemeClr val="tx1"/>
          </a:solidFill>
          <a:latin typeface="+mn-lt"/>
          <a:ea typeface="+mn-ea"/>
          <a:cs typeface="+mn-cs"/>
        </a:defRPr>
      </a:lvl1pPr>
      <a:lvl2pPr marL="685800" indent="-228600" algn="l" defTabSz="913765" rtl="0" eaLnBrk="1" latinLnBrk="0" hangingPunct="1">
        <a:lnSpc>
          <a:spcPct val="90000"/>
        </a:lnSpc>
        <a:spcBef>
          <a:spcPts val="500"/>
        </a:spcBef>
        <a:buFont typeface="Arial" panose="020b0604020202090204" pitchFamily="34" charset="0"/>
        <a:buChar char="•"/>
        <a:defRPr sz="2400" kern="1200">
          <a:solidFill>
            <a:schemeClr val="tx1"/>
          </a:solidFill>
          <a:latin typeface="+mn-lt"/>
          <a:ea typeface="+mn-ea"/>
          <a:cs typeface="+mn-cs"/>
        </a:defRPr>
      </a:lvl2pPr>
      <a:lvl3pPr marL="1142365" indent="-228600" algn="l" defTabSz="913765"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599565"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6765"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3965"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165"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7730"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4930"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0965" algn="l" defTabSz="913765" rtl="0" eaLnBrk="1" latinLnBrk="0" hangingPunct="1">
        <a:defRPr sz="1800" kern="1200">
          <a:solidFill>
            <a:schemeClr val="tx1"/>
          </a:solidFill>
          <a:latin typeface="+mn-lt"/>
          <a:ea typeface="+mn-ea"/>
          <a:cs typeface="+mn-cs"/>
        </a:defRPr>
      </a:lvl4pPr>
      <a:lvl5pPr marL="1828165" algn="l" defTabSz="913765" rtl="0" eaLnBrk="1" latinLnBrk="0" hangingPunct="1">
        <a:defRPr sz="1800" kern="1200">
          <a:solidFill>
            <a:schemeClr val="tx1"/>
          </a:solidFill>
          <a:latin typeface="+mn-lt"/>
          <a:ea typeface="+mn-ea"/>
          <a:cs typeface="+mn-cs"/>
        </a:defRPr>
      </a:lvl5pPr>
      <a:lvl6pPr marL="2285365" algn="l" defTabSz="913765" rtl="0" eaLnBrk="1" latinLnBrk="0" hangingPunct="1">
        <a:defRPr sz="1800" kern="1200">
          <a:solidFill>
            <a:schemeClr val="tx1"/>
          </a:solidFill>
          <a:latin typeface="+mn-lt"/>
          <a:ea typeface="+mn-ea"/>
          <a:cs typeface="+mn-cs"/>
        </a:defRPr>
      </a:lvl6pPr>
      <a:lvl7pPr marL="2742565" algn="l" defTabSz="913765" rtl="0" eaLnBrk="1" latinLnBrk="0" hangingPunct="1">
        <a:defRPr sz="1800" kern="1200">
          <a:solidFill>
            <a:schemeClr val="tx1"/>
          </a:solidFill>
          <a:latin typeface="+mn-lt"/>
          <a:ea typeface="+mn-ea"/>
          <a:cs typeface="+mn-cs"/>
        </a:defRPr>
      </a:lvl7pPr>
      <a:lvl8pPr marL="3199130" algn="l" defTabSz="913765" rtl="0" eaLnBrk="1" latinLnBrk="0" hangingPunct="1">
        <a:defRPr sz="1800" kern="1200">
          <a:solidFill>
            <a:schemeClr val="tx1"/>
          </a:solidFill>
          <a:latin typeface="+mn-lt"/>
          <a:ea typeface="+mn-ea"/>
          <a:cs typeface="+mn-cs"/>
        </a:defRPr>
      </a:lvl8pPr>
      <a:lvl9pPr marL="3656330" algn="l" defTabSz="91376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 id="2147483672" r:id="rId16"/>
    <p:sldLayoutId id="2147483673" r:id="rId17"/>
    <p:sldLayoutId id="2147483674" r:id="rId18"/>
    <p:sldLayoutId id="2147483675" r:id="rId19"/>
    <p:sldLayoutId id="2147483676" r:id="rId20"/>
    <p:sldLayoutId id="2147483677" r:id="rId21"/>
    <p:sldLayoutId id="2147483678" r:id="rId22"/>
    <p:sldLayoutId id="2147483679" r:id="rId23"/>
    <p:sldLayoutId id="2147483680" r:id="rId24"/>
    <p:sldLayoutId id="2147483681" r:id="rId25"/>
    <p:sldLayoutId id="2147483682" r:id="rId26"/>
    <p:sldLayoutId id="2147483683" r:id="rId27"/>
    <p:sldLayoutId id="2147483684" r:id="rId28"/>
  </p:sldLayoutIdLst>
  <p:transition/>
  <p:timing/>
  <p:txStyles>
    <p:titleStyle>
      <a:lvl1pPr algn="ctr" defTabSz="1217930"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7930" rtl="0" eaLnBrk="1" latinLnBrk="0" hangingPunct="1">
        <a:spcBef>
          <a:spcPct val="20000"/>
        </a:spcBef>
        <a:buFont typeface="Arial" panose="020b0604020202090204" pitchFamily="34" charset="0"/>
        <a:buChar char="•"/>
        <a:defRPr sz="4300" kern="1200">
          <a:solidFill>
            <a:schemeClr val="tx1"/>
          </a:solidFill>
          <a:latin typeface="+mn-lt"/>
          <a:ea typeface="+mn-ea"/>
          <a:cs typeface="+mn-cs"/>
        </a:defRPr>
      </a:lvl1pPr>
      <a:lvl2pPr marL="990600" indent="-381000" algn="l" defTabSz="1217930" rtl="0" eaLnBrk="1" latinLnBrk="0" hangingPunct="1">
        <a:spcBef>
          <a:spcPct val="20000"/>
        </a:spcBef>
        <a:buFont typeface="Arial" panose="020b0604020202090204" pitchFamily="34" charset="0"/>
        <a:buChar char="–"/>
        <a:defRPr sz="3700" kern="1200">
          <a:solidFill>
            <a:schemeClr val="tx1"/>
          </a:solidFill>
          <a:latin typeface="+mn-lt"/>
          <a:ea typeface="+mn-ea"/>
          <a:cs typeface="+mn-cs"/>
        </a:defRPr>
      </a:lvl2pPr>
      <a:lvl3pPr marL="1524000" indent="-304800" algn="l" defTabSz="1217930" rtl="0" eaLnBrk="1" latinLnBrk="0" hangingPunct="1">
        <a:spcBef>
          <a:spcPct val="20000"/>
        </a:spcBef>
        <a:buFont typeface="Arial" panose="020b0604020202090204" pitchFamily="34" charset="0"/>
        <a:buChar char="•"/>
        <a:defRPr sz="3200" kern="1200">
          <a:solidFill>
            <a:schemeClr val="tx1"/>
          </a:solidFill>
          <a:latin typeface="+mn-lt"/>
          <a:ea typeface="+mn-ea"/>
          <a:cs typeface="+mn-cs"/>
        </a:defRPr>
      </a:lvl3pPr>
      <a:lvl4pPr marL="2132965"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4pPr>
      <a:lvl5pPr marL="2742565"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5pPr>
      <a:lvl6pPr marL="3352165"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6pPr>
      <a:lvl7pPr marL="3961765"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7pPr>
      <a:lvl8pPr marL="4571365"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8pPr>
      <a:lvl9pPr marL="5180330"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9pPr>
    </p:bodyStyle>
    <p:otherStyle>
      <a:defPPr>
        <a:defRPr lang="zh-CN"/>
      </a:defPPr>
      <a:lvl1pPr marL="0" algn="l" defTabSz="1217930" rtl="0" eaLnBrk="1" latinLnBrk="0" hangingPunct="1">
        <a:defRPr sz="2400" kern="1200">
          <a:solidFill>
            <a:schemeClr val="tx1"/>
          </a:solidFill>
          <a:latin typeface="+mn-lt"/>
          <a:ea typeface="+mn-ea"/>
          <a:cs typeface="+mn-cs"/>
        </a:defRPr>
      </a:lvl1pPr>
      <a:lvl2pPr marL="609600" algn="l" defTabSz="1217930" rtl="0" eaLnBrk="1" latinLnBrk="0" hangingPunct="1">
        <a:defRPr sz="2400" kern="1200">
          <a:solidFill>
            <a:schemeClr val="tx1"/>
          </a:solidFill>
          <a:latin typeface="+mn-lt"/>
          <a:ea typeface="+mn-ea"/>
          <a:cs typeface="+mn-cs"/>
        </a:defRPr>
      </a:lvl2pPr>
      <a:lvl3pPr marL="1219200" algn="l" defTabSz="1217930" rtl="0" eaLnBrk="1" latinLnBrk="0" hangingPunct="1">
        <a:defRPr sz="2400" kern="1200">
          <a:solidFill>
            <a:schemeClr val="tx1"/>
          </a:solidFill>
          <a:latin typeface="+mn-lt"/>
          <a:ea typeface="+mn-ea"/>
          <a:cs typeface="+mn-cs"/>
        </a:defRPr>
      </a:lvl3pPr>
      <a:lvl4pPr marL="1828165" algn="l" defTabSz="1217930" rtl="0" eaLnBrk="1" latinLnBrk="0" hangingPunct="1">
        <a:defRPr sz="2400" kern="1200">
          <a:solidFill>
            <a:schemeClr val="tx1"/>
          </a:solidFill>
          <a:latin typeface="+mn-lt"/>
          <a:ea typeface="+mn-ea"/>
          <a:cs typeface="+mn-cs"/>
        </a:defRPr>
      </a:lvl4pPr>
      <a:lvl5pPr marL="2437765" algn="l" defTabSz="1217930" rtl="0" eaLnBrk="1" latinLnBrk="0" hangingPunct="1">
        <a:defRPr sz="2400" kern="1200">
          <a:solidFill>
            <a:schemeClr val="tx1"/>
          </a:solidFill>
          <a:latin typeface="+mn-lt"/>
          <a:ea typeface="+mn-ea"/>
          <a:cs typeface="+mn-cs"/>
        </a:defRPr>
      </a:lvl5pPr>
      <a:lvl6pPr marL="3047365" algn="l" defTabSz="1217930" rtl="0" eaLnBrk="1" latinLnBrk="0" hangingPunct="1">
        <a:defRPr sz="2400" kern="1200">
          <a:solidFill>
            <a:schemeClr val="tx1"/>
          </a:solidFill>
          <a:latin typeface="+mn-lt"/>
          <a:ea typeface="+mn-ea"/>
          <a:cs typeface="+mn-cs"/>
        </a:defRPr>
      </a:lvl6pPr>
      <a:lvl7pPr marL="3656965" algn="l" defTabSz="1217930" rtl="0" eaLnBrk="1" latinLnBrk="0" hangingPunct="1">
        <a:defRPr sz="2400" kern="1200">
          <a:solidFill>
            <a:schemeClr val="tx1"/>
          </a:solidFill>
          <a:latin typeface="+mn-lt"/>
          <a:ea typeface="+mn-ea"/>
          <a:cs typeface="+mn-cs"/>
        </a:defRPr>
      </a:lvl7pPr>
      <a:lvl8pPr marL="4266565" algn="l" defTabSz="1217930" rtl="0" eaLnBrk="1" latinLnBrk="0" hangingPunct="1">
        <a:defRPr sz="2400" kern="1200">
          <a:solidFill>
            <a:schemeClr val="tx1"/>
          </a:solidFill>
          <a:latin typeface="+mn-lt"/>
          <a:ea typeface="+mn-ea"/>
          <a:cs typeface="+mn-cs"/>
        </a:defRPr>
      </a:lvl8pPr>
      <a:lvl9pPr marL="4875530" algn="l" defTabSz="1217930" rtl="0" eaLnBrk="1" latinLnBrk="0" hangingPunct="1">
        <a:defRPr sz="24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8.xml" /><Relationship Id="rId2" Type="http://schemas.openxmlformats.org/officeDocument/2006/relationships/tags" Target="../tags/tag1.xml" /><Relationship Id="rId3" Type="http://schemas.openxmlformats.org/officeDocument/2006/relationships/tags" Target="../tags/tag2.xml" /><Relationship Id="rId4" Type="http://schemas.openxmlformats.org/officeDocument/2006/relationships/image" Target="../media/image3.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 Target="slide6.xml" TargetMode="Interna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8.xml" /><Relationship Id="rId2" Type="http://schemas.openxmlformats.org/officeDocument/2006/relationships/image" Target="../media/image7.png" /><Relationship Id="rId3"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slide" Target="slide9.xml" TargetMode="Internal" /><Relationship Id="rId3" Type="http://schemas.openxmlformats.org/officeDocument/2006/relationships/slide" Target="slide7.xml" TargetMode="Interna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4.png" /><Relationship Id="rId3" Type="http://schemas.microsoft.com/office/2007/relationships/hdphoto" Target="../media/image5.wdp"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 Target="slide6.xml" TargetMode="Interna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6.png" /><Relationship Id="rId3" Type="http://schemas.microsoft.com/office/2007/relationships/hdphoto" Target="../media/image5.wdp"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4">
            <a:alphaModFix amt="40000"/>
            <a:lum/>
          </a:blip>
          <a:stretch>
            <a:fillRect t="-9000" b="-9000"/>
          </a:stretch>
        </a:blipFill>
        <a:effectLst/>
      </p:bgPr>
    </p:bg>
    <p:spTree>
      <p:nvGrpSpPr>
        <p:cNvPr id="1" name=""/>
        <p:cNvGrpSpPr/>
        <p:nvPr/>
      </p:nvGrpSpPr>
      <p:grpSpPr>
        <a:xfrm>
          <a:off x="0" y="0"/>
          <a:ext cx="0" cy="0"/>
        </a:xfrm>
      </p:grpSpPr>
      <p:sp>
        <p:nvSpPr>
          <p:cNvPr id="12" name="圆角淘宝网chenying0907出品 14"/>
          <p:cNvSpPr/>
          <p:nvPr/>
        </p:nvSpPr>
        <p:spPr>
          <a:xfrm>
            <a:off x="-18439" y="2072053"/>
            <a:ext cx="9451327" cy="2252145"/>
          </a:xfrm>
          <a:custGeom>
            <a:gdLst>
              <a:gd name="connsiteX0" fmla="*/ 0 w 11089232"/>
              <a:gd name="connsiteY0" fmla="*/ 448643 h 2691807"/>
              <a:gd name="connsiteX1" fmla="*/ 448643 w 11089232"/>
              <a:gd name="connsiteY1" fmla="*/ 0 h 2691807"/>
              <a:gd name="connsiteX2" fmla="*/ 10640589 w 11089232"/>
              <a:gd name="connsiteY2" fmla="*/ 0 h 2691807"/>
              <a:gd name="connsiteX3" fmla="*/ 11089232 w 11089232"/>
              <a:gd name="connsiteY3" fmla="*/ 448643 h 2691807"/>
              <a:gd name="connsiteX4" fmla="*/ 11089232 w 11089232"/>
              <a:gd name="connsiteY4" fmla="*/ 2243164 h 2691807"/>
              <a:gd name="connsiteX5" fmla="*/ 10640589 w 11089232"/>
              <a:gd name="connsiteY5" fmla="*/ 2691807 h 2691807"/>
              <a:gd name="connsiteX6" fmla="*/ 448643 w 11089232"/>
              <a:gd name="connsiteY6" fmla="*/ 2691807 h 2691807"/>
              <a:gd name="connsiteX7" fmla="*/ 0 w 11089232"/>
              <a:gd name="connsiteY7" fmla="*/ 2243164 h 2691807"/>
              <a:gd name="connsiteX8" fmla="*/ 0 w 11089232"/>
              <a:gd name="connsiteY8" fmla="*/ 448643 h 2691807"/>
              <a:gd name="connsiteX0-1" fmla="*/ 0 w 11089232"/>
              <a:gd name="connsiteY0-2" fmla="*/ 448643 h 2691807"/>
              <a:gd name="connsiteX1-3" fmla="*/ 1663832 w 11089232"/>
              <a:gd name="connsiteY1-4" fmla="*/ 0 h 2691807"/>
              <a:gd name="connsiteX2-5" fmla="*/ 10640589 w 11089232"/>
              <a:gd name="connsiteY2-6" fmla="*/ 0 h 2691807"/>
              <a:gd name="connsiteX3-7" fmla="*/ 11089232 w 11089232"/>
              <a:gd name="connsiteY3-8" fmla="*/ 448643 h 2691807"/>
              <a:gd name="connsiteX4-9" fmla="*/ 11089232 w 11089232"/>
              <a:gd name="connsiteY4-10" fmla="*/ 2243164 h 2691807"/>
              <a:gd name="connsiteX5-11" fmla="*/ 10640589 w 11089232"/>
              <a:gd name="connsiteY5-12" fmla="*/ 2691807 h 2691807"/>
              <a:gd name="connsiteX6-13" fmla="*/ 448643 w 11089232"/>
              <a:gd name="connsiteY6-14" fmla="*/ 2691807 h 2691807"/>
              <a:gd name="connsiteX7-15" fmla="*/ 0 w 11089232"/>
              <a:gd name="connsiteY7-16" fmla="*/ 2243164 h 2691807"/>
              <a:gd name="connsiteX8-17" fmla="*/ 0 w 11089232"/>
              <a:gd name="connsiteY8-18" fmla="*/ 448643 h 2691807"/>
              <a:gd name="connsiteX0-19" fmla="*/ 0 w 11089232"/>
              <a:gd name="connsiteY0-20" fmla="*/ 448643 h 2703839"/>
              <a:gd name="connsiteX1-21" fmla="*/ 1663832 w 11089232"/>
              <a:gd name="connsiteY1-22" fmla="*/ 0 h 2703839"/>
              <a:gd name="connsiteX2-23" fmla="*/ 10640589 w 11089232"/>
              <a:gd name="connsiteY2-24" fmla="*/ 0 h 2703839"/>
              <a:gd name="connsiteX3-25" fmla="*/ 11089232 w 11089232"/>
              <a:gd name="connsiteY3-26" fmla="*/ 448643 h 2703839"/>
              <a:gd name="connsiteX4-27" fmla="*/ 11089232 w 11089232"/>
              <a:gd name="connsiteY4-28" fmla="*/ 2243164 h 2703839"/>
              <a:gd name="connsiteX5-29" fmla="*/ 10640589 w 11089232"/>
              <a:gd name="connsiteY5-30" fmla="*/ 2691807 h 2703839"/>
              <a:gd name="connsiteX6-31" fmla="*/ 1687895 w 11089232"/>
              <a:gd name="connsiteY6-32" fmla="*/ 2703839 h 2703839"/>
              <a:gd name="connsiteX7-33" fmla="*/ 0 w 11089232"/>
              <a:gd name="connsiteY7-34" fmla="*/ 2243164 h 2703839"/>
              <a:gd name="connsiteX8-35" fmla="*/ 0 w 11089232"/>
              <a:gd name="connsiteY8-36" fmla="*/ 448643 h 2703839"/>
              <a:gd name="connsiteX0-37" fmla="*/ 0 w 11089232"/>
              <a:gd name="connsiteY0-38" fmla="*/ 2243164 h 2703839"/>
              <a:gd name="connsiteX1-39" fmla="*/ 1663832 w 11089232"/>
              <a:gd name="connsiteY1-40" fmla="*/ 0 h 2703839"/>
              <a:gd name="connsiteX2-41" fmla="*/ 10640589 w 11089232"/>
              <a:gd name="connsiteY2-42" fmla="*/ 0 h 2703839"/>
              <a:gd name="connsiteX3-43" fmla="*/ 11089232 w 11089232"/>
              <a:gd name="connsiteY3-44" fmla="*/ 448643 h 2703839"/>
              <a:gd name="connsiteX4-45" fmla="*/ 11089232 w 11089232"/>
              <a:gd name="connsiteY4-46" fmla="*/ 2243164 h 2703839"/>
              <a:gd name="connsiteX5-47" fmla="*/ 10640589 w 11089232"/>
              <a:gd name="connsiteY5-48" fmla="*/ 2691807 h 2703839"/>
              <a:gd name="connsiteX6-49" fmla="*/ 1687895 w 11089232"/>
              <a:gd name="connsiteY6-50" fmla="*/ 2703839 h 2703839"/>
              <a:gd name="connsiteX7-51" fmla="*/ 0 w 11089232"/>
              <a:gd name="connsiteY7-52" fmla="*/ 2243164 h 2703839"/>
              <a:gd name="connsiteX0-53" fmla="*/ 81842 w 9522747"/>
              <a:gd name="connsiteY0-54" fmla="*/ 2146911 h 2703839"/>
              <a:gd name="connsiteX1-55" fmla="*/ 97347 w 9522747"/>
              <a:gd name="connsiteY1-56" fmla="*/ 0 h 2703839"/>
              <a:gd name="connsiteX2-57" fmla="*/ 9074104 w 9522747"/>
              <a:gd name="connsiteY2-58" fmla="*/ 0 h 2703839"/>
              <a:gd name="connsiteX3-59" fmla="*/ 9522747 w 9522747"/>
              <a:gd name="connsiteY3-60" fmla="*/ 448643 h 2703839"/>
              <a:gd name="connsiteX4-61" fmla="*/ 9522747 w 9522747"/>
              <a:gd name="connsiteY4-62" fmla="*/ 2243164 h 2703839"/>
              <a:gd name="connsiteX5-63" fmla="*/ 9074104 w 9522747"/>
              <a:gd name="connsiteY5-64" fmla="*/ 2691807 h 2703839"/>
              <a:gd name="connsiteX6-65" fmla="*/ 121410 w 9522747"/>
              <a:gd name="connsiteY6-66" fmla="*/ 2703839 h 2703839"/>
              <a:gd name="connsiteX7-67" fmla="*/ 81842 w 9522747"/>
              <a:gd name="connsiteY7-68" fmla="*/ 2146911 h 2703839"/>
              <a:gd name="connsiteX0-69" fmla="*/ 81842 w 9522747"/>
              <a:gd name="connsiteY0-70" fmla="*/ 2146911 h 2703839"/>
              <a:gd name="connsiteX1-71" fmla="*/ 97347 w 9522747"/>
              <a:gd name="connsiteY1-72" fmla="*/ 0 h 2703839"/>
              <a:gd name="connsiteX2-73" fmla="*/ 9074104 w 9522747"/>
              <a:gd name="connsiteY2-74" fmla="*/ 0 h 2703839"/>
              <a:gd name="connsiteX3-75" fmla="*/ 9522747 w 9522747"/>
              <a:gd name="connsiteY3-76" fmla="*/ 448643 h 2703839"/>
              <a:gd name="connsiteX4-77" fmla="*/ 9522747 w 9522747"/>
              <a:gd name="connsiteY4-78" fmla="*/ 2243164 h 2703839"/>
              <a:gd name="connsiteX5-79" fmla="*/ 9074104 w 9522747"/>
              <a:gd name="connsiteY5-80" fmla="*/ 2691807 h 2703839"/>
              <a:gd name="connsiteX6-81" fmla="*/ 121410 w 9522747"/>
              <a:gd name="connsiteY6-82" fmla="*/ 2703839 h 2703839"/>
              <a:gd name="connsiteX7-83" fmla="*/ 81842 w 9522747"/>
              <a:gd name="connsiteY7-84" fmla="*/ 2146911 h 2703839"/>
              <a:gd name="connsiteX0-85" fmla="*/ 81842 w 9522747"/>
              <a:gd name="connsiteY0-86" fmla="*/ 2146911 h 2703839"/>
              <a:gd name="connsiteX1-87" fmla="*/ 97347 w 9522747"/>
              <a:gd name="connsiteY1-88" fmla="*/ 0 h 2703839"/>
              <a:gd name="connsiteX2-89" fmla="*/ 9074104 w 9522747"/>
              <a:gd name="connsiteY2-90" fmla="*/ 0 h 2703839"/>
              <a:gd name="connsiteX3-91" fmla="*/ 9522747 w 9522747"/>
              <a:gd name="connsiteY3-92" fmla="*/ 448643 h 2703839"/>
              <a:gd name="connsiteX4-93" fmla="*/ 9522747 w 9522747"/>
              <a:gd name="connsiteY4-94" fmla="*/ 2243164 h 2703839"/>
              <a:gd name="connsiteX5-95" fmla="*/ 9074104 w 9522747"/>
              <a:gd name="connsiteY5-96" fmla="*/ 2691807 h 2703839"/>
              <a:gd name="connsiteX6-97" fmla="*/ 121410 w 9522747"/>
              <a:gd name="connsiteY6-98" fmla="*/ 2703839 h 2703839"/>
              <a:gd name="connsiteX7-99" fmla="*/ 81842 w 9522747"/>
              <a:gd name="connsiteY7-100" fmla="*/ 2146911 h 2703839"/>
              <a:gd name="connsiteX0-101" fmla="*/ 0 w 9440905"/>
              <a:gd name="connsiteY0-102" fmla="*/ 2146911 h 2704560"/>
              <a:gd name="connsiteX1-103" fmla="*/ 15505 w 9440905"/>
              <a:gd name="connsiteY1-104" fmla="*/ 0 h 2704560"/>
              <a:gd name="connsiteX2-105" fmla="*/ 8992262 w 9440905"/>
              <a:gd name="connsiteY2-106" fmla="*/ 0 h 2704560"/>
              <a:gd name="connsiteX3-107" fmla="*/ 9440905 w 9440905"/>
              <a:gd name="connsiteY3-108" fmla="*/ 448643 h 2704560"/>
              <a:gd name="connsiteX4-109" fmla="*/ 9440905 w 9440905"/>
              <a:gd name="connsiteY4-110" fmla="*/ 2243164 h 2704560"/>
              <a:gd name="connsiteX5-111" fmla="*/ 8992262 w 9440905"/>
              <a:gd name="connsiteY5-112" fmla="*/ 2691807 h 2704560"/>
              <a:gd name="connsiteX6-113" fmla="*/ 39568 w 9440905"/>
              <a:gd name="connsiteY6-114" fmla="*/ 2703839 h 2704560"/>
              <a:gd name="connsiteX7-115" fmla="*/ 0 w 9440905"/>
              <a:gd name="connsiteY7-116" fmla="*/ 2146911 h 2704560"/>
              <a:gd name="connsiteX0-117" fmla="*/ 10422 w 9451327"/>
              <a:gd name="connsiteY0-118" fmla="*/ 2146911 h 2704560"/>
              <a:gd name="connsiteX1-119" fmla="*/ 25927 w 9451327"/>
              <a:gd name="connsiteY1-120" fmla="*/ 0 h 2704560"/>
              <a:gd name="connsiteX2-121" fmla="*/ 9002684 w 9451327"/>
              <a:gd name="connsiteY2-122" fmla="*/ 0 h 2704560"/>
              <a:gd name="connsiteX3-123" fmla="*/ 9451327 w 9451327"/>
              <a:gd name="connsiteY3-124" fmla="*/ 448643 h 2704560"/>
              <a:gd name="connsiteX4-125" fmla="*/ 9451327 w 9451327"/>
              <a:gd name="connsiteY4-126" fmla="*/ 2243164 h 2704560"/>
              <a:gd name="connsiteX5-127" fmla="*/ 9002684 w 9451327"/>
              <a:gd name="connsiteY5-128" fmla="*/ 2691807 h 2704560"/>
              <a:gd name="connsiteX6-129" fmla="*/ 1864 w 9451327"/>
              <a:gd name="connsiteY6-130" fmla="*/ 2703839 h 2704560"/>
              <a:gd name="connsiteX7-131" fmla="*/ 10422 w 9451327"/>
              <a:gd name="connsiteY7-132" fmla="*/ 2146911 h 2704560"/>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51327" h="2704560">
                <a:moveTo>
                  <a:pt x="10422" y="2146911"/>
                </a:moveTo>
                <a:lnTo>
                  <a:pt x="25927" y="0"/>
                </a:lnTo>
                <a:lnTo>
                  <a:pt x="9002684" y="0"/>
                </a:lnTo>
                <a:cubicBezTo>
                  <a:pt x="9250463" y="0"/>
                  <a:pt x="9451327" y="200864"/>
                  <a:pt x="9451327" y="448643"/>
                </a:cubicBezTo>
                <a:lnTo>
                  <a:pt x="9451327" y="2243164"/>
                </a:lnTo>
                <a:cubicBezTo>
                  <a:pt x="9451327" y="2490943"/>
                  <a:pt x="9250463" y="2691807"/>
                  <a:pt x="9002684" y="2691807"/>
                </a:cubicBezTo>
                <a:lnTo>
                  <a:pt x="1864" y="2703839"/>
                </a:lnTo>
                <a:cubicBezTo>
                  <a:pt x="-5284" y="2727902"/>
                  <a:pt x="10422" y="2142027"/>
                  <a:pt x="10422" y="2146911"/>
                </a:cubicBezTo>
                <a:close/>
              </a:path>
            </a:pathLst>
          </a:custGeom>
          <a:solidFill>
            <a:schemeClr val="bg1">
              <a:alpha val="64000"/>
            </a:schemeClr>
          </a:solidFill>
          <a:ln>
            <a:solidFill>
              <a:srgbClr val="DED3CF"/>
            </a:solidFill>
          </a:ln>
          <a:effectLst>
            <a:outerShdw blurRad="495300" dist="127000" dir="5400000" algn="ctr" rotWithShape="0">
              <a:srgbClr val="000000">
                <a:alpha val="2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000"/>
          </a:p>
        </p:txBody>
      </p:sp>
      <p:sp>
        <p:nvSpPr>
          <p:cNvPr id="13" name="淘宝网chenying0907出品 129"/>
          <p:cNvSpPr/>
          <p:nvPr/>
        </p:nvSpPr>
        <p:spPr>
          <a:xfrm flipH="1">
            <a:off x="981421" y="3284984"/>
            <a:ext cx="7552622" cy="830997"/>
          </a:xfrm>
          <a:prstGeom prst="rect">
            <a:avLst/>
          </a:prstGeom>
          <a:ln>
            <a:noFill/>
          </a:ln>
        </p:spPr>
        <p:txBody>
          <a:bodyPr wrap="square">
            <a:spAutoFit/>
          </a:bodyPr>
          <a:lstStyle/>
          <a:p>
            <a:pPr algn="ctr"/>
            <a:r>
              <a:rPr lang="en-US" altLang="zh-CN" sz="4800" b="1">
                <a:solidFill>
                  <a:prstClr val="black">
                    <a:lumMod val="75000"/>
                    <a:lumOff val="25000"/>
                  </a:prstClr>
                </a:solidFill>
                <a:cs typeface="Times New Roman" panose="02020603050405020304" pitchFamily="18" charset="0"/>
              </a:rPr>
              <a:t>Into the unknown</a:t>
            </a:r>
            <a:endParaRPr lang="en-US" altLang="zh-CN" sz="4800" b="1">
              <a:solidFill>
                <a:prstClr val="black">
                  <a:lumMod val="75000"/>
                  <a:lumOff val="25000"/>
                </a:prstClr>
              </a:solidFill>
              <a:cs typeface="Times New Roman" panose="02020603050405020304" pitchFamily="18" charset="0"/>
            </a:endParaRPr>
          </a:p>
        </p:txBody>
      </p:sp>
      <p:sp>
        <p:nvSpPr>
          <p:cNvPr id="14" name="淘宝网chenying0907出品 132"/>
          <p:cNvSpPr/>
          <p:nvPr>
            <p:custDataLst>
              <p:tags r:id="rId2"/>
            </p:custDataLst>
          </p:nvPr>
        </p:nvSpPr>
        <p:spPr>
          <a:xfrm flipV="1">
            <a:off x="3574132" y="2427969"/>
            <a:ext cx="2306027" cy="146603"/>
          </a:xfrm>
          <a:custGeom>
            <a:gdLst>
              <a:gd name="connsiteX0" fmla="*/ 0 w 3120453"/>
              <a:gd name="connsiteY0" fmla="*/ 0 h 143576"/>
              <a:gd name="connsiteX1" fmla="*/ 3120453 w 3120453"/>
              <a:gd name="connsiteY1" fmla="*/ 0 h 143576"/>
              <a:gd name="connsiteX2" fmla="*/ 3076102 w 3120453"/>
              <a:gd name="connsiteY2" fmla="*/ 65782 h 143576"/>
              <a:gd name="connsiteX3" fmla="*/ 2888290 w 3120453"/>
              <a:gd name="connsiteY3" fmla="*/ 143576 h 143576"/>
              <a:gd name="connsiteX4" fmla="*/ 232163 w 3120453"/>
              <a:gd name="connsiteY4" fmla="*/ 143576 h 143576"/>
              <a:gd name="connsiteX5" fmla="*/ 44352 w 3120453"/>
              <a:gd name="connsiteY5" fmla="*/ 65782 h 143576"/>
              <a:gd name="connsiteX0-1" fmla="*/ 0 w 3120453"/>
              <a:gd name="connsiteY0-2" fmla="*/ 0 h 143576"/>
              <a:gd name="connsiteX1-3" fmla="*/ 3120453 w 3120453"/>
              <a:gd name="connsiteY1-4" fmla="*/ 0 h 143576"/>
              <a:gd name="connsiteX2-5" fmla="*/ 3076102 w 3120453"/>
              <a:gd name="connsiteY2-6" fmla="*/ 65782 h 143576"/>
              <a:gd name="connsiteX3-7" fmla="*/ 2888290 w 3120453"/>
              <a:gd name="connsiteY3-8" fmla="*/ 143576 h 143576"/>
              <a:gd name="connsiteX4-9" fmla="*/ 232163 w 3120453"/>
              <a:gd name="connsiteY4-10" fmla="*/ 143576 h 143576"/>
              <a:gd name="connsiteX5-11" fmla="*/ 44352 w 3120453"/>
              <a:gd name="connsiteY5-12" fmla="*/ 65782 h 143576"/>
              <a:gd name="connsiteX6" fmla="*/ 91440 w 3120453"/>
              <a:gd name="connsiteY6" fmla="*/ 91440 h 143576"/>
              <a:gd name="connsiteX0-13" fmla="*/ 0 w 3120453"/>
              <a:gd name="connsiteY0-14" fmla="*/ 0 h 143576"/>
              <a:gd name="connsiteX1-15" fmla="*/ 3120453 w 3120453"/>
              <a:gd name="connsiteY1-16" fmla="*/ 0 h 143576"/>
              <a:gd name="connsiteX2-17" fmla="*/ 3076102 w 3120453"/>
              <a:gd name="connsiteY2-18" fmla="*/ 65782 h 143576"/>
              <a:gd name="connsiteX3-19" fmla="*/ 2888290 w 3120453"/>
              <a:gd name="connsiteY3-20" fmla="*/ 143576 h 143576"/>
              <a:gd name="connsiteX4-21" fmla="*/ 232163 w 3120453"/>
              <a:gd name="connsiteY4-22" fmla="*/ 143576 h 143576"/>
              <a:gd name="connsiteX5-23" fmla="*/ 44352 w 3120453"/>
              <a:gd name="connsiteY5-24" fmla="*/ 65782 h 143576"/>
              <a:gd name="connsiteX6-25" fmla="*/ 91440 w 3120453"/>
              <a:gd name="connsiteY6-26" fmla="*/ 91440 h 143576"/>
              <a:gd name="connsiteX7" fmla="*/ 0 w 3120453"/>
              <a:gd name="connsiteY7" fmla="*/ 0 h 143576"/>
              <a:gd name="connsiteX0-27" fmla="*/ 3078384 w 3078384"/>
              <a:gd name="connsiteY0-28" fmla="*/ 0 h 143576"/>
              <a:gd name="connsiteX1-29" fmla="*/ 3034033 w 3078384"/>
              <a:gd name="connsiteY1-30" fmla="*/ 65782 h 143576"/>
              <a:gd name="connsiteX2-31" fmla="*/ 2846221 w 3078384"/>
              <a:gd name="connsiteY2-32" fmla="*/ 143576 h 143576"/>
              <a:gd name="connsiteX3-33" fmla="*/ 190094 w 3078384"/>
              <a:gd name="connsiteY3-34" fmla="*/ 143576 h 143576"/>
              <a:gd name="connsiteX4-35" fmla="*/ 2283 w 3078384"/>
              <a:gd name="connsiteY4-36" fmla="*/ 65782 h 143576"/>
              <a:gd name="connsiteX5-37" fmla="*/ 49371 w 3078384"/>
              <a:gd name="connsiteY5-38" fmla="*/ 91440 h 143576"/>
              <a:gd name="connsiteX6-39" fmla="*/ 49371 w 3078384"/>
              <a:gd name="connsiteY6-40" fmla="*/ 91440 h 143576"/>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25" y="connsiteY6-26"/>
              </a:cxn>
            </a:cxnLst>
            <a:rect l="l" t="t" r="r" b="b"/>
            <a:pathLst>
              <a:path w="3078384" h="143576">
                <a:moveTo>
                  <a:pt x="3078384" y="0"/>
                </a:moveTo>
                <a:lnTo>
                  <a:pt x="3034033" y="65782"/>
                </a:lnTo>
                <a:cubicBezTo>
                  <a:pt x="2985968" y="113847"/>
                  <a:pt x="2919566" y="143576"/>
                  <a:pt x="2846221" y="143576"/>
                </a:cubicBezTo>
                <a:lnTo>
                  <a:pt x="190094" y="143576"/>
                </a:lnTo>
                <a:cubicBezTo>
                  <a:pt x="116749" y="143576"/>
                  <a:pt x="50348" y="113847"/>
                  <a:pt x="2283" y="65782"/>
                </a:cubicBezTo>
                <a:cubicBezTo>
                  <a:pt x="-12501" y="43855"/>
                  <a:pt x="49371" y="91440"/>
                  <a:pt x="49371" y="91440"/>
                </a:cubicBezTo>
                <a:lnTo>
                  <a:pt x="49371" y="91440"/>
                </a:lnTo>
              </a:path>
            </a:pathLst>
          </a:custGeom>
        </p:spPr>
        <p:style>
          <a:lnRef idx="1">
            <a:schemeClr val="accent3"/>
          </a:lnRef>
          <a:fillRef idx="0">
            <a:schemeClr val="accent3"/>
          </a:fillRef>
          <a:effectRef idx="0">
            <a:schemeClr val="accent3"/>
          </a:effectRef>
          <a:fontRef idx="minor">
            <a:schemeClr val="tx1"/>
          </a:fontRef>
        </p:style>
        <p:txBody>
          <a:bodyPr wrap="square" rtlCol="0" anchor="ctr">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schemeClr val="accent3">
                  <a:lumMod val="75000"/>
                </a:schemeClr>
              </a:solidFill>
              <a:effectLst/>
              <a:uLnTx/>
              <a:uFillTx/>
              <a:latin typeface="Calibri"/>
              <a:ea typeface="华文楷体" panose="02010600040101010101" charset="-122"/>
            </a:endParaRPr>
          </a:p>
        </p:txBody>
      </p:sp>
      <p:sp>
        <p:nvSpPr>
          <p:cNvPr id="15" name="淘宝网chenying0907出品 133"/>
          <p:cNvSpPr/>
          <p:nvPr>
            <p:custDataLst>
              <p:tags r:id="rId3"/>
            </p:custDataLst>
          </p:nvPr>
        </p:nvSpPr>
        <p:spPr>
          <a:xfrm>
            <a:off x="3574132" y="2853112"/>
            <a:ext cx="2306027" cy="146603"/>
          </a:xfrm>
          <a:custGeom>
            <a:gdLst>
              <a:gd name="connsiteX0" fmla="*/ 0 w 3120453"/>
              <a:gd name="connsiteY0" fmla="*/ 0 h 143576"/>
              <a:gd name="connsiteX1" fmla="*/ 3120453 w 3120453"/>
              <a:gd name="connsiteY1" fmla="*/ 0 h 143576"/>
              <a:gd name="connsiteX2" fmla="*/ 3076102 w 3120453"/>
              <a:gd name="connsiteY2" fmla="*/ 65782 h 143576"/>
              <a:gd name="connsiteX3" fmla="*/ 2888290 w 3120453"/>
              <a:gd name="connsiteY3" fmla="*/ 143576 h 143576"/>
              <a:gd name="connsiteX4" fmla="*/ 232163 w 3120453"/>
              <a:gd name="connsiteY4" fmla="*/ 143576 h 143576"/>
              <a:gd name="connsiteX5" fmla="*/ 44352 w 3120453"/>
              <a:gd name="connsiteY5" fmla="*/ 65782 h 143576"/>
              <a:gd name="connsiteX0-1" fmla="*/ 0 w 3120453"/>
              <a:gd name="connsiteY0-2" fmla="*/ 0 h 143576"/>
              <a:gd name="connsiteX1-3" fmla="*/ 3120453 w 3120453"/>
              <a:gd name="connsiteY1-4" fmla="*/ 0 h 143576"/>
              <a:gd name="connsiteX2-5" fmla="*/ 3076102 w 3120453"/>
              <a:gd name="connsiteY2-6" fmla="*/ 65782 h 143576"/>
              <a:gd name="connsiteX3-7" fmla="*/ 2888290 w 3120453"/>
              <a:gd name="connsiteY3-8" fmla="*/ 143576 h 143576"/>
              <a:gd name="connsiteX4-9" fmla="*/ 232163 w 3120453"/>
              <a:gd name="connsiteY4-10" fmla="*/ 143576 h 143576"/>
              <a:gd name="connsiteX5-11" fmla="*/ 44352 w 3120453"/>
              <a:gd name="connsiteY5-12" fmla="*/ 65782 h 143576"/>
              <a:gd name="connsiteX6" fmla="*/ 91440 w 3120453"/>
              <a:gd name="connsiteY6" fmla="*/ 91440 h 143576"/>
              <a:gd name="connsiteX0-13" fmla="*/ 0 w 3120453"/>
              <a:gd name="connsiteY0-14" fmla="*/ 0 h 143576"/>
              <a:gd name="connsiteX1-15" fmla="*/ 3120453 w 3120453"/>
              <a:gd name="connsiteY1-16" fmla="*/ 0 h 143576"/>
              <a:gd name="connsiteX2-17" fmla="*/ 3076102 w 3120453"/>
              <a:gd name="connsiteY2-18" fmla="*/ 65782 h 143576"/>
              <a:gd name="connsiteX3-19" fmla="*/ 2888290 w 3120453"/>
              <a:gd name="connsiteY3-20" fmla="*/ 143576 h 143576"/>
              <a:gd name="connsiteX4-21" fmla="*/ 232163 w 3120453"/>
              <a:gd name="connsiteY4-22" fmla="*/ 143576 h 143576"/>
              <a:gd name="connsiteX5-23" fmla="*/ 44352 w 3120453"/>
              <a:gd name="connsiteY5-24" fmla="*/ 65782 h 143576"/>
              <a:gd name="connsiteX6-25" fmla="*/ 91440 w 3120453"/>
              <a:gd name="connsiteY6-26" fmla="*/ 91440 h 143576"/>
              <a:gd name="connsiteX7" fmla="*/ 0 w 3120453"/>
              <a:gd name="connsiteY7" fmla="*/ 0 h 143576"/>
              <a:gd name="connsiteX0-27" fmla="*/ 3078384 w 3078384"/>
              <a:gd name="connsiteY0-28" fmla="*/ 0 h 143576"/>
              <a:gd name="connsiteX1-29" fmla="*/ 3034033 w 3078384"/>
              <a:gd name="connsiteY1-30" fmla="*/ 65782 h 143576"/>
              <a:gd name="connsiteX2-31" fmla="*/ 2846221 w 3078384"/>
              <a:gd name="connsiteY2-32" fmla="*/ 143576 h 143576"/>
              <a:gd name="connsiteX3-33" fmla="*/ 190094 w 3078384"/>
              <a:gd name="connsiteY3-34" fmla="*/ 143576 h 143576"/>
              <a:gd name="connsiteX4-35" fmla="*/ 2283 w 3078384"/>
              <a:gd name="connsiteY4-36" fmla="*/ 65782 h 143576"/>
              <a:gd name="connsiteX5-37" fmla="*/ 49371 w 3078384"/>
              <a:gd name="connsiteY5-38" fmla="*/ 91440 h 143576"/>
              <a:gd name="connsiteX6-39" fmla="*/ 49371 w 3078384"/>
              <a:gd name="connsiteY6-40" fmla="*/ 91440 h 143576"/>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25" y="connsiteY6-26"/>
              </a:cxn>
            </a:cxnLst>
            <a:rect l="l" t="t" r="r" b="b"/>
            <a:pathLst>
              <a:path w="3078384" h="143576">
                <a:moveTo>
                  <a:pt x="3078384" y="0"/>
                </a:moveTo>
                <a:lnTo>
                  <a:pt x="3034033" y="65782"/>
                </a:lnTo>
                <a:cubicBezTo>
                  <a:pt x="2985968" y="113847"/>
                  <a:pt x="2919566" y="143576"/>
                  <a:pt x="2846221" y="143576"/>
                </a:cubicBezTo>
                <a:lnTo>
                  <a:pt x="190094" y="143576"/>
                </a:lnTo>
                <a:cubicBezTo>
                  <a:pt x="116749" y="143576"/>
                  <a:pt x="50348" y="113847"/>
                  <a:pt x="2283" y="65782"/>
                </a:cubicBezTo>
                <a:cubicBezTo>
                  <a:pt x="-12501" y="43855"/>
                  <a:pt x="49371" y="91440"/>
                  <a:pt x="49371" y="91440"/>
                </a:cubicBezTo>
                <a:lnTo>
                  <a:pt x="49371" y="91440"/>
                </a:lnTo>
              </a:path>
            </a:pathLst>
          </a:custGeom>
        </p:spPr>
        <p:style>
          <a:lnRef idx="1">
            <a:schemeClr val="accent3"/>
          </a:lnRef>
          <a:fillRef idx="0">
            <a:schemeClr val="accent3"/>
          </a:fillRef>
          <a:effectRef idx="0">
            <a:schemeClr val="accent3"/>
          </a:effectRef>
          <a:fontRef idx="minor">
            <a:schemeClr val="tx1"/>
          </a:fontRef>
        </p:style>
        <p:txBody>
          <a:bodyPr wrap="square" rtlCol="0" anchor="ctr">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schemeClr val="accent3">
                  <a:lumMod val="75000"/>
                </a:schemeClr>
              </a:solidFill>
              <a:effectLst/>
              <a:uLnTx/>
              <a:uFillTx/>
              <a:latin typeface="Calibri"/>
              <a:ea typeface="华文楷体" panose="02010600040101010101" charset="-122"/>
            </a:endParaRPr>
          </a:p>
        </p:txBody>
      </p:sp>
      <p:sp>
        <p:nvSpPr>
          <p:cNvPr id="16" name="淘宝网chenying0907出品 129"/>
          <p:cNvSpPr/>
          <p:nvPr/>
        </p:nvSpPr>
        <p:spPr>
          <a:xfrm flipH="1">
            <a:off x="4192465" y="2473732"/>
            <a:ext cx="1533669" cy="553998"/>
          </a:xfrm>
          <a:prstGeom prst="rect">
            <a:avLst/>
          </a:prstGeom>
          <a:ln>
            <a:noFill/>
          </a:ln>
        </p:spPr>
        <p:txBody>
          <a:bodyPr wrap="square">
            <a:spAutoFit/>
          </a:bodyPr>
          <a:lstStyle/>
          <a:p>
            <a:pPr lvl="0" defTabSz="913765"/>
            <a:r>
              <a:rPr lang="en-US" altLang="zh-CN" sz="3000">
                <a:solidFill>
                  <a:schemeClr val="accent3">
                    <a:lumMod val="75000"/>
                  </a:schemeClr>
                </a:solidFill>
                <a:latin typeface="Arial" panose="020b0604020202090204" pitchFamily="34" charset="0"/>
                <a:cs typeface="Times New Roman" panose="02020603050405020304" pitchFamily="18" charset="0"/>
              </a:rPr>
              <a:t>Unit </a:t>
            </a:r>
            <a:r>
              <a:rPr lang="en-US" altLang="zh-CN" sz="3000" smtClean="0">
                <a:solidFill>
                  <a:schemeClr val="accent3">
                    <a:lumMod val="75000"/>
                  </a:schemeClr>
                </a:solidFill>
                <a:latin typeface="Arial" panose="020b0604020202090204" pitchFamily="34" charset="0"/>
                <a:cs typeface="Times New Roman" panose="02020603050405020304" pitchFamily="18" charset="0"/>
              </a:rPr>
              <a:t>5</a:t>
            </a:r>
            <a:r>
              <a:rPr lang="zh-CN" altLang="en-US" sz="3000" b="1">
                <a:solidFill>
                  <a:schemeClr val="accent3">
                    <a:lumMod val="75000"/>
                  </a:schemeClr>
                </a:solidFill>
                <a:latin typeface="Times New Roman" panose="02020603050405020304" pitchFamily="18" charset="0"/>
                <a:cs typeface="Times New Roman" panose="02020603050405020304" pitchFamily="18" charset="0"/>
              </a:rPr>
              <a:t>　</a:t>
            </a:r>
            <a:endParaRPr lang="en-US" altLang="zh-CN" sz="3000" b="1">
              <a:solidFill>
                <a:schemeClr val="accent3">
                  <a:lumMod val="75000"/>
                </a:schemeClr>
              </a:solidFill>
              <a:cs typeface="Times New Roman" panose="02020603050405020304" pitchFamily="18" charset="0"/>
            </a:endParaRPr>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9" name="矩形 8"/>
          <p:cNvSpPr/>
          <p:nvPr/>
        </p:nvSpPr>
        <p:spPr>
          <a:xfrm>
            <a:off x="333773" y="836712"/>
            <a:ext cx="11392669" cy="4217565"/>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2.Read the passage and match the main idea of each paragraph.</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Para.1</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600" b="1" kern="100" err="1" smtClean="0">
                <a:latin typeface="Times New Roman" panose="02020603050405020304" pitchFamily="18" charset="0"/>
                <a:ea typeface="华文细黑" panose="02010600040101010101" pitchFamily="2" charset="-122"/>
                <a:cs typeface="Courier New" panose="02070609020205090404" pitchFamily="49" charset="0"/>
              </a:rPr>
              <a:t>A.Why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Maya civilisation collapsed.</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Para.2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B.A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Canadian boy spotted an unknown Maya city buried deep </a:t>
            </a:r>
            <a:endPar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in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 jungle.</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Para.3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C.We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should learn from the downfall of the Maya civilisation.</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Paras.4</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5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D.What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caused the Maya to abandon their cities.</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Para.6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E.Maya </a:t>
            </a: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civilisation has been surrounded by mystery.</a:t>
            </a:r>
            <a:endParaRPr lang="zh-CN" altLang="zh-CN" sz="1050" kern="100">
              <a:latin typeface="宋体" panose="02010600030101010101" pitchFamily="2" charset="-122"/>
              <a:cs typeface="Courier New" panose="02070609020205090404" pitchFamily="49" charset="0"/>
            </a:endParaRPr>
          </a:p>
        </p:txBody>
      </p:sp>
      <p:cxnSp>
        <p:nvCxnSpPr>
          <p:cNvPr id="3" name="直接连接符 2"/>
          <p:cNvCxnSpPr/>
          <p:nvPr/>
        </p:nvCxnSpPr>
        <p:spPr>
          <a:xfrm>
            <a:off x="1413892" y="1772816"/>
            <a:ext cx="1296144" cy="648072"/>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1413892" y="2420888"/>
            <a:ext cx="1224136" cy="2376264"/>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1413892" y="3645024"/>
            <a:ext cx="1296144" cy="576064"/>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V="1">
            <a:off x="1989956" y="1916832"/>
            <a:ext cx="720080" cy="2304256"/>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V="1">
            <a:off x="1413892" y="3645024"/>
            <a:ext cx="1296144" cy="11521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矩形 3"/>
          <p:cNvSpPr/>
          <p:nvPr/>
        </p:nvSpPr>
        <p:spPr>
          <a:xfrm>
            <a:off x="676991" y="764704"/>
            <a:ext cx="10745245" cy="664862"/>
          </a:xfrm>
          <a:prstGeom prst="rect">
            <a:avLst/>
          </a:prstGeom>
        </p:spPr>
        <p:txBody>
          <a:bodyPr wrap="square">
            <a:spAutoFit/>
          </a:bodyPr>
          <a:lstStyle/>
          <a:p>
            <a:pPr algn="just">
              <a:lnSpc>
                <a:spcPct val="150000"/>
              </a:lnSpc>
            </a:pPr>
            <a:r>
              <a:rPr lang="en-US"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rPr>
              <a:t>Step 2</a:t>
            </a:r>
            <a:r>
              <a:rPr lang="zh-CN"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rPr>
              <a:t>　</a:t>
            </a:r>
            <a:r>
              <a:rPr lang="en-US"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rPr>
              <a:t>Careful-reading</a:t>
            </a:r>
            <a:endParaRPr lang="zh-CN"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6" name="矩形 5"/>
          <p:cNvSpPr/>
          <p:nvPr/>
        </p:nvSpPr>
        <p:spPr>
          <a:xfrm>
            <a:off x="676991" y="1402898"/>
            <a:ext cx="10745245" cy="4217565"/>
          </a:xfrm>
          <a:prstGeom prst="rect">
            <a:avLst/>
          </a:prstGeom>
        </p:spPr>
        <p:txBody>
          <a:bodyPr wrap="square">
            <a:spAutoFit/>
          </a:bodyPr>
          <a:lstStyle/>
          <a:p>
            <a:pPr algn="just">
              <a:lnSpc>
                <a:spcPct val="150000"/>
              </a:lnSpc>
              <a:spcAft>
                <a:spcPct val="0"/>
              </a:spcAft>
            </a:pP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Read the passage carefully and choose the best answer.</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1.Which of the following is TRUE about William Gadoury?</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A.He found that the Maya created a true writing system.</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B.He thought he had discovered an unknown city in the jungle.</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C.He has a good command of the Maya characters.</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D.He made a discovery about how the Maya built these impressive temples </a:t>
            </a:r>
            <a:endPar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and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palaces.</a:t>
            </a:r>
            <a:endParaRPr lang="zh-CN" altLang="zh-CN" sz="1050" kern="100">
              <a:latin typeface="宋体" panose="02010600030101010101" pitchFamily="2" charset="-122"/>
              <a:cs typeface="Courier New" panose="02070609020205090404" pitchFamily="49" charset="0"/>
            </a:endParaRPr>
          </a:p>
        </p:txBody>
      </p:sp>
      <p:sp>
        <p:nvSpPr>
          <p:cNvPr id="8" name="TextBox 20"/>
          <p:cNvSpPr txBox="1"/>
          <p:nvPr/>
        </p:nvSpPr>
        <p:spPr>
          <a:xfrm>
            <a:off x="506403" y="3141048"/>
            <a:ext cx="720000" cy="720000"/>
          </a:xfrm>
          <a:prstGeom prst="rect">
            <a:avLst/>
          </a:prstGeom>
          <a:noFill/>
        </p:spPr>
        <p:txBody>
          <a:bodyPr wrap="square" rtlCol="0">
            <a:spAutoFit/>
          </a:bodyPr>
          <a:lstStyle/>
          <a:p>
            <a:r>
              <a:rPr lang="zh-CN" altLang="en-US" sz="4500" b="1" smtClean="0">
                <a:solidFill>
                  <a:srgbClr val="C00000"/>
                </a:solidFill>
                <a:latin typeface="华文细黑" panose="02010600040101010101" pitchFamily="2" charset="-122"/>
                <a:ea typeface="华文细黑" panose="02010600040101010101" pitchFamily="2" charset="-122"/>
              </a:rPr>
              <a:t>√</a:t>
            </a:r>
            <a:endParaRPr lang="zh-CN" altLang="en-US" sz="4500" b="1">
              <a:solidFill>
                <a:srgbClr val="C00000"/>
              </a:solidFill>
              <a:latin typeface="华文细黑" panose="02010600040101010101" pitchFamily="2" charset="-122"/>
              <a:ea typeface="华文细黑" panose="02010600040101010101" pitchFamily="2" charset="-122"/>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矩形 5"/>
          <p:cNvSpPr/>
          <p:nvPr/>
        </p:nvSpPr>
        <p:spPr>
          <a:xfrm>
            <a:off x="676991" y="1124744"/>
            <a:ext cx="10745245" cy="3017236"/>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2.What caused the downfall of the Maya civilisation?</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A.Fighting between cities.</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B.A serious disease.</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C.A natural disaster.</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D.Still unknown.</a:t>
            </a:r>
            <a:endParaRPr lang="zh-CN" altLang="zh-CN" sz="1050" kern="100">
              <a:latin typeface="宋体" panose="02010600030101010101" pitchFamily="2" charset="-122"/>
              <a:cs typeface="Courier New" panose="02070609020205090404" pitchFamily="49" charset="0"/>
            </a:endParaRPr>
          </a:p>
        </p:txBody>
      </p:sp>
      <p:sp>
        <p:nvSpPr>
          <p:cNvPr id="8" name="TextBox 20"/>
          <p:cNvSpPr txBox="1"/>
          <p:nvPr/>
        </p:nvSpPr>
        <p:spPr>
          <a:xfrm>
            <a:off x="540351" y="3429000"/>
            <a:ext cx="720000" cy="720000"/>
          </a:xfrm>
          <a:prstGeom prst="rect">
            <a:avLst/>
          </a:prstGeom>
          <a:noFill/>
        </p:spPr>
        <p:txBody>
          <a:bodyPr wrap="square" rtlCol="0">
            <a:spAutoFit/>
          </a:bodyPr>
          <a:lstStyle/>
          <a:p>
            <a:r>
              <a:rPr lang="zh-CN" altLang="en-US" sz="4500" b="1" smtClean="0">
                <a:solidFill>
                  <a:srgbClr val="C00000"/>
                </a:solidFill>
                <a:latin typeface="华文细黑" panose="02010600040101010101" pitchFamily="2" charset="-122"/>
                <a:ea typeface="华文细黑" panose="02010600040101010101" pitchFamily="2" charset="-122"/>
              </a:rPr>
              <a:t>√</a:t>
            </a:r>
            <a:endParaRPr lang="zh-CN" altLang="en-US" sz="4500" b="1">
              <a:solidFill>
                <a:srgbClr val="C00000"/>
              </a:solidFill>
              <a:latin typeface="华文细黑" panose="02010600040101010101" pitchFamily="2" charset="-122"/>
              <a:ea typeface="华文细黑" panose="02010600040101010101" pitchFamily="2" charset="-122"/>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676991" y="1124744"/>
            <a:ext cx="10745245" cy="3017236"/>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3.What do people know about the Maya writing system?</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A.It is similar to the present writing system that Americans use today.</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B.It contained more than 8,000 words and signs.</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C.It is very complicated and hard to interpret.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D.Some words were used to represent animals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objects and syllables.</a:t>
            </a:r>
            <a:endParaRPr lang="zh-CN" altLang="zh-CN" sz="1050" kern="100">
              <a:latin typeface="宋体" panose="02010600030101010101" pitchFamily="2" charset="-122"/>
              <a:cs typeface="Courier New" panose="02070609020205090404" pitchFamily="49" charset="0"/>
            </a:endParaRPr>
          </a:p>
        </p:txBody>
      </p:sp>
      <p:sp>
        <p:nvSpPr>
          <p:cNvPr id="8" name="TextBox 20"/>
          <p:cNvSpPr txBox="1"/>
          <p:nvPr/>
        </p:nvSpPr>
        <p:spPr>
          <a:xfrm>
            <a:off x="540351" y="2896369"/>
            <a:ext cx="720000" cy="720000"/>
          </a:xfrm>
          <a:prstGeom prst="rect">
            <a:avLst/>
          </a:prstGeom>
          <a:noFill/>
        </p:spPr>
        <p:txBody>
          <a:bodyPr wrap="square" rtlCol="0">
            <a:spAutoFit/>
          </a:bodyPr>
          <a:lstStyle/>
          <a:p>
            <a:r>
              <a:rPr lang="zh-CN" altLang="en-US" sz="4500" b="1" smtClean="0">
                <a:solidFill>
                  <a:srgbClr val="C00000"/>
                </a:solidFill>
                <a:latin typeface="华文细黑" panose="02010600040101010101" pitchFamily="2" charset="-122"/>
                <a:ea typeface="华文细黑" panose="02010600040101010101" pitchFamily="2" charset="-122"/>
              </a:rPr>
              <a:t>√</a:t>
            </a:r>
            <a:endParaRPr lang="zh-CN" altLang="en-US" sz="4500" b="1">
              <a:solidFill>
                <a:srgbClr val="C00000"/>
              </a:solidFill>
              <a:latin typeface="华文细黑" panose="02010600040101010101" pitchFamily="2" charset="-122"/>
              <a:ea typeface="华文细黑" panose="02010600040101010101" pitchFamily="2" charset="-122"/>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676991" y="1124744"/>
            <a:ext cx="10745245" cy="3017236"/>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4.When did Maya civilisation reach its highest level?</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A.Before 700 BC.</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B.By 700 AD.</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C.In the early 16th century.</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D.At around 900 AD.</a:t>
            </a:r>
            <a:endParaRPr lang="zh-CN" altLang="zh-CN" sz="1050" kern="100">
              <a:latin typeface="宋体" panose="02010600030101010101" pitchFamily="2" charset="-122"/>
              <a:cs typeface="Courier New" panose="02070609020205090404" pitchFamily="49" charset="0"/>
            </a:endParaRPr>
          </a:p>
        </p:txBody>
      </p:sp>
      <p:sp>
        <p:nvSpPr>
          <p:cNvPr id="8" name="TextBox 20"/>
          <p:cNvSpPr txBox="1"/>
          <p:nvPr/>
        </p:nvSpPr>
        <p:spPr>
          <a:xfrm>
            <a:off x="540351" y="2204864"/>
            <a:ext cx="720000" cy="720000"/>
          </a:xfrm>
          <a:prstGeom prst="rect">
            <a:avLst/>
          </a:prstGeom>
          <a:noFill/>
        </p:spPr>
        <p:txBody>
          <a:bodyPr wrap="square" rtlCol="0">
            <a:spAutoFit/>
          </a:bodyPr>
          <a:lstStyle/>
          <a:p>
            <a:r>
              <a:rPr lang="zh-CN" altLang="en-US" sz="4500" b="1" smtClean="0">
                <a:solidFill>
                  <a:srgbClr val="C00000"/>
                </a:solidFill>
                <a:latin typeface="华文细黑" panose="02010600040101010101" pitchFamily="2" charset="-122"/>
                <a:ea typeface="华文细黑" panose="02010600040101010101" pitchFamily="2" charset="-122"/>
              </a:rPr>
              <a:t>√</a:t>
            </a:r>
            <a:endParaRPr lang="zh-CN" altLang="en-US" sz="4500" b="1">
              <a:solidFill>
                <a:srgbClr val="C00000"/>
              </a:solidFill>
              <a:latin typeface="华文细黑" panose="02010600040101010101" pitchFamily="2" charset="-122"/>
              <a:ea typeface="华文细黑" panose="02010600040101010101" pitchFamily="2" charset="-122"/>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676991" y="1124744"/>
            <a:ext cx="10745245" cy="3617401"/>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5.What achievement of the Maya makes us amazed?</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A.They had a good knowledge of mathematics and astronomy.</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B.They carved some beautiful paintings on stones.</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C.They built some pyramids using only animal power.</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D.They created the Maya calendar which was accurate to within 30 </a:t>
            </a:r>
            <a:endPar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minutes</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endParaRPr lang="zh-CN" altLang="zh-CN" sz="1050" kern="100">
              <a:latin typeface="宋体" panose="02010600030101010101" pitchFamily="2" charset="-122"/>
              <a:cs typeface="Courier New" panose="02070609020205090404" pitchFamily="49" charset="0"/>
            </a:endParaRPr>
          </a:p>
        </p:txBody>
      </p:sp>
      <p:sp>
        <p:nvSpPr>
          <p:cNvPr id="8" name="TextBox 20"/>
          <p:cNvSpPr txBox="1"/>
          <p:nvPr/>
        </p:nvSpPr>
        <p:spPr>
          <a:xfrm>
            <a:off x="540351" y="1700808"/>
            <a:ext cx="720000" cy="720000"/>
          </a:xfrm>
          <a:prstGeom prst="rect">
            <a:avLst/>
          </a:prstGeom>
          <a:noFill/>
        </p:spPr>
        <p:txBody>
          <a:bodyPr wrap="square" rtlCol="0">
            <a:spAutoFit/>
          </a:bodyPr>
          <a:lstStyle/>
          <a:p>
            <a:r>
              <a:rPr lang="zh-CN" altLang="en-US" sz="4500" b="1" smtClean="0">
                <a:solidFill>
                  <a:srgbClr val="C00000"/>
                </a:solidFill>
                <a:latin typeface="华文细黑" panose="02010600040101010101" pitchFamily="2" charset="-122"/>
                <a:ea typeface="华文细黑" panose="02010600040101010101" pitchFamily="2" charset="-122"/>
              </a:rPr>
              <a:t>√</a:t>
            </a:r>
            <a:endParaRPr lang="zh-CN" altLang="en-US" sz="4500" b="1">
              <a:solidFill>
                <a:srgbClr val="C00000"/>
              </a:solidFill>
              <a:latin typeface="华文细黑" panose="02010600040101010101" pitchFamily="2" charset="-122"/>
              <a:ea typeface="华文细黑" panose="02010600040101010101" pitchFamily="2" charset="-122"/>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4" name="矩形 23"/>
          <p:cNvSpPr/>
          <p:nvPr/>
        </p:nvSpPr>
        <p:spPr>
          <a:xfrm>
            <a:off x="402934" y="743793"/>
            <a:ext cx="11293359" cy="600229"/>
          </a:xfrm>
          <a:prstGeom prst="rect">
            <a:avLst/>
          </a:prstGeom>
        </p:spPr>
        <p:txBody>
          <a:bodyPr wrap="square">
            <a:spAutoFit/>
          </a:bodyPr>
          <a:lstStyle/>
          <a:p>
            <a:pPr algn="just">
              <a:lnSpc>
                <a:spcPct val="130000"/>
              </a:lnSpc>
              <a:tabLst>
                <a:tab pos="2340610"/>
              </a:tabLst>
            </a:pPr>
            <a:r>
              <a:rPr lang="en-US" altLang="zh-CN" sz="2800" b="1" kern="100">
                <a:solidFill>
                  <a:srgbClr val="7030A0"/>
                </a:solidFill>
                <a:latin typeface="Times New Roman" panose="02020603050405020304" pitchFamily="18" charset="0"/>
                <a:ea typeface="华文细黑" panose="02010600040101010101" pitchFamily="2" charset="-122"/>
              </a:rPr>
              <a:t>Step 3</a:t>
            </a:r>
            <a:r>
              <a:rPr lang="zh-CN" altLang="zh-CN" sz="2800" b="1" kern="100">
                <a:solidFill>
                  <a:srgbClr val="7030A0"/>
                </a:solidFill>
                <a:latin typeface="Times New Roman" panose="02020603050405020304" pitchFamily="18" charset="0"/>
                <a:ea typeface="华文细黑" panose="02010600040101010101" pitchFamily="2" charset="-122"/>
              </a:rPr>
              <a:t>　</a:t>
            </a:r>
            <a:r>
              <a:rPr lang="en-US" altLang="zh-CN" sz="2800" b="1" kern="100">
                <a:solidFill>
                  <a:srgbClr val="7030A0"/>
                </a:solidFill>
                <a:latin typeface="Times New Roman" panose="02020603050405020304" pitchFamily="18" charset="0"/>
                <a:ea typeface="华文细黑" panose="02010600040101010101" pitchFamily="2" charset="-122"/>
              </a:rPr>
              <a:t>Post-reading</a:t>
            </a:r>
            <a:endParaRPr lang="zh-CN" altLang="zh-CN" sz="2800" b="1" kern="100">
              <a:solidFill>
                <a:srgbClr val="7030A0"/>
              </a:solidFill>
              <a:latin typeface="Times New Roman" panose="02020603050405020304" pitchFamily="18" charset="0"/>
              <a:ea typeface="华文细黑" panose="02010600040101010101" pitchFamily="2" charset="-122"/>
            </a:endParaRPr>
          </a:p>
        </p:txBody>
      </p:sp>
      <p:sp>
        <p:nvSpPr>
          <p:cNvPr id="25" name="矩形 24"/>
          <p:cNvSpPr/>
          <p:nvPr/>
        </p:nvSpPr>
        <p:spPr>
          <a:xfrm>
            <a:off x="402934" y="1319857"/>
            <a:ext cx="11293359" cy="3693319"/>
          </a:xfrm>
          <a:prstGeom prst="rect">
            <a:avLst/>
          </a:prstGeom>
        </p:spPr>
        <p:txBody>
          <a:bodyPr wrap="square">
            <a:spAutoFit/>
          </a:bodyPr>
          <a:lstStyle/>
          <a:p>
            <a:pPr algn="just">
              <a:lnSpc>
                <a:spcPct val="150000"/>
              </a:lnSpc>
              <a:spcAft>
                <a:spcPct val="0"/>
              </a:spcAft>
            </a:pP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After reading the passage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please fill in the following blanks.</a:t>
            </a:r>
            <a:endParaRPr lang="zh-CN" altLang="zh-CN" sz="1050" kern="100">
              <a:latin typeface="宋体" panose="02010600030101010101" pitchFamily="2" charset="-122"/>
              <a:cs typeface="Courier New" panose="02070609020205090404" pitchFamily="49" charset="0"/>
            </a:endParaRPr>
          </a:p>
          <a:p>
            <a:pPr indent="661035"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 Maya created great civilisation.They built many impressive temples and palaces without the use of modern 1</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equip).They also invented their own calendar 2</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was accurate to within 30 seconds per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year,3.</a:t>
            </a:r>
            <a:r>
              <a:rPr lang="en-US" altLang="zh-CN" sz="2600" kern="100" smtClean="0">
                <a:latin typeface="Times New Roman" panose="02020603050405020304" pitchFamily="18" charset="0"/>
                <a:ea typeface="华文细黑" panose="02010600040101010101" pitchFamily="2" charset="-122"/>
                <a:cs typeface="Courier New" panose="02070609020205090404" pitchFamily="49" charset="0"/>
              </a:rPr>
              <a:t>_____</a:t>
            </a:r>
            <a:endParaRPr lang="en-US" altLang="zh-CN" sz="2600" u="sng" kern="100" smtClean="0">
              <a:latin typeface="Times New Roman" panose="02020603050405020304" pitchFamily="18" charset="0"/>
              <a:ea typeface="华文细黑" panose="02010600040101010101" pitchFamily="2" charset="-122"/>
              <a:cs typeface="Courier New" panose="02070609020205090404" pitchFamily="49" charset="0"/>
            </a:endParaRPr>
          </a:p>
          <a:p>
            <a:pPr algn="just">
              <a:lnSpc>
                <a:spcPct val="150000"/>
              </a:lnSpc>
              <a:spcAft>
                <a:spcPct val="0"/>
              </a:spcAft>
            </a:pP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use) their understanding of mathematics and astronomy.Their writing system was so complicated 4</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no one has been able to interpret it completely</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endPar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2" name="矩形 1"/>
          <p:cNvSpPr/>
          <p:nvPr/>
        </p:nvSpPr>
        <p:spPr>
          <a:xfrm>
            <a:off x="6199824" y="2572568"/>
            <a:ext cx="1704313"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equipment</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3" name="矩形 2"/>
          <p:cNvSpPr/>
          <p:nvPr/>
        </p:nvSpPr>
        <p:spPr>
          <a:xfrm>
            <a:off x="3391240" y="3222728"/>
            <a:ext cx="1037463"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which</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4" name="矩形 3"/>
          <p:cNvSpPr/>
          <p:nvPr/>
        </p:nvSpPr>
        <p:spPr>
          <a:xfrm>
            <a:off x="10693744" y="3197204"/>
            <a:ext cx="946093"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using</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5" name="矩形 4"/>
          <p:cNvSpPr/>
          <p:nvPr/>
        </p:nvSpPr>
        <p:spPr>
          <a:xfrm>
            <a:off x="3862164" y="4416201"/>
            <a:ext cx="758541"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that</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0" name="矩形 9"/>
          <p:cNvSpPr/>
          <p:nvPr/>
        </p:nvSpPr>
        <p:spPr>
          <a:xfrm>
            <a:off x="333773" y="1227659"/>
            <a:ext cx="11392669" cy="3693319"/>
          </a:xfrm>
          <a:prstGeom prst="rect">
            <a:avLst/>
          </a:prstGeom>
        </p:spPr>
        <p:txBody>
          <a:bodyPr wrap="square">
            <a:spAutoFit/>
          </a:bodyPr>
          <a:lstStyle/>
          <a:p>
            <a:pPr lvl="0" algn="just">
              <a:lnSpc>
                <a:spcPct val="150000"/>
              </a:lnSpc>
            </a:pPr>
            <a:r>
              <a:rPr lang="en-US" altLang="zh-CN" sz="2600" b="1" kern="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5.</a:t>
            </a:r>
            <a:r>
              <a:rPr lang="en-US" altLang="zh-CN" sz="2600" b="1" u="sng" kern="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                               </a:t>
            </a:r>
            <a:r>
              <a:rPr lang="zh-CN" altLang="zh-CN" sz="2600" b="1" kern="100" smtClean="0">
                <a:solidFill>
                  <a:prstClr val="black"/>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only after a couple of generations</a:t>
            </a:r>
            <a:r>
              <a:rPr lang="zh-CN" altLang="zh-CN" sz="2600" b="1" kern="100">
                <a:solidFill>
                  <a:prstClr val="black"/>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the Maya civilisation </a:t>
            </a:r>
            <a:endParaRPr lang="en-US" altLang="zh-CN" sz="2600" b="1" kern="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endParaRPr>
          </a:p>
          <a:p>
            <a:pPr lvl="0" algn="just">
              <a:lnSpc>
                <a:spcPct val="150000"/>
              </a:lnSpc>
            </a:pPr>
            <a:r>
              <a:rPr lang="en-US" altLang="zh-CN" sz="2600" b="1" kern="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6.</a:t>
            </a:r>
            <a:r>
              <a:rPr lang="en-US" altLang="zh-CN" sz="2600" b="1" u="sng" kern="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(disappear</a:t>
            </a:r>
            <a:r>
              <a:rPr lang="en-US" altLang="zh-CN" sz="2600" b="1" kern="10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 within the deep jungle</a:t>
            </a:r>
            <a:r>
              <a:rPr lang="zh-CN" altLang="zh-CN" sz="2600" b="1" kern="100">
                <a:solidFill>
                  <a:prstClr val="black"/>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leaving 7</a:t>
            </a:r>
            <a:r>
              <a:rPr lang="en-US" altLang="zh-CN" sz="2600" b="1" kern="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vary) mysteries for later people 8</a:t>
            </a:r>
            <a:r>
              <a:rPr lang="en-US" altLang="zh-CN" sz="2600" b="1" kern="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solve).Some scientists believe that the </a:t>
            </a:r>
            <a:r>
              <a:rPr lang="en-US" altLang="zh-CN" sz="2600" b="1" kern="100" spc="10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droughts were the main reason why it collapsed.The droughts led to food </a:t>
            </a:r>
            <a:endParaRPr lang="en-US" altLang="zh-CN" sz="2600" b="1" kern="100" spc="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endParaRPr>
          </a:p>
          <a:p>
            <a:pPr lvl="0" algn="just">
              <a:lnSpc>
                <a:spcPct val="150000"/>
              </a:lnSpc>
            </a:pPr>
            <a:r>
              <a:rPr lang="en-US" altLang="zh-CN" sz="2600" b="1" kern="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9.</a:t>
            </a:r>
            <a:r>
              <a:rPr lang="en-US" altLang="zh-CN" sz="2600" b="1" u="sng" kern="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(shortage</a:t>
            </a:r>
            <a:r>
              <a:rPr lang="en-US" altLang="zh-CN" sz="2600" b="1" kern="10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solidFill>
                  <a:prstClr val="black"/>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conflicts and 10</a:t>
            </a:r>
            <a:r>
              <a:rPr lang="en-US" altLang="zh-CN" sz="2600" b="1" kern="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ultimate)</a:t>
            </a:r>
            <a:r>
              <a:rPr lang="zh-CN" altLang="zh-CN" sz="2600" b="1" kern="100">
                <a:solidFill>
                  <a:prstClr val="black"/>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solidFill>
                  <a:prstClr val="black"/>
                </a:solidFill>
                <a:latin typeface="Times New Roman" panose="02020603050405020304" pitchFamily="18" charset="0"/>
                <a:ea typeface="华文细黑" panose="02010600040101010101" pitchFamily="2" charset="-122"/>
                <a:cs typeface="Courier New" panose="02070609020205090404" pitchFamily="49" charset="0"/>
              </a:rPr>
              <a:t>the downfall of the cities.</a:t>
            </a:r>
            <a:endParaRPr lang="zh-CN" altLang="zh-CN" sz="1050" kern="100">
              <a:solidFill>
                <a:prstClr val="black"/>
              </a:solidFill>
              <a:latin typeface="宋体" panose="02010600030101010101" pitchFamily="2" charset="-122"/>
              <a:cs typeface="Courier New" panose="02070609020205090404" pitchFamily="49" charset="0"/>
            </a:endParaRPr>
          </a:p>
        </p:txBody>
      </p:sp>
      <p:sp>
        <p:nvSpPr>
          <p:cNvPr id="13" name="矩形 12"/>
          <p:cNvSpPr/>
          <p:nvPr/>
        </p:nvSpPr>
        <p:spPr>
          <a:xfrm>
            <a:off x="684287" y="3673599"/>
            <a:ext cx="1535998"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shortages</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2" name="矩形 1"/>
          <p:cNvSpPr/>
          <p:nvPr/>
        </p:nvSpPr>
        <p:spPr>
          <a:xfrm>
            <a:off x="909836" y="1340768"/>
            <a:ext cx="1460656"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However</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3" name="矩形 2"/>
          <p:cNvSpPr/>
          <p:nvPr/>
        </p:nvSpPr>
        <p:spPr>
          <a:xfrm>
            <a:off x="837828" y="1873399"/>
            <a:ext cx="1921103"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disappeared</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4" name="矩形 3"/>
          <p:cNvSpPr/>
          <p:nvPr/>
        </p:nvSpPr>
        <p:spPr>
          <a:xfrm>
            <a:off x="9550796" y="1916832"/>
            <a:ext cx="1241045"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various</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5" name="矩形 4"/>
          <p:cNvSpPr/>
          <p:nvPr/>
        </p:nvSpPr>
        <p:spPr>
          <a:xfrm>
            <a:off x="4674838" y="2540532"/>
            <a:ext cx="1249060"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to solve</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6" name="矩形 5"/>
          <p:cNvSpPr/>
          <p:nvPr/>
        </p:nvSpPr>
        <p:spPr>
          <a:xfrm>
            <a:off x="6194995" y="3673599"/>
            <a:ext cx="1628972"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ultimately</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linds(horizontal)">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 grpId="0"/>
      <p:bldP spid="3" grpId="0"/>
      <p:bldP spid="4" grpId="0"/>
      <p:bldP spid="5" grpId="0"/>
      <p:bldP spid="6" grpId="0"/>
    </p:bldLst>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矩形 5"/>
          <p:cNvSpPr/>
          <p:nvPr/>
        </p:nvSpPr>
        <p:spPr>
          <a:xfrm>
            <a:off x="477891" y="97202"/>
            <a:ext cx="11181544" cy="664862"/>
          </a:xfrm>
          <a:prstGeom prst="rect">
            <a:avLst/>
          </a:prstGeom>
        </p:spPr>
        <p:txBody>
          <a:bodyPr wrap="square">
            <a:spAutoFit/>
          </a:bodyPr>
          <a:lstStyle/>
          <a:p>
            <a:pPr algn="just">
              <a:lnSpc>
                <a:spcPct val="150000"/>
              </a:lnSpc>
            </a:pPr>
            <a:r>
              <a:rPr lang="en-US"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rPr>
              <a:t>Step 4</a:t>
            </a:r>
            <a:r>
              <a:rPr lang="zh-CN"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rPr>
              <a:t>　</a:t>
            </a:r>
            <a:r>
              <a:rPr lang="en-US"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rPr>
              <a:t>Sentence-learning</a:t>
            </a:r>
            <a:endParaRPr lang="zh-CN"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8" name="矩形 7"/>
          <p:cNvSpPr/>
          <p:nvPr/>
        </p:nvSpPr>
        <p:spPr>
          <a:xfrm>
            <a:off x="477891" y="781883"/>
            <a:ext cx="11181544" cy="6093976"/>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1.Intrigued by Maya civilisation from a very young age,15-year-old Canadian William Gadoury thought he had made an incredible discovery from his study of ancient star charts.</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latin typeface="IPAPANNEW" panose="02000500070000020004" pitchFamily="2" charset="0"/>
                <a:ea typeface="华文细黑" panose="02010600040101010101" pitchFamily="2" charset="-122"/>
                <a:cs typeface="Times New Roman" panose="02020603050405020304" pitchFamily="18" charset="0"/>
              </a:rPr>
              <a:t>句式分析</a:t>
            </a:r>
            <a:r>
              <a:rPr lang="en-US" altLang="zh-CN" sz="2600" b="1" kern="100">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　该句为复合句。</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Intrigued by Maya civilisation from a very young age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在句中</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作</a:t>
            </a:r>
            <a:r>
              <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intrigued </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与句子主语</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15-year-old Canadian William Gadoury</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为</a:t>
            </a:r>
            <a:r>
              <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关系</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，所以用过去分词形式；</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he had made an incredible discovery from his study of ancient star charts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为省略了</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that</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的</a:t>
            </a:r>
            <a:r>
              <a:rPr lang="en-US" altLang="zh-CN" sz="2600" kern="100" smtClean="0">
                <a:latin typeface="Times New Roman" panose="02020603050405020304" pitchFamily="18" charset="0"/>
                <a:ea typeface="华文细黑" panose="02010600040101010101" pitchFamily="2" charset="-122"/>
                <a:cs typeface="Times New Roman" panose="02020603050405020304" pitchFamily="18" charset="0"/>
              </a:rPr>
              <a:t>____</a:t>
            </a:r>
            <a:endParaRPr lang="en-US" altLang="zh-CN" sz="2600" u="sng" kern="100" smtClean="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spcAft>
                <a:spcPct val="0"/>
              </a:spcAft>
            </a:pP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从句。</a:t>
            </a:r>
            <a:endParaRPr lang="en-US" altLang="zh-CN" sz="2600" b="1" kern="100" smtClean="0">
              <a:latin typeface="Times New Roman" panose="02020603050405020304" pitchFamily="18" charset="0"/>
              <a:ea typeface="华文细黑" panose="02010600040101010101" pitchFamily="2" charset="-122"/>
              <a:cs typeface="Times New Roman" panose="02020603050405020304" pitchFamily="18" charset="0"/>
            </a:endParaRPr>
          </a:p>
          <a:p>
            <a:pPr lvl="0" algn="just">
              <a:lnSpc>
                <a:spcPct val="150000"/>
              </a:lnSpc>
            </a:pPr>
            <a:r>
              <a:rPr lang="en-US" altLang="zh-CN" sz="2600" b="1" kern="100">
                <a:solidFill>
                  <a:prstClr val="black"/>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solidFill>
                  <a:prstClr val="black"/>
                </a:solidFill>
                <a:latin typeface="IPAPANNEW" panose="02000500070000020004" pitchFamily="2" charset="0"/>
                <a:ea typeface="华文细黑" panose="02010600040101010101" pitchFamily="2" charset="-122"/>
                <a:cs typeface="Times New Roman" panose="02020603050405020304" pitchFamily="18" charset="0"/>
              </a:rPr>
              <a:t>自主翻译</a:t>
            </a:r>
            <a:r>
              <a:rPr lang="en-US" altLang="zh-CN" sz="2600" b="1" kern="100">
                <a:solidFill>
                  <a:prstClr val="black"/>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solidFill>
                  <a:prstClr val="black"/>
                </a:solidFill>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600" kern="100">
                <a:solidFill>
                  <a:prstClr val="black"/>
                </a:solidFill>
                <a:latin typeface="宋体" panose="02010600030101010101" pitchFamily="2" charset="-122"/>
                <a:cs typeface="Times New Roman" panose="02020603050405020304" pitchFamily="18" charset="0"/>
              </a:rPr>
              <a:t>_______________________________________________________</a:t>
            </a:r>
            <a:endParaRPr lang="en-US" altLang="zh-CN" sz="2600" u="sng" kern="100">
              <a:solidFill>
                <a:prstClr val="black"/>
              </a:solidFill>
              <a:latin typeface="宋体" panose="02010600030101010101" pitchFamily="2" charset="-122"/>
              <a:cs typeface="Times New Roman" panose="02020603050405020304" pitchFamily="18" charset="0"/>
            </a:endParaRPr>
          </a:p>
          <a:p>
            <a:pPr lvl="0" algn="just">
              <a:lnSpc>
                <a:spcPct val="150000"/>
              </a:lnSpc>
            </a:pPr>
            <a:r>
              <a:rPr lang="en-US" altLang="zh-CN" sz="2600" kern="100" smtClean="0">
                <a:solidFill>
                  <a:prstClr val="black"/>
                </a:solidFill>
                <a:latin typeface="宋体" panose="02010600030101010101" pitchFamily="2" charset="-122"/>
                <a:cs typeface="Times New Roman" panose="02020603050405020304" pitchFamily="18" charset="0"/>
              </a:rPr>
              <a:t>__________________________________________________________________</a:t>
            </a:r>
            <a:endParaRPr lang="zh-CN" altLang="zh-CN" sz="1050" kern="100">
              <a:latin typeface="宋体" panose="02010600030101010101" pitchFamily="2" charset="-122"/>
              <a:cs typeface="Courier New" panose="02070609020205090404" pitchFamily="49" charset="0"/>
            </a:endParaRPr>
          </a:p>
        </p:txBody>
      </p:sp>
      <p:sp>
        <p:nvSpPr>
          <p:cNvPr id="2" name="矩形 1"/>
          <p:cNvSpPr/>
          <p:nvPr/>
        </p:nvSpPr>
        <p:spPr>
          <a:xfrm>
            <a:off x="3658721" y="3212976"/>
            <a:ext cx="851515" cy="492443"/>
          </a:xfrm>
          <a:prstGeom prst="rect">
            <a:avLst/>
          </a:prstGeom>
        </p:spPr>
        <p:txBody>
          <a:bodyPr wrap="none">
            <a:spAutoFit/>
          </a:bodyPr>
          <a:lstStyle/>
          <a:p>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状语</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4" name="矩形 3"/>
          <p:cNvSpPr/>
          <p:nvPr/>
        </p:nvSpPr>
        <p:spPr>
          <a:xfrm>
            <a:off x="3649890" y="3828871"/>
            <a:ext cx="851515" cy="492443"/>
          </a:xfrm>
          <a:prstGeom prst="rect">
            <a:avLst/>
          </a:prstGeom>
        </p:spPr>
        <p:txBody>
          <a:bodyPr wrap="none">
            <a:spAutoFit/>
          </a:bodyPr>
          <a:lstStyle/>
          <a:p>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动宾</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5" name="矩形 4"/>
          <p:cNvSpPr/>
          <p:nvPr/>
        </p:nvSpPr>
        <p:spPr>
          <a:xfrm>
            <a:off x="10693399" y="4418062"/>
            <a:ext cx="851515" cy="492443"/>
          </a:xfrm>
          <a:prstGeom prst="rect">
            <a:avLst/>
          </a:prstGeom>
        </p:spPr>
        <p:txBody>
          <a:bodyPr wrap="none">
            <a:spAutoFit/>
          </a:bodyPr>
          <a:lstStyle/>
          <a:p>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宾语</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10" name="矩形 9"/>
          <p:cNvSpPr/>
          <p:nvPr/>
        </p:nvSpPr>
        <p:spPr>
          <a:xfrm>
            <a:off x="516043" y="5453450"/>
            <a:ext cx="10961224" cy="1292662"/>
          </a:xfrm>
          <a:prstGeom prst="rect">
            <a:avLst/>
          </a:prstGeom>
        </p:spPr>
        <p:txBody>
          <a:bodyPr wrap="square">
            <a:spAutoFit/>
          </a:bodyPr>
          <a:lstStyle/>
          <a:p>
            <a:pPr algn="just">
              <a:lnSpc>
                <a:spcPct val="150000"/>
              </a:lnSpc>
              <a:spcAft>
                <a:spcPct val="0"/>
              </a:spcAft>
            </a:pPr>
            <a:r>
              <a:rPr lang="en-US" altLang="zh-CN" sz="2600" b="1" kern="100" smtClean="0">
                <a:solidFill>
                  <a:srgbClr val="C00000"/>
                </a:solidFill>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smtClean="0">
                <a:solidFill>
                  <a:srgbClr val="C00000"/>
                </a:solidFill>
                <a:latin typeface="Times New Roman" panose="02020603050405020304" pitchFamily="18" charset="0"/>
                <a:ea typeface="华文细黑" panose="02010600040101010101" pitchFamily="2" charset="-122"/>
                <a:cs typeface="Times New Roman" panose="02020603050405020304" pitchFamily="18" charset="0"/>
              </a:rPr>
              <a:t>从</a:t>
            </a:r>
            <a:r>
              <a:rPr lang="zh-CN" altLang="zh-CN" sz="2600" b="1" kern="100">
                <a:solidFill>
                  <a:srgbClr val="C00000"/>
                </a:solidFill>
                <a:latin typeface="Times New Roman" panose="02020603050405020304" pitchFamily="18" charset="0"/>
                <a:ea typeface="华文细黑" panose="02010600040101010101" pitchFamily="2" charset="-122"/>
                <a:cs typeface="Times New Roman" panose="02020603050405020304" pitchFamily="18" charset="0"/>
              </a:rPr>
              <a:t>很小的时候就对玛雅文明感兴趣，</a:t>
            </a:r>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15</a:t>
            </a:r>
            <a:r>
              <a:rPr lang="zh-CN" altLang="zh-CN" sz="2600" b="1" kern="100">
                <a:solidFill>
                  <a:srgbClr val="C00000"/>
                </a:solidFill>
                <a:latin typeface="Times New Roman" panose="02020603050405020304" pitchFamily="18" charset="0"/>
                <a:ea typeface="华文细黑" panose="02010600040101010101" pitchFamily="2" charset="-122"/>
                <a:cs typeface="Times New Roman" panose="02020603050405020304" pitchFamily="18" charset="0"/>
              </a:rPr>
              <a:t>岁的加拿大男孩</a:t>
            </a:r>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William Gadoury</a:t>
            </a:r>
            <a:r>
              <a:rPr lang="zh-CN" altLang="zh-CN" sz="2600" b="1" kern="100">
                <a:solidFill>
                  <a:srgbClr val="C00000"/>
                </a:solidFill>
                <a:latin typeface="Times New Roman" panose="02020603050405020304" pitchFamily="18" charset="0"/>
                <a:ea typeface="华文细黑" panose="02010600040101010101" pitchFamily="2" charset="-122"/>
                <a:cs typeface="Times New Roman" panose="02020603050405020304" pitchFamily="18" charset="0"/>
              </a:rPr>
              <a:t>认为自己从对古代星象图的研究中有了一个惊人的发现。</a:t>
            </a:r>
            <a:endParaRPr lang="zh-CN" altLang="zh-CN" sz="1050" kern="100">
              <a:solidFill>
                <a:srgbClr val="C00000"/>
              </a:solidFill>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childTnLst>
                          </p:cTn>
                        </p:par>
                      </p:childTnLst>
                    </p:cTn>
                  </p:par>
                  <p:par>
                    <p:cTn id="14" fill="hold" nodeType="clickPar">
                      <p:stCondLst>
                        <p:cond delay="indefinite"/>
                      </p:stCondLst>
                      <p:childTnLst>
                        <p:par>
                          <p:cTn id="15" fill="hold" nodeType="after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linds(horizontal)">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10" grpId="0"/>
    </p:bldLst>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9" name="矩形 8"/>
          <p:cNvSpPr/>
          <p:nvPr/>
        </p:nvSpPr>
        <p:spPr>
          <a:xfrm>
            <a:off x="477891" y="836712"/>
            <a:ext cx="11181544" cy="4293483"/>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2.What is most extraordinary about these complex structures is how they were built without the use of wheels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metal tools or even animal power.</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latin typeface="IPAPANNEW" panose="02000500070000020004" pitchFamily="2" charset="0"/>
                <a:ea typeface="华文细黑" panose="02010600040101010101" pitchFamily="2" charset="-122"/>
                <a:cs typeface="Times New Roman" panose="02020603050405020304" pitchFamily="18" charset="0"/>
              </a:rPr>
              <a:t>句式分析</a:t>
            </a:r>
            <a:r>
              <a:rPr lang="en-US" altLang="zh-CN" sz="2600" b="1" kern="100">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　该句为一个主系表结构的简单句。名词性从句</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What is most extraordinary about these complex structures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在句中</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作</a:t>
            </a:r>
            <a:r>
              <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how</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引导的部分为表语</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endParaRPr lang="en-US" altLang="zh-CN" sz="2600" b="1" kern="100" smtClean="0">
              <a:latin typeface="Times New Roman" panose="02020603050405020304" pitchFamily="18" charset="0"/>
              <a:ea typeface="华文细黑" panose="02010600040101010101" pitchFamily="2" charset="-122"/>
              <a:cs typeface="Times New Roman" panose="02020603050405020304" pitchFamily="18" charset="0"/>
            </a:endParaRPr>
          </a:p>
          <a:p>
            <a:pPr lvl="0" algn="just">
              <a:lnSpc>
                <a:spcPct val="150000"/>
              </a:lnSpc>
            </a:pPr>
            <a:r>
              <a:rPr lang="en-US" altLang="zh-CN" sz="2600" b="1" kern="100">
                <a:solidFill>
                  <a:prstClr val="black"/>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solidFill>
                  <a:prstClr val="black"/>
                </a:solidFill>
                <a:latin typeface="IPAPANNEW" panose="02000500070000020004" pitchFamily="2" charset="0"/>
                <a:ea typeface="华文细黑" panose="02010600040101010101" pitchFamily="2" charset="-122"/>
                <a:cs typeface="Times New Roman" panose="02020603050405020304" pitchFamily="18" charset="0"/>
              </a:rPr>
              <a:t>自主翻译</a:t>
            </a:r>
            <a:r>
              <a:rPr lang="en-US" altLang="zh-CN" sz="2600" b="1" kern="100">
                <a:solidFill>
                  <a:prstClr val="black"/>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solidFill>
                  <a:prstClr val="black"/>
                </a:solidFill>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600" kern="100">
                <a:solidFill>
                  <a:prstClr val="black"/>
                </a:solidFill>
                <a:latin typeface="宋体" panose="02010600030101010101" pitchFamily="2" charset="-122"/>
                <a:cs typeface="Times New Roman" panose="02020603050405020304" pitchFamily="18" charset="0"/>
              </a:rPr>
              <a:t>_______________________________________________________</a:t>
            </a:r>
            <a:endParaRPr lang="en-US" altLang="zh-CN" sz="2600" u="sng" kern="100">
              <a:solidFill>
                <a:prstClr val="black"/>
              </a:solidFill>
              <a:latin typeface="宋体" panose="02010600030101010101" pitchFamily="2" charset="-122"/>
              <a:cs typeface="Times New Roman" panose="02020603050405020304" pitchFamily="18" charset="0"/>
            </a:endParaRPr>
          </a:p>
          <a:p>
            <a:pPr lvl="0" algn="just">
              <a:lnSpc>
                <a:spcPct val="150000"/>
              </a:lnSpc>
            </a:pPr>
            <a:r>
              <a:rPr lang="en-US" altLang="zh-CN" sz="2600" kern="100" smtClean="0">
                <a:solidFill>
                  <a:prstClr val="black"/>
                </a:solidFill>
                <a:latin typeface="宋体" panose="02010600030101010101" pitchFamily="2" charset="-122"/>
                <a:cs typeface="Times New Roman" panose="02020603050405020304" pitchFamily="18" charset="0"/>
              </a:rPr>
              <a:t>________________________________</a:t>
            </a:r>
            <a:endParaRPr lang="zh-CN" altLang="zh-CN" sz="1050" kern="100">
              <a:latin typeface="宋体" panose="02010600030101010101" pitchFamily="2" charset="-122"/>
              <a:cs typeface="Courier New" panose="02070609020205090404" pitchFamily="49" charset="0"/>
            </a:endParaRPr>
          </a:p>
        </p:txBody>
      </p:sp>
      <p:sp>
        <p:nvSpPr>
          <p:cNvPr id="13" name="矩形 12"/>
          <p:cNvSpPr/>
          <p:nvPr/>
        </p:nvSpPr>
        <p:spPr>
          <a:xfrm>
            <a:off x="8235602" y="2708920"/>
            <a:ext cx="851515" cy="492443"/>
          </a:xfrm>
          <a:prstGeom prst="rect">
            <a:avLst/>
          </a:prstGeom>
        </p:spPr>
        <p:txBody>
          <a:bodyPr wrap="none">
            <a:spAutoFit/>
          </a:bodyPr>
          <a:lstStyle/>
          <a:p>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主语</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5" name="矩形 4"/>
          <p:cNvSpPr/>
          <p:nvPr/>
        </p:nvSpPr>
        <p:spPr>
          <a:xfrm>
            <a:off x="476095" y="3720514"/>
            <a:ext cx="11070836" cy="1292662"/>
          </a:xfrm>
          <a:prstGeom prst="rect">
            <a:avLst/>
          </a:prstGeom>
        </p:spPr>
        <p:txBody>
          <a:bodyPr wrap="square">
            <a:spAutoFit/>
          </a:bodyPr>
          <a:lstStyle/>
          <a:p>
            <a:pPr algn="just">
              <a:lnSpc>
                <a:spcPct val="150000"/>
              </a:lnSpc>
              <a:spcAft>
                <a:spcPct val="0"/>
              </a:spcAft>
            </a:pPr>
            <a:r>
              <a:rPr lang="en-US" altLang="zh-CN" sz="2600" b="1" kern="100" smtClean="0">
                <a:solidFill>
                  <a:srgbClr val="C00000"/>
                </a:solidFill>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smtClean="0">
                <a:solidFill>
                  <a:srgbClr val="C00000"/>
                </a:solidFill>
                <a:latin typeface="Times New Roman" panose="02020603050405020304" pitchFamily="18" charset="0"/>
                <a:ea typeface="华文细黑" panose="02010600040101010101" pitchFamily="2" charset="-122"/>
                <a:cs typeface="Times New Roman" panose="02020603050405020304" pitchFamily="18" charset="0"/>
              </a:rPr>
              <a:t>那些</a:t>
            </a:r>
            <a:r>
              <a:rPr lang="zh-CN" altLang="zh-CN" sz="2600" b="1" kern="100">
                <a:solidFill>
                  <a:srgbClr val="C00000"/>
                </a:solidFill>
                <a:latin typeface="Times New Roman" panose="02020603050405020304" pitchFamily="18" charset="0"/>
                <a:ea typeface="华文细黑" panose="02010600040101010101" pitchFamily="2" charset="-122"/>
                <a:cs typeface="Times New Roman" panose="02020603050405020304" pitchFamily="18" charset="0"/>
              </a:rPr>
              <a:t>复杂的建筑结构最不同寻常的是，它们是怎样在没有轮滑、金属工具甚至畜力的情况下建造的。</a:t>
            </a:r>
            <a:endParaRPr lang="zh-CN" altLang="zh-CN" sz="1050" kern="100">
              <a:solidFill>
                <a:srgbClr val="C00000"/>
              </a:solidFill>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5" grpId="0"/>
    </p:bldLst>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0" name="矩形 9"/>
          <p:cNvSpPr/>
          <p:nvPr/>
        </p:nvSpPr>
        <p:spPr>
          <a:xfrm>
            <a:off x="1834500" y="1124485"/>
            <a:ext cx="10379176" cy="4823419"/>
          </a:xfrm>
          <a:prstGeom prst="rect">
            <a:avLst/>
          </a:prstGeom>
          <a:solidFill>
            <a:srgbClr val="F9F9F9"/>
          </a:solidFill>
          <a:ln w="9525">
            <a:solidFill>
              <a:srgbClr val="E2E2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a:solidFill>
                <a:prstClr val="white"/>
              </a:solidFill>
            </a:endParaRPr>
          </a:p>
        </p:txBody>
      </p:sp>
      <p:sp>
        <p:nvSpPr>
          <p:cNvPr id="11" name="矩形 10"/>
          <p:cNvSpPr/>
          <p:nvPr/>
        </p:nvSpPr>
        <p:spPr>
          <a:xfrm>
            <a:off x="617" y="1124485"/>
            <a:ext cx="1702385" cy="4823419"/>
          </a:xfrm>
          <a:prstGeom prst="rect">
            <a:avLst/>
          </a:prstGeom>
          <a:solidFill>
            <a:srgbClr val="F9F9F9"/>
          </a:solidFill>
          <a:ln w="9525">
            <a:solidFill>
              <a:srgbClr val="E2E2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a:solidFill>
                <a:prstClr val="white"/>
              </a:solidFill>
            </a:endParaRPr>
          </a:p>
        </p:txBody>
      </p:sp>
      <p:grpSp>
        <p:nvGrpSpPr>
          <p:cNvPr id="29" name="组合 28"/>
          <p:cNvGrpSpPr/>
          <p:nvPr/>
        </p:nvGrpSpPr>
        <p:grpSpPr>
          <a:xfrm rot="5400000">
            <a:off x="-398452" y="2911700"/>
            <a:ext cx="2592288" cy="890584"/>
            <a:chOff x="1198662" y="3429794"/>
            <a:chExt cx="3600400" cy="792088"/>
          </a:xfrm>
        </p:grpSpPr>
        <p:grpSp>
          <p:nvGrpSpPr>
            <p:cNvPr id="30" name="组合 29"/>
            <p:cNvGrpSpPr/>
            <p:nvPr/>
          </p:nvGrpSpPr>
          <p:grpSpPr>
            <a:xfrm>
              <a:off x="1198662" y="3429794"/>
              <a:ext cx="3600400" cy="288000"/>
              <a:chOff x="1198662" y="3429794"/>
              <a:chExt cx="3600400" cy="288000"/>
            </a:xfrm>
          </p:grpSpPr>
          <p:cxnSp>
            <p:nvCxnSpPr>
              <p:cNvPr id="35" name="直接连接符 34"/>
              <p:cNvCxnSpPr/>
              <p:nvPr/>
            </p:nvCxnSpPr>
            <p:spPr>
              <a:xfrm>
                <a:off x="1198662" y="3429794"/>
                <a:ext cx="3600400" cy="0"/>
              </a:xfrm>
              <a:prstGeom prst="line">
                <a:avLst/>
              </a:prstGeom>
              <a:ln w="190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H="1">
                <a:off x="1198662" y="3429794"/>
                <a:ext cx="0" cy="288000"/>
              </a:xfrm>
              <a:prstGeom prst="line">
                <a:avLst/>
              </a:prstGeom>
              <a:ln w="190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a:off x="4799062" y="3429794"/>
                <a:ext cx="0" cy="288000"/>
              </a:xfrm>
              <a:prstGeom prst="line">
                <a:avLst/>
              </a:prstGeom>
              <a:ln w="190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31" name="组合 30"/>
            <p:cNvGrpSpPr/>
            <p:nvPr/>
          </p:nvGrpSpPr>
          <p:grpSpPr>
            <a:xfrm>
              <a:off x="1198662" y="3933882"/>
              <a:ext cx="3600400" cy="288000"/>
              <a:chOff x="1198662" y="3933882"/>
              <a:chExt cx="3600400" cy="288000"/>
            </a:xfrm>
          </p:grpSpPr>
          <p:cxnSp>
            <p:nvCxnSpPr>
              <p:cNvPr id="32" name="直接连接符 31"/>
              <p:cNvCxnSpPr/>
              <p:nvPr/>
            </p:nvCxnSpPr>
            <p:spPr>
              <a:xfrm>
                <a:off x="1198662" y="4221882"/>
                <a:ext cx="3600400" cy="0"/>
              </a:xfrm>
              <a:prstGeom prst="line">
                <a:avLst/>
              </a:prstGeom>
              <a:ln w="190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H="1">
                <a:off x="1200984" y="3933882"/>
                <a:ext cx="0" cy="288000"/>
              </a:xfrm>
              <a:prstGeom prst="line">
                <a:avLst/>
              </a:prstGeom>
              <a:ln w="190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flipH="1">
                <a:off x="4799062" y="3933882"/>
                <a:ext cx="0" cy="288000"/>
              </a:xfrm>
              <a:prstGeom prst="line">
                <a:avLst/>
              </a:prstGeom>
              <a:ln w="190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sp>
        <p:nvSpPr>
          <p:cNvPr id="38" name="矩形 37"/>
          <p:cNvSpPr/>
          <p:nvPr/>
        </p:nvSpPr>
        <p:spPr>
          <a:xfrm>
            <a:off x="639116" y="2224205"/>
            <a:ext cx="558593" cy="228494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9" name="矩形 38"/>
          <p:cNvSpPr/>
          <p:nvPr/>
        </p:nvSpPr>
        <p:spPr>
          <a:xfrm>
            <a:off x="639116" y="2249978"/>
            <a:ext cx="802955" cy="2308324"/>
          </a:xfrm>
          <a:prstGeom prst="rect">
            <a:avLst/>
          </a:prstGeom>
        </p:spPr>
        <p:txBody>
          <a:bodyPr wrap="square">
            <a:spAutoFit/>
          </a:bodyPr>
          <a:lstStyle/>
          <a:p>
            <a:pPr lvl="0"/>
            <a:r>
              <a:rPr lang="zh-CN" altLang="zh-CN" sz="2400" b="1" smtClean="0">
                <a:latin typeface="微软雅黑" panose="020b0503020204020204" charset="-122"/>
                <a:ea typeface="微软雅黑" panose="020b0503020204020204" charset="-122"/>
              </a:rPr>
              <a:t>单</a:t>
            </a:r>
            <a:endParaRPr lang="en-US" altLang="zh-CN" sz="2400" b="1" smtClean="0">
              <a:latin typeface="微软雅黑" panose="020b0503020204020204" charset="-122"/>
              <a:ea typeface="微软雅黑" panose="020b0503020204020204" charset="-122"/>
            </a:endParaRPr>
          </a:p>
          <a:p>
            <a:pPr lvl="0"/>
            <a:r>
              <a:rPr lang="zh-CN" altLang="zh-CN" sz="2400" b="1" smtClean="0">
                <a:latin typeface="微软雅黑" panose="020b0503020204020204" charset="-122"/>
                <a:ea typeface="微软雅黑" panose="020b0503020204020204" charset="-122"/>
              </a:rPr>
              <a:t>元</a:t>
            </a:r>
            <a:endParaRPr lang="en-US" altLang="zh-CN" sz="2400" b="1" smtClean="0">
              <a:latin typeface="微软雅黑" panose="020b0503020204020204" charset="-122"/>
              <a:ea typeface="微软雅黑" panose="020b0503020204020204" charset="-122"/>
            </a:endParaRPr>
          </a:p>
          <a:p>
            <a:pPr lvl="0"/>
            <a:r>
              <a:rPr lang="zh-CN" altLang="en-US" sz="2400" b="1" smtClean="0">
                <a:latin typeface="微软雅黑" panose="020b0503020204020204" charset="-122"/>
                <a:ea typeface="微软雅黑" panose="020b0503020204020204" charset="-122"/>
              </a:rPr>
              <a:t>主</a:t>
            </a:r>
            <a:endParaRPr lang="en-US" altLang="zh-CN" sz="2400" b="1" smtClean="0">
              <a:latin typeface="微软雅黑" panose="020b0503020204020204" charset="-122"/>
              <a:ea typeface="微软雅黑" panose="020b0503020204020204" charset="-122"/>
            </a:endParaRPr>
          </a:p>
          <a:p>
            <a:pPr lvl="0"/>
            <a:r>
              <a:rPr lang="zh-CN" altLang="en-US" sz="2400" b="1" smtClean="0">
                <a:latin typeface="微软雅黑" panose="020b0503020204020204" charset="-122"/>
                <a:ea typeface="微软雅黑" panose="020b0503020204020204" charset="-122"/>
              </a:rPr>
              <a:t>题</a:t>
            </a:r>
            <a:endParaRPr lang="en-US" altLang="zh-CN" sz="2400" b="1" smtClean="0">
              <a:latin typeface="微软雅黑" panose="020b0503020204020204" charset="-122"/>
              <a:ea typeface="微软雅黑" panose="020b0503020204020204" charset="-122"/>
            </a:endParaRPr>
          </a:p>
          <a:p>
            <a:pPr lvl="0"/>
            <a:r>
              <a:rPr lang="zh-CN" altLang="en-US" sz="2400" b="1" smtClean="0">
                <a:latin typeface="微软雅黑" panose="020b0503020204020204" charset="-122"/>
                <a:ea typeface="微软雅黑" panose="020b0503020204020204" charset="-122"/>
              </a:rPr>
              <a:t>语</a:t>
            </a:r>
            <a:endParaRPr lang="en-US" altLang="zh-CN" sz="2400" b="1" smtClean="0">
              <a:latin typeface="微软雅黑" panose="020b0503020204020204" charset="-122"/>
              <a:ea typeface="微软雅黑" panose="020b0503020204020204" charset="-122"/>
            </a:endParaRPr>
          </a:p>
          <a:p>
            <a:pPr lvl="0"/>
            <a:r>
              <a:rPr lang="zh-CN" altLang="en-US" sz="2400" b="1" smtClean="0">
                <a:latin typeface="微软雅黑" panose="020b0503020204020204" charset="-122"/>
                <a:ea typeface="微软雅黑" panose="020b0503020204020204" charset="-122"/>
              </a:rPr>
              <a:t>境</a:t>
            </a:r>
            <a:endParaRPr lang="zh-CN" altLang="zh-CN" sz="2400" b="1" kern="100">
              <a:solidFill>
                <a:srgbClr val="FF9900"/>
              </a:solidFill>
              <a:latin typeface="微软雅黑" panose="020b0503020204020204" charset="-122"/>
              <a:ea typeface="微软雅黑" panose="020b0503020204020204" charset="-122"/>
              <a:cs typeface="Courier New" panose="02070609020205090404" pitchFamily="49" charset="0"/>
            </a:endParaRPr>
          </a:p>
        </p:txBody>
      </p:sp>
      <p:sp>
        <p:nvSpPr>
          <p:cNvPr id="17" name="矩形 16"/>
          <p:cNvSpPr/>
          <p:nvPr/>
        </p:nvSpPr>
        <p:spPr>
          <a:xfrm>
            <a:off x="2141764" y="2712465"/>
            <a:ext cx="9764649" cy="2492990"/>
          </a:xfrm>
          <a:prstGeom prst="rect">
            <a:avLst/>
          </a:prstGeom>
        </p:spPr>
        <p:txBody>
          <a:bodyPr wrap="square">
            <a:spAutoFit/>
          </a:bodyPr>
          <a:lstStyle/>
          <a:p>
            <a:pPr>
              <a:lnSpc>
                <a:spcPct val="150000"/>
              </a:lnSpc>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Nature is full of </a:t>
            </a:r>
            <a:r>
              <a:rPr lang="en-US" altLang="zh-CN" sz="2600" b="1" kern="100" err="1" smtClean="0">
                <a:latin typeface="Times New Roman" panose="02020603050405020304" pitchFamily="18" charset="0"/>
                <a:ea typeface="华文细黑" panose="02010600040101010101" pitchFamily="2" charset="-122"/>
                <a:cs typeface="Courier New" panose="02070609020205090404" pitchFamily="49" charset="0"/>
              </a:rPr>
              <a:t>mysteries,even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unexplained </a:t>
            </a:r>
            <a:r>
              <a:rPr lang="en-US" altLang="zh-CN" sz="2600" b="1" kern="100" err="1" smtClean="0">
                <a:latin typeface="Times New Roman" panose="02020603050405020304" pitchFamily="18" charset="0"/>
                <a:ea typeface="华文细黑" panose="02010600040101010101" pitchFamily="2" charset="-122"/>
                <a:cs typeface="Courier New" panose="02070609020205090404" pitchFamily="49" charset="0"/>
              </a:rPr>
              <a:t>mysteries.In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 face of </a:t>
            </a:r>
            <a:r>
              <a:rPr lang="en-US" altLang="zh-CN" sz="2600" b="1" kern="100" err="1" smtClean="0">
                <a:latin typeface="Times New Roman" panose="02020603050405020304" pitchFamily="18" charset="0"/>
                <a:ea typeface="华文细黑" panose="02010600040101010101" pitchFamily="2" charset="-122"/>
                <a:cs typeface="Courier New" panose="02070609020205090404" pitchFamily="49" charset="0"/>
              </a:rPr>
              <a:t>mystery,we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are </a:t>
            </a:r>
            <a:r>
              <a:rPr lang="en-US" altLang="zh-CN" sz="2600" b="1" kern="100" err="1" smtClean="0">
                <a:latin typeface="Times New Roman" panose="02020603050405020304" pitchFamily="18" charset="0"/>
                <a:ea typeface="华文细黑" panose="02010600040101010101" pitchFamily="2" charset="-122"/>
                <a:cs typeface="Courier New" panose="02070609020205090404" pitchFamily="49" charset="0"/>
              </a:rPr>
              <a:t>excited,curious,eager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to know everything.</a:t>
            </a:r>
            <a:endParaRPr lang="en-US" altLang="zh-CN" sz="2600" b="1" kern="100">
              <a:latin typeface="Times New Roman" panose="02020603050405020304" pitchFamily="18" charset="0"/>
              <a:ea typeface="华文细黑" panose="02010600040101010101" pitchFamily="2" charset="-122"/>
              <a:cs typeface="Courier New" panose="02070609020205090404" pitchFamily="49" charset="0"/>
            </a:endParaRPr>
          </a:p>
          <a:p>
            <a:pPr>
              <a:lnSpc>
                <a:spcPct val="150000"/>
              </a:lnSpc>
            </a:pPr>
            <a:r>
              <a:rPr lang="zh-CN" altLang="en-US" sz="2600" b="1" kern="100">
                <a:latin typeface="Times New Roman" panose="02020603050405020304" pitchFamily="18" charset="0"/>
                <a:ea typeface="华文细黑" panose="02010600040101010101" pitchFamily="2" charset="-122"/>
                <a:cs typeface="Courier New" panose="02070609020205090404" pitchFamily="49" charset="0"/>
              </a:rPr>
              <a:t>大自然充满了奥秘，甚至是一些难解之谜。面对神秘，我们兴奋，我们好奇，我们想探 知一切。</a:t>
            </a:r>
            <a:endParaRPr lang="zh-CN" altLang="en-US" sz="2600" b="1" kern="100">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18" name="TextBox 8"/>
          <p:cNvSpPr txBox="1"/>
          <p:nvPr/>
        </p:nvSpPr>
        <p:spPr>
          <a:xfrm>
            <a:off x="4223533" y="2228748"/>
            <a:ext cx="5601111" cy="430759"/>
          </a:xfrm>
          <a:prstGeom prst="rect">
            <a:avLst/>
          </a:prstGeom>
          <a:noFill/>
        </p:spPr>
        <p:txBody>
          <a:bodyPr wrap="square" lIns="0" tIns="0" rIns="0" bIns="0" rtlCol="0" anchor="ctr">
            <a:spAutoFit/>
          </a:bodyPr>
          <a:lstStyle/>
          <a:p>
            <a:pPr algn="ctr" defTabSz="1217930"/>
            <a:r>
              <a:rPr lang="zh-CN" altLang="en-US" sz="2800" b="1" kern="0" smtClean="0">
                <a:solidFill>
                  <a:schemeClr val="accent2"/>
                </a:solidFill>
                <a:latin typeface="微软雅黑" panose="020b0503020204020204" charset="-122"/>
                <a:ea typeface="微软雅黑" panose="020b0503020204020204" charset="-122"/>
              </a:rPr>
              <a:t>人</a:t>
            </a:r>
            <a:r>
              <a:rPr lang="zh-CN" altLang="en-US" sz="2800" b="1" kern="0">
                <a:solidFill>
                  <a:schemeClr val="accent2"/>
                </a:solidFill>
                <a:latin typeface="微软雅黑" panose="020b0503020204020204" charset="-122"/>
                <a:ea typeface="微软雅黑" panose="020b0503020204020204" charset="-122"/>
              </a:rPr>
              <a:t>与自然</a:t>
            </a:r>
            <a:r>
              <a:rPr lang="en-US" altLang="zh-CN" sz="2800" b="1" kern="0">
                <a:solidFill>
                  <a:schemeClr val="accent2"/>
                </a:solidFill>
                <a:latin typeface="微软雅黑" panose="020b0503020204020204" charset="-122"/>
                <a:ea typeface="微软雅黑" panose="020b0503020204020204" charset="-122"/>
              </a:rPr>
              <a:t>——</a:t>
            </a:r>
            <a:r>
              <a:rPr lang="zh-CN" altLang="en-US" sz="2800" b="1" kern="0">
                <a:solidFill>
                  <a:schemeClr val="accent2"/>
                </a:solidFill>
                <a:latin typeface="微软雅黑" panose="020b0503020204020204" charset="-122"/>
                <a:ea typeface="微软雅黑" panose="020b0503020204020204" charset="-122"/>
              </a:rPr>
              <a:t>大自然的难解之谜</a:t>
            </a:r>
            <a:endParaRPr lang="zh-CN" altLang="zh-CN" sz="2800" b="1" kern="0">
              <a:solidFill>
                <a:schemeClr val="accent2"/>
              </a:solidFill>
              <a:latin typeface="微软雅黑" panose="020b0503020204020204" charset="-122"/>
              <a:ea typeface="微软雅黑" panose="020b0503020204020204" charset="-122"/>
            </a:endParaRPr>
          </a:p>
        </p:txBody>
      </p:sp>
    </p:spTree>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5" name="矩形 14"/>
          <p:cNvSpPr/>
          <p:nvPr/>
        </p:nvSpPr>
        <p:spPr>
          <a:xfrm>
            <a:off x="477891" y="692696"/>
            <a:ext cx="11181544" cy="4893647"/>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3.It contained more than 800 characters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with some signs representing animals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people and objects and others representing syllables.</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latin typeface="IPAPANNEW" panose="02000500070000020004" pitchFamily="2" charset="0"/>
                <a:ea typeface="华文细黑" panose="02010600040101010101" pitchFamily="2" charset="-122"/>
                <a:cs typeface="Times New Roman" panose="02020603050405020304" pitchFamily="18" charset="0"/>
              </a:rPr>
              <a:t>句式分析</a:t>
            </a:r>
            <a:r>
              <a:rPr lang="en-US" altLang="zh-CN" sz="2600" b="1" kern="100">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　该句为一个复合句。</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with some signs representing animals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people and objects and others representing syllables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是</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with</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的复合结构</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作</a:t>
            </a:r>
            <a:r>
              <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修饰</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characters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signs </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与</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represent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之间存在逻辑上</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的</a:t>
            </a:r>
            <a:r>
              <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关系</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，所以用动词的</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-ing</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形式</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endParaRPr lang="en-US" altLang="zh-CN" sz="2600" b="1" kern="100" smtClean="0">
              <a:latin typeface="Times New Roman" panose="02020603050405020304" pitchFamily="18" charset="0"/>
              <a:ea typeface="华文细黑" panose="02010600040101010101" pitchFamily="2" charset="-122"/>
              <a:cs typeface="Times New Roman" panose="02020603050405020304" pitchFamily="18" charset="0"/>
            </a:endParaRPr>
          </a:p>
          <a:p>
            <a:pPr lvl="0" algn="just">
              <a:lnSpc>
                <a:spcPct val="150000"/>
              </a:lnSpc>
            </a:pPr>
            <a:r>
              <a:rPr lang="en-US" altLang="zh-CN" sz="2600" b="1" kern="100">
                <a:solidFill>
                  <a:prstClr val="black"/>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solidFill>
                  <a:prstClr val="black"/>
                </a:solidFill>
                <a:latin typeface="IPAPANNEW" panose="02000500070000020004" pitchFamily="2" charset="0"/>
                <a:ea typeface="华文细黑" panose="02010600040101010101" pitchFamily="2" charset="-122"/>
                <a:cs typeface="Times New Roman" panose="02020603050405020304" pitchFamily="18" charset="0"/>
              </a:rPr>
              <a:t>自主翻译</a:t>
            </a:r>
            <a:r>
              <a:rPr lang="en-US" altLang="zh-CN" sz="2600" b="1" kern="100">
                <a:solidFill>
                  <a:prstClr val="black"/>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solidFill>
                  <a:prstClr val="black"/>
                </a:solidFill>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600" kern="100">
                <a:solidFill>
                  <a:prstClr val="black"/>
                </a:solidFill>
                <a:latin typeface="宋体" panose="02010600030101010101" pitchFamily="2" charset="-122"/>
                <a:cs typeface="Times New Roman" panose="02020603050405020304" pitchFamily="18" charset="0"/>
              </a:rPr>
              <a:t>_______________________________________________________</a:t>
            </a:r>
            <a:endParaRPr lang="en-US" altLang="zh-CN" sz="2600" u="sng" kern="100">
              <a:solidFill>
                <a:prstClr val="black"/>
              </a:solidFill>
              <a:latin typeface="宋体" panose="02010600030101010101" pitchFamily="2" charset="-122"/>
              <a:cs typeface="Times New Roman" panose="02020603050405020304" pitchFamily="18" charset="0"/>
            </a:endParaRPr>
          </a:p>
          <a:p>
            <a:pPr lvl="0" algn="just">
              <a:lnSpc>
                <a:spcPct val="150000"/>
              </a:lnSpc>
            </a:pPr>
            <a:r>
              <a:rPr lang="en-US" altLang="zh-CN" sz="2600" kern="100">
                <a:solidFill>
                  <a:prstClr val="black"/>
                </a:solidFill>
                <a:latin typeface="宋体" panose="02010600030101010101" pitchFamily="2" charset="-122"/>
                <a:cs typeface="Times New Roman" panose="02020603050405020304" pitchFamily="18" charset="0"/>
              </a:rPr>
              <a:t>_______________</a:t>
            </a:r>
            <a:endParaRPr lang="zh-CN" altLang="zh-CN" sz="1050" kern="100">
              <a:latin typeface="宋体" panose="02010600030101010101" pitchFamily="2" charset="-122"/>
              <a:cs typeface="Courier New" panose="02070609020205090404" pitchFamily="49" charset="0"/>
            </a:endParaRPr>
          </a:p>
        </p:txBody>
      </p:sp>
      <p:sp>
        <p:nvSpPr>
          <p:cNvPr id="16" name="矩形 15"/>
          <p:cNvSpPr/>
          <p:nvPr/>
        </p:nvSpPr>
        <p:spPr>
          <a:xfrm>
            <a:off x="10826945" y="2574429"/>
            <a:ext cx="851515" cy="492443"/>
          </a:xfrm>
          <a:prstGeom prst="rect">
            <a:avLst/>
          </a:prstGeom>
        </p:spPr>
        <p:txBody>
          <a:bodyPr wrap="none">
            <a:spAutoFit/>
          </a:bodyPr>
          <a:lstStyle/>
          <a:p>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定语</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5" name="矩形 4"/>
          <p:cNvSpPr/>
          <p:nvPr/>
        </p:nvSpPr>
        <p:spPr>
          <a:xfrm>
            <a:off x="8067203" y="3131443"/>
            <a:ext cx="851515" cy="492443"/>
          </a:xfrm>
          <a:prstGeom prst="rect">
            <a:avLst/>
          </a:prstGeom>
        </p:spPr>
        <p:txBody>
          <a:bodyPr wrap="none">
            <a:spAutoFit/>
          </a:bodyPr>
          <a:lstStyle/>
          <a:p>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主谓</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6" name="矩形 5"/>
          <p:cNvSpPr/>
          <p:nvPr/>
        </p:nvSpPr>
        <p:spPr>
          <a:xfrm>
            <a:off x="502171" y="4157306"/>
            <a:ext cx="10961224" cy="1215910"/>
          </a:xfrm>
          <a:prstGeom prst="rect">
            <a:avLst/>
          </a:prstGeom>
        </p:spPr>
        <p:txBody>
          <a:bodyPr wrap="square">
            <a:spAutoFit/>
          </a:bodyPr>
          <a:lstStyle/>
          <a:p>
            <a:pPr algn="just">
              <a:lnSpc>
                <a:spcPct val="150000"/>
              </a:lnSpc>
              <a:spcAft>
                <a:spcPct val="0"/>
              </a:spcAft>
            </a:pPr>
            <a:r>
              <a:rPr lang="en-US" altLang="zh-CN" sz="2600" b="1" kern="100" smtClean="0">
                <a:solidFill>
                  <a:srgbClr val="C00000"/>
                </a:solidFill>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smtClean="0">
                <a:solidFill>
                  <a:srgbClr val="C00000"/>
                </a:solidFill>
                <a:latin typeface="Times New Roman" panose="02020603050405020304" pitchFamily="18" charset="0"/>
                <a:ea typeface="华文细黑" panose="02010600040101010101" pitchFamily="2" charset="-122"/>
                <a:cs typeface="Times New Roman" panose="02020603050405020304" pitchFamily="18" charset="0"/>
              </a:rPr>
              <a:t>它</a:t>
            </a:r>
            <a:r>
              <a:rPr lang="zh-CN" altLang="zh-CN" sz="2600" b="1" kern="100">
                <a:solidFill>
                  <a:srgbClr val="C00000"/>
                </a:solidFill>
                <a:latin typeface="Times New Roman" panose="02020603050405020304" pitchFamily="18" charset="0"/>
                <a:ea typeface="华文细黑" panose="02010600040101010101" pitchFamily="2" charset="-122"/>
                <a:cs typeface="Times New Roman" panose="02020603050405020304" pitchFamily="18" charset="0"/>
              </a:rPr>
              <a:t>含有</a:t>
            </a:r>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800</a:t>
            </a:r>
            <a:r>
              <a:rPr lang="zh-CN" altLang="zh-CN" sz="2600" b="1" kern="100">
                <a:solidFill>
                  <a:srgbClr val="C00000"/>
                </a:solidFill>
                <a:latin typeface="Times New Roman" panose="02020603050405020304" pitchFamily="18" charset="0"/>
                <a:ea typeface="华文细黑" panose="02010600040101010101" pitchFamily="2" charset="-122"/>
                <a:cs typeface="Times New Roman" panose="02020603050405020304" pitchFamily="18" charset="0"/>
              </a:rPr>
              <a:t>多个字，还有一些符号代表动物、人、物体等，其他符号代表音节。</a:t>
            </a:r>
            <a:endParaRPr lang="zh-CN" altLang="zh-CN" sz="1050" kern="100">
              <a:solidFill>
                <a:srgbClr val="C00000"/>
              </a:solidFill>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linds(horizont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5" grpId="0"/>
      <p:bldP spid="6" grpId="0"/>
    </p:bldLst>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0" name="矩形 9"/>
          <p:cNvSpPr/>
          <p:nvPr/>
        </p:nvSpPr>
        <p:spPr>
          <a:xfrm>
            <a:off x="477891" y="692696"/>
            <a:ext cx="11181544" cy="4293483"/>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4.The fact that Maya society was technologically primitive makes its achievements all the more incredible and mysterious.</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latin typeface="IPAPANNEW" panose="02000500070000020004" pitchFamily="2" charset="0"/>
                <a:ea typeface="华文细黑" panose="02010600040101010101" pitchFamily="2" charset="-122"/>
                <a:cs typeface="Times New Roman" panose="02020603050405020304" pitchFamily="18" charset="0"/>
              </a:rPr>
              <a:t>句式分析</a:t>
            </a:r>
            <a:r>
              <a:rPr lang="en-US" altLang="zh-CN" sz="2600" b="1" kern="100">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　该句为一个复合句。</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 fact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是主语，</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Maya society was technologically primitive</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为</a:t>
            </a:r>
            <a:r>
              <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解释说明</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fact </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的内容；</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its achievements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为宾语，两个形容词</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incredible </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和</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mysterious</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为</a:t>
            </a:r>
            <a:r>
              <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endParaRPr lang="en-US" altLang="zh-CN" sz="2600" b="1" kern="100" smtClean="0">
              <a:latin typeface="Times New Roman" panose="02020603050405020304" pitchFamily="18" charset="0"/>
              <a:ea typeface="华文细黑" panose="02010600040101010101" pitchFamily="2" charset="-122"/>
              <a:cs typeface="Times New Roman" panose="02020603050405020304" pitchFamily="18" charset="0"/>
            </a:endParaRPr>
          </a:p>
          <a:p>
            <a:pPr lvl="0" algn="just">
              <a:lnSpc>
                <a:spcPct val="150000"/>
              </a:lnSpc>
            </a:pPr>
            <a:r>
              <a:rPr lang="en-US" altLang="zh-CN" sz="2600" b="1" kern="100">
                <a:solidFill>
                  <a:prstClr val="black"/>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solidFill>
                  <a:prstClr val="black"/>
                </a:solidFill>
                <a:latin typeface="IPAPANNEW" panose="02000500070000020004" pitchFamily="2" charset="0"/>
                <a:ea typeface="华文细黑" panose="02010600040101010101" pitchFamily="2" charset="-122"/>
                <a:cs typeface="Times New Roman" panose="02020603050405020304" pitchFamily="18" charset="0"/>
              </a:rPr>
              <a:t>自主翻译</a:t>
            </a:r>
            <a:r>
              <a:rPr lang="en-US" altLang="zh-CN" sz="2600" b="1" kern="100">
                <a:solidFill>
                  <a:prstClr val="black"/>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solidFill>
                  <a:prstClr val="black"/>
                </a:solidFill>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600" kern="100">
                <a:solidFill>
                  <a:prstClr val="black"/>
                </a:solidFill>
                <a:latin typeface="宋体" panose="02010600030101010101" pitchFamily="2" charset="-122"/>
                <a:cs typeface="Times New Roman" panose="02020603050405020304" pitchFamily="18" charset="0"/>
              </a:rPr>
              <a:t>_______________________________________________________</a:t>
            </a:r>
            <a:endParaRPr lang="en-US" altLang="zh-CN" sz="2600" u="sng" kern="100">
              <a:solidFill>
                <a:prstClr val="black"/>
              </a:solidFill>
              <a:latin typeface="宋体" panose="02010600030101010101" pitchFamily="2" charset="-122"/>
              <a:cs typeface="Times New Roman" panose="02020603050405020304" pitchFamily="18" charset="0"/>
            </a:endParaRPr>
          </a:p>
          <a:p>
            <a:pPr lvl="0" algn="just">
              <a:lnSpc>
                <a:spcPct val="150000"/>
              </a:lnSpc>
            </a:pPr>
            <a:r>
              <a:rPr lang="en-US" altLang="zh-CN" sz="2600" kern="100" smtClean="0">
                <a:solidFill>
                  <a:prstClr val="black"/>
                </a:solidFill>
                <a:latin typeface="宋体" panose="02010600030101010101" pitchFamily="2" charset="-122"/>
                <a:cs typeface="Times New Roman" panose="02020603050405020304" pitchFamily="18" charset="0"/>
              </a:rPr>
              <a:t>___________________________</a:t>
            </a:r>
            <a:endParaRPr lang="zh-CN" altLang="zh-CN" sz="1050" kern="100">
              <a:latin typeface="宋体" panose="02010600030101010101" pitchFamily="2" charset="-122"/>
              <a:cs typeface="Courier New" panose="02070609020205090404" pitchFamily="49" charset="0"/>
            </a:endParaRPr>
          </a:p>
        </p:txBody>
      </p:sp>
      <p:sp>
        <p:nvSpPr>
          <p:cNvPr id="11" name="矩形 10"/>
          <p:cNvSpPr/>
          <p:nvPr/>
        </p:nvSpPr>
        <p:spPr>
          <a:xfrm>
            <a:off x="4870276" y="2564904"/>
            <a:ext cx="1851789" cy="492443"/>
          </a:xfrm>
          <a:prstGeom prst="rect">
            <a:avLst/>
          </a:prstGeom>
        </p:spPr>
        <p:txBody>
          <a:bodyPr wrap="none">
            <a:spAutoFit/>
          </a:bodyPr>
          <a:lstStyle/>
          <a:p>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同位语从句</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2" name="矩形 1"/>
          <p:cNvSpPr/>
          <p:nvPr/>
        </p:nvSpPr>
        <p:spPr>
          <a:xfrm>
            <a:off x="9118748" y="3140968"/>
            <a:ext cx="1851789" cy="492443"/>
          </a:xfrm>
          <a:prstGeom prst="rect">
            <a:avLst/>
          </a:prstGeom>
        </p:spPr>
        <p:txBody>
          <a:bodyPr wrap="none">
            <a:spAutoFit/>
          </a:bodyPr>
          <a:lstStyle/>
          <a:p>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宾语补足语</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7" name="矩形 6"/>
          <p:cNvSpPr/>
          <p:nvPr/>
        </p:nvSpPr>
        <p:spPr>
          <a:xfrm>
            <a:off x="588051" y="3571717"/>
            <a:ext cx="10961224" cy="1215910"/>
          </a:xfrm>
          <a:prstGeom prst="rect">
            <a:avLst/>
          </a:prstGeom>
        </p:spPr>
        <p:txBody>
          <a:bodyPr wrap="square">
            <a:spAutoFit/>
          </a:bodyPr>
          <a:lstStyle/>
          <a:p>
            <a:pPr algn="just">
              <a:lnSpc>
                <a:spcPct val="150000"/>
              </a:lnSpc>
              <a:spcAft>
                <a:spcPct val="0"/>
              </a:spcAft>
            </a:pPr>
            <a:r>
              <a:rPr lang="en-US" altLang="zh-CN" sz="2600" b="1" kern="100" smtClean="0">
                <a:solidFill>
                  <a:srgbClr val="C00000"/>
                </a:solidFill>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smtClean="0">
                <a:solidFill>
                  <a:srgbClr val="C00000"/>
                </a:solidFill>
                <a:latin typeface="Times New Roman" panose="02020603050405020304" pitchFamily="18" charset="0"/>
                <a:ea typeface="华文细黑" panose="02010600040101010101" pitchFamily="2" charset="-122"/>
                <a:cs typeface="Times New Roman" panose="02020603050405020304" pitchFamily="18" charset="0"/>
              </a:rPr>
              <a:t>事实上</a:t>
            </a:r>
            <a:r>
              <a:rPr lang="zh-CN" altLang="zh-CN" sz="2600" b="1" kern="100">
                <a:solidFill>
                  <a:srgbClr val="C00000"/>
                </a:solidFill>
                <a:latin typeface="Times New Roman" panose="02020603050405020304" pitchFamily="18" charset="0"/>
                <a:ea typeface="华文细黑" panose="02010600040101010101" pitchFamily="2" charset="-122"/>
                <a:cs typeface="Times New Roman" panose="02020603050405020304" pitchFamily="18" charset="0"/>
              </a:rPr>
              <a:t>，玛雅社会在技术上是比较原始的，这使得它的这些成就更加难以置信，更加神秘。</a:t>
            </a:r>
            <a:endParaRPr lang="zh-CN" altLang="zh-CN" sz="1050" kern="100">
              <a:solidFill>
                <a:srgbClr val="C00000"/>
              </a:solidFill>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linds(horizontal)">
                                      <p:cBhvr>
                                        <p:cTn id="10" dur="500"/>
                                        <p:tgtEl>
                                          <p:spTgt spid="2"/>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linds(horizont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p:bldP spid="7" grpId="0"/>
    </p:bldLst>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0" name="矩形 9"/>
          <p:cNvSpPr/>
          <p:nvPr/>
        </p:nvSpPr>
        <p:spPr>
          <a:xfrm>
            <a:off x="477891" y="1124744"/>
            <a:ext cx="11181544" cy="4293483"/>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5.Its once-great cities fell into ruin</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leaving various mysteries for later people to solve.</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latin typeface="IPAPANNEW" panose="02000500070000020004" pitchFamily="2" charset="0"/>
                <a:ea typeface="华文细黑" panose="02010600040101010101" pitchFamily="2" charset="-122"/>
                <a:cs typeface="Times New Roman" panose="02020603050405020304" pitchFamily="18" charset="0"/>
              </a:rPr>
              <a:t>句式分析</a:t>
            </a:r>
            <a:r>
              <a:rPr lang="en-US" altLang="zh-CN" sz="2600" b="1" kern="100">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　该句为一个复合句。</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Its once-great cities fell into ruin</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为主句，</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leaving various mysteries for later people to solve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为现在分词短语在句中</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作</a:t>
            </a:r>
            <a:r>
              <a:rPr lang="en-US" altLang="zh-CN" sz="2600" kern="100" smtClean="0">
                <a:latin typeface="Times New Roman" panose="02020603050405020304" pitchFamily="18" charset="0"/>
                <a:ea typeface="华文细黑" panose="02010600040101010101" pitchFamily="2" charset="-122"/>
                <a:cs typeface="Times New Roman" panose="02020603050405020304" pitchFamily="18" charset="0"/>
              </a:rPr>
              <a:t>__</a:t>
            </a:r>
            <a:endParaRPr lang="en-US" altLang="zh-CN" sz="2600" u="sng" kern="100" smtClean="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spcAft>
                <a:spcPct val="0"/>
              </a:spcAft>
            </a:pPr>
            <a:r>
              <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表示一</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种</a:t>
            </a:r>
            <a:r>
              <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的</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结果</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endParaRPr lang="en-US" altLang="zh-CN" sz="2600" b="1" kern="100" smtClean="0">
              <a:latin typeface="Times New Roman" panose="02020603050405020304" pitchFamily="18" charset="0"/>
              <a:ea typeface="华文细黑" panose="02010600040101010101" pitchFamily="2" charset="-122"/>
              <a:cs typeface="Times New Roman" panose="02020603050405020304" pitchFamily="18" charset="0"/>
            </a:endParaRPr>
          </a:p>
          <a:p>
            <a:pPr lvl="0" algn="just">
              <a:lnSpc>
                <a:spcPct val="150000"/>
              </a:lnSpc>
            </a:pPr>
            <a:r>
              <a:rPr lang="en-US" altLang="zh-CN" sz="2600" b="1" kern="100">
                <a:solidFill>
                  <a:prstClr val="black"/>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solidFill>
                  <a:prstClr val="black"/>
                </a:solidFill>
                <a:latin typeface="IPAPANNEW" panose="02000500070000020004" pitchFamily="2" charset="0"/>
                <a:ea typeface="华文细黑" panose="02010600040101010101" pitchFamily="2" charset="-122"/>
                <a:cs typeface="Times New Roman" panose="02020603050405020304" pitchFamily="18" charset="0"/>
              </a:rPr>
              <a:t>自主翻译</a:t>
            </a:r>
            <a:r>
              <a:rPr lang="en-US" altLang="zh-CN" sz="2600" b="1" kern="100">
                <a:solidFill>
                  <a:prstClr val="black"/>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solidFill>
                  <a:prstClr val="black"/>
                </a:solidFill>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600" kern="100">
                <a:solidFill>
                  <a:prstClr val="black"/>
                </a:solidFill>
                <a:latin typeface="宋体" panose="02010600030101010101" pitchFamily="2" charset="-122"/>
                <a:cs typeface="Times New Roman" panose="02020603050405020304" pitchFamily="18" charset="0"/>
              </a:rPr>
              <a:t>_______________________________________________________</a:t>
            </a:r>
            <a:endParaRPr lang="en-US" altLang="zh-CN" sz="2600" u="sng" kern="100">
              <a:solidFill>
                <a:prstClr val="black"/>
              </a:solidFill>
              <a:latin typeface="宋体" panose="02010600030101010101" pitchFamily="2" charset="-122"/>
              <a:cs typeface="Times New Roman" panose="02020603050405020304" pitchFamily="18" charset="0"/>
            </a:endParaRPr>
          </a:p>
          <a:p>
            <a:pPr lvl="0" algn="just">
              <a:lnSpc>
                <a:spcPct val="150000"/>
              </a:lnSpc>
            </a:pPr>
            <a:r>
              <a:rPr lang="en-US" altLang="zh-CN" sz="2600" kern="100" smtClean="0">
                <a:solidFill>
                  <a:prstClr val="black"/>
                </a:solidFill>
                <a:latin typeface="宋体" panose="02010600030101010101" pitchFamily="2" charset="-122"/>
                <a:cs typeface="Times New Roman" panose="02020603050405020304" pitchFamily="18" charset="0"/>
              </a:rPr>
              <a:t>______</a:t>
            </a:r>
            <a:endParaRPr lang="zh-CN" altLang="zh-CN" sz="1050" kern="100">
              <a:latin typeface="宋体" panose="02010600030101010101" pitchFamily="2" charset="-122"/>
              <a:cs typeface="Courier New" panose="02070609020205090404" pitchFamily="49" charset="0"/>
            </a:endParaRPr>
          </a:p>
        </p:txBody>
      </p:sp>
      <p:sp>
        <p:nvSpPr>
          <p:cNvPr id="11" name="矩形 10"/>
          <p:cNvSpPr/>
          <p:nvPr/>
        </p:nvSpPr>
        <p:spPr>
          <a:xfrm>
            <a:off x="11043914" y="3015738"/>
            <a:ext cx="518091" cy="492443"/>
          </a:xfrm>
          <a:prstGeom prst="rect">
            <a:avLst/>
          </a:prstGeom>
        </p:spPr>
        <p:txBody>
          <a:bodyPr wrap="none">
            <a:spAutoFit/>
          </a:bodyPr>
          <a:lstStyle/>
          <a:p>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结</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12" name="返回">
            <a:hlinkClick r:id="rId2" action="ppaction://hlinksldjump"/>
          </p:cNvPr>
          <p:cNvSpPr/>
          <p:nvPr/>
        </p:nvSpPr>
        <p:spPr bwMode="auto">
          <a:xfrm>
            <a:off x="11211213" y="6398788"/>
            <a:ext cx="979200" cy="460800"/>
          </a:xfrm>
          <a:prstGeom prst="rect">
            <a:avLst/>
          </a:prstGeom>
          <a:solidFill>
            <a:schemeClr val="bg1">
              <a:lumMod val="75000"/>
              <a:alpha val="60000"/>
            </a:schemeClr>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ct val="50000"/>
              </a:spcBef>
              <a:spcAft>
                <a:spcPct val="0"/>
              </a:spcAft>
              <a:buClrTx/>
              <a:buSzTx/>
              <a:buFontTx/>
              <a:buNone/>
              <a:defRPr/>
            </a:pPr>
            <a:r>
              <a:rPr kumimoji="0" lang="zh-CN" altLang="en-US" sz="2000" b="0" i="0" u="none" strike="noStrike" kern="100" cap="none" spc="0" normalizeH="0" baseline="0" noProof="0" smtClean="0">
                <a:ln>
                  <a:noFill/>
                </a:ln>
                <a:solidFill>
                  <a:prstClr val="black">
                    <a:lumMod val="75000"/>
                    <a:lumOff val="25000"/>
                  </a:prstClr>
                </a:solidFill>
                <a:effectLst/>
                <a:uLnTx/>
                <a:uFillTx/>
                <a:latin typeface="微软雅黑" panose="020b0503020204020204" charset="-122"/>
                <a:ea typeface="微软雅黑" panose="020b0503020204020204" charset="-122"/>
                <a:cs typeface="Times New Roman" panose="02020603050405020304"/>
              </a:rPr>
              <a:t>返 回</a:t>
            </a:r>
            <a:endParaRPr kumimoji="0" lang="zh-CN" altLang="en-US" sz="2000" b="0" i="0" u="none" strike="noStrike" kern="100" cap="none" spc="0" normalizeH="0" baseline="0" noProof="0" smtClean="0">
              <a:ln>
                <a:noFill/>
              </a:ln>
              <a:solidFill>
                <a:prstClr val="black">
                  <a:lumMod val="75000"/>
                  <a:lumOff val="25000"/>
                </a:prstClr>
              </a:solidFill>
              <a:effectLst/>
              <a:uLnTx/>
              <a:uFillTx/>
              <a:latin typeface="微软雅黑" panose="020b0503020204020204" charset="-122"/>
              <a:ea typeface="微软雅黑" panose="020b0503020204020204" charset="-122"/>
              <a:cs typeface="Times New Roman" panose="02020603050405020304"/>
            </a:endParaRPr>
          </a:p>
        </p:txBody>
      </p:sp>
      <p:sp>
        <p:nvSpPr>
          <p:cNvPr id="2" name="矩形 1"/>
          <p:cNvSpPr/>
          <p:nvPr/>
        </p:nvSpPr>
        <p:spPr>
          <a:xfrm>
            <a:off x="530746" y="3573016"/>
            <a:ext cx="1184940" cy="492443"/>
          </a:xfrm>
          <a:prstGeom prst="rect">
            <a:avLst/>
          </a:prstGeom>
        </p:spPr>
        <p:txBody>
          <a:bodyPr wrap="none">
            <a:spAutoFit/>
          </a:bodyPr>
          <a:lstStyle/>
          <a:p>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果状语</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3" name="矩形 2"/>
          <p:cNvSpPr/>
          <p:nvPr/>
        </p:nvSpPr>
        <p:spPr>
          <a:xfrm>
            <a:off x="3348583" y="3577426"/>
            <a:ext cx="1518364" cy="492443"/>
          </a:xfrm>
          <a:prstGeom prst="rect">
            <a:avLst/>
          </a:prstGeom>
        </p:spPr>
        <p:txBody>
          <a:bodyPr wrap="none">
            <a:spAutoFit/>
          </a:bodyPr>
          <a:lstStyle/>
          <a:p>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自然而然</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4" name="矩形 3"/>
          <p:cNvSpPr/>
          <p:nvPr/>
        </p:nvSpPr>
        <p:spPr>
          <a:xfrm>
            <a:off x="496941" y="4014589"/>
            <a:ext cx="11084114" cy="1292662"/>
          </a:xfrm>
          <a:prstGeom prst="rect">
            <a:avLst/>
          </a:prstGeom>
        </p:spPr>
        <p:txBody>
          <a:bodyPr wrap="square">
            <a:spAutoFit/>
          </a:bodyPr>
          <a:lstStyle/>
          <a:p>
            <a:pPr>
              <a:lnSpc>
                <a:spcPct val="150000"/>
              </a:lnSpc>
              <a:spcAft>
                <a:spcPct val="0"/>
              </a:spcAft>
            </a:pPr>
            <a:r>
              <a:rPr lang="en-US" altLang="zh-CN" sz="2600" b="1" kern="100" spc="50" smtClean="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                     </a:t>
            </a:r>
            <a:r>
              <a:rPr lang="zh-CN" altLang="zh-CN" sz="2600" b="1" kern="100" spc="50" smtClean="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它</a:t>
            </a:r>
            <a:r>
              <a:rPr lang="zh-CN" altLang="zh-CN" sz="2600" b="1" kern="100" spc="5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曾经的大城市荒废了，留下了各种各样的谜团等待后人去解</a:t>
            </a:r>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决。</a:t>
            </a:r>
            <a:endPar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linds(horizontal)">
                                      <p:cBhvr>
                                        <p:cTn id="10" dur="500"/>
                                        <p:tgtEl>
                                          <p:spTgt spid="2"/>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linds(horizontal)">
                                      <p:cBhvr>
                                        <p:cTn id="13" dur="500"/>
                                        <p:tgtEl>
                                          <p:spTgt spid="3"/>
                                        </p:tgtEl>
                                      </p:cBhvr>
                                    </p:animEffect>
                                  </p:childTnLst>
                                </p:cTn>
                              </p:par>
                            </p:childTnLst>
                          </p:cTn>
                        </p:par>
                      </p:childTnLst>
                    </p:cTn>
                  </p:par>
                  <p:par>
                    <p:cTn id="14" fill="hold" nodeType="clickPar">
                      <p:stCondLst>
                        <p:cond delay="indefinite"/>
                      </p:stCondLst>
                      <p:childTnLst>
                        <p:par>
                          <p:cTn id="15" fill="hold" nodeType="after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linds(horizontal)">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p:bldP spid="3" grpId="0"/>
      <p:bldP spid="4" grpId="0"/>
    </p:bldLst>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3">
            <a:alphaModFix amt="40000"/>
            <a:lum/>
          </a:blip>
          <a:stretch>
            <a:fillRect t="-9000" b="-9000"/>
          </a:stretch>
        </a:blipFill>
        <a:effectLst/>
      </p:bgPr>
    </p:bg>
    <p:spTree>
      <p:nvGrpSpPr>
        <p:cNvPr id="1" name=""/>
        <p:cNvGrpSpPr/>
        <p:nvPr/>
      </p:nvGrpSpPr>
      <p:grpSpPr>
        <a:xfrm>
          <a:off x="0" y="0"/>
          <a:ext cx="0" cy="0"/>
        </a:xfrm>
      </p:grpSpPr>
      <p:sp>
        <p:nvSpPr>
          <p:cNvPr id="8" name="圆角淘宝网chenying0907出品 14"/>
          <p:cNvSpPr/>
          <p:nvPr/>
        </p:nvSpPr>
        <p:spPr>
          <a:xfrm>
            <a:off x="-18439" y="2072053"/>
            <a:ext cx="9451327" cy="2252145"/>
          </a:xfrm>
          <a:custGeom>
            <a:gdLst>
              <a:gd name="connsiteX0" fmla="*/ 0 w 11089232"/>
              <a:gd name="connsiteY0" fmla="*/ 448643 h 2691807"/>
              <a:gd name="connsiteX1" fmla="*/ 448643 w 11089232"/>
              <a:gd name="connsiteY1" fmla="*/ 0 h 2691807"/>
              <a:gd name="connsiteX2" fmla="*/ 10640589 w 11089232"/>
              <a:gd name="connsiteY2" fmla="*/ 0 h 2691807"/>
              <a:gd name="connsiteX3" fmla="*/ 11089232 w 11089232"/>
              <a:gd name="connsiteY3" fmla="*/ 448643 h 2691807"/>
              <a:gd name="connsiteX4" fmla="*/ 11089232 w 11089232"/>
              <a:gd name="connsiteY4" fmla="*/ 2243164 h 2691807"/>
              <a:gd name="connsiteX5" fmla="*/ 10640589 w 11089232"/>
              <a:gd name="connsiteY5" fmla="*/ 2691807 h 2691807"/>
              <a:gd name="connsiteX6" fmla="*/ 448643 w 11089232"/>
              <a:gd name="connsiteY6" fmla="*/ 2691807 h 2691807"/>
              <a:gd name="connsiteX7" fmla="*/ 0 w 11089232"/>
              <a:gd name="connsiteY7" fmla="*/ 2243164 h 2691807"/>
              <a:gd name="connsiteX8" fmla="*/ 0 w 11089232"/>
              <a:gd name="connsiteY8" fmla="*/ 448643 h 2691807"/>
              <a:gd name="connsiteX0-1" fmla="*/ 0 w 11089232"/>
              <a:gd name="connsiteY0-2" fmla="*/ 448643 h 2691807"/>
              <a:gd name="connsiteX1-3" fmla="*/ 1663832 w 11089232"/>
              <a:gd name="connsiteY1-4" fmla="*/ 0 h 2691807"/>
              <a:gd name="connsiteX2-5" fmla="*/ 10640589 w 11089232"/>
              <a:gd name="connsiteY2-6" fmla="*/ 0 h 2691807"/>
              <a:gd name="connsiteX3-7" fmla="*/ 11089232 w 11089232"/>
              <a:gd name="connsiteY3-8" fmla="*/ 448643 h 2691807"/>
              <a:gd name="connsiteX4-9" fmla="*/ 11089232 w 11089232"/>
              <a:gd name="connsiteY4-10" fmla="*/ 2243164 h 2691807"/>
              <a:gd name="connsiteX5-11" fmla="*/ 10640589 w 11089232"/>
              <a:gd name="connsiteY5-12" fmla="*/ 2691807 h 2691807"/>
              <a:gd name="connsiteX6-13" fmla="*/ 448643 w 11089232"/>
              <a:gd name="connsiteY6-14" fmla="*/ 2691807 h 2691807"/>
              <a:gd name="connsiteX7-15" fmla="*/ 0 w 11089232"/>
              <a:gd name="connsiteY7-16" fmla="*/ 2243164 h 2691807"/>
              <a:gd name="connsiteX8-17" fmla="*/ 0 w 11089232"/>
              <a:gd name="connsiteY8-18" fmla="*/ 448643 h 2691807"/>
              <a:gd name="connsiteX0-19" fmla="*/ 0 w 11089232"/>
              <a:gd name="connsiteY0-20" fmla="*/ 448643 h 2703839"/>
              <a:gd name="connsiteX1-21" fmla="*/ 1663832 w 11089232"/>
              <a:gd name="connsiteY1-22" fmla="*/ 0 h 2703839"/>
              <a:gd name="connsiteX2-23" fmla="*/ 10640589 w 11089232"/>
              <a:gd name="connsiteY2-24" fmla="*/ 0 h 2703839"/>
              <a:gd name="connsiteX3-25" fmla="*/ 11089232 w 11089232"/>
              <a:gd name="connsiteY3-26" fmla="*/ 448643 h 2703839"/>
              <a:gd name="connsiteX4-27" fmla="*/ 11089232 w 11089232"/>
              <a:gd name="connsiteY4-28" fmla="*/ 2243164 h 2703839"/>
              <a:gd name="connsiteX5-29" fmla="*/ 10640589 w 11089232"/>
              <a:gd name="connsiteY5-30" fmla="*/ 2691807 h 2703839"/>
              <a:gd name="connsiteX6-31" fmla="*/ 1687895 w 11089232"/>
              <a:gd name="connsiteY6-32" fmla="*/ 2703839 h 2703839"/>
              <a:gd name="connsiteX7-33" fmla="*/ 0 w 11089232"/>
              <a:gd name="connsiteY7-34" fmla="*/ 2243164 h 2703839"/>
              <a:gd name="connsiteX8-35" fmla="*/ 0 w 11089232"/>
              <a:gd name="connsiteY8-36" fmla="*/ 448643 h 2703839"/>
              <a:gd name="connsiteX0-37" fmla="*/ 0 w 11089232"/>
              <a:gd name="connsiteY0-38" fmla="*/ 2243164 h 2703839"/>
              <a:gd name="connsiteX1-39" fmla="*/ 1663832 w 11089232"/>
              <a:gd name="connsiteY1-40" fmla="*/ 0 h 2703839"/>
              <a:gd name="connsiteX2-41" fmla="*/ 10640589 w 11089232"/>
              <a:gd name="connsiteY2-42" fmla="*/ 0 h 2703839"/>
              <a:gd name="connsiteX3-43" fmla="*/ 11089232 w 11089232"/>
              <a:gd name="connsiteY3-44" fmla="*/ 448643 h 2703839"/>
              <a:gd name="connsiteX4-45" fmla="*/ 11089232 w 11089232"/>
              <a:gd name="connsiteY4-46" fmla="*/ 2243164 h 2703839"/>
              <a:gd name="connsiteX5-47" fmla="*/ 10640589 w 11089232"/>
              <a:gd name="connsiteY5-48" fmla="*/ 2691807 h 2703839"/>
              <a:gd name="connsiteX6-49" fmla="*/ 1687895 w 11089232"/>
              <a:gd name="connsiteY6-50" fmla="*/ 2703839 h 2703839"/>
              <a:gd name="connsiteX7-51" fmla="*/ 0 w 11089232"/>
              <a:gd name="connsiteY7-52" fmla="*/ 2243164 h 2703839"/>
              <a:gd name="connsiteX0-53" fmla="*/ 81842 w 9522747"/>
              <a:gd name="connsiteY0-54" fmla="*/ 2146911 h 2703839"/>
              <a:gd name="connsiteX1-55" fmla="*/ 97347 w 9522747"/>
              <a:gd name="connsiteY1-56" fmla="*/ 0 h 2703839"/>
              <a:gd name="connsiteX2-57" fmla="*/ 9074104 w 9522747"/>
              <a:gd name="connsiteY2-58" fmla="*/ 0 h 2703839"/>
              <a:gd name="connsiteX3-59" fmla="*/ 9522747 w 9522747"/>
              <a:gd name="connsiteY3-60" fmla="*/ 448643 h 2703839"/>
              <a:gd name="connsiteX4-61" fmla="*/ 9522747 w 9522747"/>
              <a:gd name="connsiteY4-62" fmla="*/ 2243164 h 2703839"/>
              <a:gd name="connsiteX5-63" fmla="*/ 9074104 w 9522747"/>
              <a:gd name="connsiteY5-64" fmla="*/ 2691807 h 2703839"/>
              <a:gd name="connsiteX6-65" fmla="*/ 121410 w 9522747"/>
              <a:gd name="connsiteY6-66" fmla="*/ 2703839 h 2703839"/>
              <a:gd name="connsiteX7-67" fmla="*/ 81842 w 9522747"/>
              <a:gd name="connsiteY7-68" fmla="*/ 2146911 h 2703839"/>
              <a:gd name="connsiteX0-69" fmla="*/ 81842 w 9522747"/>
              <a:gd name="connsiteY0-70" fmla="*/ 2146911 h 2703839"/>
              <a:gd name="connsiteX1-71" fmla="*/ 97347 w 9522747"/>
              <a:gd name="connsiteY1-72" fmla="*/ 0 h 2703839"/>
              <a:gd name="connsiteX2-73" fmla="*/ 9074104 w 9522747"/>
              <a:gd name="connsiteY2-74" fmla="*/ 0 h 2703839"/>
              <a:gd name="connsiteX3-75" fmla="*/ 9522747 w 9522747"/>
              <a:gd name="connsiteY3-76" fmla="*/ 448643 h 2703839"/>
              <a:gd name="connsiteX4-77" fmla="*/ 9522747 w 9522747"/>
              <a:gd name="connsiteY4-78" fmla="*/ 2243164 h 2703839"/>
              <a:gd name="connsiteX5-79" fmla="*/ 9074104 w 9522747"/>
              <a:gd name="connsiteY5-80" fmla="*/ 2691807 h 2703839"/>
              <a:gd name="connsiteX6-81" fmla="*/ 121410 w 9522747"/>
              <a:gd name="connsiteY6-82" fmla="*/ 2703839 h 2703839"/>
              <a:gd name="connsiteX7-83" fmla="*/ 81842 w 9522747"/>
              <a:gd name="connsiteY7-84" fmla="*/ 2146911 h 2703839"/>
              <a:gd name="connsiteX0-85" fmla="*/ 81842 w 9522747"/>
              <a:gd name="connsiteY0-86" fmla="*/ 2146911 h 2703839"/>
              <a:gd name="connsiteX1-87" fmla="*/ 97347 w 9522747"/>
              <a:gd name="connsiteY1-88" fmla="*/ 0 h 2703839"/>
              <a:gd name="connsiteX2-89" fmla="*/ 9074104 w 9522747"/>
              <a:gd name="connsiteY2-90" fmla="*/ 0 h 2703839"/>
              <a:gd name="connsiteX3-91" fmla="*/ 9522747 w 9522747"/>
              <a:gd name="connsiteY3-92" fmla="*/ 448643 h 2703839"/>
              <a:gd name="connsiteX4-93" fmla="*/ 9522747 w 9522747"/>
              <a:gd name="connsiteY4-94" fmla="*/ 2243164 h 2703839"/>
              <a:gd name="connsiteX5-95" fmla="*/ 9074104 w 9522747"/>
              <a:gd name="connsiteY5-96" fmla="*/ 2691807 h 2703839"/>
              <a:gd name="connsiteX6-97" fmla="*/ 121410 w 9522747"/>
              <a:gd name="connsiteY6-98" fmla="*/ 2703839 h 2703839"/>
              <a:gd name="connsiteX7-99" fmla="*/ 81842 w 9522747"/>
              <a:gd name="connsiteY7-100" fmla="*/ 2146911 h 2703839"/>
              <a:gd name="connsiteX0-101" fmla="*/ 0 w 9440905"/>
              <a:gd name="connsiteY0-102" fmla="*/ 2146911 h 2704560"/>
              <a:gd name="connsiteX1-103" fmla="*/ 15505 w 9440905"/>
              <a:gd name="connsiteY1-104" fmla="*/ 0 h 2704560"/>
              <a:gd name="connsiteX2-105" fmla="*/ 8992262 w 9440905"/>
              <a:gd name="connsiteY2-106" fmla="*/ 0 h 2704560"/>
              <a:gd name="connsiteX3-107" fmla="*/ 9440905 w 9440905"/>
              <a:gd name="connsiteY3-108" fmla="*/ 448643 h 2704560"/>
              <a:gd name="connsiteX4-109" fmla="*/ 9440905 w 9440905"/>
              <a:gd name="connsiteY4-110" fmla="*/ 2243164 h 2704560"/>
              <a:gd name="connsiteX5-111" fmla="*/ 8992262 w 9440905"/>
              <a:gd name="connsiteY5-112" fmla="*/ 2691807 h 2704560"/>
              <a:gd name="connsiteX6-113" fmla="*/ 39568 w 9440905"/>
              <a:gd name="connsiteY6-114" fmla="*/ 2703839 h 2704560"/>
              <a:gd name="connsiteX7-115" fmla="*/ 0 w 9440905"/>
              <a:gd name="connsiteY7-116" fmla="*/ 2146911 h 2704560"/>
              <a:gd name="connsiteX0-117" fmla="*/ 10422 w 9451327"/>
              <a:gd name="connsiteY0-118" fmla="*/ 2146911 h 2704560"/>
              <a:gd name="connsiteX1-119" fmla="*/ 25927 w 9451327"/>
              <a:gd name="connsiteY1-120" fmla="*/ 0 h 2704560"/>
              <a:gd name="connsiteX2-121" fmla="*/ 9002684 w 9451327"/>
              <a:gd name="connsiteY2-122" fmla="*/ 0 h 2704560"/>
              <a:gd name="connsiteX3-123" fmla="*/ 9451327 w 9451327"/>
              <a:gd name="connsiteY3-124" fmla="*/ 448643 h 2704560"/>
              <a:gd name="connsiteX4-125" fmla="*/ 9451327 w 9451327"/>
              <a:gd name="connsiteY4-126" fmla="*/ 2243164 h 2704560"/>
              <a:gd name="connsiteX5-127" fmla="*/ 9002684 w 9451327"/>
              <a:gd name="connsiteY5-128" fmla="*/ 2691807 h 2704560"/>
              <a:gd name="connsiteX6-129" fmla="*/ 1864 w 9451327"/>
              <a:gd name="connsiteY6-130" fmla="*/ 2703839 h 2704560"/>
              <a:gd name="connsiteX7-131" fmla="*/ 10422 w 9451327"/>
              <a:gd name="connsiteY7-132" fmla="*/ 2146911 h 2704560"/>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51327" h="2704560">
                <a:moveTo>
                  <a:pt x="10422" y="2146911"/>
                </a:moveTo>
                <a:lnTo>
                  <a:pt x="25927" y="0"/>
                </a:lnTo>
                <a:lnTo>
                  <a:pt x="9002684" y="0"/>
                </a:lnTo>
                <a:cubicBezTo>
                  <a:pt x="9250463" y="0"/>
                  <a:pt x="9451327" y="200864"/>
                  <a:pt x="9451327" y="448643"/>
                </a:cubicBezTo>
                <a:lnTo>
                  <a:pt x="9451327" y="2243164"/>
                </a:lnTo>
                <a:cubicBezTo>
                  <a:pt x="9451327" y="2490943"/>
                  <a:pt x="9250463" y="2691807"/>
                  <a:pt x="9002684" y="2691807"/>
                </a:cubicBezTo>
                <a:lnTo>
                  <a:pt x="1864" y="2703839"/>
                </a:lnTo>
                <a:cubicBezTo>
                  <a:pt x="-5284" y="2727902"/>
                  <a:pt x="10422" y="2142027"/>
                  <a:pt x="10422" y="2146911"/>
                </a:cubicBezTo>
                <a:close/>
              </a:path>
            </a:pathLst>
          </a:custGeom>
          <a:solidFill>
            <a:schemeClr val="bg1">
              <a:alpha val="64000"/>
            </a:schemeClr>
          </a:solidFill>
          <a:ln>
            <a:solidFill>
              <a:srgbClr val="DED3CF"/>
            </a:solidFill>
          </a:ln>
          <a:effectLst>
            <a:outerShdw blurRad="495300" dist="127000" dir="5400000" algn="ctr" rotWithShape="0">
              <a:srgbClr val="000000">
                <a:alpha val="2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000"/>
          </a:p>
        </p:txBody>
      </p:sp>
      <p:sp>
        <p:nvSpPr>
          <p:cNvPr id="10" name="标题 2"/>
          <p:cNvSpPr txBox="1"/>
          <p:nvPr/>
        </p:nvSpPr>
        <p:spPr>
          <a:xfrm>
            <a:off x="3193361" y="2586483"/>
            <a:ext cx="2627272" cy="122370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zh-CN" altLang="en-US" sz="3800" b="1" kern="100" smtClean="0">
                <a:solidFill>
                  <a:schemeClr val="bg1">
                    <a:lumMod val="50000"/>
                  </a:schemeClr>
                </a:solidFill>
                <a:latin typeface="Times New Roman" panose="02020603050405020304"/>
                <a:ea typeface="微软雅黑" panose="020b0503020204020204" charset="-122"/>
              </a:rPr>
              <a:t>本课结束</a:t>
            </a:r>
            <a:endParaRPr lang="zh-CN" altLang="en-US" sz="3600" kern="100">
              <a:solidFill>
                <a:schemeClr val="bg1">
                  <a:lumMod val="50000"/>
                </a:schemeClr>
              </a:solidFill>
              <a:latin typeface="华文楷体" panose="02010600040101010101" charset="-122"/>
              <a:ea typeface="华文楷体" panose="02010600040101010101" charset="-122"/>
              <a:cs typeface="Times New Roman" panose="02020603050405020304"/>
            </a:endParaRPr>
          </a:p>
        </p:txBody>
      </p:sp>
      <p:pic>
        <p:nvPicPr>
          <p:cNvPr id="11" name="New picture"/>
          <p:cNvPicPr/>
          <p:nvPr/>
        </p:nvPicPr>
        <p:blipFill>
          <a:blip r:embed="rId2"/>
          <a:stretch>
            <a:fillRect/>
          </a:stretch>
        </p:blipFill>
        <p:spPr>
          <a:xfrm>
            <a:off x="11226800" y="11518900"/>
            <a:ext cx="342900" cy="254000"/>
          </a:xfrm>
          <a:prstGeom prst="cube">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pSp>
        <p:nvGrpSpPr>
          <p:cNvPr id="5" name="组合 4"/>
          <p:cNvGrpSpPr/>
          <p:nvPr/>
        </p:nvGrpSpPr>
        <p:grpSpPr>
          <a:xfrm rot="10800000">
            <a:off x="212824" y="254442"/>
            <a:ext cx="1849140" cy="582270"/>
            <a:chOff x="1198662" y="3429794"/>
            <a:chExt cx="3600400" cy="792088"/>
          </a:xfrm>
        </p:grpSpPr>
        <p:grpSp>
          <p:nvGrpSpPr>
            <p:cNvPr id="6" name="组合 5"/>
            <p:cNvGrpSpPr/>
            <p:nvPr/>
          </p:nvGrpSpPr>
          <p:grpSpPr>
            <a:xfrm>
              <a:off x="1198662" y="3429794"/>
              <a:ext cx="3600400" cy="288000"/>
              <a:chOff x="1198662" y="3429794"/>
              <a:chExt cx="3600400" cy="288000"/>
            </a:xfrm>
          </p:grpSpPr>
          <p:cxnSp>
            <p:nvCxnSpPr>
              <p:cNvPr id="12" name="直接连接符 11"/>
              <p:cNvCxnSpPr/>
              <p:nvPr/>
            </p:nvCxnSpPr>
            <p:spPr>
              <a:xfrm>
                <a:off x="1198662" y="3429794"/>
                <a:ext cx="3600400" cy="0"/>
              </a:xfrm>
              <a:prstGeom prst="line">
                <a:avLst/>
              </a:prstGeom>
              <a:ln w="952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1198662" y="3429794"/>
                <a:ext cx="0" cy="288000"/>
              </a:xfrm>
              <a:prstGeom prst="line">
                <a:avLst/>
              </a:prstGeom>
              <a:ln w="952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H="1">
                <a:off x="4799062" y="3429794"/>
                <a:ext cx="0" cy="288000"/>
              </a:xfrm>
              <a:prstGeom prst="line">
                <a:avLst/>
              </a:prstGeom>
              <a:ln w="952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7" name="组合 6"/>
            <p:cNvGrpSpPr/>
            <p:nvPr/>
          </p:nvGrpSpPr>
          <p:grpSpPr>
            <a:xfrm>
              <a:off x="1198662" y="3933882"/>
              <a:ext cx="3600400" cy="288000"/>
              <a:chOff x="1198662" y="3933882"/>
              <a:chExt cx="3600400" cy="288000"/>
            </a:xfrm>
          </p:grpSpPr>
          <p:cxnSp>
            <p:nvCxnSpPr>
              <p:cNvPr id="9" name="直接连接符 8"/>
              <p:cNvCxnSpPr/>
              <p:nvPr/>
            </p:nvCxnSpPr>
            <p:spPr>
              <a:xfrm>
                <a:off x="1198662" y="4221882"/>
                <a:ext cx="3600400" cy="0"/>
              </a:xfrm>
              <a:prstGeom prst="line">
                <a:avLst/>
              </a:prstGeom>
              <a:ln w="952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a:off x="1200984" y="3933882"/>
                <a:ext cx="0" cy="288000"/>
              </a:xfrm>
              <a:prstGeom prst="line">
                <a:avLst/>
              </a:prstGeom>
              <a:ln w="952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4799062" y="3933882"/>
                <a:ext cx="0" cy="288000"/>
              </a:xfrm>
              <a:prstGeom prst="line">
                <a:avLst/>
              </a:prstGeom>
              <a:ln w="952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sp>
        <p:nvSpPr>
          <p:cNvPr id="15" name="矩形 14"/>
          <p:cNvSpPr/>
          <p:nvPr/>
        </p:nvSpPr>
        <p:spPr>
          <a:xfrm rot="5400000">
            <a:off x="944158" y="-236295"/>
            <a:ext cx="365212" cy="158598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16" name="文本框 15"/>
          <p:cNvSpPr txBox="1"/>
          <p:nvPr/>
        </p:nvSpPr>
        <p:spPr>
          <a:xfrm>
            <a:off x="333772" y="328056"/>
            <a:ext cx="2363471" cy="523220"/>
          </a:xfrm>
          <a:prstGeom prst="rect">
            <a:avLst/>
          </a:prstGeom>
          <a:noFill/>
        </p:spPr>
        <p:txBody>
          <a:bodyPr wrap="square" rtlCol="0">
            <a:spAutoFit/>
          </a:bodyPr>
          <a:lstStyle/>
          <a:p>
            <a:r>
              <a:rPr lang="zh-CN" altLang="en-US" sz="2800" b="1" smtClean="0">
                <a:solidFill>
                  <a:schemeClr val="accent4">
                    <a:lumMod val="50000"/>
                  </a:schemeClr>
                </a:solidFill>
                <a:latin typeface="Adobe 黑体 Std R" panose="020b0400000000000000" pitchFamily="34" charset="-122"/>
                <a:ea typeface="Adobe 黑体 Std R" panose="020b0400000000000000" pitchFamily="34" charset="-122"/>
              </a:rPr>
              <a:t>话题导入</a:t>
            </a:r>
            <a:endParaRPr lang="zh-CN" altLang="en-US" sz="2800" b="1">
              <a:solidFill>
                <a:schemeClr val="accent4">
                  <a:lumMod val="50000"/>
                </a:schemeClr>
              </a:solidFill>
              <a:latin typeface="Adobe 黑体 Std R" panose="020b0400000000000000" pitchFamily="34" charset="-122"/>
              <a:ea typeface="Adobe 黑体 Std R" panose="020b0400000000000000" pitchFamily="34" charset="-122"/>
            </a:endParaRPr>
          </a:p>
        </p:txBody>
      </p:sp>
      <p:cxnSp>
        <p:nvCxnSpPr>
          <p:cNvPr id="17" name="直接连接符 16"/>
          <p:cNvCxnSpPr/>
          <p:nvPr/>
        </p:nvCxnSpPr>
        <p:spPr>
          <a:xfrm flipV="1">
            <a:off x="2052304" y="519444"/>
            <a:ext cx="9362233" cy="20319"/>
          </a:xfrm>
          <a:prstGeom prst="line">
            <a:avLst/>
          </a:prstGeom>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333773" y="1227659"/>
            <a:ext cx="11392669" cy="4817729"/>
          </a:xfrm>
          <a:prstGeom prst="rect">
            <a:avLst/>
          </a:prstGeom>
        </p:spPr>
        <p:txBody>
          <a:bodyPr wrap="square">
            <a:spAutoFit/>
          </a:bodyPr>
          <a:lstStyle/>
          <a:p>
            <a:pPr indent="661035">
              <a:lnSpc>
                <a:spcPct val="150000"/>
              </a:lnSpc>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One of the greatest mysteries on the Earth is the statues(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雕像</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standing on Easter Island</a:t>
            </a:r>
            <a:r>
              <a:rPr lang="en-US" altLang="zh-CN" sz="2600" b="1" kern="100" baseline="300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1</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Easter Island is one of the most remote islands on the Earth.It is in the southern Pacific Ocean,2,300 miles west of the coast of Chile and 2,500 miles southeast of Tahiti.</a:t>
            </a:r>
            <a:endParaRPr lang="zh-CN" altLang="zh-CN" sz="1050" kern="100">
              <a:latin typeface="宋体" panose="02010600030101010101" pitchFamily="2" charset="-122"/>
              <a:cs typeface="Courier New" panose="02070609020205090404" pitchFamily="49" charset="0"/>
            </a:endParaRPr>
          </a:p>
          <a:p>
            <a:pPr indent="661035"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Who built these statues and why and how did they get there? Nobody knows the answer for sure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but many are trying to find it out.It has even been suggested that space aliens may have played a role regarding the statues.There are also other theories about them.</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333773" y="531387"/>
            <a:ext cx="11392669" cy="5417893"/>
          </a:xfrm>
          <a:prstGeom prst="rect">
            <a:avLst/>
          </a:prstGeom>
        </p:spPr>
        <p:txBody>
          <a:bodyPr wrap="square">
            <a:spAutoFit/>
          </a:bodyPr>
          <a:lstStyle/>
          <a:p>
            <a:pPr indent="661035"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One theory suggests that Easter Island was occupied by Polynesian sailors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who traveled thousands of miles in their canoes(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独木舟</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guided by the stars</a:t>
            </a:r>
            <a:r>
              <a:rPr lang="en-US" altLang="zh-CN" sz="2600" b="1" kern="100" baseline="30000">
                <a:latin typeface="Times New Roman" panose="02020603050405020304" pitchFamily="18" charset="0"/>
                <a:ea typeface="华文细黑" panose="02010600040101010101" pitchFamily="2" charset="-122"/>
                <a:cs typeface="Courier New" panose="02070609020205090404" pitchFamily="49" charset="0"/>
              </a:rPr>
              <a:t>2</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and the birds making flights out to look for food.They first arrived on the island in 400 AD.However</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they were trapped by the current(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洋流</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endParaRPr lang="zh-CN" altLang="zh-CN" sz="2600" kern="100">
              <a:latin typeface="宋体" panose="02010600030101010101" pitchFamily="2" charset="-122"/>
              <a:cs typeface="Courier New" panose="02070609020205090404" pitchFamily="49" charset="0"/>
            </a:endParaRPr>
          </a:p>
          <a:p>
            <a:pPr indent="661035"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 Easter Islanders had their own system of writing</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different from any other in the world.No other Pacific Islanders knew how to write.Who taught the Easter Islanders how to write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or did they develop their own system? </a:t>
            </a:r>
            <a:endPar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endParaRPr>
          </a:p>
          <a:p>
            <a:pPr indent="661035"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In brief</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Easter Island continues to be one of the world</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 greatest unexplained mysteries</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endParaRPr lang="zh-CN" altLang="zh-CN" sz="2600" kern="100">
              <a:latin typeface="宋体" panose="02010600030101010101" pitchFamily="2" charset="-122"/>
              <a:cs typeface="Courier New" panose="02070609020205090404" pitchFamily="49" charset="0"/>
            </a:endParaRPr>
          </a:p>
        </p:txBody>
      </p:sp>
    </p:spTree>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rot="5400000">
            <a:off x="1631790" y="-310075"/>
            <a:ext cx="558593" cy="270769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5" name="矩形 4"/>
          <p:cNvSpPr/>
          <p:nvPr/>
        </p:nvSpPr>
        <p:spPr>
          <a:xfrm>
            <a:off x="571569" y="628926"/>
            <a:ext cx="2698175" cy="661848"/>
          </a:xfrm>
          <a:prstGeom prst="rect">
            <a:avLst/>
          </a:prstGeom>
        </p:spPr>
        <p:txBody>
          <a:bodyPr wrap="none">
            <a:spAutoFit/>
          </a:bodyPr>
          <a:lstStyle/>
          <a:p>
            <a:pPr algn="just">
              <a:lnSpc>
                <a:spcPct val="150000"/>
              </a:lnSpc>
              <a:tabLst>
                <a:tab pos="2340610"/>
              </a:tabLst>
            </a:pPr>
            <a:r>
              <a:rPr lang="zh-CN" altLang="zh-CN" sz="2800" b="1">
                <a:solidFill>
                  <a:srgbClr val="FF9900"/>
                </a:solidFill>
                <a:latin typeface="Arial"/>
                <a:ea typeface="微软雅黑" panose="020b0503020204020204" charset="-122"/>
              </a:rPr>
              <a:t>靓句运用于写作</a:t>
            </a:r>
            <a:endParaRPr lang="zh-CN" altLang="zh-CN" sz="2800" b="1">
              <a:solidFill>
                <a:srgbClr val="FF9900"/>
              </a:solidFill>
              <a:latin typeface="Arial"/>
              <a:ea typeface="微软雅黑" panose="020b0503020204020204" charset="-122"/>
            </a:endParaRPr>
          </a:p>
        </p:txBody>
      </p:sp>
      <p:sp>
        <p:nvSpPr>
          <p:cNvPr id="6" name="矩形 5"/>
          <p:cNvSpPr/>
          <p:nvPr/>
        </p:nvSpPr>
        <p:spPr>
          <a:xfrm>
            <a:off x="557240" y="1556792"/>
            <a:ext cx="11169202" cy="2492990"/>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1.We will play against the team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coming from Hong-xing High School</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endPar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endParaRPr>
          </a:p>
          <a:p>
            <a:pPr algn="r">
              <a:lnSpc>
                <a:spcPct val="150000"/>
              </a:lnSpc>
              <a:spcAft>
                <a:spcPct val="0"/>
              </a:spcAft>
            </a:pPr>
            <a:r>
              <a:rPr lang="en-US" altLang="zh-CN" sz="2600" b="1" kern="100">
                <a:solidFill>
                  <a:srgbClr val="808080"/>
                </a:solidFill>
                <a:latin typeface="Times New Roman" panose="02020603050405020304" pitchFamily="18" charset="0"/>
                <a:ea typeface="华文细黑" panose="02010600040101010101" pitchFamily="2" charset="-122"/>
                <a:cs typeface="Courier New" panose="02070609020205090404" pitchFamily="49" charset="0"/>
              </a:rPr>
              <a:t>(2019·</a:t>
            </a:r>
            <a:r>
              <a:rPr lang="zh-CN" altLang="zh-CN" sz="2600" b="1" kern="100">
                <a:solidFill>
                  <a:srgbClr val="808080"/>
                </a:solidFill>
                <a:latin typeface="Times New Roman" panose="02020603050405020304" pitchFamily="18" charset="0"/>
                <a:ea typeface="华文细黑" panose="02010600040101010101" pitchFamily="2" charset="-122"/>
                <a:cs typeface="Courier New" panose="02070609020205090404" pitchFamily="49" charset="0"/>
              </a:rPr>
              <a:t>全国</a:t>
            </a:r>
            <a:r>
              <a:rPr lang="en-US" altLang="zh-CN" sz="2600" b="1" kern="100">
                <a:solidFill>
                  <a:srgbClr val="808080"/>
                </a:solidFill>
                <a:latin typeface="Times New Roman" panose="02020603050405020304" pitchFamily="18" charset="0"/>
                <a:ea typeface="华文细黑" panose="02010600040101010101" pitchFamily="2" charset="-122"/>
                <a:cs typeface="Courier New" panose="02070609020205090404" pitchFamily="49" charset="0"/>
              </a:rPr>
              <a:t>Ⅱ</a:t>
            </a:r>
            <a:r>
              <a:rPr lang="zh-CN" altLang="zh-CN" sz="2600" b="1" kern="100">
                <a:solidFill>
                  <a:srgbClr val="808080"/>
                </a:solidFill>
                <a:latin typeface="Times New Roman" panose="02020603050405020304" pitchFamily="18" charset="0"/>
                <a:ea typeface="华文细黑" panose="02010600040101010101" pitchFamily="2" charset="-122"/>
                <a:cs typeface="Courier New" panose="02070609020205090404" pitchFamily="49" charset="0"/>
              </a:rPr>
              <a:t>，书面表达</a:t>
            </a:r>
            <a:r>
              <a:rPr lang="en-US" altLang="zh-CN" sz="2600" b="1" kern="100">
                <a:solidFill>
                  <a:srgbClr val="808080"/>
                </a:solidFill>
                <a:latin typeface="Times New Roman" panose="02020603050405020304" pitchFamily="18" charset="0"/>
                <a:ea typeface="华文细黑" panose="02010600040101010101" pitchFamily="2" charset="-122"/>
                <a:cs typeface="Courier New" panose="02070609020205090404" pitchFamily="49" charset="0"/>
              </a:rPr>
              <a:t>)</a:t>
            </a:r>
            <a:endParaRPr lang="zh-CN" altLang="zh-CN" sz="2600" b="1" kern="100">
              <a:solidFill>
                <a:srgbClr val="808080"/>
              </a:solidFill>
              <a:latin typeface="Times New Roman" panose="02020603050405020304" pitchFamily="18" charset="0"/>
              <a:ea typeface="华文细黑" panose="0201060004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2.I would be happy to see you at the welcome ceremony</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dressed in traditional Chinese dress</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solidFill>
                  <a:srgbClr val="808080"/>
                </a:solidFill>
                <a:latin typeface="Times New Roman" panose="02020603050405020304" pitchFamily="18" charset="0"/>
                <a:ea typeface="华文细黑" panose="02010600040101010101" pitchFamily="2" charset="-122"/>
                <a:cs typeface="Courier New" panose="02070609020205090404" pitchFamily="49" charset="0"/>
              </a:rPr>
              <a:t>(2019·</a:t>
            </a:r>
            <a:r>
              <a:rPr lang="zh-CN" altLang="zh-CN" sz="2600" b="1" kern="100">
                <a:solidFill>
                  <a:srgbClr val="808080"/>
                </a:solidFill>
                <a:latin typeface="Times New Roman" panose="02020603050405020304" pitchFamily="18" charset="0"/>
                <a:ea typeface="华文细黑" panose="02010600040101010101" pitchFamily="2" charset="-122"/>
                <a:cs typeface="Courier New" panose="02070609020205090404" pitchFamily="49" charset="0"/>
              </a:rPr>
              <a:t>江苏，书面表达</a:t>
            </a:r>
            <a:r>
              <a:rPr lang="en-US" altLang="zh-CN" sz="2600" b="1" kern="100">
                <a:solidFill>
                  <a:srgbClr val="808080"/>
                </a:solidFill>
                <a:latin typeface="Times New Roman" panose="02020603050405020304" pitchFamily="18" charset="0"/>
                <a:ea typeface="华文细黑" panose="02010600040101010101" pitchFamily="2" charset="-122"/>
                <a:cs typeface="Courier New" panose="02070609020205090404" pitchFamily="49" charset="0"/>
              </a:rPr>
              <a:t>)</a:t>
            </a:r>
            <a:endParaRPr lang="zh-CN" altLang="zh-CN" sz="2600" b="1" kern="100">
              <a:solidFill>
                <a:srgbClr val="80808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1" name="文本框 20">
            <a:hlinkClick r:id="rId2" action="ppaction://hlinksldjump"/>
          </p:cNvPr>
          <p:cNvSpPr txBox="1"/>
          <p:nvPr/>
        </p:nvSpPr>
        <p:spPr>
          <a:xfrm>
            <a:off x="3934172" y="4428401"/>
            <a:ext cx="4954896" cy="584775"/>
          </a:xfrm>
          <a:prstGeom prst="rect">
            <a:avLst/>
          </a:prstGeom>
          <a:noFill/>
          <a:ln>
            <a:noFill/>
          </a:ln>
        </p:spPr>
        <p:txBody>
          <a:bodyPr wrap="square" rtlCol="0">
            <a:spAutoFit/>
            <a:scene3d>
              <a:camera prst="orthographicFront"/>
              <a:lightRig rig="threePt" dir="t"/>
            </a:scene3d>
            <a:sp3d contourW="12700"/>
          </a:bodyPr>
          <a:lstStyle/>
          <a:p>
            <a:pPr defTabSz="914400"/>
            <a:r>
              <a:rPr lang="zh-CN" altLang="en-US" sz="3200" b="1">
                <a:solidFill>
                  <a:srgbClr val="8E6D48"/>
                </a:solidFill>
                <a:latin typeface="Arial"/>
                <a:ea typeface="微软雅黑" panose="020b0503020204020204" charset="-122"/>
              </a:rPr>
              <a:t>语篇理解</a:t>
            </a:r>
            <a:r>
              <a:rPr lang="zh-CN" altLang="en-US" sz="3200" b="1" smtClean="0">
                <a:solidFill>
                  <a:srgbClr val="8E6D48"/>
                </a:solidFill>
                <a:latin typeface="Arial"/>
                <a:ea typeface="微软雅黑" panose="020b0503020204020204" charset="-122"/>
              </a:rPr>
              <a:t>    </a:t>
            </a:r>
            <a:r>
              <a:rPr lang="zh-CN" altLang="en-US" smtClean="0">
                <a:solidFill>
                  <a:srgbClr val="8E6D48"/>
                </a:solidFill>
                <a:latin typeface="Arial"/>
                <a:ea typeface="微软雅黑" panose="020b0503020204020204" charset="-122"/>
              </a:rPr>
              <a:t>精读演练  萃取文本精华</a:t>
            </a:r>
            <a:endParaRPr lang="en-US" altLang="zh-CN">
              <a:solidFill>
                <a:srgbClr val="8E6D48"/>
              </a:solidFill>
              <a:latin typeface="Arial"/>
              <a:ea typeface="微软雅黑" panose="020b0503020204020204" charset="-122"/>
            </a:endParaRPr>
          </a:p>
        </p:txBody>
      </p:sp>
      <p:sp>
        <p:nvSpPr>
          <p:cNvPr id="20" name="文本框 19">
            <a:hlinkClick r:id="rId3" action="ppaction://hlinksldjump"/>
          </p:cNvPr>
          <p:cNvSpPr txBox="1"/>
          <p:nvPr/>
        </p:nvSpPr>
        <p:spPr>
          <a:xfrm>
            <a:off x="3934172" y="3429000"/>
            <a:ext cx="4954896" cy="584775"/>
          </a:xfrm>
          <a:prstGeom prst="rect">
            <a:avLst/>
          </a:prstGeom>
          <a:noFill/>
          <a:ln>
            <a:noFill/>
          </a:ln>
        </p:spPr>
        <p:txBody>
          <a:bodyPr wrap="square" rtlCol="0">
            <a:spAutoFit/>
            <a:scene3d>
              <a:camera prst="orthographicFront"/>
              <a:lightRig rig="threePt" dir="t"/>
            </a:scene3d>
            <a:sp3d contourW="12700"/>
          </a:bodyPr>
          <a:lstStyle/>
          <a:p>
            <a:pPr defTabSz="914400"/>
            <a:r>
              <a:rPr lang="zh-CN" altLang="en-US" sz="3200" b="1" smtClean="0">
                <a:solidFill>
                  <a:srgbClr val="8E6D48"/>
                </a:solidFill>
                <a:latin typeface="Arial"/>
                <a:ea typeface="微软雅黑" panose="020b0503020204020204" charset="-122"/>
              </a:rPr>
              <a:t>读前清障    </a:t>
            </a:r>
            <a:r>
              <a:rPr lang="zh-CN" altLang="en-US">
                <a:solidFill>
                  <a:srgbClr val="8E6D48"/>
                </a:solidFill>
                <a:latin typeface="Arial"/>
                <a:ea typeface="微软雅黑" panose="020b0503020204020204" charset="-122"/>
              </a:rPr>
              <a:t>识记单词</a:t>
            </a:r>
            <a:r>
              <a:rPr lang="zh-CN" altLang="en-US" smtClean="0">
                <a:solidFill>
                  <a:srgbClr val="8E6D48"/>
                </a:solidFill>
                <a:latin typeface="Arial"/>
                <a:ea typeface="微软雅黑" panose="020b0503020204020204" charset="-122"/>
              </a:rPr>
              <a:t>  快速顺畅阅读</a:t>
            </a:r>
            <a:endParaRPr lang="en-US" altLang="zh-CN">
              <a:solidFill>
                <a:srgbClr val="8E6D48"/>
              </a:solidFill>
              <a:latin typeface="+mj-ea"/>
              <a:ea typeface="+mj-ea"/>
            </a:endParaRPr>
          </a:p>
        </p:txBody>
      </p:sp>
      <p:grpSp>
        <p:nvGrpSpPr>
          <p:cNvPr id="23" name="组合 22"/>
          <p:cNvGrpSpPr/>
          <p:nvPr/>
        </p:nvGrpSpPr>
        <p:grpSpPr>
          <a:xfrm rot="10800000">
            <a:off x="212824" y="254442"/>
            <a:ext cx="1849140" cy="582270"/>
            <a:chOff x="1198662" y="3429794"/>
            <a:chExt cx="3600400" cy="792088"/>
          </a:xfrm>
        </p:grpSpPr>
        <p:grpSp>
          <p:nvGrpSpPr>
            <p:cNvPr id="24" name="组合 23"/>
            <p:cNvGrpSpPr/>
            <p:nvPr/>
          </p:nvGrpSpPr>
          <p:grpSpPr>
            <a:xfrm>
              <a:off x="1198662" y="3429794"/>
              <a:ext cx="3600400" cy="288000"/>
              <a:chOff x="1198662" y="3429794"/>
              <a:chExt cx="3600400" cy="288000"/>
            </a:xfrm>
          </p:grpSpPr>
          <p:cxnSp>
            <p:nvCxnSpPr>
              <p:cNvPr id="29" name="直接连接符 28"/>
              <p:cNvCxnSpPr/>
              <p:nvPr/>
            </p:nvCxnSpPr>
            <p:spPr>
              <a:xfrm>
                <a:off x="1198662" y="3429794"/>
                <a:ext cx="3600400" cy="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H="1">
                <a:off x="1198662" y="3429794"/>
                <a:ext cx="0" cy="28800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H="1">
                <a:off x="4799062" y="3429794"/>
                <a:ext cx="0" cy="28800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25" name="组合 24"/>
            <p:cNvGrpSpPr/>
            <p:nvPr/>
          </p:nvGrpSpPr>
          <p:grpSpPr>
            <a:xfrm>
              <a:off x="1198662" y="3933882"/>
              <a:ext cx="3600400" cy="288000"/>
              <a:chOff x="1198662" y="3933882"/>
              <a:chExt cx="3600400" cy="288000"/>
            </a:xfrm>
          </p:grpSpPr>
          <p:cxnSp>
            <p:nvCxnSpPr>
              <p:cNvPr id="26" name="直接连接符 25"/>
              <p:cNvCxnSpPr/>
              <p:nvPr/>
            </p:nvCxnSpPr>
            <p:spPr>
              <a:xfrm>
                <a:off x="1198662" y="4221882"/>
                <a:ext cx="3600400" cy="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1200984" y="3933882"/>
                <a:ext cx="0" cy="28800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4799062" y="3933882"/>
                <a:ext cx="0" cy="28800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grpSp>
      </p:grpSp>
      <p:sp>
        <p:nvSpPr>
          <p:cNvPr id="32" name="矩形 31"/>
          <p:cNvSpPr/>
          <p:nvPr/>
        </p:nvSpPr>
        <p:spPr>
          <a:xfrm rot="5400000">
            <a:off x="944158" y="-236295"/>
            <a:ext cx="365212" cy="158598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3" name="文本框 32"/>
          <p:cNvSpPr txBox="1"/>
          <p:nvPr/>
        </p:nvSpPr>
        <p:spPr>
          <a:xfrm>
            <a:off x="281945" y="286775"/>
            <a:ext cx="2363471" cy="523220"/>
          </a:xfrm>
          <a:prstGeom prst="rect">
            <a:avLst/>
          </a:prstGeom>
          <a:noFill/>
        </p:spPr>
        <p:txBody>
          <a:bodyPr wrap="square" rtlCol="0">
            <a:spAutoFit/>
          </a:bodyPr>
          <a:lstStyle/>
          <a:p>
            <a:r>
              <a:rPr lang="zh-CN" altLang="en-US" sz="2800" b="1" smtClean="0">
                <a:solidFill>
                  <a:schemeClr val="accent4">
                    <a:lumMod val="50000"/>
                  </a:schemeClr>
                </a:solidFill>
                <a:latin typeface="Adobe 黑体 Std R" panose="020b0400000000000000" pitchFamily="34" charset="-122"/>
                <a:ea typeface="Adobe 黑体 Std R" panose="020b0400000000000000" pitchFamily="34" charset="-122"/>
              </a:rPr>
              <a:t>内容索引</a:t>
            </a:r>
            <a:endParaRPr lang="zh-CN" altLang="en-US" sz="2800" b="1">
              <a:solidFill>
                <a:schemeClr val="accent4">
                  <a:lumMod val="50000"/>
                </a:schemeClr>
              </a:solidFill>
              <a:latin typeface="Adobe 黑体 Std R" panose="020b0400000000000000" pitchFamily="34" charset="-122"/>
              <a:ea typeface="Adobe 黑体 Std R" panose="020b0400000000000000" pitchFamily="34" charset="-122"/>
            </a:endParaRPr>
          </a:p>
        </p:txBody>
      </p:sp>
      <p:cxnSp>
        <p:nvCxnSpPr>
          <p:cNvPr id="34" name="直接连接符 33"/>
          <p:cNvCxnSpPr/>
          <p:nvPr/>
        </p:nvCxnSpPr>
        <p:spPr>
          <a:xfrm flipV="1">
            <a:off x="2052304" y="519444"/>
            <a:ext cx="9362233" cy="2031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780326" y="1681644"/>
            <a:ext cx="10628167" cy="523220"/>
          </a:xfrm>
          <a:prstGeom prst="rect">
            <a:avLst/>
          </a:prstGeom>
        </p:spPr>
        <p:txBody>
          <a:bodyPr wrap="none">
            <a:spAutoFit/>
          </a:bodyPr>
          <a:lstStyle/>
          <a:p>
            <a:pPr algn="ctr">
              <a:spcBef>
                <a:spcPts val="1300"/>
              </a:spcBef>
              <a:spcAft>
                <a:spcPts val="1300"/>
              </a:spcAft>
            </a:pPr>
            <a:r>
              <a:rPr lang="en-US" altLang="zh-CN" sz="2800" b="1" kern="100">
                <a:solidFill>
                  <a:schemeClr val="tx1">
                    <a:lumMod val="75000"/>
                    <a:lumOff val="25000"/>
                  </a:schemeClr>
                </a:solidFill>
                <a:latin typeface="Times New Roman" panose="02020603050405020304" pitchFamily="18" charset="0"/>
                <a:ea typeface="华文细黑" panose="02010600040101010101" pitchFamily="2" charset="-122"/>
                <a:cs typeface="Times New Roman" panose="02020603050405020304" pitchFamily="18" charset="0"/>
              </a:rPr>
              <a:t>Period One</a:t>
            </a:r>
            <a:r>
              <a:rPr lang="zh-CN" altLang="zh-CN" sz="2800" b="1" kern="100">
                <a:solidFill>
                  <a:schemeClr val="tx1">
                    <a:lumMod val="75000"/>
                    <a:lumOff val="25000"/>
                  </a:schemeClr>
                </a:solidFill>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800" b="1" kern="100">
                <a:solidFill>
                  <a:schemeClr val="tx1">
                    <a:lumMod val="75000"/>
                    <a:lumOff val="25000"/>
                  </a:schemeClr>
                </a:solidFill>
                <a:latin typeface="Times New Roman" panose="02020603050405020304" pitchFamily="18" charset="0"/>
                <a:ea typeface="华文细黑" panose="02010600040101010101" pitchFamily="2" charset="-122"/>
                <a:cs typeface="Times New Roman" panose="02020603050405020304" pitchFamily="18" charset="0"/>
              </a:rPr>
              <a:t>Starting out &amp; Understanding ideas—Comprehending</a:t>
            </a:r>
            <a:endParaRPr lang="zh-CN" altLang="zh-CN" sz="2800" b="1" kern="100">
              <a:solidFill>
                <a:schemeClr val="tx1">
                  <a:lumMod val="75000"/>
                  <a:lumOff val="25000"/>
                </a:schemeClr>
              </a:solidFill>
              <a:latin typeface="Times New Roman" panose="02020603050405020304" pitchFamily="18" charset="0"/>
              <a:ea typeface="华文细黑" panose="02010600040101010101" pitchFamily="2" charset="-122"/>
              <a:cs typeface="Times New Roman" panose="02020603050405020304" pitchFamily="18"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8" name="图片 7"/>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7200"/>
                    </a14:imgEffect>
                  </a14:imgLayer>
                </a14:imgProps>
              </a:ext>
            </a:extLst>
          </a:blip>
          <a:stretch>
            <a:fillRect/>
          </a:stretch>
        </p:blipFill>
        <p:spPr>
          <a:xfrm>
            <a:off x="-1" y="-53185"/>
            <a:ext cx="12188825" cy="961905"/>
          </a:xfrm>
          <a:prstGeom prst="rect">
            <a:avLst/>
          </a:prstGeom>
        </p:spPr>
      </p:pic>
      <p:sp>
        <p:nvSpPr>
          <p:cNvPr id="10" name="点击文字添加标题"/>
          <p:cNvSpPr txBox="1"/>
          <p:nvPr/>
        </p:nvSpPr>
        <p:spPr>
          <a:xfrm>
            <a:off x="2795023" y="116632"/>
            <a:ext cx="3689666" cy="646331"/>
          </a:xfrm>
          <a:prstGeom prst="rect">
            <a:avLst/>
          </a:prstGeom>
          <a:noFill/>
        </p:spPr>
        <p:txBody>
          <a:bodyPr wrap="square" rtlCol="0">
            <a:spAutoFit/>
          </a:bodyPr>
          <a:lstStyle>
            <a:defPPr>
              <a:defRPr lang="zh-CN"/>
            </a:defPPr>
            <a:lvl1pPr algn="dist">
              <a:defRPr sz="7200" b="1">
                <a:gradFill>
                  <a:gsLst>
                    <a:gs pos="56000">
                      <a:srgbClr val="FEFC96"/>
                    </a:gs>
                    <a:gs pos="71000">
                      <a:srgbClr val="FAAF5B"/>
                    </a:gs>
                    <a:gs pos="100000">
                      <a:srgbClr val="88765E"/>
                    </a:gs>
                    <a:gs pos="20000">
                      <a:srgbClr val="758A80"/>
                    </a:gs>
                    <a:gs pos="0">
                      <a:srgbClr val="75FEFF"/>
                    </a:gs>
                    <a:gs pos="35000">
                      <a:srgbClr val="FDFFFD"/>
                    </a:gs>
                  </a:gsLst>
                  <a:lin ang="0" scaled="1"/>
                </a:gradFill>
                <a:effectLst>
                  <a:outerShdw blurRad="38100" dist="38100" dir="2700000" algn="tl">
                    <a:srgbClr val="000000">
                      <a:alpha val="43137"/>
                    </a:srgbClr>
                  </a:outerShdw>
                </a:effectLst>
                <a:latin typeface="微软雅黑" panose="020b0503020204020204" charset="-122"/>
                <a:ea typeface="微软雅黑" panose="020b0503020204020204" charset="-122"/>
              </a:defRPr>
            </a:lvl1pPr>
          </a:lstStyle>
          <a:p>
            <a:pPr algn="ctr" defTabSz="914400" fontAlgn="base">
              <a:spcBef>
                <a:spcPct val="0"/>
              </a:spcBef>
              <a:spcAft>
                <a:spcPct val="0"/>
              </a:spcAft>
              <a:defRPr/>
            </a:pPr>
            <a:r>
              <a:rPr lang="zh-CN" altLang="en-US" sz="3600">
                <a:solidFill>
                  <a:srgbClr val="8E6D48"/>
                </a:solidFill>
                <a:effectLst/>
                <a:latin typeface="Arial"/>
                <a:ea typeface="微软雅黑" panose="020b0503020204020204" charset="-122"/>
              </a:rPr>
              <a:t>读 前 清 障</a:t>
            </a:r>
            <a:endParaRPr lang="en-US" altLang="zh-CN" sz="3600">
              <a:solidFill>
                <a:srgbClr val="8E6D48"/>
              </a:solidFill>
              <a:effectLst/>
              <a:latin typeface="Arial"/>
              <a:ea typeface="微软雅黑" panose="020b0503020204020204" charset="-122"/>
            </a:endParaRPr>
          </a:p>
        </p:txBody>
      </p:sp>
      <p:sp>
        <p:nvSpPr>
          <p:cNvPr id="11" name="文本框 10"/>
          <p:cNvSpPr txBox="1"/>
          <p:nvPr/>
        </p:nvSpPr>
        <p:spPr>
          <a:xfrm>
            <a:off x="5963375" y="332656"/>
            <a:ext cx="2723325" cy="369332"/>
          </a:xfrm>
          <a:prstGeom prst="rect">
            <a:avLst/>
          </a:prstGeom>
          <a:noFill/>
        </p:spPr>
        <p:txBody>
          <a:bodyPr wrap="square" rtlCol="0">
            <a:spAutoFit/>
          </a:bodyPr>
          <a:lstStyle/>
          <a:p>
            <a:pPr algn="ctr" defTabSz="1218565"/>
            <a:r>
              <a:rPr lang="zh-CN" altLang="en-US" kern="100">
                <a:solidFill>
                  <a:prstClr val="black">
                    <a:lumMod val="50000"/>
                    <a:lumOff val="50000"/>
                  </a:prstClr>
                </a:solidFill>
                <a:latin typeface="微软雅黑" panose="020b0503020204020204" charset="-122"/>
                <a:ea typeface="微软雅黑" panose="020b0503020204020204" charset="-122"/>
                <a:cs typeface="Courier New" panose="02070609020205090404"/>
              </a:rPr>
              <a:t>识记单词  快速顺畅阅读</a:t>
            </a:r>
            <a:endParaRPr lang="en-US" altLang="zh-CN" kern="100">
              <a:solidFill>
                <a:prstClr val="black">
                  <a:lumMod val="50000"/>
                  <a:lumOff val="50000"/>
                </a:prstClr>
              </a:solidFill>
              <a:latin typeface="微软雅黑" panose="020b0503020204020204" charset="-122"/>
              <a:ea typeface="微软雅黑" panose="020b0503020204020204" charset="-122"/>
              <a:cs typeface="Courier New" panose="02070609020205090404"/>
            </a:endParaRPr>
          </a:p>
        </p:txBody>
      </p:sp>
      <p:sp>
        <p:nvSpPr>
          <p:cNvPr id="9" name="矩形 8"/>
          <p:cNvSpPr/>
          <p:nvPr/>
        </p:nvSpPr>
        <p:spPr>
          <a:xfrm>
            <a:off x="676991" y="846237"/>
            <a:ext cx="10745245" cy="738664"/>
          </a:xfrm>
          <a:prstGeom prst="rect">
            <a:avLst/>
          </a:prstGeom>
        </p:spPr>
        <p:txBody>
          <a:bodyPr wrap="square">
            <a:spAutoFit/>
          </a:bodyPr>
          <a:lstStyle/>
          <a:p>
            <a:pPr algn="just">
              <a:lnSpc>
                <a:spcPct val="150000"/>
              </a:lnSpc>
              <a:spcAft>
                <a:spcPct val="0"/>
              </a:spcAft>
              <a:tabLst>
                <a:tab pos="4248150"/>
              </a:tabLst>
            </a:pPr>
            <a:r>
              <a:rPr lang="zh-CN" altLang="zh-CN" sz="2800" b="1" kern="100" smtClean="0">
                <a:solidFill>
                  <a:srgbClr val="7030A0"/>
                </a:solidFill>
                <a:latin typeface="Times New Roman" panose="02020603050405020304" pitchFamily="18" charset="0"/>
                <a:ea typeface="黑体" panose="02010609060101010101" pitchFamily="49" charset="-122"/>
                <a:cs typeface="Times New Roman" panose="02020603050405020304" pitchFamily="18" charset="0"/>
              </a:rPr>
              <a:t>品</a:t>
            </a:r>
            <a:r>
              <a:rPr lang="zh-CN" altLang="zh-CN" sz="2800" b="1" kern="100">
                <a:solidFill>
                  <a:srgbClr val="7030A0"/>
                </a:solidFill>
                <a:latin typeface="Times New Roman" panose="02020603050405020304" pitchFamily="18" charset="0"/>
                <a:ea typeface="黑体" panose="02010609060101010101" pitchFamily="49" charset="-122"/>
                <a:cs typeface="Times New Roman" panose="02020603050405020304" pitchFamily="18" charset="0"/>
              </a:rPr>
              <a:t>句猜词</a:t>
            </a:r>
            <a:r>
              <a:rPr lang="en-US" altLang="zh-CN" sz="2800" b="1" kern="100" smtClean="0">
                <a:solidFill>
                  <a:srgbClr val="7030A0"/>
                </a:solidFill>
                <a:latin typeface="Times New Roman" panose="02020603050405020304" pitchFamily="18" charset="0"/>
                <a:ea typeface="华文细黑" panose="02010600040101010101" pitchFamily="2" charset="-122"/>
              </a:rPr>
              <a:t>——</a:t>
            </a:r>
            <a:r>
              <a:rPr lang="zh-CN" altLang="zh-CN" sz="2800" b="1" kern="100" smtClean="0">
                <a:solidFill>
                  <a:srgbClr val="7030A0"/>
                </a:solidFill>
                <a:latin typeface="Times New Roman" panose="02020603050405020304" pitchFamily="18" charset="0"/>
                <a:ea typeface="楷体_GB2312" panose="02010609030101010101" pitchFamily="49" charset="-122"/>
                <a:cs typeface="Times New Roman" panose="02020603050405020304" pitchFamily="18" charset="0"/>
              </a:rPr>
              <a:t>请</a:t>
            </a:r>
            <a:r>
              <a:rPr lang="zh-CN" altLang="zh-CN" sz="2800" b="1" kern="100">
                <a:solidFill>
                  <a:srgbClr val="7030A0"/>
                </a:solidFill>
                <a:latin typeface="Times New Roman" panose="02020603050405020304" pitchFamily="18" charset="0"/>
                <a:ea typeface="楷体_GB2312" panose="02010609030101010101" pitchFamily="49" charset="-122"/>
                <a:cs typeface="Times New Roman" panose="02020603050405020304" pitchFamily="18" charset="0"/>
              </a:rPr>
              <a:t>预读下列课文原句，并猜测句中加颜色词汇的意思。</a:t>
            </a:r>
            <a:endParaRPr lang="zh-CN" altLang="zh-CN" sz="2800" b="1" kern="100">
              <a:solidFill>
                <a:srgbClr val="7030A0"/>
              </a:solidFill>
              <a:latin typeface="Times New Roman" panose="02020603050405020304" pitchFamily="18" charset="0"/>
              <a:ea typeface="楷体_GB2312" panose="02010609030101010101" pitchFamily="49" charset="-122"/>
              <a:cs typeface="Times New Roman" panose="02020603050405020304" pitchFamily="18" charset="0"/>
            </a:endParaRPr>
          </a:p>
        </p:txBody>
      </p:sp>
      <p:sp>
        <p:nvSpPr>
          <p:cNvPr id="12" name="矩形 11"/>
          <p:cNvSpPr/>
          <p:nvPr/>
        </p:nvSpPr>
        <p:spPr>
          <a:xfrm>
            <a:off x="676991" y="1384201"/>
            <a:ext cx="11049451" cy="5493812"/>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Intrigued</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by Maya </a:t>
            </a:r>
            <a:r>
              <a:rPr lang="en-US" altLang="zh-CN" sz="2600" b="1" kern="100" err="1">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civilisation</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from a very young age,15-year-old Canadian William Gadoury thought he had made an incredible discovery from his study of ancient star charts</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kern="100" smtClean="0">
                <a:latin typeface="Times New Roman" panose="02020603050405020304" pitchFamily="18" charset="0"/>
                <a:ea typeface="华文细黑" panose="02010600040101010101" pitchFamily="2" charset="-122"/>
                <a:cs typeface="Times New Roman" panose="02020603050405020304" pitchFamily="18" charset="0"/>
              </a:rPr>
              <a:t>_______________</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600" kern="100" smtClean="0">
                <a:latin typeface="Times New Roman" panose="02020603050405020304" pitchFamily="18" charset="0"/>
                <a:ea typeface="华文细黑" panose="02010600040101010101" pitchFamily="2" charset="-122"/>
                <a:cs typeface="Times New Roman" panose="02020603050405020304" pitchFamily="18" charset="0"/>
              </a:rPr>
              <a:t>_____</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2.Based on this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he believed he had spotted an unknown Maya city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buried</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deep in the jungle</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kern="100" smtClean="0">
                <a:latin typeface="Times New Roman" panose="02020603050405020304" pitchFamily="18" charset="0"/>
                <a:ea typeface="华文细黑" panose="02010600040101010101" pitchFamily="2" charset="-122"/>
                <a:cs typeface="Courier New" panose="02070609020205090404" pitchFamily="49" charset="0"/>
              </a:rPr>
              <a:t>_______________</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3.The fact that Maya society was technologically primitive makes its achievements all the more incredible and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mysterious</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kern="100" smtClean="0">
                <a:latin typeface="Times New Roman" panose="02020603050405020304" pitchFamily="18" charset="0"/>
                <a:ea typeface="华文细黑" panose="02010600040101010101" pitchFamily="2" charset="-122"/>
                <a:cs typeface="Courier New" panose="02070609020205090404" pitchFamily="49" charset="0"/>
              </a:rPr>
              <a:t>_______</a:t>
            </a:r>
            <a:endParaRPr lang="en-US" altLang="zh-CN" sz="2600" u="sng" kern="100" smtClean="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4.But the greatest mystery of all is what caused the Maya to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abandon</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most of their great cities</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kern="100" smtClean="0">
                <a:latin typeface="Times New Roman" panose="02020603050405020304" pitchFamily="18" charset="0"/>
                <a:ea typeface="华文细黑" panose="02010600040101010101" pitchFamily="2" charset="-122"/>
                <a:cs typeface="Courier New" panose="02070609020205090404" pitchFamily="49" charset="0"/>
              </a:rPr>
              <a:t>____________</a:t>
            </a:r>
            <a:endParaRPr lang="zh-CN" altLang="zh-CN" sz="2600" kern="100">
              <a:latin typeface="宋体" panose="02010600030101010101" pitchFamily="2" charset="-122"/>
              <a:cs typeface="Courier New" panose="02070609020205090404" pitchFamily="49" charset="0"/>
            </a:endParaRPr>
          </a:p>
        </p:txBody>
      </p:sp>
      <p:sp>
        <p:nvSpPr>
          <p:cNvPr id="2" name="矩形 1"/>
          <p:cNvSpPr/>
          <p:nvPr/>
        </p:nvSpPr>
        <p:spPr>
          <a:xfrm>
            <a:off x="7925301" y="2630485"/>
            <a:ext cx="2521845" cy="492443"/>
          </a:xfrm>
          <a:prstGeom prst="rect">
            <a:avLst/>
          </a:prstGeom>
        </p:spPr>
        <p:txBody>
          <a:bodyPr wrap="none">
            <a:spAutoFit/>
          </a:bodyPr>
          <a:lstStyle/>
          <a:p>
            <a:pPr algn="r"/>
            <a:r>
              <a:rPr lang="zh-CN" altLang="zh-CN" sz="2600" b="1" kern="100">
                <a:solidFill>
                  <a:srgbClr val="C00000"/>
                </a:solidFill>
                <a:latin typeface="Times New Roman" panose="02020603050405020304" pitchFamily="18" charset="0"/>
                <a:ea typeface="华文细黑" panose="02010600040101010101" pitchFamily="2" charset="-122"/>
                <a:cs typeface="Times New Roman" panose="02020603050405020304" pitchFamily="18" charset="0"/>
              </a:rPr>
              <a:t>激起</a:t>
            </a:r>
            <a:r>
              <a:rPr lang="en-US" altLang="zh-CN" sz="2600" b="1" kern="100">
                <a:solidFill>
                  <a:srgbClr val="C00000"/>
                </a:solidFill>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solidFill>
                  <a:srgbClr val="C00000"/>
                </a:solidFill>
                <a:latin typeface="Times New Roman" panose="02020603050405020304" pitchFamily="18" charset="0"/>
                <a:ea typeface="华文细黑" panose="02010600040101010101" pitchFamily="2" charset="-122"/>
                <a:cs typeface="Times New Roman" panose="02020603050405020304" pitchFamily="18" charset="0"/>
              </a:rPr>
              <a:t>的兴趣</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3" name="矩形 2"/>
          <p:cNvSpPr/>
          <p:nvPr/>
        </p:nvSpPr>
        <p:spPr>
          <a:xfrm>
            <a:off x="10734554" y="2630485"/>
            <a:ext cx="851516" cy="492443"/>
          </a:xfrm>
          <a:prstGeom prst="rect">
            <a:avLst/>
          </a:prstGeom>
        </p:spPr>
        <p:txBody>
          <a:bodyPr wrap="none">
            <a:spAutoFit/>
          </a:bodyPr>
          <a:lstStyle/>
          <a:p>
            <a:pPr algn="r"/>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文明</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5" name="矩形 4"/>
          <p:cNvSpPr/>
          <p:nvPr/>
        </p:nvSpPr>
        <p:spPr>
          <a:xfrm>
            <a:off x="9064226" y="3822948"/>
            <a:ext cx="2521844" cy="492443"/>
          </a:xfrm>
          <a:prstGeom prst="rect">
            <a:avLst/>
          </a:prstGeom>
        </p:spPr>
        <p:txBody>
          <a:bodyPr wrap="none">
            <a:spAutoFit/>
          </a:bodyPr>
          <a:lstStyle/>
          <a:p>
            <a:r>
              <a:rPr lang="zh-CN" altLang="zh-CN" sz="2600" b="1" kern="100">
                <a:solidFill>
                  <a:srgbClr val="C00000"/>
                </a:solidFill>
                <a:latin typeface="Times New Roman" panose="02020603050405020304" pitchFamily="18" charset="0"/>
                <a:ea typeface="华文细黑" panose="02010600040101010101" pitchFamily="2" charset="-122"/>
                <a:cs typeface="Times New Roman" panose="02020603050405020304" pitchFamily="18" charset="0"/>
              </a:rPr>
              <a:t>将</a:t>
            </a:r>
            <a:r>
              <a:rPr lang="en-US" altLang="zh-CN" sz="2600" b="1" kern="100">
                <a:solidFill>
                  <a:srgbClr val="C00000"/>
                </a:solidFill>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solidFill>
                  <a:srgbClr val="C00000"/>
                </a:solidFill>
                <a:latin typeface="Times New Roman" panose="02020603050405020304" pitchFamily="18" charset="0"/>
                <a:ea typeface="华文细黑" panose="02010600040101010101" pitchFamily="2" charset="-122"/>
                <a:cs typeface="Times New Roman" panose="02020603050405020304" pitchFamily="18" charset="0"/>
              </a:rPr>
              <a:t>埋在下面</a:t>
            </a:r>
            <a:endParaRPr lang="zh-CN" altLang="en-US">
              <a:solidFill>
                <a:srgbClr val="C00000"/>
              </a:solidFill>
            </a:endParaRPr>
          </a:p>
        </p:txBody>
      </p:sp>
      <p:sp>
        <p:nvSpPr>
          <p:cNvPr id="13" name="矩形 12"/>
          <p:cNvSpPr/>
          <p:nvPr/>
        </p:nvSpPr>
        <p:spPr>
          <a:xfrm>
            <a:off x="10401130" y="5037559"/>
            <a:ext cx="1184940" cy="492443"/>
          </a:xfrm>
          <a:prstGeom prst="rect">
            <a:avLst/>
          </a:prstGeom>
        </p:spPr>
        <p:txBody>
          <a:bodyPr wrap="none">
            <a:spAutoFit/>
          </a:bodyPr>
          <a:lstStyle/>
          <a:p>
            <a:pPr algn="r"/>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神秘的</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14" name="矩形 13"/>
          <p:cNvSpPr/>
          <p:nvPr/>
        </p:nvSpPr>
        <p:spPr>
          <a:xfrm>
            <a:off x="9734280" y="6199212"/>
            <a:ext cx="1851790" cy="492443"/>
          </a:xfrm>
          <a:prstGeom prst="rect">
            <a:avLst/>
          </a:prstGeom>
        </p:spPr>
        <p:txBody>
          <a:bodyPr wrap="none">
            <a:spAutoFit/>
          </a:bodyPr>
          <a:lstStyle/>
          <a:p>
            <a:pPr algn="r"/>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离弃，逃离</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blinds(horizontal)">
                                      <p:cBhvr>
                                        <p:cTn id="20" dur="500"/>
                                        <p:tgtEl>
                                          <p:spTgt spid="13"/>
                                        </p:tgtEl>
                                      </p:cBhvr>
                                    </p:animEffect>
                                  </p:childTnLst>
                                </p:cTn>
                              </p:par>
                            </p:childTnLst>
                          </p:cTn>
                        </p:par>
                      </p:childTnLst>
                    </p:cTn>
                  </p:par>
                  <p:par>
                    <p:cTn id="21" fill="hold" nodeType="clickPar">
                      <p:stCondLst>
                        <p:cond delay="indefinite"/>
                      </p:stCondLst>
                      <p:childTnLst>
                        <p:par>
                          <p:cTn id="22" fill="hold" nodeType="after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blinds(horizontal)">
                                      <p:cBhvr>
                                        <p:cTn id="2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13" grpId="0"/>
      <p:bldP spid="14" grpId="0"/>
    </p:bldLs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333773" y="1227659"/>
            <a:ext cx="11392669" cy="2492990"/>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5.Although his theory has been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dismissed</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by scholars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it shows how powerful the secrets of Ancient Maya civilisation are among people</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kern="100" smtClean="0">
                <a:latin typeface="Times New Roman" panose="02020603050405020304" pitchFamily="18" charset="0"/>
                <a:ea typeface="华文细黑" panose="02010600040101010101" pitchFamily="2" charset="-122"/>
                <a:cs typeface="Courier New" panose="02070609020205090404" pitchFamily="49" charset="0"/>
              </a:rPr>
              <a:t>_______________</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6.Some research seems to indicate that the Maya people themselves may have played a part in their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downfall</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kern="100" smtClean="0">
                <a:latin typeface="Times New Roman" panose="02020603050405020304" pitchFamily="18" charset="0"/>
                <a:ea typeface="华文细黑" panose="02010600040101010101" pitchFamily="2" charset="-122"/>
                <a:cs typeface="Courier New" panose="02070609020205090404" pitchFamily="49" charset="0"/>
              </a:rPr>
              <a:t>_____</a:t>
            </a:r>
            <a:endParaRPr lang="zh-CN" altLang="zh-CN" sz="1050" kern="100">
              <a:latin typeface="宋体" panose="02010600030101010101" pitchFamily="2" charset="-122"/>
              <a:cs typeface="Courier New" panose="02070609020205090404" pitchFamily="49" charset="0"/>
            </a:endParaRPr>
          </a:p>
        </p:txBody>
      </p:sp>
      <p:sp>
        <p:nvSpPr>
          <p:cNvPr id="13" name="矩形 12"/>
          <p:cNvSpPr/>
          <p:nvPr/>
        </p:nvSpPr>
        <p:spPr>
          <a:xfrm>
            <a:off x="9067431" y="1907307"/>
            <a:ext cx="2518639" cy="492443"/>
          </a:xfrm>
          <a:prstGeom prst="rect">
            <a:avLst/>
          </a:prstGeom>
        </p:spPr>
        <p:txBody>
          <a:bodyPr wrap="none">
            <a:spAutoFit/>
          </a:bodyPr>
          <a:lstStyle/>
          <a:p>
            <a:pPr algn="r"/>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否定，拒绝考虑</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19" name="返回">
            <a:hlinkClick r:id="rId2" action="ppaction://hlinksldjump"/>
          </p:cNvPr>
          <p:cNvSpPr/>
          <p:nvPr/>
        </p:nvSpPr>
        <p:spPr bwMode="auto">
          <a:xfrm>
            <a:off x="11211213" y="6398788"/>
            <a:ext cx="979200" cy="460800"/>
          </a:xfrm>
          <a:prstGeom prst="rect">
            <a:avLst/>
          </a:prstGeom>
          <a:solidFill>
            <a:schemeClr val="bg1">
              <a:lumMod val="75000"/>
              <a:alpha val="60000"/>
            </a:schemeClr>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ct val="50000"/>
              </a:spcBef>
              <a:spcAft>
                <a:spcPct val="0"/>
              </a:spcAft>
              <a:buClrTx/>
              <a:buSzTx/>
              <a:buFontTx/>
              <a:buNone/>
              <a:defRPr/>
            </a:pPr>
            <a:r>
              <a:rPr kumimoji="0" lang="zh-CN" altLang="en-US" sz="2000" b="0" i="0" u="none" strike="noStrike" kern="100" cap="none" spc="0" normalizeH="0" baseline="0" noProof="0" smtClean="0">
                <a:ln>
                  <a:noFill/>
                </a:ln>
                <a:solidFill>
                  <a:prstClr val="black">
                    <a:lumMod val="75000"/>
                    <a:lumOff val="25000"/>
                  </a:prstClr>
                </a:solidFill>
                <a:effectLst/>
                <a:uLnTx/>
                <a:uFillTx/>
                <a:latin typeface="微软雅黑" panose="020b0503020204020204" charset="-122"/>
                <a:ea typeface="微软雅黑" panose="020b0503020204020204" charset="-122"/>
                <a:cs typeface="Times New Roman" panose="02020603050405020304"/>
              </a:rPr>
              <a:t>返 回</a:t>
            </a:r>
            <a:endParaRPr kumimoji="0" lang="zh-CN" altLang="en-US" sz="2000" b="0" i="0" u="none" strike="noStrike" kern="100" cap="none" spc="0" normalizeH="0" baseline="0" noProof="0" smtClean="0">
              <a:ln>
                <a:noFill/>
              </a:ln>
              <a:solidFill>
                <a:prstClr val="black">
                  <a:lumMod val="75000"/>
                  <a:lumOff val="25000"/>
                </a:prstClr>
              </a:solidFill>
              <a:effectLst/>
              <a:uLnTx/>
              <a:uFillTx/>
              <a:latin typeface="微软雅黑" panose="020b0503020204020204" charset="-122"/>
              <a:ea typeface="微软雅黑" panose="020b0503020204020204" charset="-122"/>
              <a:cs typeface="Times New Roman" panose="02020603050405020304"/>
            </a:endParaRPr>
          </a:p>
        </p:txBody>
      </p:sp>
      <p:sp>
        <p:nvSpPr>
          <p:cNvPr id="6" name="矩形 5"/>
          <p:cNvSpPr/>
          <p:nvPr/>
        </p:nvSpPr>
        <p:spPr>
          <a:xfrm>
            <a:off x="10734555" y="3115293"/>
            <a:ext cx="851515" cy="492443"/>
          </a:xfrm>
          <a:prstGeom prst="rect">
            <a:avLst/>
          </a:prstGeom>
        </p:spPr>
        <p:txBody>
          <a:bodyPr wrap="none">
            <a:spAutoFit/>
          </a:bodyPr>
          <a:lstStyle/>
          <a:p>
            <a:pPr algn="r"/>
            <a:r>
              <a:rPr lang="zh-CN"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衰败</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linds(horizontal)">
                                      <p:cBhvr>
                                        <p:cTn id="7" dur="500"/>
                                        <p:tgtEl>
                                          <p:spTgt spid="13">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linds(horizontal)">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0" name="图片 9"/>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Layer>
                </a14:imgProps>
              </a:ext>
            </a:extLst>
          </a:blip>
          <a:stretch>
            <a:fillRect/>
          </a:stretch>
        </p:blipFill>
        <p:spPr>
          <a:xfrm>
            <a:off x="-1" y="-53185"/>
            <a:ext cx="12188825" cy="961905"/>
          </a:xfrm>
          <a:prstGeom prst="rect">
            <a:avLst/>
          </a:prstGeom>
        </p:spPr>
      </p:pic>
      <p:sp>
        <p:nvSpPr>
          <p:cNvPr id="8" name="点击文字添加标题"/>
          <p:cNvSpPr txBox="1"/>
          <p:nvPr/>
        </p:nvSpPr>
        <p:spPr>
          <a:xfrm>
            <a:off x="2795023" y="116632"/>
            <a:ext cx="3689666" cy="646331"/>
          </a:xfrm>
          <a:prstGeom prst="rect">
            <a:avLst/>
          </a:prstGeom>
          <a:noFill/>
        </p:spPr>
        <p:txBody>
          <a:bodyPr wrap="square" rtlCol="0">
            <a:spAutoFit/>
          </a:bodyPr>
          <a:lstStyle>
            <a:defPPr>
              <a:defRPr lang="zh-CN"/>
            </a:defPPr>
            <a:lvl1pPr algn="dist">
              <a:defRPr sz="7200" b="1">
                <a:gradFill>
                  <a:gsLst>
                    <a:gs pos="56000">
                      <a:srgbClr val="FEFC96"/>
                    </a:gs>
                    <a:gs pos="71000">
                      <a:srgbClr val="FAAF5B"/>
                    </a:gs>
                    <a:gs pos="100000">
                      <a:srgbClr val="88765E"/>
                    </a:gs>
                    <a:gs pos="20000">
                      <a:srgbClr val="758A80"/>
                    </a:gs>
                    <a:gs pos="0">
                      <a:srgbClr val="75FEFF"/>
                    </a:gs>
                    <a:gs pos="35000">
                      <a:srgbClr val="FDFFFD"/>
                    </a:gs>
                  </a:gsLst>
                  <a:lin ang="0" scaled="1"/>
                </a:gradFill>
                <a:effectLst>
                  <a:outerShdw blurRad="38100" dist="38100" dir="2700000" algn="tl">
                    <a:srgbClr val="000000">
                      <a:alpha val="43137"/>
                    </a:srgbClr>
                  </a:outerShdw>
                </a:effectLst>
                <a:latin typeface="微软雅黑" panose="020b0503020204020204" charset="-122"/>
                <a:ea typeface="微软雅黑" panose="020b0503020204020204" charset="-122"/>
              </a:defRPr>
            </a:lvl1pPr>
          </a:lstStyle>
          <a:p>
            <a:pPr algn="ctr" defTabSz="914400" fontAlgn="base">
              <a:spcBef>
                <a:spcPct val="0"/>
              </a:spcBef>
              <a:spcAft>
                <a:spcPct val="0"/>
              </a:spcAft>
              <a:defRPr/>
            </a:pPr>
            <a:r>
              <a:rPr lang="zh-CN" altLang="en-US" sz="3600">
                <a:solidFill>
                  <a:srgbClr val="8E6D48"/>
                </a:solidFill>
                <a:effectLst/>
                <a:latin typeface="Arial"/>
                <a:ea typeface="微软雅黑" panose="020b0503020204020204" charset="-122"/>
              </a:rPr>
              <a:t>语 篇 理 解</a:t>
            </a:r>
            <a:endParaRPr lang="en-US" altLang="zh-CN" sz="3600">
              <a:solidFill>
                <a:srgbClr val="8E6D48"/>
              </a:solidFill>
              <a:effectLst/>
              <a:latin typeface="Arial"/>
              <a:ea typeface="微软雅黑" panose="020b0503020204020204" charset="-122"/>
            </a:endParaRPr>
          </a:p>
        </p:txBody>
      </p:sp>
      <p:sp>
        <p:nvSpPr>
          <p:cNvPr id="9" name="文本框 8"/>
          <p:cNvSpPr txBox="1"/>
          <p:nvPr/>
        </p:nvSpPr>
        <p:spPr>
          <a:xfrm>
            <a:off x="5963375" y="332656"/>
            <a:ext cx="2723325" cy="369332"/>
          </a:xfrm>
          <a:prstGeom prst="rect">
            <a:avLst/>
          </a:prstGeom>
          <a:noFill/>
        </p:spPr>
        <p:txBody>
          <a:bodyPr wrap="square" rtlCol="0">
            <a:spAutoFit/>
          </a:bodyPr>
          <a:lstStyle/>
          <a:p>
            <a:pPr algn="ctr" defTabSz="1218565"/>
            <a:r>
              <a:rPr lang="zh-CN" altLang="en-US" kern="100" smtClean="0">
                <a:solidFill>
                  <a:prstClr val="black">
                    <a:lumMod val="50000"/>
                    <a:lumOff val="50000"/>
                  </a:prstClr>
                </a:solidFill>
                <a:latin typeface="微软雅黑" panose="020b0503020204020204" charset="-122"/>
                <a:ea typeface="微软雅黑" panose="020b0503020204020204" charset="-122"/>
                <a:cs typeface="Courier New" panose="02070609020205090404"/>
              </a:rPr>
              <a:t>精读演练  </a:t>
            </a:r>
            <a:r>
              <a:rPr lang="zh-CN" altLang="en-US" kern="100">
                <a:solidFill>
                  <a:prstClr val="black">
                    <a:lumMod val="50000"/>
                    <a:lumOff val="50000"/>
                  </a:prstClr>
                </a:solidFill>
                <a:latin typeface="微软雅黑" panose="020b0503020204020204" charset="-122"/>
                <a:ea typeface="微软雅黑" panose="020b0503020204020204" charset="-122"/>
                <a:cs typeface="Courier New" panose="02070609020205090404"/>
              </a:rPr>
              <a:t>萃取文本精华</a:t>
            </a:r>
            <a:endParaRPr lang="en-US" altLang="zh-CN" kern="100">
              <a:solidFill>
                <a:prstClr val="black">
                  <a:lumMod val="50000"/>
                  <a:lumOff val="50000"/>
                </a:prstClr>
              </a:solidFill>
              <a:latin typeface="微软雅黑" panose="020b0503020204020204" charset="-122"/>
              <a:ea typeface="微软雅黑" panose="020b0503020204020204" charset="-122"/>
              <a:cs typeface="Courier New" panose="02070609020205090404"/>
            </a:endParaRPr>
          </a:p>
        </p:txBody>
      </p:sp>
      <p:sp>
        <p:nvSpPr>
          <p:cNvPr id="11" name="矩形 10"/>
          <p:cNvSpPr/>
          <p:nvPr/>
        </p:nvSpPr>
        <p:spPr>
          <a:xfrm>
            <a:off x="676991" y="1215471"/>
            <a:ext cx="10745245" cy="664862"/>
          </a:xfrm>
          <a:prstGeom prst="rect">
            <a:avLst/>
          </a:prstGeom>
        </p:spPr>
        <p:txBody>
          <a:bodyPr wrap="square">
            <a:spAutoFit/>
          </a:bodyPr>
          <a:lstStyle/>
          <a:p>
            <a:pPr algn="just">
              <a:lnSpc>
                <a:spcPct val="150000"/>
              </a:lnSpc>
            </a:pPr>
            <a:r>
              <a:rPr lang="en-US"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rPr>
              <a:t>Step 1</a:t>
            </a:r>
            <a:r>
              <a:rPr lang="zh-CN"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rPr>
              <a:t>　</a:t>
            </a:r>
            <a:r>
              <a:rPr lang="en-US"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rPr>
              <a:t>Fast-reading</a:t>
            </a:r>
            <a:endParaRPr lang="zh-CN" altLang="zh-CN" sz="2800" b="1" kern="100">
              <a:solidFill>
                <a:srgbClr val="7030A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12" name="矩形 11"/>
          <p:cNvSpPr/>
          <p:nvPr/>
        </p:nvSpPr>
        <p:spPr>
          <a:xfrm>
            <a:off x="676991" y="1923932"/>
            <a:ext cx="10745245" cy="3017236"/>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1.What</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 the main idea of the passage?</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A.William Gadoury</a:t>
            </a:r>
            <a:r>
              <a:rPr lang="en-US" altLang="zh-CN" sz="2600" b="1" kern="100" err="1">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s new discovery about the Maya civilisation.</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B.A true writing system that the Maya people had created.</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C.Some possible reasons why the Maya civilisation fell down.</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D.How the Maya civilisation was formed.</a:t>
            </a:r>
            <a:endParaRPr lang="zh-CN" altLang="zh-CN" sz="1050" kern="100">
              <a:latin typeface="宋体" panose="02010600030101010101" pitchFamily="2" charset="-122"/>
              <a:cs typeface="Courier New" panose="02070609020205090404" pitchFamily="49" charset="0"/>
            </a:endParaRPr>
          </a:p>
        </p:txBody>
      </p:sp>
      <p:sp>
        <p:nvSpPr>
          <p:cNvPr id="13" name="TextBox 20"/>
          <p:cNvSpPr txBox="1"/>
          <p:nvPr/>
        </p:nvSpPr>
        <p:spPr>
          <a:xfrm>
            <a:off x="525412" y="3645024"/>
            <a:ext cx="720000" cy="720000"/>
          </a:xfrm>
          <a:prstGeom prst="rect">
            <a:avLst/>
          </a:prstGeom>
          <a:noFill/>
        </p:spPr>
        <p:txBody>
          <a:bodyPr wrap="square" rtlCol="0">
            <a:spAutoFit/>
          </a:bodyPr>
          <a:lstStyle/>
          <a:p>
            <a:r>
              <a:rPr lang="zh-CN" altLang="en-US" sz="4500" b="1" smtClean="0">
                <a:solidFill>
                  <a:srgbClr val="C00000"/>
                </a:solidFill>
                <a:latin typeface="华文细黑" panose="02010600040101010101" pitchFamily="2" charset="-122"/>
                <a:ea typeface="华文细黑" panose="02010600040101010101" pitchFamily="2" charset="-122"/>
              </a:rPr>
              <a:t>√</a:t>
            </a:r>
            <a:endParaRPr lang="zh-CN" altLang="en-US" sz="4500" b="1">
              <a:solidFill>
                <a:srgbClr val="C00000"/>
              </a:solidFill>
              <a:latin typeface="华文细黑" panose="02010600040101010101" pitchFamily="2" charset="-122"/>
              <a:ea typeface="华文细黑" panose="02010600040101010101" pitchFamily="2" charset="-122"/>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ags/tag1.xml><?xml version="1.0" encoding="utf-8"?>
<p:tagLst xmlns:p="http://schemas.openxmlformats.org/presentationml/2006/main">
  <p:tag name="MH" val="20150910162900"/>
  <p:tag name="MH_LIBRARY" val="GRAPHIC"/>
  <p:tag name="MH_ORDER" val="Freeform 14"/>
</p:tagLst>
</file>

<file path=ppt/tags/tag2.xml><?xml version="1.0" encoding="utf-8"?>
<p:tagLst xmlns:p="http://schemas.openxmlformats.org/presentationml/2006/main">
  <p:tag name="MH" val="20150910162900"/>
  <p:tag name="MH_LIBRARY" val="GRAPHIC"/>
  <p:tag name="MH_ORDER" val="Freeform 14"/>
</p:tagLst>
</file>

<file path=ppt/tags/tag3.xml><?xml version="1.0" encoding="utf-8"?>
<p:tagLst xmlns:p="http://schemas.openxmlformats.org/presentationml/2006/main">
  <p:tag name="AS_OS" val="Unix 3.10 unknown"/>
  <p:tag name="AS_RELEASE_DATE" val="2020.11.30"/>
  <p:tag name="AS_TITLE" val="Aspose.Slides for Java"/>
  <p:tag name="AS_VERSION" val="20.11"/>
</p:tagLst>
</file>

<file path=ppt/theme/theme1.xml><?xml version="1.0" encoding="utf-8"?>
<a:theme xmlns:r="http://schemas.openxmlformats.org/officeDocument/2006/relationships" xmlns:a="http://schemas.openxmlformats.org/drawingml/2006/main" name="第一PPT，www.1ppt.com">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7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Arial"/>
        <a:cs typeface="Arial"/>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学科网</Company>
  <Paragraphs>150</Paragraphs>
  <Slides>23</Slides>
  <Notes>0</Notes>
  <TotalTime>0</TotalTime>
  <HiddenSlides>0</HiddenSlides>
  <MMClips>0</MMClips>
  <ScaleCrop>0</ScaleCrop>
  <HeadingPairs>
    <vt:vector baseType="variant" size="6">
      <vt:variant>
        <vt:lpstr>Fonts used</vt:lpstr>
      </vt:variant>
      <vt:variant>
        <vt:i4>14</vt:i4>
      </vt:variant>
      <vt:variant>
        <vt:lpstr>Theme</vt:lpstr>
      </vt:variant>
      <vt:variant>
        <vt:i4>1</vt:i4>
      </vt:variant>
      <vt:variant>
        <vt:lpstr>Slide Titles</vt:lpstr>
      </vt:variant>
      <vt:variant>
        <vt:i4>23</vt:i4>
      </vt:variant>
    </vt:vector>
  </HeadingPairs>
  <TitlesOfParts>
    <vt:vector baseType="lpstr" size="38">
      <vt:lpstr>Arial</vt:lpstr>
      <vt:lpstr>Calibri Light</vt:lpstr>
      <vt:lpstr>Calibri</vt:lpstr>
      <vt:lpstr>Arial Black</vt:lpstr>
      <vt:lpstr>Times New Roman</vt:lpstr>
      <vt:lpstr>华文楷体</vt:lpstr>
      <vt:lpstr>微软雅黑</vt:lpstr>
      <vt:lpstr>Courier New</vt:lpstr>
      <vt:lpstr>华文细黑</vt:lpstr>
      <vt:lpstr>Adobe 黑体 Std R</vt:lpstr>
      <vt:lpstr>宋体</vt:lpstr>
      <vt:lpstr>黑体</vt:lpstr>
      <vt:lpstr>楷体_GB2312</vt:lpstr>
      <vt:lpstr>IPAPANNEW</vt:lpstr>
      <vt:lpstr>第一PPT，www.1ppt.com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Java</Application>
  <AppVersion>20.1100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rbm.xkw.com</dc:creator>
  <cp:revision>1</cp:revision>
  <cp:lastPrinted>2021-03-21T14:44:50.730</cp:lastPrinted>
  <dcterms:created xsi:type="dcterms:W3CDTF">2021-03-21T14:44:50Z</dcterms:created>
  <dcterms:modified xsi:type="dcterms:W3CDTF">2021-03-21T06:44:52Z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