
<file path=[Content_Types].xml><?xml version="1.0" encoding="utf-8"?>
<Types xmlns="http://schemas.openxmlformats.org/package/2006/content-types">
  <Default Extension="jpeg" ContentType="image/jpe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notesMasterIdLst>
    <p:notesMasterId r:id="rId38"/>
  </p:notesMasterIdLst>
  <p:sldIdLst>
    <p:sldId id="338" r:id="rId5"/>
    <p:sldId id="343" r:id="rId6"/>
    <p:sldId id="344" r:id="rId7"/>
    <p:sldId id="278" r:id="rId8"/>
    <p:sldId id="279" r:id="rId9"/>
    <p:sldId id="321" r:id="rId10"/>
    <p:sldId id="322" r:id="rId11"/>
    <p:sldId id="323" r:id="rId12"/>
    <p:sldId id="339" r:id="rId13"/>
    <p:sldId id="340" r:id="rId14"/>
    <p:sldId id="341" r:id="rId15"/>
    <p:sldId id="326" r:id="rId16"/>
    <p:sldId id="327" r:id="rId17"/>
    <p:sldId id="328" r:id="rId18"/>
    <p:sldId id="329" r:id="rId19"/>
    <p:sldId id="330" r:id="rId20"/>
    <p:sldId id="331" r:id="rId21"/>
    <p:sldId id="285" r:id="rId22"/>
    <p:sldId id="286" r:id="rId23"/>
    <p:sldId id="287" r:id="rId24"/>
    <p:sldId id="332" r:id="rId25"/>
    <p:sldId id="333" r:id="rId26"/>
    <p:sldId id="288" r:id="rId27"/>
    <p:sldId id="335" r:id="rId28"/>
    <p:sldId id="336" r:id="rId29"/>
    <p:sldId id="337" r:id="rId30"/>
    <p:sldId id="342" r:id="rId31"/>
    <p:sldId id="304" r:id="rId32"/>
    <p:sldId id="305" r:id="rId33"/>
    <p:sldId id="306" r:id="rId34"/>
    <p:sldId id="307" r:id="rId35"/>
    <p:sldId id="310" r:id="rId36"/>
    <p:sldId id="311" r:id="rId37"/>
  </p:sldIdLst>
  <p:sldSz cx="9144000" cy="6858000" type="screen4x3"/>
  <p:notesSz cx="6858000" cy="9144000"/>
  <p:defaultTextStyle>
    <a:defPPr>
      <a:defRPr lang="zh-CN"/>
    </a:defPPr>
    <a:lvl1pPr marL="0" lvl="0"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FF9933"/>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9" d="100"/>
          <a:sy n="69" d="100"/>
        </p:scale>
        <p:origin x="-138" y="-102"/>
      </p:cViewPr>
      <p:guideLst>
        <p:guide orient="horz" pos="2160"/>
        <p:guide pos="2856"/>
      </p:guideLst>
    </p:cSldViewPr>
  </p:slideViewPr>
  <p:gridSpacing cx="76199" cy="76199"/>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slideMaster" Target="slideMasters/slideMaster3.xml"/><Relationship Id="rId39" Type="http://schemas.openxmlformats.org/officeDocument/2006/relationships/presProps" Target="presProps.xml"/><Relationship Id="rId38" Type="http://schemas.openxmlformats.org/officeDocument/2006/relationships/notesMaster" Target="notesMasters/notesMaster1.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4098" name="页眉占位符 1"/>
          <p:cNvSpPr>
            <a:spLocks noGrp="1"/>
          </p:cNvSpPr>
          <p:nvPr>
            <p:ph type="hdr" sz="quarter"/>
          </p:nvPr>
        </p:nvSpPr>
        <p:spPr>
          <a:xfrm>
            <a:off x="0" y="0"/>
            <a:ext cx="2971800" cy="457200"/>
          </a:xfrm>
          <a:prstGeom prst="rect">
            <a:avLst/>
          </a:prstGeom>
          <a:noFill/>
          <a:ln w="9525">
            <a:noFill/>
          </a:ln>
        </p:spPr>
        <p:txBody>
          <a:bodyPr/>
          <a:p>
            <a:pPr lvl="0" eaLnBrk="1" hangingPunct="1"/>
            <a:endParaRPr lang="zh-CN" altLang="en-US" sz="1200" dirty="0"/>
          </a:p>
        </p:txBody>
      </p:sp>
      <p:sp>
        <p:nvSpPr>
          <p:cNvPr id="4099" name="日期占位符 2"/>
          <p:cNvSpPr>
            <a:spLocks noGrp="1"/>
          </p:cNvSpPr>
          <p:nvPr>
            <p:ph type="dt" idx="1"/>
          </p:nvPr>
        </p:nvSpPr>
        <p:spPr>
          <a:xfrm>
            <a:off x="3884613" y="0"/>
            <a:ext cx="2971800" cy="457200"/>
          </a:xfrm>
          <a:prstGeom prst="rect">
            <a:avLst/>
          </a:prstGeom>
          <a:noFill/>
          <a:ln w="9525">
            <a:noFill/>
          </a:ln>
        </p:spPr>
        <p:txBody>
          <a:bodyPr/>
          <a:p>
            <a:pPr lvl="0" algn="r" eaLnBrk="1" hangingPunct="1"/>
            <a:fld id="{BB962C8B-B14F-4D97-AF65-F5344CB8AC3E}" type="datetimeFigureOut">
              <a:rPr lang="zh-CN" altLang="en-US" sz="1200" dirty="0"/>
            </a:fld>
            <a:endParaRPr lang="zh-CN" altLang="en-US" sz="1200" dirty="0"/>
          </a:p>
        </p:txBody>
      </p:sp>
      <p:sp>
        <p:nvSpPr>
          <p:cNvPr id="4100" name="幻灯片图像占位符 3"/>
          <p:cNvSpPr>
            <a:spLocks noGrp="1"/>
          </p:cNvSpPr>
          <p:nvPr>
            <p:ph type="sldImg" idx="2"/>
          </p:nvPr>
        </p:nvSpPr>
        <p:spPr>
          <a:xfrm>
            <a:off x="1143000" y="685800"/>
            <a:ext cx="4572000" cy="3429000"/>
          </a:xfrm>
          <a:prstGeom prst="rect">
            <a:avLst/>
          </a:prstGeom>
          <a:noFill/>
          <a:ln w="9525">
            <a:noFill/>
          </a:ln>
        </p:spPr>
      </p:sp>
      <p:sp>
        <p:nvSpPr>
          <p:cNvPr id="4101" name="备注占位符 4"/>
          <p:cNvSpPr>
            <a:spLocks noGrp="1"/>
          </p:cNvSpPr>
          <p:nvPr>
            <p:ph type="body" sz="quarter" idx="3"/>
          </p:nvPr>
        </p:nvSpPr>
        <p:spPr>
          <a:xfrm>
            <a:off x="685800" y="4343400"/>
            <a:ext cx="5486400" cy="4114800"/>
          </a:xfrm>
          <a:prstGeom prst="rect">
            <a:avLst/>
          </a:prstGeom>
          <a:noFill/>
          <a:ln w="9525">
            <a:noFill/>
          </a:ln>
        </p:spPr>
        <p:txBody>
          <a:bodyPr anchor="ct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102" name="页脚占位符 5"/>
          <p:cNvSpPr>
            <a:spLocks noGrp="1"/>
          </p:cNvSpPr>
          <p:nvPr>
            <p:ph type="ftr" sz="quarter" idx="4"/>
          </p:nvPr>
        </p:nvSpPr>
        <p:spPr>
          <a:xfrm>
            <a:off x="0" y="8685213"/>
            <a:ext cx="2971800" cy="457200"/>
          </a:xfrm>
          <a:prstGeom prst="rect">
            <a:avLst/>
          </a:prstGeom>
          <a:noFill/>
          <a:ln w="9525">
            <a:noFill/>
          </a:ln>
        </p:spPr>
        <p:txBody>
          <a:bodyPr anchor="b"/>
          <a:p>
            <a:pPr lvl="0" eaLnBrk="1" hangingPunct="1"/>
            <a:endParaRPr lang="zh-CN" altLang="en-US" sz="1200" dirty="0"/>
          </a:p>
        </p:txBody>
      </p:sp>
      <p:sp>
        <p:nvSpPr>
          <p:cNvPr id="4103" name="灯片编号占位符 6"/>
          <p:cNvSpPr>
            <a:spLocks noGrp="1"/>
          </p:cNvSpPr>
          <p:nvPr>
            <p:ph type="sldNum" sz="quarter" idx="5"/>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marL="0" lvl="0"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1pPr>
    <a:lvl2pPr marL="457200" lvl="1"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2pPr>
    <a:lvl3pPr marL="914400" lvl="2"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3pPr>
    <a:lvl4pPr marL="1371600" lvl="3"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4pPr>
    <a:lvl5pPr marL="1828800" lvl="4"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5pPr>
    <a:lvl6pPr marL="2286000" lvl="5"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6pPr>
    <a:lvl7pPr marL="2743200" lvl="6"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7pPr>
    <a:lvl8pPr marL="3200400" lvl="7"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8pPr>
    <a:lvl9pPr marL="3657600" lvl="8"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eaLnBrk="1" hangingPunct="1"/>
            <a:endParaRPr lang="en-US" altLang="x-none"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en-US" altLang="x-none"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en-US" altLang="x-none"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en-US" altLang="x-none"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en-US" altLang="x-none"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en-US" altLang="x-none"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Tree>
  </p:cSld>
  <p:clrMapOvr>
    <a:masterClrMapping/>
  </p:clrMapOvr>
  <p:transition>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Tree>
  </p:cSld>
  <p:clrMapOvr>
    <a:masterClrMapping/>
  </p:clrMapOvr>
  <p:transition>
    <p:split orient="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split orient="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p:split orient="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plit orient="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Tree>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en-US" altLang="x-none"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en-US" altLang="x-none"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Tree>
  </p:cSld>
  <p:clrMapOvr>
    <a:masterClrMapping/>
  </p:clrMapOvr>
  <p:transition>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Tree>
  </p:cSld>
  <p:clrMapOvr>
    <a:masterClrMapping/>
  </p:clrMapOvr>
  <p:transition>
    <p:split orient="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split orient="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Tree>
  </p:cSld>
  <p:clrMapOvr>
    <a:masterClrMapping/>
  </p:clrMapOvr>
  <p:transition>
    <p:split orient="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split orient="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split orient="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p:split orient="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eaLnBrk="1" hangingPunct="1"/>
            <a:endParaRPr lang="en-US" altLang="x-none"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en-US" altLang="x-none"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Tree>
  </p:cSld>
  <p:clrMapOvr>
    <a:masterClrMapping/>
  </p:clrMapOvr>
  <p:transition>
    <p:split orient="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Tree>
  </p:cSld>
  <p:clrMapOvr>
    <a:masterClrMapping/>
  </p:clrMapOvr>
  <p:transition>
    <p:split orient="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split orient="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eaLnBrk="1" hangingPunct="1"/>
            <a:endParaRPr lang="en-US" altLang="x-none" dirty="0">
              <a:latin typeface="Arial" panose="020B0604020202020204" pitchFamily="34" charset="0"/>
            </a:endParaRPr>
          </a:p>
        </p:txBody>
      </p:sp>
      <p:sp>
        <p:nvSpPr>
          <p:cNvPr id="6" name="页脚占位符 5"/>
          <p:cNvSpPr>
            <a:spLocks noGrp="1"/>
          </p:cNvSpPr>
          <p:nvPr>
            <p:ph type="ftr" sz="quarter" idx="11"/>
          </p:nvPr>
        </p:nvSpPr>
        <p:spPr/>
        <p:txBody>
          <a:bodyPr/>
          <a:lstStyle/>
          <a:p>
            <a:pPr lvl="0" eaLnBrk="1" hangingPunct="1"/>
            <a:endParaRPr lang="en-US" altLang="x-none"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eaLnBrk="1" hangingPunct="1"/>
            <a:endParaRPr lang="en-US" altLang="x-none" dirty="0">
              <a:latin typeface="Arial" panose="020B0604020202020204" pitchFamily="34" charset="0"/>
            </a:endParaRPr>
          </a:p>
        </p:txBody>
      </p:sp>
      <p:sp>
        <p:nvSpPr>
          <p:cNvPr id="8" name="页脚占位符 7"/>
          <p:cNvSpPr>
            <a:spLocks noGrp="1"/>
          </p:cNvSpPr>
          <p:nvPr>
            <p:ph type="ftr" sz="quarter" idx="11"/>
          </p:nvPr>
        </p:nvSpPr>
        <p:spPr/>
        <p:txBody>
          <a:bodyPr/>
          <a:lstStyle/>
          <a:p>
            <a:pPr lvl="0" eaLnBrk="1" hangingPunct="1"/>
            <a:endParaRPr lang="en-US" altLang="x-none"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eaLnBrk="1" hangingPunct="1"/>
            <a:endParaRPr lang="en-US" altLang="x-none" dirty="0">
              <a:latin typeface="Arial" panose="020B0604020202020204" pitchFamily="34" charset="0"/>
            </a:endParaRPr>
          </a:p>
        </p:txBody>
      </p:sp>
      <p:sp>
        <p:nvSpPr>
          <p:cNvPr id="4" name="页脚占位符 3"/>
          <p:cNvSpPr>
            <a:spLocks noGrp="1"/>
          </p:cNvSpPr>
          <p:nvPr>
            <p:ph type="ftr" sz="quarter" idx="11"/>
          </p:nvPr>
        </p:nvSpPr>
        <p:spPr/>
        <p:txBody>
          <a:bodyPr/>
          <a:lstStyle/>
          <a:p>
            <a:pPr lvl="0" eaLnBrk="1" hangingPunct="1"/>
            <a:endParaRPr lang="en-US" altLang="x-none"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hangingPunct="1"/>
            <a:endParaRPr lang="en-US" altLang="x-none" dirty="0">
              <a:latin typeface="Arial" panose="020B0604020202020204" pitchFamily="34" charset="0"/>
            </a:endParaRPr>
          </a:p>
        </p:txBody>
      </p:sp>
      <p:sp>
        <p:nvSpPr>
          <p:cNvPr id="3" name="页脚占位符 2"/>
          <p:cNvSpPr>
            <a:spLocks noGrp="1"/>
          </p:cNvSpPr>
          <p:nvPr>
            <p:ph type="ftr" sz="quarter" idx="11"/>
          </p:nvPr>
        </p:nvSpPr>
        <p:spPr/>
        <p:txBody>
          <a:bodyPr/>
          <a:lstStyle/>
          <a:p>
            <a:pPr lvl="0" eaLnBrk="1" hangingPunct="1"/>
            <a:endParaRPr lang="en-US" altLang="x-none" dirty="0">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endParaRPr lang="en-US" altLang="x-none" dirty="0">
              <a:latin typeface="Arial" panose="020B0604020202020204" pitchFamily="34" charset="0"/>
            </a:endParaRPr>
          </a:p>
        </p:txBody>
      </p:sp>
      <p:sp>
        <p:nvSpPr>
          <p:cNvPr id="6" name="页脚占位符 5"/>
          <p:cNvSpPr>
            <a:spLocks noGrp="1"/>
          </p:cNvSpPr>
          <p:nvPr>
            <p:ph type="ftr" sz="quarter" idx="11"/>
          </p:nvPr>
        </p:nvSpPr>
        <p:spPr/>
        <p:txBody>
          <a:bodyPr/>
          <a:lstStyle/>
          <a:p>
            <a:pPr lvl="0" eaLnBrk="1" hangingPunct="1"/>
            <a:endParaRPr lang="en-US" altLang="x-none"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endParaRPr lang="en-US" altLang="x-none" dirty="0">
              <a:latin typeface="Arial" panose="020B0604020202020204" pitchFamily="34" charset="0"/>
            </a:endParaRPr>
          </a:p>
        </p:txBody>
      </p:sp>
      <p:sp>
        <p:nvSpPr>
          <p:cNvPr id="6" name="页脚占位符 5"/>
          <p:cNvSpPr>
            <a:spLocks noGrp="1"/>
          </p:cNvSpPr>
          <p:nvPr>
            <p:ph type="ftr" sz="quarter" idx="11"/>
          </p:nvPr>
        </p:nvSpPr>
        <p:spPr/>
        <p:txBody>
          <a:bodyPr/>
          <a:lstStyle/>
          <a:p>
            <a:pPr lvl="0" eaLnBrk="1" hangingPunct="1"/>
            <a:endParaRPr lang="en-US" altLang="x-none"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pn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3" Type="http://schemas.openxmlformats.org/officeDocument/2006/relationships/theme" Target="../theme/theme3.xml"/><Relationship Id="rId12" Type="http://schemas.openxmlformats.org/officeDocument/2006/relationships/image" Target="../media/image1.pn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p>
            <a:pPr lvl="0"/>
            <a:r>
              <a:rPr lang="zh-CN" altLang="en-US"/>
              <a:t>单击此处编辑母版标题样式</a:t>
            </a:r>
            <a:endParaRPr lang="zh-CN" altLang="en-US"/>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Rectangle 4"/>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eaLnBrk="1" hangingPunct="1"/>
            <a:endParaRPr lang="en-US" altLang="x-none" dirty="0">
              <a:latin typeface="Arial" panose="020B0604020202020204" pitchFamily="34" charset="0"/>
            </a:endParaRPr>
          </a:p>
        </p:txBody>
      </p:sp>
      <p:sp>
        <p:nvSpPr>
          <p:cNvPr id="1029" name="Rectangle 5"/>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eaLnBrk="1" hangingPunct="1"/>
            <a:endParaRPr lang="en-US" altLang="x-none" dirty="0">
              <a:latin typeface="Arial" panose="020B0604020202020204" pitchFamily="34" charset="0"/>
            </a:endParaRPr>
          </a:p>
        </p:txBody>
      </p:sp>
      <p:sp>
        <p:nvSpPr>
          <p:cNvPr id="1030" name="Rectangle 6"/>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0" fontAlgn="base" latinLnBrk="0" hangingPunct="0">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split orient="vert"/>
  </p:transition>
  <p:hf sldNum="0" hdr="0" ftr="0" dt="0"/>
  <p:txStyles>
    <p:titleStyle>
      <a:lvl1pPr marL="0" lvl="0" indent="0" algn="ctr" defTabSz="914400" eaLnBrk="0" fontAlgn="base" latinLnBrk="0" hangingPunct="0">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3074" name="Text Box 2"/>
          <p:cNvSpPr txBox="1"/>
          <p:nvPr/>
        </p:nvSpPr>
        <p:spPr>
          <a:xfrm>
            <a:off x="684213" y="511175"/>
            <a:ext cx="1079500" cy="396875"/>
          </a:xfrm>
          <a:prstGeom prst="rect">
            <a:avLst/>
          </a:prstGeom>
          <a:noFill/>
          <a:ln w="9525">
            <a:noFill/>
          </a:ln>
        </p:spPr>
        <p:txBody>
          <a:bodyPr>
            <a:spAutoFit/>
          </a:bodyPr>
          <a:p>
            <a:pPr lvl="0" eaLnBrk="1" hangingPunct="1"/>
            <a:r>
              <a:rPr lang="en-US" altLang="zh-CN" sz="2000" b="1" dirty="0">
                <a:solidFill>
                  <a:schemeClr val="bg1"/>
                </a:solidFill>
                <a:latin typeface="Verdana" panose="020B0604030504040204" pitchFamily="2" charset="0"/>
              </a:rPr>
              <a:t>LOGO</a:t>
            </a:r>
            <a:endParaRPr lang="en-US" altLang="zh-CN" sz="2000" b="1" dirty="0">
              <a:solidFill>
                <a:schemeClr val="bg1"/>
              </a:solidFill>
              <a:latin typeface="Verdana" panose="020B0604030504040204" pitchFamily="2"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split orient="vert"/>
  </p:transition>
  <p:hf sldNum="0" hdr="0" ftr="0" dt="0"/>
  <p:txStyles>
    <p:titleStyle>
      <a:lvl1pPr marL="0" lvl="0" indent="0" algn="ctr" defTabSz="914400" eaLnBrk="0" fontAlgn="base" latinLnBrk="0" hangingPunct="0">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image" Target="../media/image3.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0.png"/><Relationship Id="rId3" Type="http://schemas.microsoft.com/office/2007/relationships/media" Target="file:///C:\Documents%20and%20Settings\Administrator\&#26700;&#38754;\&#21556;&#24215;&#19968;&#20013;&#31041;&#21513;&#26757;\zmj-3379-34158.mp3" TargetMode="External"/><Relationship Id="rId2" Type="http://schemas.openxmlformats.org/officeDocument/2006/relationships/audio" Target="file:///C:\Documents%20and%20Settings\Administrator\&#26700;&#38754;\&#21556;&#24215;&#19968;&#20013;&#31041;&#21513;&#26757;\zmj-3379-34158.mp3" TargetMode="External"/><Relationship Id="rId1"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jpeg"/><Relationship Id="rId1"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p:pic>
        <p:nvPicPr>
          <p:cNvPr id="5122" name="图片 5121" descr="tumblr_mj9tklqL3j1ruv1z4o1_500"/>
          <p:cNvPicPr>
            <a:picLocks noChangeAspect="1"/>
          </p:cNvPicPr>
          <p:nvPr/>
        </p:nvPicPr>
        <p:blipFill>
          <a:blip r:embed="rId1"/>
          <a:stretch>
            <a:fillRect/>
          </a:stretch>
        </p:blipFill>
        <p:spPr>
          <a:xfrm>
            <a:off x="12700" y="1219200"/>
            <a:ext cx="9144000" cy="4495800"/>
          </a:xfrm>
          <a:prstGeom prst="rect">
            <a:avLst/>
          </a:prstGeom>
          <a:noFill/>
          <a:ln w="9525">
            <a:noFill/>
          </a:ln>
        </p:spPr>
      </p:pic>
      <p:sp>
        <p:nvSpPr>
          <p:cNvPr id="5123" name="文本框 5122"/>
          <p:cNvSpPr txBox="1"/>
          <p:nvPr/>
        </p:nvSpPr>
        <p:spPr>
          <a:xfrm>
            <a:off x="1508125" y="2079625"/>
            <a:ext cx="184150" cy="366713"/>
          </a:xfrm>
          <a:prstGeom prst="rect">
            <a:avLst/>
          </a:prstGeom>
          <a:noFill/>
          <a:ln w="9525">
            <a:noFill/>
          </a:ln>
        </p:spPr>
        <p:txBody>
          <a:bodyPr wrap="none" anchor="t">
            <a:spAutoFit/>
          </a:bodyPr>
          <a:p>
            <a:endParaRPr lang="zh-CN" altLang="en-US" dirty="0">
              <a:latin typeface="Arial" panose="020B0604020202020204" pitchFamily="34" charset="0"/>
            </a:endParaRPr>
          </a:p>
        </p:txBody>
      </p:sp>
      <p:sp>
        <p:nvSpPr>
          <p:cNvPr id="5124" name="矩形 5123"/>
          <p:cNvSpPr/>
          <p:nvPr/>
        </p:nvSpPr>
        <p:spPr>
          <a:xfrm>
            <a:off x="393700" y="1897063"/>
            <a:ext cx="8382000" cy="1190625"/>
          </a:xfrm>
          <a:prstGeom prst="rect">
            <a:avLst/>
          </a:prstGeom>
          <a:noFill/>
          <a:ln w="9525">
            <a:noFill/>
          </a:ln>
        </p:spPr>
        <p:txBody>
          <a:bodyPr>
            <a:spAutoFit/>
          </a:bodyPr>
          <a:p>
            <a:pPr algn="ctr"/>
            <a:r>
              <a:rPr lang="en-US" altLang="zh-CN" sz="3600" b="1" dirty="0">
                <a:latin typeface="Arial" panose="020B0604020202020204" pitchFamily="34" charset="0"/>
              </a:rPr>
              <a:t>Unit 2</a:t>
            </a:r>
            <a:endParaRPr lang="en-US" altLang="zh-CN" sz="3600" b="1" dirty="0">
              <a:latin typeface="Arial" panose="020B0604020202020204" pitchFamily="34" charset="0"/>
            </a:endParaRPr>
          </a:p>
          <a:p>
            <a:pPr algn="ctr"/>
            <a:r>
              <a:rPr lang="en-US" altLang="zh-CN" sz="3600" b="1" dirty="0">
                <a:latin typeface="Arial" panose="020B0604020202020204" pitchFamily="34" charset="0"/>
              </a:rPr>
              <a:t>How often do you exercise?</a:t>
            </a:r>
            <a:endParaRPr lang="en-US" altLang="zh-CN" sz="3600" b="1" dirty="0">
              <a:latin typeface="Arial" panose="020B0604020202020204" pitchFamily="34" charset="0"/>
            </a:endParaRPr>
          </a:p>
        </p:txBody>
      </p:sp>
      <p:sp>
        <p:nvSpPr>
          <p:cNvPr id="5125" name="矩形 5124"/>
          <p:cNvSpPr/>
          <p:nvPr/>
        </p:nvSpPr>
        <p:spPr>
          <a:xfrm>
            <a:off x="355600" y="1930400"/>
            <a:ext cx="8382000" cy="1190625"/>
          </a:xfrm>
          <a:prstGeom prst="rect">
            <a:avLst/>
          </a:prstGeom>
          <a:noFill/>
          <a:ln w="9525">
            <a:noFill/>
          </a:ln>
        </p:spPr>
        <p:txBody>
          <a:bodyPr>
            <a:spAutoFit/>
          </a:bodyPr>
          <a:p>
            <a:pPr algn="ctr"/>
            <a:r>
              <a:rPr lang="en-US" altLang="zh-CN" sz="3600" b="1" dirty="0">
                <a:solidFill>
                  <a:schemeClr val="bg1"/>
                </a:solidFill>
                <a:latin typeface="Arial" panose="020B0604020202020204" pitchFamily="34" charset="0"/>
              </a:rPr>
              <a:t>Unit 2</a:t>
            </a:r>
            <a:endParaRPr lang="en-US" altLang="zh-CN" sz="3600" b="1" dirty="0">
              <a:solidFill>
                <a:schemeClr val="bg1"/>
              </a:solidFill>
              <a:latin typeface="Arial" panose="020B0604020202020204" pitchFamily="34" charset="0"/>
            </a:endParaRPr>
          </a:p>
          <a:p>
            <a:pPr algn="ctr"/>
            <a:r>
              <a:rPr lang="en-US" altLang="zh-CN" sz="3600" b="1" dirty="0">
                <a:solidFill>
                  <a:schemeClr val="bg1"/>
                </a:solidFill>
                <a:latin typeface="Arial" panose="020B0604020202020204" pitchFamily="34" charset="0"/>
              </a:rPr>
              <a:t>How often do you exercise?</a:t>
            </a:r>
            <a:endParaRPr lang="en-US" altLang="zh-CN" sz="3600" b="1" dirty="0">
              <a:solidFill>
                <a:schemeClr val="bg1"/>
              </a:solidFill>
              <a:latin typeface="Arial" panose="020B0604020202020204" pitchFamily="34" charset="0"/>
            </a:endParaRPr>
          </a:p>
        </p:txBody>
      </p:sp>
      <p:sp>
        <p:nvSpPr>
          <p:cNvPr id="5126" name="WordArt 6"/>
          <p:cNvSpPr>
            <a:spLocks noTextEdit="1"/>
          </p:cNvSpPr>
          <p:nvPr/>
        </p:nvSpPr>
        <p:spPr>
          <a:xfrm>
            <a:off x="2819400" y="3700463"/>
            <a:ext cx="3733800" cy="719137"/>
          </a:xfrm>
          <a:prstGeom prst="rect">
            <a:avLst/>
          </a:prstGeom>
        </p:spPr>
        <p:txBody>
          <a:bodyPr wrap="none" fromWordArt="1">
            <a:prstTxWarp prst="textWave1">
              <a:avLst>
                <a:gd name="adj1" fmla="val 13005"/>
                <a:gd name="adj2" fmla="val 0"/>
              </a:avLst>
            </a:prstTxWarp>
            <a:normAutofit/>
          </a:bodyPr>
          <a:p>
            <a:pPr algn="ctr" eaLnBrk="0" hangingPunct="0"/>
            <a:r>
              <a:rPr lang="zh-CN" altLang="en-US" sz="4000" b="1">
                <a:ln w="9525" cap="flat" cmpd="sng">
                  <a:solidFill>
                    <a:srgbClr val="000000"/>
                  </a:solidFill>
                  <a:prstDash val="solid"/>
                  <a:headEnd type="none" w="med" len="med"/>
                  <a:tailEnd type="none" w="med" len="med"/>
                </a:ln>
                <a:solidFill>
                  <a:srgbClr val="FF0000"/>
                </a:solidFill>
                <a:latin typeface="Times New Roman" panose="02020603050405020304" pitchFamily="2" charset="0"/>
                <a:ea typeface="Times New Roman" panose="02020603050405020304" pitchFamily="2" charset="0"/>
              </a:rPr>
              <a:t>Section B (2a-2e)</a:t>
            </a:r>
            <a:endParaRPr lang="zh-CN" altLang="en-US" sz="4000" b="1">
              <a:ln w="9525" cap="flat" cmpd="sng">
                <a:solidFill>
                  <a:srgbClr val="000000"/>
                </a:solidFill>
                <a:prstDash val="solid"/>
                <a:headEnd type="none" w="med" len="med"/>
                <a:tailEnd type="none" w="med" len="med"/>
              </a:ln>
              <a:solidFill>
                <a:srgbClr val="FF0000"/>
              </a:solidFill>
              <a:latin typeface="Times New Roman" panose="02020603050405020304" pitchFamily="2" charset="0"/>
              <a:ea typeface="Times New Roman" panose="02020603050405020304"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randombar(horizontal)">
                                      <p:cBhvr>
                                        <p:cTn id="7"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Text Box 5"/>
          <p:cNvSpPr txBox="1"/>
          <p:nvPr/>
        </p:nvSpPr>
        <p:spPr>
          <a:xfrm>
            <a:off x="287338" y="404813"/>
            <a:ext cx="8532812" cy="6021387"/>
          </a:xfrm>
          <a:prstGeom prst="rect">
            <a:avLst/>
          </a:prstGeom>
          <a:noFill/>
          <a:ln w="9525">
            <a:noFill/>
          </a:ln>
        </p:spPr>
        <p:txBody>
          <a:bodyPr>
            <a:spAutoFit/>
          </a:bodyPr>
          <a:p>
            <a:pPr marL="441325" indent="-441325">
              <a:lnSpc>
                <a:spcPct val="120000"/>
              </a:lnSpc>
            </a:pPr>
            <a:r>
              <a:rPr lang="en-US" altLang="zh-CN" sz="3600" b="1" dirty="0">
                <a:latin typeface="Times New Roman" panose="02020603050405020304" pitchFamily="2" charset="0"/>
              </a:rPr>
              <a:t>3. How often do most students watch TV?</a:t>
            </a:r>
            <a:endParaRPr lang="en-US" altLang="zh-CN" sz="3600" b="1" dirty="0">
              <a:latin typeface="Times New Roman" panose="02020603050405020304" pitchFamily="2" charset="0"/>
            </a:endParaRPr>
          </a:p>
          <a:p>
            <a:pPr marL="441325" indent="-441325">
              <a:lnSpc>
                <a:spcPct val="120000"/>
              </a:lnSpc>
            </a:pPr>
            <a:r>
              <a:rPr lang="en-US" altLang="zh-CN" sz="3600" b="1" dirty="0">
                <a:latin typeface="Times New Roman" panose="02020603050405020304" pitchFamily="2" charset="0"/>
              </a:rPr>
              <a:t>    _________________________________</a:t>
            </a:r>
            <a:endParaRPr lang="en-US" altLang="zh-CN" sz="3600" b="1" dirty="0">
              <a:latin typeface="Times New Roman" panose="02020603050405020304" pitchFamily="2" charset="0"/>
            </a:endParaRPr>
          </a:p>
          <a:p>
            <a:pPr marL="441325" indent="-441325">
              <a:lnSpc>
                <a:spcPct val="120000"/>
              </a:lnSpc>
            </a:pPr>
            <a:r>
              <a:rPr lang="en-US" altLang="zh-CN" sz="3600" b="1" dirty="0">
                <a:latin typeface="Times New Roman" panose="02020603050405020304" pitchFamily="2" charset="0"/>
              </a:rPr>
              <a:t>    What do they usually watch?</a:t>
            </a:r>
            <a:endParaRPr lang="en-US" altLang="zh-CN" sz="3600" b="1" dirty="0">
              <a:latin typeface="Times New Roman" panose="02020603050405020304" pitchFamily="2" charset="0"/>
            </a:endParaRPr>
          </a:p>
          <a:p>
            <a:pPr marL="441325" indent="-441325">
              <a:lnSpc>
                <a:spcPct val="120000"/>
              </a:lnSpc>
            </a:pPr>
            <a:r>
              <a:rPr lang="en-US" altLang="zh-CN" sz="3600" b="1" dirty="0">
                <a:latin typeface="Times New Roman" panose="02020603050405020304" pitchFamily="2" charset="0"/>
              </a:rPr>
              <a:t>    _________________________________ </a:t>
            </a:r>
            <a:endParaRPr lang="en-US" altLang="zh-CN" sz="3600" b="1" dirty="0">
              <a:latin typeface="Times New Roman" panose="02020603050405020304" pitchFamily="2" charset="0"/>
            </a:endParaRPr>
          </a:p>
          <a:p>
            <a:pPr marL="441325" indent="-441325">
              <a:lnSpc>
                <a:spcPct val="120000"/>
              </a:lnSpc>
            </a:pPr>
            <a:r>
              <a:rPr lang="en-US" altLang="zh-CN" sz="3600" b="1" dirty="0">
                <a:latin typeface="Times New Roman" panose="02020603050405020304" pitchFamily="2" charset="0"/>
              </a:rPr>
              <a:t>4. What does the writer think is the best   way to relax?</a:t>
            </a:r>
            <a:endParaRPr lang="en-US" altLang="zh-CN" sz="3600" b="1" dirty="0">
              <a:latin typeface="Times New Roman" panose="02020603050405020304" pitchFamily="2" charset="0"/>
            </a:endParaRPr>
          </a:p>
          <a:p>
            <a:pPr marL="441325" indent="-441325">
              <a:lnSpc>
                <a:spcPct val="120000"/>
              </a:lnSpc>
            </a:pPr>
            <a:r>
              <a:rPr lang="en-US" altLang="zh-CN" sz="3600" b="1" dirty="0">
                <a:latin typeface="Times New Roman" panose="02020603050405020304" pitchFamily="2" charset="0"/>
              </a:rPr>
              <a:t>    _______________________________</a:t>
            </a:r>
            <a:endParaRPr lang="en-US" altLang="zh-CN" sz="3600" b="1" dirty="0">
              <a:latin typeface="Times New Roman" panose="02020603050405020304" pitchFamily="2" charset="0"/>
            </a:endParaRPr>
          </a:p>
          <a:p>
            <a:pPr marL="441325" indent="-441325">
              <a:lnSpc>
                <a:spcPct val="120000"/>
              </a:lnSpc>
            </a:pPr>
            <a:r>
              <a:rPr lang="en-US" altLang="zh-CN" sz="3600" b="1" dirty="0">
                <a:latin typeface="Times New Roman" panose="02020603050405020304" pitchFamily="2" charset="0"/>
              </a:rPr>
              <a:t>   Why?</a:t>
            </a:r>
            <a:endParaRPr lang="en-US" altLang="zh-CN" sz="3600" b="1" dirty="0">
              <a:latin typeface="Times New Roman" panose="02020603050405020304" pitchFamily="2" charset="0"/>
            </a:endParaRPr>
          </a:p>
          <a:p>
            <a:pPr marL="441325" indent="-441325">
              <a:lnSpc>
                <a:spcPct val="120000"/>
              </a:lnSpc>
            </a:pPr>
            <a:r>
              <a:rPr lang="en-US" altLang="zh-CN" sz="3600" b="1" dirty="0">
                <a:latin typeface="Times New Roman" panose="02020603050405020304" pitchFamily="2" charset="0"/>
              </a:rPr>
              <a:t>    __________________________________</a:t>
            </a:r>
            <a:endParaRPr lang="en-US" altLang="zh-CN" sz="3600" b="1" dirty="0">
              <a:latin typeface="Times New Roman" panose="02020603050405020304" pitchFamily="2" charset="0"/>
            </a:endParaRPr>
          </a:p>
        </p:txBody>
      </p:sp>
      <p:sp>
        <p:nvSpPr>
          <p:cNvPr id="14339" name="Text Box 7"/>
          <p:cNvSpPr txBox="1"/>
          <p:nvPr/>
        </p:nvSpPr>
        <p:spPr>
          <a:xfrm>
            <a:off x="755650" y="981075"/>
            <a:ext cx="7129463" cy="750888"/>
          </a:xfrm>
          <a:prstGeom prst="rect">
            <a:avLst/>
          </a:prstGeom>
          <a:noFill/>
          <a:ln w="9525">
            <a:noFill/>
          </a:ln>
        </p:spPr>
        <p:txBody>
          <a:bodyPr>
            <a:spAutoFit/>
          </a:bodyPr>
          <a:p>
            <a:pPr>
              <a:lnSpc>
                <a:spcPct val="120000"/>
              </a:lnSpc>
            </a:pPr>
            <a:r>
              <a:rPr lang="en-US" altLang="zh-CN" sz="3600" b="1" dirty="0">
                <a:solidFill>
                  <a:srgbClr val="FF0000"/>
                </a:solidFill>
                <a:latin typeface="Times New Roman" panose="02020603050405020304" pitchFamily="2" charset="0"/>
                <a:cs typeface="Times New Roman" panose="02020603050405020304" pitchFamily="2" charset="0"/>
              </a:rPr>
              <a:t>Every day.</a:t>
            </a:r>
            <a:endParaRPr lang="en-US" altLang="zh-CN" sz="3600" b="1" dirty="0">
              <a:solidFill>
                <a:srgbClr val="FF0000"/>
              </a:solidFill>
              <a:latin typeface="Times New Roman" panose="02020603050405020304" pitchFamily="2" charset="0"/>
              <a:ea typeface="Times New Roman" panose="02020603050405020304" pitchFamily="2" charset="0"/>
            </a:endParaRPr>
          </a:p>
        </p:txBody>
      </p:sp>
      <p:sp>
        <p:nvSpPr>
          <p:cNvPr id="14340" name="Text Box 8"/>
          <p:cNvSpPr txBox="1"/>
          <p:nvPr/>
        </p:nvSpPr>
        <p:spPr>
          <a:xfrm>
            <a:off x="684213" y="2317750"/>
            <a:ext cx="7920037" cy="750888"/>
          </a:xfrm>
          <a:prstGeom prst="rect">
            <a:avLst/>
          </a:prstGeom>
          <a:noFill/>
          <a:ln w="9525">
            <a:noFill/>
          </a:ln>
        </p:spPr>
        <p:txBody>
          <a:bodyPr>
            <a:spAutoFit/>
          </a:bodyPr>
          <a:p>
            <a:pPr>
              <a:lnSpc>
                <a:spcPct val="120000"/>
              </a:lnSpc>
            </a:pPr>
            <a:r>
              <a:rPr lang="en-US" altLang="zh-CN" sz="3600" b="1" dirty="0">
                <a:solidFill>
                  <a:srgbClr val="FF0000"/>
                </a:solidFill>
                <a:latin typeface="Times New Roman" panose="02020603050405020304" pitchFamily="2" charset="0"/>
                <a:cs typeface="Times New Roman" panose="02020603050405020304" pitchFamily="2" charset="0"/>
              </a:rPr>
              <a:t>They usually watch sports, game shows. </a:t>
            </a:r>
            <a:endParaRPr lang="en-US" altLang="zh-CN" sz="3600" b="1" dirty="0">
              <a:solidFill>
                <a:srgbClr val="FF0000"/>
              </a:solidFill>
              <a:latin typeface="Times New Roman" panose="02020603050405020304" pitchFamily="2" charset="0"/>
              <a:ea typeface="Times New Roman" panose="02020603050405020304" pitchFamily="2" charset="0"/>
            </a:endParaRPr>
          </a:p>
        </p:txBody>
      </p:sp>
      <p:sp>
        <p:nvSpPr>
          <p:cNvPr id="14341" name="Text Box 5"/>
          <p:cNvSpPr txBox="1"/>
          <p:nvPr/>
        </p:nvSpPr>
        <p:spPr>
          <a:xfrm>
            <a:off x="755650" y="5740400"/>
            <a:ext cx="7777163" cy="641350"/>
          </a:xfrm>
          <a:prstGeom prst="rect">
            <a:avLst/>
          </a:prstGeom>
          <a:noFill/>
          <a:ln w="9525">
            <a:noFill/>
          </a:ln>
        </p:spPr>
        <p:txBody>
          <a:bodyPr>
            <a:spAutoFit/>
          </a:bodyPr>
          <a:p>
            <a:pPr>
              <a:spcBef>
                <a:spcPct val="50000"/>
              </a:spcBef>
            </a:pPr>
            <a:r>
              <a:rPr lang="en-US" altLang="zh-CN" sz="3600" b="1" dirty="0">
                <a:solidFill>
                  <a:srgbClr val="FF0000"/>
                </a:solidFill>
                <a:latin typeface="Times New Roman" panose="02020603050405020304" pitchFamily="2" charset="0"/>
                <a:cs typeface="Times New Roman" panose="02020603050405020304" pitchFamily="2" charset="0"/>
              </a:rPr>
              <a:t>It’s</a:t>
            </a:r>
            <a:r>
              <a:rPr lang="en-US" altLang="zh-CN" sz="3600" dirty="0">
                <a:solidFill>
                  <a:srgbClr val="FF00FF"/>
                </a:solidFill>
                <a:latin typeface="Times New Roman" panose="02020603050405020304" pitchFamily="2" charset="0"/>
                <a:cs typeface="Times New Roman" panose="02020603050405020304" pitchFamily="2" charset="0"/>
              </a:rPr>
              <a:t> </a:t>
            </a:r>
            <a:r>
              <a:rPr lang="en-US" altLang="zh-CN" sz="3600" b="1" dirty="0">
                <a:solidFill>
                  <a:srgbClr val="FF0000"/>
                </a:solidFill>
                <a:latin typeface="Times New Roman" panose="02020603050405020304" pitchFamily="2" charset="0"/>
                <a:cs typeface="Times New Roman" panose="02020603050405020304" pitchFamily="2" charset="0"/>
              </a:rPr>
              <a:t>healthy for the mind and the body.</a:t>
            </a:r>
            <a:endParaRPr lang="en-US" altLang="zh-CN" sz="3600" b="1" dirty="0">
              <a:solidFill>
                <a:srgbClr val="FF0000"/>
              </a:solidFill>
              <a:latin typeface="Times New Roman" panose="02020603050405020304" pitchFamily="2" charset="0"/>
              <a:ea typeface="Times New Roman" panose="02020603050405020304" pitchFamily="2" charset="0"/>
            </a:endParaRPr>
          </a:p>
        </p:txBody>
      </p:sp>
      <p:sp>
        <p:nvSpPr>
          <p:cNvPr id="14342" name="Text Box 6"/>
          <p:cNvSpPr txBox="1"/>
          <p:nvPr/>
        </p:nvSpPr>
        <p:spPr>
          <a:xfrm>
            <a:off x="827088" y="4365625"/>
            <a:ext cx="2303462" cy="641350"/>
          </a:xfrm>
          <a:prstGeom prst="rect">
            <a:avLst/>
          </a:prstGeom>
          <a:noFill/>
          <a:ln w="9525">
            <a:noFill/>
          </a:ln>
        </p:spPr>
        <p:txBody>
          <a:bodyPr>
            <a:spAutoFit/>
          </a:bodyPr>
          <a:p>
            <a:pPr>
              <a:spcBef>
                <a:spcPct val="50000"/>
              </a:spcBef>
            </a:pPr>
            <a:r>
              <a:rPr lang="en-US" altLang="zh-CN" sz="3600" b="1" dirty="0">
                <a:solidFill>
                  <a:srgbClr val="FF0000"/>
                </a:solidFill>
                <a:latin typeface="Times New Roman" panose="02020603050405020304" pitchFamily="2" charset="0"/>
                <a:cs typeface="Times New Roman" panose="02020603050405020304" pitchFamily="2" charset="0"/>
              </a:rPr>
              <a:t>Exercising. </a:t>
            </a:r>
            <a:endParaRPr lang="en-US" altLang="zh-CN" sz="3600" b="1" dirty="0">
              <a:solidFill>
                <a:srgbClr val="FF0000"/>
              </a:solidFill>
              <a:latin typeface="Times New Roman" panose="02020603050405020304" pitchFamily="2" charset="0"/>
              <a:ea typeface="Times New Roman" panose="02020603050405020304" pitchFamily="2"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500" fill="hold"/>
                                        <p:tgtEl>
                                          <p:spTgt spid="14338"/>
                                        </p:tgtEl>
                                        <p:attrNameLst>
                                          <p:attrName>ppt_w</p:attrName>
                                        </p:attrNameLst>
                                      </p:cBhvr>
                                      <p:tavLst>
                                        <p:tav tm="0">
                                          <p:val>
                                            <p:fltVal val="0.000000"/>
                                          </p:val>
                                        </p:tav>
                                        <p:tav tm="100000">
                                          <p:val>
                                            <p:strVal val="#ppt_w"/>
                                          </p:val>
                                        </p:tav>
                                      </p:tavLst>
                                    </p:anim>
                                    <p:anim calcmode="lin" valueType="num">
                                      <p:cBhvr>
                                        <p:cTn id="8" dur="500" fill="hold"/>
                                        <p:tgtEl>
                                          <p:spTgt spid="14338"/>
                                        </p:tgtEl>
                                        <p:attrNameLst>
                                          <p:attrName>ppt_h</p:attrName>
                                        </p:attrNameLst>
                                      </p:cBhvr>
                                      <p:tavLst>
                                        <p:tav tm="0">
                                          <p:val>
                                            <p:fltVal val="0.000000"/>
                                          </p:val>
                                        </p:tav>
                                        <p:tav tm="100000">
                                          <p:val>
                                            <p:strVal val="#ppt_h"/>
                                          </p:val>
                                        </p:tav>
                                      </p:tavLst>
                                    </p:anim>
                                    <p:animEffect transition="in" filter="fade">
                                      <p:cBhvr>
                                        <p:cTn id="9" dur="500"/>
                                        <p:tgtEl>
                                          <p:spTgt spid="14338"/>
                                        </p:tgtEl>
                                      </p:cBhvr>
                                    </p:animEffect>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14339"/>
                                        </p:tgtEl>
                                        <p:attrNameLst>
                                          <p:attrName>style.visibility</p:attrName>
                                        </p:attrNameLst>
                                      </p:cBhvr>
                                      <p:to>
                                        <p:strVal val="visible"/>
                                      </p:to>
                                    </p:set>
                                    <p:animEffect transition="in" filter="fade">
                                      <p:cBhvr>
                                        <p:cTn id="14" dur="800" decel="100000"/>
                                        <p:tgtEl>
                                          <p:spTgt spid="14339"/>
                                        </p:tgtEl>
                                      </p:cBhvr>
                                    </p:animEffect>
                                    <p:anim calcmode="lin" valueType="num">
                                      <p:cBhvr>
                                        <p:cTn id="15" dur="800" decel="100000" fill="hold"/>
                                        <p:tgtEl>
                                          <p:spTgt spid="14339"/>
                                        </p:tgtEl>
                                        <p:attrNameLst>
                                          <p:attrName>style.rotation</p:attrName>
                                        </p:attrNameLst>
                                      </p:cBhvr>
                                      <p:tavLst>
                                        <p:tav tm="0">
                                          <p:val>
                                            <p:fltVal val="-90.000000"/>
                                          </p:val>
                                        </p:tav>
                                        <p:tav tm="100000">
                                          <p:val>
                                            <p:fltVal val="0.000000"/>
                                          </p:val>
                                        </p:tav>
                                      </p:tavLst>
                                    </p:anim>
                                    <p:anim calcmode="lin" valueType="num">
                                      <p:cBhvr>
                                        <p:cTn id="16" dur="800" decel="100000" fill="hold"/>
                                        <p:tgtEl>
                                          <p:spTgt spid="14339"/>
                                        </p:tgtEl>
                                        <p:attrNameLst>
                                          <p:attrName>ppt_x</p:attrName>
                                        </p:attrNameLst>
                                      </p:cBhvr>
                                      <p:tavLst>
                                        <p:tav tm="0">
                                          <p:val>
                                            <p:strVal val="#ppt_x+0.4"/>
                                          </p:val>
                                        </p:tav>
                                        <p:tav tm="100000">
                                          <p:val>
                                            <p:strVal val="#ppt_x-0.05"/>
                                          </p:val>
                                        </p:tav>
                                      </p:tavLst>
                                    </p:anim>
                                    <p:anim calcmode="lin" valueType="num">
                                      <p:cBhvr>
                                        <p:cTn id="17" dur="800" decel="100000" fill="hold"/>
                                        <p:tgtEl>
                                          <p:spTgt spid="14339"/>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14339"/>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14339"/>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14340"/>
                                        </p:tgtEl>
                                        <p:attrNameLst>
                                          <p:attrName>style.visibility</p:attrName>
                                        </p:attrNameLst>
                                      </p:cBhvr>
                                      <p:to>
                                        <p:strVal val="visible"/>
                                      </p:to>
                                    </p:set>
                                    <p:animEffect transition="in" filter="wipe(down)">
                                      <p:cBhvr>
                                        <p:cTn id="24" dur="580">
                                          <p:stCondLst>
                                            <p:cond delay="0"/>
                                          </p:stCondLst>
                                        </p:cTn>
                                        <p:tgtEl>
                                          <p:spTgt spid="14340"/>
                                        </p:tgtEl>
                                      </p:cBhvr>
                                    </p:animEffect>
                                    <p:anim calcmode="lin" valueType="num">
                                      <p:cBhvr>
                                        <p:cTn id="25" dur="1822" tmFilter="0,0; 0.14,0.36; 0.43,0.73; 0.71,0.91; 1.0,1.0">
                                          <p:stCondLst>
                                            <p:cond delay="0"/>
                                          </p:stCondLst>
                                        </p:cTn>
                                        <p:tgtEl>
                                          <p:spTgt spid="14340"/>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4340"/>
                                        </p:tgtEl>
                                        <p:attrNameLst>
                                          <p:attrName>ppt_y</p:attrName>
                                        </p:attrNameLst>
                                      </p:cBhvr>
                                      <p:tavLst>
                                        <p:tav tm="0" fmla="#ppt_y-sin(pi*$)/3">
                                          <p:val>
                                            <p:fltVal val="0.500000"/>
                                          </p:val>
                                        </p:tav>
                                        <p:tav tm="100000">
                                          <p:val>
                                            <p:fltVal val="1.000000"/>
                                          </p:val>
                                        </p:tav>
                                      </p:tavLst>
                                    </p:anim>
                                    <p:anim calcmode="lin" valueType="num">
                                      <p:cBhvr>
                                        <p:cTn id="27" dur="664" tmFilter="0, 0; 0.125,0.2665; 0.25,0.4; 0.375,0.465; 0.5,0.5;  0.625,0.535; 0.75,0.6; 0.875,0.7335; 1,1">
                                          <p:stCondLst>
                                            <p:cond delay="664"/>
                                          </p:stCondLst>
                                        </p:cTn>
                                        <p:tgtEl>
                                          <p:spTgt spid="14340"/>
                                        </p:tgtEl>
                                        <p:attrNameLst>
                                          <p:attrName>ppt_y</p:attrName>
                                        </p:attrNameLst>
                                      </p:cBhvr>
                                      <p:tavLst>
                                        <p:tav tm="0" fmla="#ppt_y-sin(pi*$)/9">
                                          <p:val>
                                            <p:fltVal val="0.000000"/>
                                          </p:val>
                                        </p:tav>
                                        <p:tav tm="100000">
                                          <p:val>
                                            <p:fltVal val="1.000000"/>
                                          </p:val>
                                        </p:tav>
                                      </p:tavLst>
                                    </p:anim>
                                    <p:anim calcmode="lin" valueType="num">
                                      <p:cBhvr>
                                        <p:cTn id="28" dur="332" tmFilter="0, 0; 0.125,0.2665; 0.25,0.4; 0.375,0.465; 0.5,0.5;  0.625,0.535; 0.75,0.6; 0.875,0.7335; 1,1">
                                          <p:stCondLst>
                                            <p:cond delay="1324"/>
                                          </p:stCondLst>
                                        </p:cTn>
                                        <p:tgtEl>
                                          <p:spTgt spid="14340"/>
                                        </p:tgtEl>
                                        <p:attrNameLst>
                                          <p:attrName>ppt_y</p:attrName>
                                        </p:attrNameLst>
                                      </p:cBhvr>
                                      <p:tavLst>
                                        <p:tav tm="0" fmla="#ppt_y-sin(pi*$)/27">
                                          <p:val>
                                            <p:fltVal val="0.000000"/>
                                          </p:val>
                                        </p:tav>
                                        <p:tav tm="100000">
                                          <p:val>
                                            <p:fltVal val="1.000000"/>
                                          </p:val>
                                        </p:tav>
                                      </p:tavLst>
                                    </p:anim>
                                    <p:anim calcmode="lin" valueType="num">
                                      <p:cBhvr>
                                        <p:cTn id="29" dur="164" tmFilter="0, 0; 0.125,0.2665; 0.25,0.4; 0.375,0.465; 0.5,0.5;  0.625,0.535; 0.75,0.6; 0.875,0.7335; 1,1">
                                          <p:stCondLst>
                                            <p:cond delay="1656"/>
                                          </p:stCondLst>
                                        </p:cTn>
                                        <p:tgtEl>
                                          <p:spTgt spid="14340"/>
                                        </p:tgtEl>
                                        <p:attrNameLst>
                                          <p:attrName>ppt_y</p:attrName>
                                        </p:attrNameLst>
                                      </p:cBhvr>
                                      <p:tavLst>
                                        <p:tav tm="0" fmla="#ppt_y-sin(pi*$)/81">
                                          <p:val>
                                            <p:fltVal val="0.000000"/>
                                          </p:val>
                                        </p:tav>
                                        <p:tav tm="100000">
                                          <p:val>
                                            <p:fltVal val="1.000000"/>
                                          </p:val>
                                        </p:tav>
                                      </p:tavLst>
                                    </p:anim>
                                    <p:animScale>
                                      <p:cBhvr>
                                        <p:cTn id="30" dur="26">
                                          <p:stCondLst>
                                            <p:cond delay="650"/>
                                          </p:stCondLst>
                                        </p:cTn>
                                        <p:tgtEl>
                                          <p:spTgt spid="14340"/>
                                        </p:tgtEl>
                                      </p:cBhvr>
                                      <p:to x="100000" y="60000"/>
                                    </p:animScale>
                                    <p:animScale>
                                      <p:cBhvr>
                                        <p:cTn id="31" dur="166" decel="50000">
                                          <p:stCondLst>
                                            <p:cond delay="676"/>
                                          </p:stCondLst>
                                        </p:cTn>
                                        <p:tgtEl>
                                          <p:spTgt spid="14340"/>
                                        </p:tgtEl>
                                      </p:cBhvr>
                                      <p:to x="100000" y="100000"/>
                                    </p:animScale>
                                    <p:animScale>
                                      <p:cBhvr>
                                        <p:cTn id="32" dur="26">
                                          <p:stCondLst>
                                            <p:cond delay="1312"/>
                                          </p:stCondLst>
                                        </p:cTn>
                                        <p:tgtEl>
                                          <p:spTgt spid="14340"/>
                                        </p:tgtEl>
                                      </p:cBhvr>
                                      <p:to x="100000" y="80000"/>
                                    </p:animScale>
                                    <p:animScale>
                                      <p:cBhvr>
                                        <p:cTn id="33" dur="166" decel="50000">
                                          <p:stCondLst>
                                            <p:cond delay="1338"/>
                                          </p:stCondLst>
                                        </p:cTn>
                                        <p:tgtEl>
                                          <p:spTgt spid="14340"/>
                                        </p:tgtEl>
                                      </p:cBhvr>
                                      <p:to x="100000" y="100000"/>
                                    </p:animScale>
                                    <p:animScale>
                                      <p:cBhvr>
                                        <p:cTn id="34" dur="26">
                                          <p:stCondLst>
                                            <p:cond delay="1642"/>
                                          </p:stCondLst>
                                        </p:cTn>
                                        <p:tgtEl>
                                          <p:spTgt spid="14340"/>
                                        </p:tgtEl>
                                      </p:cBhvr>
                                      <p:to x="100000" y="90000"/>
                                    </p:animScale>
                                    <p:animScale>
                                      <p:cBhvr>
                                        <p:cTn id="35" dur="166" decel="50000">
                                          <p:stCondLst>
                                            <p:cond delay="1668"/>
                                          </p:stCondLst>
                                        </p:cTn>
                                        <p:tgtEl>
                                          <p:spTgt spid="14340"/>
                                        </p:tgtEl>
                                      </p:cBhvr>
                                      <p:to x="100000" y="100000"/>
                                    </p:animScale>
                                    <p:animScale>
                                      <p:cBhvr>
                                        <p:cTn id="36" dur="26">
                                          <p:stCondLst>
                                            <p:cond delay="1808"/>
                                          </p:stCondLst>
                                        </p:cTn>
                                        <p:tgtEl>
                                          <p:spTgt spid="14340"/>
                                        </p:tgtEl>
                                      </p:cBhvr>
                                      <p:to x="100000" y="95000"/>
                                    </p:animScale>
                                    <p:animScale>
                                      <p:cBhvr>
                                        <p:cTn id="37" dur="166" decel="50000">
                                          <p:stCondLst>
                                            <p:cond delay="1834"/>
                                          </p:stCondLst>
                                        </p:cTn>
                                        <p:tgtEl>
                                          <p:spTgt spid="14340"/>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2" presetClass="entr" presetSubtype="6" fill="hold" grpId="0" nodeType="clickEffect">
                                  <p:stCondLst>
                                    <p:cond delay="0"/>
                                  </p:stCondLst>
                                  <p:childTnLst>
                                    <p:set>
                                      <p:cBhvr>
                                        <p:cTn id="41" dur="1" fill="hold">
                                          <p:stCondLst>
                                            <p:cond delay="0"/>
                                          </p:stCondLst>
                                        </p:cTn>
                                        <p:tgtEl>
                                          <p:spTgt spid="14342"/>
                                        </p:tgtEl>
                                        <p:attrNameLst>
                                          <p:attrName>style.visibility</p:attrName>
                                        </p:attrNameLst>
                                      </p:cBhvr>
                                      <p:to>
                                        <p:strVal val="visible"/>
                                      </p:to>
                                    </p:set>
                                    <p:anim calcmode="lin" valueType="num">
                                      <p:cBhvr additive="base">
                                        <p:cTn id="42" dur="500" fill="hold"/>
                                        <p:tgtEl>
                                          <p:spTgt spid="14342"/>
                                        </p:tgtEl>
                                        <p:attrNameLst>
                                          <p:attrName>ppt_x</p:attrName>
                                        </p:attrNameLst>
                                      </p:cBhvr>
                                      <p:tavLst>
                                        <p:tav tm="0">
                                          <p:val>
                                            <p:strVal val="1+#ppt_w/2"/>
                                          </p:val>
                                        </p:tav>
                                        <p:tav tm="100000">
                                          <p:val>
                                            <p:strVal val="#ppt_x"/>
                                          </p:val>
                                        </p:tav>
                                      </p:tavLst>
                                    </p:anim>
                                    <p:anim calcmode="lin" valueType="num">
                                      <p:cBhvr additive="base">
                                        <p:cTn id="43" dur="500" fill="hold"/>
                                        <p:tgtEl>
                                          <p:spTgt spid="14342"/>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3" fill="hold" grpId="0" nodeType="clickEffect">
                                  <p:stCondLst>
                                    <p:cond delay="0"/>
                                  </p:stCondLst>
                                  <p:childTnLst>
                                    <p:set>
                                      <p:cBhvr>
                                        <p:cTn id="47" dur="1" fill="hold">
                                          <p:stCondLst>
                                            <p:cond delay="0"/>
                                          </p:stCondLst>
                                        </p:cTn>
                                        <p:tgtEl>
                                          <p:spTgt spid="14341"/>
                                        </p:tgtEl>
                                        <p:attrNameLst>
                                          <p:attrName>style.visibility</p:attrName>
                                        </p:attrNameLst>
                                      </p:cBhvr>
                                      <p:to>
                                        <p:strVal val="visible"/>
                                      </p:to>
                                    </p:set>
                                    <p:anim calcmode="lin" valueType="num">
                                      <p:cBhvr additive="base">
                                        <p:cTn id="48" dur="500" fill="hold"/>
                                        <p:tgtEl>
                                          <p:spTgt spid="14341"/>
                                        </p:tgtEl>
                                        <p:attrNameLst>
                                          <p:attrName>ppt_x</p:attrName>
                                        </p:attrNameLst>
                                      </p:cBhvr>
                                      <p:tavLst>
                                        <p:tav tm="0">
                                          <p:val>
                                            <p:strVal val="1+#ppt_w/2"/>
                                          </p:val>
                                        </p:tav>
                                        <p:tav tm="100000">
                                          <p:val>
                                            <p:strVal val="#ppt_x"/>
                                          </p:val>
                                        </p:tav>
                                      </p:tavLst>
                                    </p:anim>
                                    <p:anim calcmode="lin" valueType="num">
                                      <p:cBhvr additive="base">
                                        <p:cTn id="49" dur="500" fill="hold"/>
                                        <p:tgtEl>
                                          <p:spTgt spid="1434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p:bldP spid="14340" grpId="0"/>
      <p:bldP spid="14341" grpId="0"/>
      <p:bldP spid="143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Text Box 5"/>
          <p:cNvSpPr txBox="1"/>
          <p:nvPr/>
        </p:nvSpPr>
        <p:spPr>
          <a:xfrm>
            <a:off x="215900" y="1101725"/>
            <a:ext cx="8748713" cy="4703763"/>
          </a:xfrm>
          <a:prstGeom prst="rect">
            <a:avLst/>
          </a:prstGeom>
          <a:noFill/>
          <a:ln w="9525">
            <a:noFill/>
          </a:ln>
        </p:spPr>
        <p:txBody>
          <a:bodyPr>
            <a:spAutoFit/>
          </a:bodyPr>
          <a:p>
            <a:pPr marL="441325" indent="-441325">
              <a:lnSpc>
                <a:spcPct val="120000"/>
              </a:lnSpc>
            </a:pPr>
            <a:r>
              <a:rPr lang="en-US" altLang="zh-CN" sz="3600" b="1" dirty="0">
                <a:latin typeface="Times New Roman" panose="02020603050405020304" pitchFamily="2" charset="0"/>
              </a:rPr>
              <a:t>5. Do you think the students in No. 5 are healthy?</a:t>
            </a:r>
            <a:endParaRPr lang="en-US" altLang="zh-CN" sz="3600" b="1" dirty="0">
              <a:latin typeface="Times New Roman" panose="02020603050405020304" pitchFamily="2" charset="0"/>
            </a:endParaRPr>
          </a:p>
          <a:p>
            <a:pPr marL="441325" indent="-441325">
              <a:lnSpc>
                <a:spcPct val="120000"/>
              </a:lnSpc>
            </a:pPr>
            <a:r>
              <a:rPr lang="en-US" altLang="zh-CN" sz="3600" b="1" dirty="0">
                <a:latin typeface="Times New Roman" panose="02020603050405020304" pitchFamily="2" charset="0"/>
              </a:rPr>
              <a:t>    _________________________________</a:t>
            </a:r>
            <a:endParaRPr lang="en-US" altLang="zh-CN" sz="3600" b="1" dirty="0">
              <a:latin typeface="Times New Roman" panose="02020603050405020304" pitchFamily="2" charset="0"/>
            </a:endParaRPr>
          </a:p>
          <a:p>
            <a:pPr marL="441325" indent="-441325">
              <a:lnSpc>
                <a:spcPct val="120000"/>
              </a:lnSpc>
            </a:pPr>
            <a:r>
              <a:rPr lang="en-US" altLang="zh-CN" sz="3600" b="1" dirty="0">
                <a:latin typeface="Times New Roman" panose="02020603050405020304" pitchFamily="2" charset="0"/>
              </a:rPr>
              <a:t>    Why or why not? </a:t>
            </a:r>
            <a:endParaRPr lang="en-US" altLang="zh-CN" sz="3600" b="1" dirty="0">
              <a:latin typeface="Times New Roman" panose="02020603050405020304" pitchFamily="2" charset="0"/>
            </a:endParaRPr>
          </a:p>
          <a:p>
            <a:pPr marL="441325" indent="-441325">
              <a:lnSpc>
                <a:spcPct val="120000"/>
              </a:lnSpc>
            </a:pPr>
            <a:r>
              <a:rPr lang="en-US" altLang="zh-CN" sz="3600" b="1" dirty="0">
                <a:latin typeface="Times New Roman" panose="02020603050405020304" pitchFamily="2" charset="0"/>
              </a:rPr>
              <a:t>    _________________________________</a:t>
            </a:r>
            <a:endParaRPr lang="en-US" altLang="zh-CN" sz="3600" b="1" dirty="0">
              <a:latin typeface="Times New Roman" panose="02020603050405020304" pitchFamily="2" charset="0"/>
            </a:endParaRPr>
          </a:p>
          <a:p>
            <a:pPr marL="441325" indent="-441325">
              <a:lnSpc>
                <a:spcPct val="120000"/>
              </a:lnSpc>
            </a:pPr>
            <a:r>
              <a:rPr lang="en-US" altLang="zh-CN" sz="3600" b="1" dirty="0">
                <a:latin typeface="Times New Roman" panose="02020603050405020304" pitchFamily="2" charset="0"/>
              </a:rPr>
              <a:t>    _________________________________</a:t>
            </a:r>
            <a:endParaRPr lang="en-US" altLang="zh-CN" sz="3600" b="1" dirty="0">
              <a:latin typeface="Times New Roman" panose="02020603050405020304" pitchFamily="2" charset="0"/>
            </a:endParaRPr>
          </a:p>
          <a:p>
            <a:pPr marL="441325" indent="-441325">
              <a:lnSpc>
                <a:spcPct val="120000"/>
              </a:lnSpc>
            </a:pPr>
            <a:r>
              <a:rPr lang="en-US" altLang="zh-CN" sz="3600" b="1" dirty="0">
                <a:latin typeface="Times New Roman" panose="02020603050405020304" pitchFamily="2" charset="0"/>
              </a:rPr>
              <a:t>    _________________________________</a:t>
            </a:r>
            <a:endParaRPr lang="en-US" altLang="zh-CN" sz="3600" b="1" dirty="0">
              <a:latin typeface="Times New Roman" panose="02020603050405020304" pitchFamily="2" charset="0"/>
            </a:endParaRPr>
          </a:p>
        </p:txBody>
      </p:sp>
      <p:sp>
        <p:nvSpPr>
          <p:cNvPr id="15363" name="Text Box 7"/>
          <p:cNvSpPr txBox="1"/>
          <p:nvPr/>
        </p:nvSpPr>
        <p:spPr>
          <a:xfrm>
            <a:off x="642938" y="2325688"/>
            <a:ext cx="4144962" cy="750887"/>
          </a:xfrm>
          <a:prstGeom prst="rect">
            <a:avLst/>
          </a:prstGeom>
          <a:noFill/>
          <a:ln w="9525">
            <a:noFill/>
          </a:ln>
        </p:spPr>
        <p:txBody>
          <a:bodyPr>
            <a:spAutoFit/>
          </a:bodyPr>
          <a:p>
            <a:pPr>
              <a:lnSpc>
                <a:spcPct val="120000"/>
              </a:lnSpc>
            </a:pPr>
            <a:r>
              <a:rPr lang="en-US" altLang="zh-CN" sz="3600" b="1" dirty="0">
                <a:solidFill>
                  <a:srgbClr val="FF0000"/>
                </a:solidFill>
                <a:latin typeface="Times New Roman" panose="02020603050405020304" pitchFamily="2" charset="0"/>
                <a:cs typeface="Times New Roman" panose="02020603050405020304" pitchFamily="2" charset="0"/>
              </a:rPr>
              <a:t>No, I don’t think so. </a:t>
            </a:r>
            <a:endParaRPr lang="en-US" altLang="zh-CN" sz="3600" b="1" dirty="0">
              <a:solidFill>
                <a:srgbClr val="FF0000"/>
              </a:solidFill>
              <a:latin typeface="Times New Roman" panose="02020603050405020304" pitchFamily="2" charset="0"/>
              <a:ea typeface="Times New Roman" panose="02020603050405020304" pitchFamily="2" charset="0"/>
            </a:endParaRPr>
          </a:p>
        </p:txBody>
      </p:sp>
      <p:sp>
        <p:nvSpPr>
          <p:cNvPr id="15364" name="Text Box 8"/>
          <p:cNvSpPr txBox="1"/>
          <p:nvPr/>
        </p:nvSpPr>
        <p:spPr>
          <a:xfrm>
            <a:off x="574675" y="3621088"/>
            <a:ext cx="8029575" cy="2068512"/>
          </a:xfrm>
          <a:prstGeom prst="rect">
            <a:avLst/>
          </a:prstGeom>
          <a:noFill/>
          <a:ln w="9525">
            <a:noFill/>
          </a:ln>
        </p:spPr>
        <p:txBody>
          <a:bodyPr>
            <a:spAutoFit/>
          </a:bodyPr>
          <a:p>
            <a:pPr>
              <a:lnSpc>
                <a:spcPct val="120000"/>
              </a:lnSpc>
            </a:pPr>
            <a:r>
              <a:rPr lang="en-US" altLang="zh-CN" sz="3600" b="1" dirty="0">
                <a:solidFill>
                  <a:srgbClr val="FF0000"/>
                </a:solidFill>
                <a:latin typeface="Times New Roman" panose="02020603050405020304" pitchFamily="2" charset="0"/>
                <a:cs typeface="Times New Roman" panose="02020603050405020304" pitchFamily="2" charset="0"/>
              </a:rPr>
              <a:t>Because most students use the Internet or watch TV on their free time. They don’t like exercising. It’s unhealthy. </a:t>
            </a:r>
            <a:endParaRPr lang="en-US" altLang="zh-CN" sz="3600" b="1" dirty="0">
              <a:solidFill>
                <a:srgbClr val="FF0000"/>
              </a:solidFill>
              <a:latin typeface="Times New Roman" panose="02020603050405020304" pitchFamily="2" charset="0"/>
              <a:ea typeface="Times New Roman" panose="02020603050405020304" pitchFamily="2"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500" fill="hold"/>
                                        <p:tgtEl>
                                          <p:spTgt spid="15362"/>
                                        </p:tgtEl>
                                        <p:attrNameLst>
                                          <p:attrName>ppt_w</p:attrName>
                                        </p:attrNameLst>
                                      </p:cBhvr>
                                      <p:tavLst>
                                        <p:tav tm="0">
                                          <p:val>
                                            <p:fltVal val="0.000000"/>
                                          </p:val>
                                        </p:tav>
                                        <p:tav tm="100000">
                                          <p:val>
                                            <p:strVal val="#ppt_w"/>
                                          </p:val>
                                        </p:tav>
                                      </p:tavLst>
                                    </p:anim>
                                    <p:anim calcmode="lin" valueType="num">
                                      <p:cBhvr>
                                        <p:cTn id="8" dur="500" fill="hold"/>
                                        <p:tgtEl>
                                          <p:spTgt spid="15362"/>
                                        </p:tgtEl>
                                        <p:attrNameLst>
                                          <p:attrName>ppt_h</p:attrName>
                                        </p:attrNameLst>
                                      </p:cBhvr>
                                      <p:tavLst>
                                        <p:tav tm="0">
                                          <p:val>
                                            <p:fltVal val="0.000000"/>
                                          </p:val>
                                        </p:tav>
                                        <p:tav tm="100000">
                                          <p:val>
                                            <p:strVal val="#ppt_h"/>
                                          </p:val>
                                        </p:tav>
                                      </p:tavLst>
                                    </p:anim>
                                    <p:animEffect transition="in" filter="fade">
                                      <p:cBhvr>
                                        <p:cTn id="9" dur="500"/>
                                        <p:tgtEl>
                                          <p:spTgt spid="15362"/>
                                        </p:tgtEl>
                                      </p:cBhvr>
                                    </p:animEffect>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15363"/>
                                        </p:tgtEl>
                                        <p:attrNameLst>
                                          <p:attrName>style.visibility</p:attrName>
                                        </p:attrNameLst>
                                      </p:cBhvr>
                                      <p:to>
                                        <p:strVal val="visible"/>
                                      </p:to>
                                    </p:set>
                                    <p:animEffect transition="in" filter="fade">
                                      <p:cBhvr>
                                        <p:cTn id="14" dur="800" decel="100000"/>
                                        <p:tgtEl>
                                          <p:spTgt spid="15363"/>
                                        </p:tgtEl>
                                      </p:cBhvr>
                                    </p:animEffect>
                                    <p:anim calcmode="lin" valueType="num">
                                      <p:cBhvr>
                                        <p:cTn id="15" dur="800" decel="100000" fill="hold"/>
                                        <p:tgtEl>
                                          <p:spTgt spid="15363"/>
                                        </p:tgtEl>
                                        <p:attrNameLst>
                                          <p:attrName>style.rotation</p:attrName>
                                        </p:attrNameLst>
                                      </p:cBhvr>
                                      <p:tavLst>
                                        <p:tav tm="0">
                                          <p:val>
                                            <p:fltVal val="-90.000000"/>
                                          </p:val>
                                        </p:tav>
                                        <p:tav tm="100000">
                                          <p:val>
                                            <p:fltVal val="0.000000"/>
                                          </p:val>
                                        </p:tav>
                                      </p:tavLst>
                                    </p:anim>
                                    <p:anim calcmode="lin" valueType="num">
                                      <p:cBhvr>
                                        <p:cTn id="16" dur="800" decel="100000" fill="hold"/>
                                        <p:tgtEl>
                                          <p:spTgt spid="15363"/>
                                        </p:tgtEl>
                                        <p:attrNameLst>
                                          <p:attrName>ppt_x</p:attrName>
                                        </p:attrNameLst>
                                      </p:cBhvr>
                                      <p:tavLst>
                                        <p:tav tm="0">
                                          <p:val>
                                            <p:strVal val="#ppt_x+0.4"/>
                                          </p:val>
                                        </p:tav>
                                        <p:tav tm="100000">
                                          <p:val>
                                            <p:strVal val="#ppt_x-0.05"/>
                                          </p:val>
                                        </p:tav>
                                      </p:tavLst>
                                    </p:anim>
                                    <p:anim calcmode="lin" valueType="num">
                                      <p:cBhvr>
                                        <p:cTn id="17" dur="800" decel="100000" fill="hold"/>
                                        <p:tgtEl>
                                          <p:spTgt spid="15363"/>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15363"/>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15363"/>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15364"/>
                                        </p:tgtEl>
                                        <p:attrNameLst>
                                          <p:attrName>style.visibility</p:attrName>
                                        </p:attrNameLst>
                                      </p:cBhvr>
                                      <p:to>
                                        <p:strVal val="visible"/>
                                      </p:to>
                                    </p:set>
                                    <p:animEffect transition="in" filter="wipe(down)">
                                      <p:cBhvr>
                                        <p:cTn id="24" dur="580">
                                          <p:stCondLst>
                                            <p:cond delay="0"/>
                                          </p:stCondLst>
                                        </p:cTn>
                                        <p:tgtEl>
                                          <p:spTgt spid="15364"/>
                                        </p:tgtEl>
                                      </p:cBhvr>
                                    </p:animEffect>
                                    <p:anim calcmode="lin" valueType="num">
                                      <p:cBhvr>
                                        <p:cTn id="25" dur="1822" tmFilter="0,0; 0.14,0.36; 0.43,0.73; 0.71,0.91; 1.0,1.0">
                                          <p:stCondLst>
                                            <p:cond delay="0"/>
                                          </p:stCondLst>
                                        </p:cTn>
                                        <p:tgtEl>
                                          <p:spTgt spid="15364"/>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5364"/>
                                        </p:tgtEl>
                                        <p:attrNameLst>
                                          <p:attrName>ppt_y</p:attrName>
                                        </p:attrNameLst>
                                      </p:cBhvr>
                                      <p:tavLst>
                                        <p:tav tm="0" fmla="#ppt_y-sin(pi*$)/3">
                                          <p:val>
                                            <p:fltVal val="0.500000"/>
                                          </p:val>
                                        </p:tav>
                                        <p:tav tm="100000">
                                          <p:val>
                                            <p:fltVal val="1.000000"/>
                                          </p:val>
                                        </p:tav>
                                      </p:tavLst>
                                    </p:anim>
                                    <p:anim calcmode="lin" valueType="num">
                                      <p:cBhvr>
                                        <p:cTn id="27" dur="664" tmFilter="0, 0; 0.125,0.2665; 0.25,0.4; 0.375,0.465; 0.5,0.5;  0.625,0.535; 0.75,0.6; 0.875,0.7335; 1,1">
                                          <p:stCondLst>
                                            <p:cond delay="664"/>
                                          </p:stCondLst>
                                        </p:cTn>
                                        <p:tgtEl>
                                          <p:spTgt spid="15364"/>
                                        </p:tgtEl>
                                        <p:attrNameLst>
                                          <p:attrName>ppt_y</p:attrName>
                                        </p:attrNameLst>
                                      </p:cBhvr>
                                      <p:tavLst>
                                        <p:tav tm="0" fmla="#ppt_y-sin(pi*$)/9">
                                          <p:val>
                                            <p:fltVal val="0.000000"/>
                                          </p:val>
                                        </p:tav>
                                        <p:tav tm="100000">
                                          <p:val>
                                            <p:fltVal val="1.000000"/>
                                          </p:val>
                                        </p:tav>
                                      </p:tavLst>
                                    </p:anim>
                                    <p:anim calcmode="lin" valueType="num">
                                      <p:cBhvr>
                                        <p:cTn id="28" dur="332" tmFilter="0, 0; 0.125,0.2665; 0.25,0.4; 0.375,0.465; 0.5,0.5;  0.625,0.535; 0.75,0.6; 0.875,0.7335; 1,1">
                                          <p:stCondLst>
                                            <p:cond delay="1324"/>
                                          </p:stCondLst>
                                        </p:cTn>
                                        <p:tgtEl>
                                          <p:spTgt spid="15364"/>
                                        </p:tgtEl>
                                        <p:attrNameLst>
                                          <p:attrName>ppt_y</p:attrName>
                                        </p:attrNameLst>
                                      </p:cBhvr>
                                      <p:tavLst>
                                        <p:tav tm="0" fmla="#ppt_y-sin(pi*$)/27">
                                          <p:val>
                                            <p:fltVal val="0.000000"/>
                                          </p:val>
                                        </p:tav>
                                        <p:tav tm="100000">
                                          <p:val>
                                            <p:fltVal val="1.000000"/>
                                          </p:val>
                                        </p:tav>
                                      </p:tavLst>
                                    </p:anim>
                                    <p:anim calcmode="lin" valueType="num">
                                      <p:cBhvr>
                                        <p:cTn id="29" dur="164" tmFilter="0, 0; 0.125,0.2665; 0.25,0.4; 0.375,0.465; 0.5,0.5;  0.625,0.535; 0.75,0.6; 0.875,0.7335; 1,1">
                                          <p:stCondLst>
                                            <p:cond delay="1656"/>
                                          </p:stCondLst>
                                        </p:cTn>
                                        <p:tgtEl>
                                          <p:spTgt spid="15364"/>
                                        </p:tgtEl>
                                        <p:attrNameLst>
                                          <p:attrName>ppt_y</p:attrName>
                                        </p:attrNameLst>
                                      </p:cBhvr>
                                      <p:tavLst>
                                        <p:tav tm="0" fmla="#ppt_y-sin(pi*$)/81">
                                          <p:val>
                                            <p:fltVal val="0.000000"/>
                                          </p:val>
                                        </p:tav>
                                        <p:tav tm="100000">
                                          <p:val>
                                            <p:fltVal val="1.000000"/>
                                          </p:val>
                                        </p:tav>
                                      </p:tavLst>
                                    </p:anim>
                                    <p:animScale>
                                      <p:cBhvr>
                                        <p:cTn id="30" dur="26">
                                          <p:stCondLst>
                                            <p:cond delay="650"/>
                                          </p:stCondLst>
                                        </p:cTn>
                                        <p:tgtEl>
                                          <p:spTgt spid="15364"/>
                                        </p:tgtEl>
                                      </p:cBhvr>
                                      <p:to x="100000" y="60000"/>
                                    </p:animScale>
                                    <p:animScale>
                                      <p:cBhvr>
                                        <p:cTn id="31" dur="166" decel="50000">
                                          <p:stCondLst>
                                            <p:cond delay="676"/>
                                          </p:stCondLst>
                                        </p:cTn>
                                        <p:tgtEl>
                                          <p:spTgt spid="15364"/>
                                        </p:tgtEl>
                                      </p:cBhvr>
                                      <p:to x="100000" y="100000"/>
                                    </p:animScale>
                                    <p:animScale>
                                      <p:cBhvr>
                                        <p:cTn id="32" dur="26">
                                          <p:stCondLst>
                                            <p:cond delay="1312"/>
                                          </p:stCondLst>
                                        </p:cTn>
                                        <p:tgtEl>
                                          <p:spTgt spid="15364"/>
                                        </p:tgtEl>
                                      </p:cBhvr>
                                      <p:to x="100000" y="80000"/>
                                    </p:animScale>
                                    <p:animScale>
                                      <p:cBhvr>
                                        <p:cTn id="33" dur="166" decel="50000">
                                          <p:stCondLst>
                                            <p:cond delay="1338"/>
                                          </p:stCondLst>
                                        </p:cTn>
                                        <p:tgtEl>
                                          <p:spTgt spid="15364"/>
                                        </p:tgtEl>
                                      </p:cBhvr>
                                      <p:to x="100000" y="100000"/>
                                    </p:animScale>
                                    <p:animScale>
                                      <p:cBhvr>
                                        <p:cTn id="34" dur="26">
                                          <p:stCondLst>
                                            <p:cond delay="1642"/>
                                          </p:stCondLst>
                                        </p:cTn>
                                        <p:tgtEl>
                                          <p:spTgt spid="15364"/>
                                        </p:tgtEl>
                                      </p:cBhvr>
                                      <p:to x="100000" y="90000"/>
                                    </p:animScale>
                                    <p:animScale>
                                      <p:cBhvr>
                                        <p:cTn id="35" dur="166" decel="50000">
                                          <p:stCondLst>
                                            <p:cond delay="1668"/>
                                          </p:stCondLst>
                                        </p:cTn>
                                        <p:tgtEl>
                                          <p:spTgt spid="15364"/>
                                        </p:tgtEl>
                                      </p:cBhvr>
                                      <p:to x="100000" y="100000"/>
                                    </p:animScale>
                                    <p:animScale>
                                      <p:cBhvr>
                                        <p:cTn id="36" dur="26">
                                          <p:stCondLst>
                                            <p:cond delay="1808"/>
                                          </p:stCondLst>
                                        </p:cTn>
                                        <p:tgtEl>
                                          <p:spTgt spid="15364"/>
                                        </p:tgtEl>
                                      </p:cBhvr>
                                      <p:to x="100000" y="95000"/>
                                    </p:animScale>
                                    <p:animScale>
                                      <p:cBhvr>
                                        <p:cTn id="37" dur="166" decel="50000">
                                          <p:stCondLst>
                                            <p:cond delay="1834"/>
                                          </p:stCondLst>
                                        </p:cTn>
                                        <p:tgtEl>
                                          <p:spTgt spid="1536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p:bldP spid="1536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Text Box 5"/>
          <p:cNvSpPr txBox="1"/>
          <p:nvPr/>
        </p:nvSpPr>
        <p:spPr>
          <a:xfrm>
            <a:off x="215900" y="1101725"/>
            <a:ext cx="8748713" cy="4703763"/>
          </a:xfrm>
          <a:prstGeom prst="rect">
            <a:avLst/>
          </a:prstGeom>
          <a:noFill/>
          <a:ln w="9525">
            <a:noFill/>
          </a:ln>
        </p:spPr>
        <p:txBody>
          <a:bodyPr>
            <a:spAutoFit/>
          </a:bodyPr>
          <a:p>
            <a:pPr marL="441325" indent="-441325">
              <a:lnSpc>
                <a:spcPct val="120000"/>
              </a:lnSpc>
            </a:pPr>
            <a:r>
              <a:rPr lang="en-US" altLang="zh-CN" sz="3600" b="1" dirty="0">
                <a:latin typeface="Times New Roman" panose="02020603050405020304" pitchFamily="2" charset="0"/>
              </a:rPr>
              <a:t>5. Do you think the students in No. 5 are healthy?</a:t>
            </a:r>
            <a:endParaRPr lang="en-US" altLang="zh-CN" sz="3600" b="1" dirty="0">
              <a:latin typeface="Times New Roman" panose="02020603050405020304" pitchFamily="2" charset="0"/>
            </a:endParaRPr>
          </a:p>
          <a:p>
            <a:pPr marL="441325" indent="-441325">
              <a:lnSpc>
                <a:spcPct val="120000"/>
              </a:lnSpc>
            </a:pPr>
            <a:r>
              <a:rPr lang="en-US" altLang="zh-CN" sz="3600" b="1" dirty="0">
                <a:latin typeface="Times New Roman" panose="02020603050405020304" pitchFamily="2" charset="0"/>
              </a:rPr>
              <a:t>    _________________________________</a:t>
            </a:r>
            <a:endParaRPr lang="en-US" altLang="zh-CN" sz="3600" b="1" dirty="0">
              <a:latin typeface="Times New Roman" panose="02020603050405020304" pitchFamily="2" charset="0"/>
            </a:endParaRPr>
          </a:p>
          <a:p>
            <a:pPr marL="441325" indent="-441325">
              <a:lnSpc>
                <a:spcPct val="120000"/>
              </a:lnSpc>
            </a:pPr>
            <a:r>
              <a:rPr lang="en-US" altLang="zh-CN" sz="3600" b="1" dirty="0">
                <a:latin typeface="Times New Roman" panose="02020603050405020304" pitchFamily="2" charset="0"/>
              </a:rPr>
              <a:t>    Why or why not? </a:t>
            </a:r>
            <a:endParaRPr lang="en-US" altLang="zh-CN" sz="3600" b="1" dirty="0">
              <a:latin typeface="Times New Roman" panose="02020603050405020304" pitchFamily="2" charset="0"/>
            </a:endParaRPr>
          </a:p>
          <a:p>
            <a:pPr marL="441325" indent="-441325">
              <a:lnSpc>
                <a:spcPct val="120000"/>
              </a:lnSpc>
            </a:pPr>
            <a:r>
              <a:rPr lang="en-US" altLang="zh-CN" sz="3600" b="1" dirty="0">
                <a:latin typeface="Times New Roman" panose="02020603050405020304" pitchFamily="2" charset="0"/>
              </a:rPr>
              <a:t>    _________________________________</a:t>
            </a:r>
            <a:endParaRPr lang="en-US" altLang="zh-CN" sz="3600" b="1" dirty="0">
              <a:latin typeface="Times New Roman" panose="02020603050405020304" pitchFamily="2" charset="0"/>
            </a:endParaRPr>
          </a:p>
          <a:p>
            <a:pPr marL="441325" indent="-441325">
              <a:lnSpc>
                <a:spcPct val="120000"/>
              </a:lnSpc>
            </a:pPr>
            <a:r>
              <a:rPr lang="en-US" altLang="zh-CN" sz="3600" b="1" dirty="0">
                <a:latin typeface="Times New Roman" panose="02020603050405020304" pitchFamily="2" charset="0"/>
              </a:rPr>
              <a:t>    _________________________________</a:t>
            </a:r>
            <a:endParaRPr lang="en-US" altLang="zh-CN" sz="3600" b="1" dirty="0">
              <a:latin typeface="Times New Roman" panose="02020603050405020304" pitchFamily="2" charset="0"/>
            </a:endParaRPr>
          </a:p>
          <a:p>
            <a:pPr marL="441325" indent="-441325">
              <a:lnSpc>
                <a:spcPct val="120000"/>
              </a:lnSpc>
            </a:pPr>
            <a:r>
              <a:rPr lang="en-US" altLang="zh-CN" sz="3600" b="1" dirty="0">
                <a:latin typeface="Times New Roman" panose="02020603050405020304" pitchFamily="2" charset="0"/>
              </a:rPr>
              <a:t>    _________________________________</a:t>
            </a:r>
            <a:endParaRPr lang="en-US" altLang="zh-CN" sz="3600" b="1" dirty="0">
              <a:latin typeface="Times New Roman" panose="02020603050405020304" pitchFamily="2" charset="0"/>
            </a:endParaRPr>
          </a:p>
        </p:txBody>
      </p:sp>
      <p:sp>
        <p:nvSpPr>
          <p:cNvPr id="16387" name="Text Box 7"/>
          <p:cNvSpPr txBox="1"/>
          <p:nvPr/>
        </p:nvSpPr>
        <p:spPr>
          <a:xfrm>
            <a:off x="642938" y="2325688"/>
            <a:ext cx="4144962" cy="750887"/>
          </a:xfrm>
          <a:prstGeom prst="rect">
            <a:avLst/>
          </a:prstGeom>
          <a:noFill/>
          <a:ln w="9525">
            <a:noFill/>
          </a:ln>
        </p:spPr>
        <p:txBody>
          <a:bodyPr>
            <a:spAutoFit/>
          </a:bodyPr>
          <a:p>
            <a:pPr>
              <a:lnSpc>
                <a:spcPct val="120000"/>
              </a:lnSpc>
            </a:pPr>
            <a:r>
              <a:rPr lang="en-US" altLang="zh-CN" sz="3600" b="1" dirty="0">
                <a:solidFill>
                  <a:srgbClr val="FF0000"/>
                </a:solidFill>
                <a:latin typeface="Times New Roman" panose="02020603050405020304" pitchFamily="2" charset="0"/>
                <a:cs typeface="Times New Roman" panose="02020603050405020304" pitchFamily="2" charset="0"/>
              </a:rPr>
              <a:t>No, I don’t think so. </a:t>
            </a:r>
            <a:endParaRPr lang="en-US" altLang="zh-CN" sz="3600" b="1" dirty="0">
              <a:solidFill>
                <a:srgbClr val="FF0000"/>
              </a:solidFill>
              <a:latin typeface="Times New Roman" panose="02020603050405020304" pitchFamily="2" charset="0"/>
              <a:ea typeface="Times New Roman" panose="02020603050405020304" pitchFamily="2" charset="0"/>
            </a:endParaRPr>
          </a:p>
        </p:txBody>
      </p:sp>
      <p:sp>
        <p:nvSpPr>
          <p:cNvPr id="16388" name="Text Box 8"/>
          <p:cNvSpPr txBox="1"/>
          <p:nvPr/>
        </p:nvSpPr>
        <p:spPr>
          <a:xfrm>
            <a:off x="574675" y="3621088"/>
            <a:ext cx="8029575" cy="2068512"/>
          </a:xfrm>
          <a:prstGeom prst="rect">
            <a:avLst/>
          </a:prstGeom>
          <a:noFill/>
          <a:ln w="9525">
            <a:noFill/>
          </a:ln>
        </p:spPr>
        <p:txBody>
          <a:bodyPr>
            <a:spAutoFit/>
          </a:bodyPr>
          <a:p>
            <a:pPr>
              <a:lnSpc>
                <a:spcPct val="120000"/>
              </a:lnSpc>
            </a:pPr>
            <a:r>
              <a:rPr lang="en-US" altLang="zh-CN" sz="3600" b="1" dirty="0">
                <a:solidFill>
                  <a:srgbClr val="FF0000"/>
                </a:solidFill>
                <a:latin typeface="Times New Roman" panose="02020603050405020304" pitchFamily="2" charset="0"/>
                <a:cs typeface="Times New Roman" panose="02020603050405020304" pitchFamily="2" charset="0"/>
              </a:rPr>
              <a:t>Because most students use Internet or watch TV on their free time. They don’t like exercising. It’s unhealthy. </a:t>
            </a:r>
            <a:endParaRPr lang="en-US" altLang="zh-CN" sz="3600" b="1" dirty="0">
              <a:solidFill>
                <a:srgbClr val="FF0000"/>
              </a:solidFill>
              <a:latin typeface="Times New Roman" panose="02020603050405020304" pitchFamily="2" charset="0"/>
              <a:ea typeface="Times New Roman" panose="02020603050405020304" pitchFamily="2"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500" fill="hold"/>
                                        <p:tgtEl>
                                          <p:spTgt spid="16386"/>
                                        </p:tgtEl>
                                        <p:attrNameLst>
                                          <p:attrName>ppt_w</p:attrName>
                                        </p:attrNameLst>
                                      </p:cBhvr>
                                      <p:tavLst>
                                        <p:tav tm="0">
                                          <p:val>
                                            <p:fltVal val="0.000000"/>
                                          </p:val>
                                        </p:tav>
                                        <p:tav tm="100000">
                                          <p:val>
                                            <p:strVal val="#ppt_w"/>
                                          </p:val>
                                        </p:tav>
                                      </p:tavLst>
                                    </p:anim>
                                    <p:anim calcmode="lin" valueType="num">
                                      <p:cBhvr>
                                        <p:cTn id="8" dur="500" fill="hold"/>
                                        <p:tgtEl>
                                          <p:spTgt spid="16386"/>
                                        </p:tgtEl>
                                        <p:attrNameLst>
                                          <p:attrName>ppt_h</p:attrName>
                                        </p:attrNameLst>
                                      </p:cBhvr>
                                      <p:tavLst>
                                        <p:tav tm="0">
                                          <p:val>
                                            <p:fltVal val="0.000000"/>
                                          </p:val>
                                        </p:tav>
                                        <p:tav tm="100000">
                                          <p:val>
                                            <p:strVal val="#ppt_h"/>
                                          </p:val>
                                        </p:tav>
                                      </p:tavLst>
                                    </p:anim>
                                    <p:animEffect transition="in" filter="fade">
                                      <p:cBhvr>
                                        <p:cTn id="9" dur="500"/>
                                        <p:tgtEl>
                                          <p:spTgt spid="16386"/>
                                        </p:tgtEl>
                                      </p:cBhvr>
                                    </p:animEffect>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16387"/>
                                        </p:tgtEl>
                                        <p:attrNameLst>
                                          <p:attrName>style.visibility</p:attrName>
                                        </p:attrNameLst>
                                      </p:cBhvr>
                                      <p:to>
                                        <p:strVal val="visible"/>
                                      </p:to>
                                    </p:set>
                                    <p:animEffect transition="in" filter="fade">
                                      <p:cBhvr>
                                        <p:cTn id="14" dur="800" decel="100000"/>
                                        <p:tgtEl>
                                          <p:spTgt spid="16387"/>
                                        </p:tgtEl>
                                      </p:cBhvr>
                                    </p:animEffect>
                                    <p:anim calcmode="lin" valueType="num">
                                      <p:cBhvr>
                                        <p:cTn id="15" dur="800" decel="100000" fill="hold"/>
                                        <p:tgtEl>
                                          <p:spTgt spid="16387"/>
                                        </p:tgtEl>
                                        <p:attrNameLst>
                                          <p:attrName>style.rotation</p:attrName>
                                        </p:attrNameLst>
                                      </p:cBhvr>
                                      <p:tavLst>
                                        <p:tav tm="0">
                                          <p:val>
                                            <p:fltVal val="-90.000000"/>
                                          </p:val>
                                        </p:tav>
                                        <p:tav tm="100000">
                                          <p:val>
                                            <p:fltVal val="0.000000"/>
                                          </p:val>
                                        </p:tav>
                                      </p:tavLst>
                                    </p:anim>
                                    <p:anim calcmode="lin" valueType="num">
                                      <p:cBhvr>
                                        <p:cTn id="16" dur="800" decel="100000" fill="hold"/>
                                        <p:tgtEl>
                                          <p:spTgt spid="16387"/>
                                        </p:tgtEl>
                                        <p:attrNameLst>
                                          <p:attrName>ppt_x</p:attrName>
                                        </p:attrNameLst>
                                      </p:cBhvr>
                                      <p:tavLst>
                                        <p:tav tm="0">
                                          <p:val>
                                            <p:strVal val="#ppt_x+0.4"/>
                                          </p:val>
                                        </p:tav>
                                        <p:tav tm="100000">
                                          <p:val>
                                            <p:strVal val="#ppt_x-0.05"/>
                                          </p:val>
                                        </p:tav>
                                      </p:tavLst>
                                    </p:anim>
                                    <p:anim calcmode="lin" valueType="num">
                                      <p:cBhvr>
                                        <p:cTn id="17" dur="800" decel="100000" fill="hold"/>
                                        <p:tgtEl>
                                          <p:spTgt spid="16387"/>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16387"/>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16387"/>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16388"/>
                                        </p:tgtEl>
                                        <p:attrNameLst>
                                          <p:attrName>style.visibility</p:attrName>
                                        </p:attrNameLst>
                                      </p:cBhvr>
                                      <p:to>
                                        <p:strVal val="visible"/>
                                      </p:to>
                                    </p:set>
                                    <p:animEffect transition="in" filter="wipe(down)">
                                      <p:cBhvr>
                                        <p:cTn id="24" dur="580">
                                          <p:stCondLst>
                                            <p:cond delay="0"/>
                                          </p:stCondLst>
                                        </p:cTn>
                                        <p:tgtEl>
                                          <p:spTgt spid="16388"/>
                                        </p:tgtEl>
                                      </p:cBhvr>
                                    </p:animEffect>
                                    <p:anim calcmode="lin" valueType="num">
                                      <p:cBhvr>
                                        <p:cTn id="25" dur="1822" tmFilter="0,0; 0.14,0.36; 0.43,0.73; 0.71,0.91; 1.0,1.0">
                                          <p:stCondLst>
                                            <p:cond delay="0"/>
                                          </p:stCondLst>
                                        </p:cTn>
                                        <p:tgtEl>
                                          <p:spTgt spid="16388"/>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6388"/>
                                        </p:tgtEl>
                                        <p:attrNameLst>
                                          <p:attrName>ppt_y</p:attrName>
                                        </p:attrNameLst>
                                      </p:cBhvr>
                                      <p:tavLst>
                                        <p:tav tm="0" fmla="#ppt_y-sin(pi*$)/3">
                                          <p:val>
                                            <p:fltVal val="0.500000"/>
                                          </p:val>
                                        </p:tav>
                                        <p:tav tm="100000">
                                          <p:val>
                                            <p:fltVal val="1.000000"/>
                                          </p:val>
                                        </p:tav>
                                      </p:tavLst>
                                    </p:anim>
                                    <p:anim calcmode="lin" valueType="num">
                                      <p:cBhvr>
                                        <p:cTn id="27" dur="664" tmFilter="0, 0; 0.125,0.2665; 0.25,0.4; 0.375,0.465; 0.5,0.5;  0.625,0.535; 0.75,0.6; 0.875,0.7335; 1,1">
                                          <p:stCondLst>
                                            <p:cond delay="664"/>
                                          </p:stCondLst>
                                        </p:cTn>
                                        <p:tgtEl>
                                          <p:spTgt spid="16388"/>
                                        </p:tgtEl>
                                        <p:attrNameLst>
                                          <p:attrName>ppt_y</p:attrName>
                                        </p:attrNameLst>
                                      </p:cBhvr>
                                      <p:tavLst>
                                        <p:tav tm="0" fmla="#ppt_y-sin(pi*$)/9">
                                          <p:val>
                                            <p:fltVal val="0.000000"/>
                                          </p:val>
                                        </p:tav>
                                        <p:tav tm="100000">
                                          <p:val>
                                            <p:fltVal val="1.000000"/>
                                          </p:val>
                                        </p:tav>
                                      </p:tavLst>
                                    </p:anim>
                                    <p:anim calcmode="lin" valueType="num">
                                      <p:cBhvr>
                                        <p:cTn id="28" dur="332" tmFilter="0, 0; 0.125,0.2665; 0.25,0.4; 0.375,0.465; 0.5,0.5;  0.625,0.535; 0.75,0.6; 0.875,0.7335; 1,1">
                                          <p:stCondLst>
                                            <p:cond delay="1324"/>
                                          </p:stCondLst>
                                        </p:cTn>
                                        <p:tgtEl>
                                          <p:spTgt spid="16388"/>
                                        </p:tgtEl>
                                        <p:attrNameLst>
                                          <p:attrName>ppt_y</p:attrName>
                                        </p:attrNameLst>
                                      </p:cBhvr>
                                      <p:tavLst>
                                        <p:tav tm="0" fmla="#ppt_y-sin(pi*$)/27">
                                          <p:val>
                                            <p:fltVal val="0.000000"/>
                                          </p:val>
                                        </p:tav>
                                        <p:tav tm="100000">
                                          <p:val>
                                            <p:fltVal val="1.000000"/>
                                          </p:val>
                                        </p:tav>
                                      </p:tavLst>
                                    </p:anim>
                                    <p:anim calcmode="lin" valueType="num">
                                      <p:cBhvr>
                                        <p:cTn id="29" dur="164" tmFilter="0, 0; 0.125,0.2665; 0.25,0.4; 0.375,0.465; 0.5,0.5;  0.625,0.535; 0.75,0.6; 0.875,0.7335; 1,1">
                                          <p:stCondLst>
                                            <p:cond delay="1656"/>
                                          </p:stCondLst>
                                        </p:cTn>
                                        <p:tgtEl>
                                          <p:spTgt spid="16388"/>
                                        </p:tgtEl>
                                        <p:attrNameLst>
                                          <p:attrName>ppt_y</p:attrName>
                                        </p:attrNameLst>
                                      </p:cBhvr>
                                      <p:tavLst>
                                        <p:tav tm="0" fmla="#ppt_y-sin(pi*$)/81">
                                          <p:val>
                                            <p:fltVal val="0.000000"/>
                                          </p:val>
                                        </p:tav>
                                        <p:tav tm="100000">
                                          <p:val>
                                            <p:fltVal val="1.000000"/>
                                          </p:val>
                                        </p:tav>
                                      </p:tavLst>
                                    </p:anim>
                                    <p:animScale>
                                      <p:cBhvr>
                                        <p:cTn id="30" dur="26">
                                          <p:stCondLst>
                                            <p:cond delay="650"/>
                                          </p:stCondLst>
                                        </p:cTn>
                                        <p:tgtEl>
                                          <p:spTgt spid="16388"/>
                                        </p:tgtEl>
                                      </p:cBhvr>
                                      <p:to x="100000" y="60000"/>
                                    </p:animScale>
                                    <p:animScale>
                                      <p:cBhvr>
                                        <p:cTn id="31" dur="166" decel="50000">
                                          <p:stCondLst>
                                            <p:cond delay="676"/>
                                          </p:stCondLst>
                                        </p:cTn>
                                        <p:tgtEl>
                                          <p:spTgt spid="16388"/>
                                        </p:tgtEl>
                                      </p:cBhvr>
                                      <p:to x="100000" y="100000"/>
                                    </p:animScale>
                                    <p:animScale>
                                      <p:cBhvr>
                                        <p:cTn id="32" dur="26">
                                          <p:stCondLst>
                                            <p:cond delay="1312"/>
                                          </p:stCondLst>
                                        </p:cTn>
                                        <p:tgtEl>
                                          <p:spTgt spid="16388"/>
                                        </p:tgtEl>
                                      </p:cBhvr>
                                      <p:to x="100000" y="80000"/>
                                    </p:animScale>
                                    <p:animScale>
                                      <p:cBhvr>
                                        <p:cTn id="33" dur="166" decel="50000">
                                          <p:stCondLst>
                                            <p:cond delay="1338"/>
                                          </p:stCondLst>
                                        </p:cTn>
                                        <p:tgtEl>
                                          <p:spTgt spid="16388"/>
                                        </p:tgtEl>
                                      </p:cBhvr>
                                      <p:to x="100000" y="100000"/>
                                    </p:animScale>
                                    <p:animScale>
                                      <p:cBhvr>
                                        <p:cTn id="34" dur="26">
                                          <p:stCondLst>
                                            <p:cond delay="1642"/>
                                          </p:stCondLst>
                                        </p:cTn>
                                        <p:tgtEl>
                                          <p:spTgt spid="16388"/>
                                        </p:tgtEl>
                                      </p:cBhvr>
                                      <p:to x="100000" y="90000"/>
                                    </p:animScale>
                                    <p:animScale>
                                      <p:cBhvr>
                                        <p:cTn id="35" dur="166" decel="50000">
                                          <p:stCondLst>
                                            <p:cond delay="1668"/>
                                          </p:stCondLst>
                                        </p:cTn>
                                        <p:tgtEl>
                                          <p:spTgt spid="16388"/>
                                        </p:tgtEl>
                                      </p:cBhvr>
                                      <p:to x="100000" y="100000"/>
                                    </p:animScale>
                                    <p:animScale>
                                      <p:cBhvr>
                                        <p:cTn id="36" dur="26">
                                          <p:stCondLst>
                                            <p:cond delay="1808"/>
                                          </p:stCondLst>
                                        </p:cTn>
                                        <p:tgtEl>
                                          <p:spTgt spid="16388"/>
                                        </p:tgtEl>
                                      </p:cBhvr>
                                      <p:to x="100000" y="95000"/>
                                    </p:animScale>
                                    <p:animScale>
                                      <p:cBhvr>
                                        <p:cTn id="37" dur="166" decel="50000">
                                          <p:stCondLst>
                                            <p:cond delay="1834"/>
                                          </p:stCondLst>
                                        </p:cTn>
                                        <p:tgtEl>
                                          <p:spTgt spid="1638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p:bldP spid="1638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Oval 2"/>
          <p:cNvSpPr/>
          <p:nvPr/>
        </p:nvSpPr>
        <p:spPr>
          <a:xfrm>
            <a:off x="144463" y="782638"/>
            <a:ext cx="898525" cy="990600"/>
          </a:xfrm>
          <a:prstGeom prst="ellipse">
            <a:avLst/>
          </a:prstGeom>
          <a:solidFill>
            <a:srgbClr val="FFFF00"/>
          </a:solidFill>
          <a:ln w="9525" cap="flat" cmpd="sng">
            <a:solidFill>
              <a:schemeClr val="tx1"/>
            </a:solidFill>
            <a:prstDash val="solid"/>
            <a:headEnd type="none" w="med" len="med"/>
            <a:tailEnd type="none" w="med" len="med"/>
          </a:ln>
        </p:spPr>
        <p:txBody>
          <a:bodyPr wrap="none" anchor="ctr"/>
          <a:p>
            <a:pPr algn="ctr">
              <a:lnSpc>
                <a:spcPct val="120000"/>
              </a:lnSpc>
            </a:pPr>
            <a:r>
              <a:rPr lang="en-US" altLang="zh-CN" sz="4000" b="1" dirty="0">
                <a:latin typeface="Times New Roman" panose="02020603050405020304" pitchFamily="2" charset="0"/>
              </a:rPr>
              <a:t>2d</a:t>
            </a:r>
            <a:endParaRPr lang="en-US" altLang="zh-CN" sz="4000" b="1" dirty="0">
              <a:latin typeface="Times New Roman" panose="02020603050405020304" pitchFamily="2" charset="0"/>
            </a:endParaRPr>
          </a:p>
        </p:txBody>
      </p:sp>
      <p:sp>
        <p:nvSpPr>
          <p:cNvPr id="17411" name="Text Box 5"/>
          <p:cNvSpPr txBox="1"/>
          <p:nvPr/>
        </p:nvSpPr>
        <p:spPr>
          <a:xfrm>
            <a:off x="1258888" y="331788"/>
            <a:ext cx="7705725" cy="2163762"/>
          </a:xfrm>
          <a:prstGeom prst="rect">
            <a:avLst/>
          </a:prstGeom>
          <a:noFill/>
          <a:ln w="9525">
            <a:noFill/>
          </a:ln>
        </p:spPr>
        <p:txBody>
          <a:bodyPr>
            <a:spAutoFit/>
          </a:bodyPr>
          <a:p>
            <a:r>
              <a:rPr lang="en-US" altLang="zh-CN" sz="3400" b="1" dirty="0">
                <a:solidFill>
                  <a:srgbClr val="9900CC"/>
                </a:solidFill>
                <a:latin typeface="Arial" panose="020B0604020202020204" pitchFamily="34" charset="0"/>
              </a:rPr>
              <a:t>According to the article and the pie charts, write sentences with the percentages using </a:t>
            </a:r>
            <a:r>
              <a:rPr lang="en-US" altLang="zh-CN" sz="3400" b="1" i="1" dirty="0">
                <a:solidFill>
                  <a:srgbClr val="9900CC"/>
                </a:solidFill>
                <a:latin typeface="Arial" panose="020B0604020202020204" pitchFamily="34" charset="0"/>
              </a:rPr>
              <a:t>always, usually</a:t>
            </a:r>
            <a:r>
              <a:rPr lang="en-US" altLang="zh-CN" sz="3400" b="1" dirty="0">
                <a:solidFill>
                  <a:srgbClr val="9900CC"/>
                </a:solidFill>
                <a:latin typeface="Arial" panose="020B0604020202020204" pitchFamily="34" charset="0"/>
              </a:rPr>
              <a:t> or </a:t>
            </a:r>
            <a:r>
              <a:rPr lang="en-US" altLang="zh-CN" sz="3400" b="1" i="1" dirty="0">
                <a:solidFill>
                  <a:srgbClr val="9900CC"/>
                </a:solidFill>
                <a:latin typeface="Arial" panose="020B0604020202020204" pitchFamily="34" charset="0"/>
              </a:rPr>
              <a:t>sometimes</a:t>
            </a:r>
            <a:r>
              <a:rPr lang="en-US" altLang="zh-CN" sz="3400" b="1" dirty="0">
                <a:solidFill>
                  <a:srgbClr val="9900CC"/>
                </a:solidFill>
                <a:latin typeface="Arial" panose="020B0604020202020204" pitchFamily="34" charset="0"/>
              </a:rPr>
              <a:t>.</a:t>
            </a:r>
            <a:endParaRPr lang="en-US" altLang="zh-CN" sz="3400" b="1" dirty="0">
              <a:solidFill>
                <a:srgbClr val="9900CC"/>
              </a:solidFill>
              <a:latin typeface="Arial" panose="020B0604020202020204" pitchFamily="34" charset="0"/>
            </a:endParaRPr>
          </a:p>
        </p:txBody>
      </p:sp>
      <p:sp>
        <p:nvSpPr>
          <p:cNvPr id="17412" name="Text Box 5"/>
          <p:cNvSpPr txBox="1"/>
          <p:nvPr/>
        </p:nvSpPr>
        <p:spPr>
          <a:xfrm>
            <a:off x="325438" y="2768600"/>
            <a:ext cx="8567737" cy="4044950"/>
          </a:xfrm>
          <a:prstGeom prst="rect">
            <a:avLst/>
          </a:prstGeom>
          <a:noFill/>
          <a:ln w="9525">
            <a:noFill/>
          </a:ln>
        </p:spPr>
        <p:txBody>
          <a:bodyPr>
            <a:spAutoFit/>
          </a:bodyPr>
          <a:p>
            <a:pPr>
              <a:lnSpc>
                <a:spcPct val="120000"/>
              </a:lnSpc>
            </a:pPr>
            <a:r>
              <a:rPr lang="en-US" altLang="zh-CN" sz="3600" b="1" dirty="0">
                <a:latin typeface="Times New Roman" panose="02020603050405020304" pitchFamily="2" charset="0"/>
              </a:rPr>
              <a:t>1. 90%</a:t>
            </a:r>
            <a:r>
              <a:rPr lang="zh-CN" altLang="en-US" sz="3600" b="1" dirty="0">
                <a:latin typeface="Times New Roman" panose="02020603050405020304" pitchFamily="2" charset="0"/>
              </a:rPr>
              <a:t>：</a:t>
            </a:r>
            <a:r>
              <a:rPr lang="en-US" altLang="zh-CN" sz="3600" b="1" dirty="0">
                <a:latin typeface="Times New Roman" panose="02020603050405020304" pitchFamily="2" charset="0"/>
              </a:rPr>
              <a:t>__________________________</a:t>
            </a:r>
            <a:endParaRPr lang="en-US" altLang="zh-CN" sz="3600" b="1" dirty="0">
              <a:latin typeface="Times New Roman" panose="02020603050405020304" pitchFamily="2" charset="0"/>
            </a:endParaRPr>
          </a:p>
          <a:p>
            <a:pPr>
              <a:lnSpc>
                <a:spcPct val="120000"/>
              </a:lnSpc>
            </a:pPr>
            <a:r>
              <a:rPr lang="en-US" altLang="zh-CN" sz="3600" b="1" dirty="0">
                <a:latin typeface="Times New Roman" panose="02020603050405020304" pitchFamily="2" charset="0"/>
              </a:rPr>
              <a:t>                __________________________</a:t>
            </a:r>
            <a:endParaRPr lang="en-US" altLang="zh-CN" sz="3600" b="1" dirty="0">
              <a:latin typeface="Times New Roman" panose="02020603050405020304" pitchFamily="2" charset="0"/>
            </a:endParaRPr>
          </a:p>
          <a:p>
            <a:pPr>
              <a:lnSpc>
                <a:spcPct val="120000"/>
              </a:lnSpc>
            </a:pPr>
            <a:r>
              <a:rPr lang="en-US" altLang="zh-CN" sz="3600" b="1" dirty="0">
                <a:latin typeface="Times New Roman" panose="02020603050405020304" pitchFamily="2" charset="0"/>
              </a:rPr>
              <a:t> 2. 85%: __________________________</a:t>
            </a:r>
            <a:endParaRPr lang="en-US" altLang="zh-CN" sz="3600" b="1" dirty="0">
              <a:latin typeface="Times New Roman" panose="02020603050405020304" pitchFamily="2" charset="0"/>
            </a:endParaRPr>
          </a:p>
          <a:p>
            <a:pPr>
              <a:lnSpc>
                <a:spcPct val="120000"/>
              </a:lnSpc>
            </a:pPr>
            <a:r>
              <a:rPr lang="en-US" altLang="zh-CN" sz="3600" b="1" dirty="0">
                <a:latin typeface="Times New Roman" panose="02020603050405020304" pitchFamily="2" charset="0"/>
              </a:rPr>
              <a:t>               __________________________</a:t>
            </a:r>
            <a:endParaRPr lang="en-US" altLang="zh-CN" sz="3600" b="1" dirty="0">
              <a:latin typeface="Times New Roman" panose="02020603050405020304" pitchFamily="2" charset="0"/>
            </a:endParaRPr>
          </a:p>
          <a:p>
            <a:pPr>
              <a:lnSpc>
                <a:spcPct val="120000"/>
              </a:lnSpc>
            </a:pPr>
            <a:r>
              <a:rPr lang="en-US" altLang="zh-CN" sz="3600" b="1" dirty="0">
                <a:latin typeface="Times New Roman" panose="02020603050405020304" pitchFamily="2" charset="0"/>
              </a:rPr>
              <a:t> 3. 45%: ____________________________</a:t>
            </a:r>
            <a:endParaRPr lang="en-US" altLang="zh-CN" sz="3600" b="1" dirty="0">
              <a:latin typeface="Times New Roman" panose="02020603050405020304" pitchFamily="2" charset="0"/>
            </a:endParaRPr>
          </a:p>
          <a:p>
            <a:pPr>
              <a:lnSpc>
                <a:spcPct val="120000"/>
              </a:lnSpc>
            </a:pPr>
            <a:r>
              <a:rPr lang="en-US" altLang="zh-CN" sz="3600" b="1" dirty="0">
                <a:latin typeface="Times New Roman" panose="02020603050405020304" pitchFamily="2" charset="0"/>
              </a:rPr>
              <a:t>               ___________________________</a:t>
            </a:r>
            <a:endParaRPr lang="en-US" altLang="zh-CN" sz="3600" b="1" dirty="0">
              <a:latin typeface="Times New Roman" panose="02020603050405020304" pitchFamily="2" charset="0"/>
            </a:endParaRPr>
          </a:p>
        </p:txBody>
      </p:sp>
      <p:sp>
        <p:nvSpPr>
          <p:cNvPr id="17413" name="Text Box 5"/>
          <p:cNvSpPr txBox="1"/>
          <p:nvPr/>
        </p:nvSpPr>
        <p:spPr>
          <a:xfrm>
            <a:off x="2133600" y="4078288"/>
            <a:ext cx="6326188" cy="1409700"/>
          </a:xfrm>
          <a:prstGeom prst="rect">
            <a:avLst/>
          </a:prstGeom>
          <a:noFill/>
          <a:ln w="9525">
            <a:noFill/>
          </a:ln>
        </p:spPr>
        <p:txBody>
          <a:bodyPr>
            <a:spAutoFit/>
          </a:bodyPr>
          <a:p>
            <a:pPr>
              <a:lnSpc>
                <a:spcPct val="120000"/>
              </a:lnSpc>
            </a:pPr>
            <a:r>
              <a:rPr lang="en-US" altLang="zh-CN" sz="3600" b="1" dirty="0">
                <a:solidFill>
                  <a:srgbClr val="FF0000"/>
                </a:solidFill>
                <a:latin typeface="Times New Roman" panose="02020603050405020304" pitchFamily="2" charset="0"/>
                <a:cs typeface="Times New Roman" panose="02020603050405020304" pitchFamily="2" charset="0"/>
              </a:rPr>
              <a:t>Eighty percent of the students </a:t>
            </a:r>
            <a:r>
              <a:rPr lang="en-US" altLang="zh-CN" sz="3600" b="1" dirty="0">
                <a:solidFill>
                  <a:srgbClr val="0000FF"/>
                </a:solidFill>
                <a:latin typeface="Times New Roman" panose="02020603050405020304" pitchFamily="2" charset="0"/>
                <a:cs typeface="Times New Roman" panose="02020603050405020304" pitchFamily="2" charset="0"/>
              </a:rPr>
              <a:t>always</a:t>
            </a:r>
            <a:r>
              <a:rPr lang="en-US" altLang="zh-CN" sz="3600" b="1" dirty="0">
                <a:solidFill>
                  <a:srgbClr val="FF0000"/>
                </a:solidFill>
                <a:latin typeface="Times New Roman" panose="02020603050405020304" pitchFamily="2" charset="0"/>
                <a:cs typeface="Times New Roman" panose="02020603050405020304" pitchFamily="2" charset="0"/>
              </a:rPr>
              <a:t> watch TV. </a:t>
            </a:r>
            <a:endParaRPr lang="en-US" altLang="zh-CN" sz="3600" b="1" dirty="0">
              <a:solidFill>
                <a:srgbClr val="FF0000"/>
              </a:solidFill>
              <a:latin typeface="Times New Roman" panose="02020603050405020304" pitchFamily="2" charset="0"/>
              <a:ea typeface="Times New Roman" panose="02020603050405020304" pitchFamily="2" charset="0"/>
            </a:endParaRPr>
          </a:p>
        </p:txBody>
      </p:sp>
      <p:sp>
        <p:nvSpPr>
          <p:cNvPr id="17414" name="Text Box 6"/>
          <p:cNvSpPr txBox="1"/>
          <p:nvPr/>
        </p:nvSpPr>
        <p:spPr>
          <a:xfrm>
            <a:off x="2195513" y="2709863"/>
            <a:ext cx="6553200" cy="1409700"/>
          </a:xfrm>
          <a:prstGeom prst="rect">
            <a:avLst/>
          </a:prstGeom>
          <a:noFill/>
          <a:ln w="9525">
            <a:noFill/>
          </a:ln>
        </p:spPr>
        <p:txBody>
          <a:bodyPr>
            <a:spAutoFit/>
          </a:bodyPr>
          <a:p>
            <a:pPr>
              <a:lnSpc>
                <a:spcPct val="120000"/>
              </a:lnSpc>
            </a:pPr>
            <a:r>
              <a:rPr lang="en-US" altLang="zh-CN" sz="3600" b="1" dirty="0">
                <a:solidFill>
                  <a:srgbClr val="FF0000"/>
                </a:solidFill>
                <a:latin typeface="Times New Roman" panose="02020603050405020304" pitchFamily="2" charset="0"/>
                <a:cs typeface="Times New Roman" panose="02020603050405020304" pitchFamily="2" charset="0"/>
              </a:rPr>
              <a:t>Ninety percent of the students </a:t>
            </a:r>
            <a:r>
              <a:rPr lang="en-US" altLang="zh-CN" sz="3600" b="1" dirty="0">
                <a:solidFill>
                  <a:srgbClr val="0000FF"/>
                </a:solidFill>
                <a:latin typeface="Times New Roman" panose="02020603050405020304" pitchFamily="2" charset="0"/>
                <a:cs typeface="Times New Roman" panose="02020603050405020304" pitchFamily="2" charset="0"/>
              </a:rPr>
              <a:t>always</a:t>
            </a:r>
            <a:r>
              <a:rPr lang="en-US" altLang="zh-CN" sz="3600" b="1" dirty="0">
                <a:solidFill>
                  <a:srgbClr val="FF0000"/>
                </a:solidFill>
                <a:latin typeface="Times New Roman" panose="02020603050405020304" pitchFamily="2" charset="0"/>
                <a:cs typeface="Times New Roman" panose="02020603050405020304" pitchFamily="2" charset="0"/>
              </a:rPr>
              <a:t> use the Internet. </a:t>
            </a:r>
            <a:endParaRPr lang="en-US" altLang="zh-CN" sz="3600" b="1" dirty="0">
              <a:solidFill>
                <a:srgbClr val="FF0000"/>
              </a:solidFill>
              <a:latin typeface="Times New Roman" panose="02020603050405020304" pitchFamily="2" charset="0"/>
              <a:ea typeface="Times New Roman" panose="02020603050405020304" pitchFamily="2" charset="0"/>
            </a:endParaRPr>
          </a:p>
        </p:txBody>
      </p:sp>
      <p:sp>
        <p:nvSpPr>
          <p:cNvPr id="17415" name="Text Box 8"/>
          <p:cNvSpPr txBox="1"/>
          <p:nvPr/>
        </p:nvSpPr>
        <p:spPr>
          <a:xfrm>
            <a:off x="2052638" y="5392738"/>
            <a:ext cx="6696075" cy="1409700"/>
          </a:xfrm>
          <a:prstGeom prst="rect">
            <a:avLst/>
          </a:prstGeom>
          <a:noFill/>
          <a:ln w="9525">
            <a:noFill/>
          </a:ln>
        </p:spPr>
        <p:txBody>
          <a:bodyPr>
            <a:spAutoFit/>
          </a:bodyPr>
          <a:p>
            <a:pPr>
              <a:lnSpc>
                <a:spcPct val="120000"/>
              </a:lnSpc>
            </a:pPr>
            <a:r>
              <a:rPr lang="en-US" altLang="zh-CN" sz="3600" b="1" dirty="0">
                <a:solidFill>
                  <a:srgbClr val="FF0000"/>
                </a:solidFill>
                <a:latin typeface="Times New Roman" panose="02020603050405020304" pitchFamily="2" charset="0"/>
                <a:cs typeface="Times New Roman" panose="02020603050405020304" pitchFamily="2" charset="0"/>
              </a:rPr>
              <a:t>Forty-five percent of the students </a:t>
            </a:r>
            <a:r>
              <a:rPr lang="en-US" altLang="zh-CN" sz="3600" b="1" dirty="0">
                <a:solidFill>
                  <a:srgbClr val="0000FF"/>
                </a:solidFill>
                <a:latin typeface="Times New Roman" panose="02020603050405020304" pitchFamily="2" charset="0"/>
                <a:cs typeface="Times New Roman" panose="02020603050405020304" pitchFamily="2" charset="0"/>
              </a:rPr>
              <a:t>usually</a:t>
            </a:r>
            <a:r>
              <a:rPr lang="en-US" altLang="zh-CN" sz="3600" b="1" dirty="0">
                <a:solidFill>
                  <a:srgbClr val="FF0000"/>
                </a:solidFill>
                <a:latin typeface="Times New Roman" panose="02020603050405020304" pitchFamily="2" charset="0"/>
                <a:cs typeface="Times New Roman" panose="02020603050405020304" pitchFamily="2" charset="0"/>
              </a:rPr>
              <a:t> exercise. </a:t>
            </a:r>
            <a:endParaRPr lang="en-US" altLang="zh-CN" sz="3600" b="1" dirty="0">
              <a:solidFill>
                <a:srgbClr val="FF0000"/>
              </a:solidFill>
              <a:latin typeface="Times New Roman" panose="02020603050405020304" pitchFamily="2" charset="0"/>
              <a:ea typeface="Times New Roman" panose="02020603050405020304" pitchFamily="2"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strips(downRight)">
                                      <p:cBhvr>
                                        <p:cTn id="7" dur="500"/>
                                        <p:tgtEl>
                                          <p:spTgt spid="17410"/>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17411"/>
                                        </p:tgtEl>
                                        <p:attrNameLst>
                                          <p:attrName>style.visibility</p:attrName>
                                        </p:attrNameLst>
                                      </p:cBhvr>
                                      <p:to>
                                        <p:strVal val="visible"/>
                                      </p:to>
                                    </p:set>
                                    <p:animEffect transition="in" filter="strips(downRight)">
                                      <p:cBhvr>
                                        <p:cTn id="10" dur="500"/>
                                        <p:tgtEl>
                                          <p:spTgt spid="17411"/>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7412"/>
                                        </p:tgtEl>
                                        <p:attrNameLst>
                                          <p:attrName>style.visibility</p:attrName>
                                        </p:attrNameLst>
                                      </p:cBhvr>
                                      <p:to>
                                        <p:strVal val="visible"/>
                                      </p:to>
                                    </p:set>
                                    <p:anim calcmode="lin" valueType="num">
                                      <p:cBhvr>
                                        <p:cTn id="15" dur="500" fill="hold"/>
                                        <p:tgtEl>
                                          <p:spTgt spid="17412"/>
                                        </p:tgtEl>
                                        <p:attrNameLst>
                                          <p:attrName>ppt_w</p:attrName>
                                        </p:attrNameLst>
                                      </p:cBhvr>
                                      <p:tavLst>
                                        <p:tav tm="0">
                                          <p:val>
                                            <p:fltVal val="0.000000"/>
                                          </p:val>
                                        </p:tav>
                                        <p:tav tm="100000">
                                          <p:val>
                                            <p:strVal val="#ppt_w"/>
                                          </p:val>
                                        </p:tav>
                                      </p:tavLst>
                                    </p:anim>
                                    <p:anim calcmode="lin" valueType="num">
                                      <p:cBhvr>
                                        <p:cTn id="16" dur="500" fill="hold"/>
                                        <p:tgtEl>
                                          <p:spTgt spid="17412"/>
                                        </p:tgtEl>
                                        <p:attrNameLst>
                                          <p:attrName>ppt_h</p:attrName>
                                        </p:attrNameLst>
                                      </p:cBhvr>
                                      <p:tavLst>
                                        <p:tav tm="0">
                                          <p:val>
                                            <p:fltVal val="0.000000"/>
                                          </p:val>
                                        </p:tav>
                                        <p:tav tm="100000">
                                          <p:val>
                                            <p:strVal val="#ppt_h"/>
                                          </p:val>
                                        </p:tav>
                                      </p:tavLst>
                                    </p:anim>
                                    <p:animEffect transition="in" filter="fade">
                                      <p:cBhvr>
                                        <p:cTn id="17" dur="500"/>
                                        <p:tgtEl>
                                          <p:spTgt spid="17412"/>
                                        </p:tgtEl>
                                      </p:cBhvr>
                                    </p:animEffect>
                                  </p:childTnLst>
                                </p:cTn>
                              </p:par>
                            </p:childTnLst>
                          </p:cTn>
                        </p:par>
                        <p:par>
                          <p:cTn id="18" fill="hold">
                            <p:stCondLst>
                              <p:cond delay="500"/>
                            </p:stCondLst>
                            <p:childTnLst>
                              <p:par>
                                <p:cTn id="19" presetID="2" presetClass="entr" presetSubtype="6" fill="hold" grpId="0" nodeType="afterEffect">
                                  <p:stCondLst>
                                    <p:cond delay="0"/>
                                  </p:stCondLst>
                                  <p:childTnLst>
                                    <p:set>
                                      <p:cBhvr>
                                        <p:cTn id="20" dur="1" fill="hold">
                                          <p:stCondLst>
                                            <p:cond delay="0"/>
                                          </p:stCondLst>
                                        </p:cTn>
                                        <p:tgtEl>
                                          <p:spTgt spid="17414"/>
                                        </p:tgtEl>
                                        <p:attrNameLst>
                                          <p:attrName>style.visibility</p:attrName>
                                        </p:attrNameLst>
                                      </p:cBhvr>
                                      <p:to>
                                        <p:strVal val="visible"/>
                                      </p:to>
                                    </p:set>
                                    <p:anim calcmode="lin" valueType="num">
                                      <p:cBhvr additive="base">
                                        <p:cTn id="21" dur="500" fill="hold"/>
                                        <p:tgtEl>
                                          <p:spTgt spid="17414"/>
                                        </p:tgtEl>
                                        <p:attrNameLst>
                                          <p:attrName>ppt_x</p:attrName>
                                        </p:attrNameLst>
                                      </p:cBhvr>
                                      <p:tavLst>
                                        <p:tav tm="0">
                                          <p:val>
                                            <p:strVal val="1+#ppt_w/2"/>
                                          </p:val>
                                        </p:tav>
                                        <p:tav tm="100000">
                                          <p:val>
                                            <p:strVal val="#ppt_x"/>
                                          </p:val>
                                        </p:tav>
                                      </p:tavLst>
                                    </p:anim>
                                    <p:anim calcmode="lin" valueType="num">
                                      <p:cBhvr additive="base">
                                        <p:cTn id="22" dur="500" fill="hold"/>
                                        <p:tgtEl>
                                          <p:spTgt spid="1741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3" fill="hold" grpId="0" nodeType="clickEffect">
                                  <p:stCondLst>
                                    <p:cond delay="0"/>
                                  </p:stCondLst>
                                  <p:childTnLst>
                                    <p:set>
                                      <p:cBhvr>
                                        <p:cTn id="26" dur="1" fill="hold">
                                          <p:stCondLst>
                                            <p:cond delay="0"/>
                                          </p:stCondLst>
                                        </p:cTn>
                                        <p:tgtEl>
                                          <p:spTgt spid="17413"/>
                                        </p:tgtEl>
                                        <p:attrNameLst>
                                          <p:attrName>style.visibility</p:attrName>
                                        </p:attrNameLst>
                                      </p:cBhvr>
                                      <p:to>
                                        <p:strVal val="visible"/>
                                      </p:to>
                                    </p:set>
                                    <p:anim calcmode="lin" valueType="num">
                                      <p:cBhvr additive="base">
                                        <p:cTn id="27" dur="500" fill="hold"/>
                                        <p:tgtEl>
                                          <p:spTgt spid="17413"/>
                                        </p:tgtEl>
                                        <p:attrNameLst>
                                          <p:attrName>ppt_x</p:attrName>
                                        </p:attrNameLst>
                                      </p:cBhvr>
                                      <p:tavLst>
                                        <p:tav tm="0">
                                          <p:val>
                                            <p:strVal val="1+#ppt_w/2"/>
                                          </p:val>
                                        </p:tav>
                                        <p:tav tm="100000">
                                          <p:val>
                                            <p:strVal val="#ppt_x"/>
                                          </p:val>
                                        </p:tav>
                                      </p:tavLst>
                                    </p:anim>
                                    <p:anim calcmode="lin" valueType="num">
                                      <p:cBhvr additive="base">
                                        <p:cTn id="28" dur="500" fill="hold"/>
                                        <p:tgtEl>
                                          <p:spTgt spid="17413"/>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17415"/>
                                        </p:tgtEl>
                                        <p:attrNameLst>
                                          <p:attrName>style.visibility</p:attrName>
                                        </p:attrNameLst>
                                      </p:cBhvr>
                                      <p:to>
                                        <p:strVal val="visible"/>
                                      </p:to>
                                    </p:set>
                                    <p:animEffect transition="in" filter="wipe(down)">
                                      <p:cBhvr>
                                        <p:cTn id="33" dur="580">
                                          <p:stCondLst>
                                            <p:cond delay="0"/>
                                          </p:stCondLst>
                                        </p:cTn>
                                        <p:tgtEl>
                                          <p:spTgt spid="17415"/>
                                        </p:tgtEl>
                                      </p:cBhvr>
                                    </p:animEffect>
                                    <p:anim calcmode="lin" valueType="num">
                                      <p:cBhvr>
                                        <p:cTn id="34" dur="1822" tmFilter="0,0; 0.14,0.36; 0.43,0.73; 0.71,0.91; 1.0,1.0">
                                          <p:stCondLst>
                                            <p:cond delay="0"/>
                                          </p:stCondLst>
                                        </p:cTn>
                                        <p:tgtEl>
                                          <p:spTgt spid="17415"/>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17415"/>
                                        </p:tgtEl>
                                        <p:attrNameLst>
                                          <p:attrName>ppt_y</p:attrName>
                                        </p:attrNameLst>
                                      </p:cBhvr>
                                      <p:tavLst>
                                        <p:tav tm="0" fmla="#ppt_y-sin(pi*$)/3">
                                          <p:val>
                                            <p:fltVal val="0.500000"/>
                                          </p:val>
                                        </p:tav>
                                        <p:tav tm="100000">
                                          <p:val>
                                            <p:fltVal val="1.000000"/>
                                          </p:val>
                                        </p:tav>
                                      </p:tavLst>
                                    </p:anim>
                                    <p:anim calcmode="lin" valueType="num">
                                      <p:cBhvr>
                                        <p:cTn id="36" dur="664" tmFilter="0, 0; 0.125,0.2665; 0.25,0.4; 0.375,0.465; 0.5,0.5;  0.625,0.535; 0.75,0.6; 0.875,0.7335; 1,1">
                                          <p:stCondLst>
                                            <p:cond delay="664"/>
                                          </p:stCondLst>
                                        </p:cTn>
                                        <p:tgtEl>
                                          <p:spTgt spid="17415"/>
                                        </p:tgtEl>
                                        <p:attrNameLst>
                                          <p:attrName>ppt_y</p:attrName>
                                        </p:attrNameLst>
                                      </p:cBhvr>
                                      <p:tavLst>
                                        <p:tav tm="0" fmla="#ppt_y-sin(pi*$)/9">
                                          <p:val>
                                            <p:fltVal val="0.000000"/>
                                          </p:val>
                                        </p:tav>
                                        <p:tav tm="100000">
                                          <p:val>
                                            <p:fltVal val="1.000000"/>
                                          </p:val>
                                        </p:tav>
                                      </p:tavLst>
                                    </p:anim>
                                    <p:anim calcmode="lin" valueType="num">
                                      <p:cBhvr>
                                        <p:cTn id="37" dur="332" tmFilter="0, 0; 0.125,0.2665; 0.25,0.4; 0.375,0.465; 0.5,0.5;  0.625,0.535; 0.75,0.6; 0.875,0.7335; 1,1">
                                          <p:stCondLst>
                                            <p:cond delay="1324"/>
                                          </p:stCondLst>
                                        </p:cTn>
                                        <p:tgtEl>
                                          <p:spTgt spid="17415"/>
                                        </p:tgtEl>
                                        <p:attrNameLst>
                                          <p:attrName>ppt_y</p:attrName>
                                        </p:attrNameLst>
                                      </p:cBhvr>
                                      <p:tavLst>
                                        <p:tav tm="0" fmla="#ppt_y-sin(pi*$)/27">
                                          <p:val>
                                            <p:fltVal val="0.000000"/>
                                          </p:val>
                                        </p:tav>
                                        <p:tav tm="100000">
                                          <p:val>
                                            <p:fltVal val="1.000000"/>
                                          </p:val>
                                        </p:tav>
                                      </p:tavLst>
                                    </p:anim>
                                    <p:anim calcmode="lin" valueType="num">
                                      <p:cBhvr>
                                        <p:cTn id="38" dur="164" tmFilter="0, 0; 0.125,0.2665; 0.25,0.4; 0.375,0.465; 0.5,0.5;  0.625,0.535; 0.75,0.6; 0.875,0.7335; 1,1">
                                          <p:stCondLst>
                                            <p:cond delay="1656"/>
                                          </p:stCondLst>
                                        </p:cTn>
                                        <p:tgtEl>
                                          <p:spTgt spid="17415"/>
                                        </p:tgtEl>
                                        <p:attrNameLst>
                                          <p:attrName>ppt_y</p:attrName>
                                        </p:attrNameLst>
                                      </p:cBhvr>
                                      <p:tavLst>
                                        <p:tav tm="0" fmla="#ppt_y-sin(pi*$)/81">
                                          <p:val>
                                            <p:fltVal val="0.000000"/>
                                          </p:val>
                                        </p:tav>
                                        <p:tav tm="100000">
                                          <p:val>
                                            <p:fltVal val="1.000000"/>
                                          </p:val>
                                        </p:tav>
                                      </p:tavLst>
                                    </p:anim>
                                    <p:animScale>
                                      <p:cBhvr>
                                        <p:cTn id="39" dur="26">
                                          <p:stCondLst>
                                            <p:cond delay="650"/>
                                          </p:stCondLst>
                                        </p:cTn>
                                        <p:tgtEl>
                                          <p:spTgt spid="17415"/>
                                        </p:tgtEl>
                                      </p:cBhvr>
                                      <p:to x="100000" y="60000"/>
                                    </p:animScale>
                                    <p:animScale>
                                      <p:cBhvr>
                                        <p:cTn id="40" dur="166" decel="50000">
                                          <p:stCondLst>
                                            <p:cond delay="676"/>
                                          </p:stCondLst>
                                        </p:cTn>
                                        <p:tgtEl>
                                          <p:spTgt spid="17415"/>
                                        </p:tgtEl>
                                      </p:cBhvr>
                                      <p:to x="100000" y="100000"/>
                                    </p:animScale>
                                    <p:animScale>
                                      <p:cBhvr>
                                        <p:cTn id="41" dur="26">
                                          <p:stCondLst>
                                            <p:cond delay="1312"/>
                                          </p:stCondLst>
                                        </p:cTn>
                                        <p:tgtEl>
                                          <p:spTgt spid="17415"/>
                                        </p:tgtEl>
                                      </p:cBhvr>
                                      <p:to x="100000" y="80000"/>
                                    </p:animScale>
                                    <p:animScale>
                                      <p:cBhvr>
                                        <p:cTn id="42" dur="166" decel="50000">
                                          <p:stCondLst>
                                            <p:cond delay="1338"/>
                                          </p:stCondLst>
                                        </p:cTn>
                                        <p:tgtEl>
                                          <p:spTgt spid="17415"/>
                                        </p:tgtEl>
                                      </p:cBhvr>
                                      <p:to x="100000" y="100000"/>
                                    </p:animScale>
                                    <p:animScale>
                                      <p:cBhvr>
                                        <p:cTn id="43" dur="26">
                                          <p:stCondLst>
                                            <p:cond delay="1642"/>
                                          </p:stCondLst>
                                        </p:cTn>
                                        <p:tgtEl>
                                          <p:spTgt spid="17415"/>
                                        </p:tgtEl>
                                      </p:cBhvr>
                                      <p:to x="100000" y="90000"/>
                                    </p:animScale>
                                    <p:animScale>
                                      <p:cBhvr>
                                        <p:cTn id="44" dur="166" decel="50000">
                                          <p:stCondLst>
                                            <p:cond delay="1668"/>
                                          </p:stCondLst>
                                        </p:cTn>
                                        <p:tgtEl>
                                          <p:spTgt spid="17415"/>
                                        </p:tgtEl>
                                      </p:cBhvr>
                                      <p:to x="100000" y="100000"/>
                                    </p:animScale>
                                    <p:animScale>
                                      <p:cBhvr>
                                        <p:cTn id="45" dur="26">
                                          <p:stCondLst>
                                            <p:cond delay="1808"/>
                                          </p:stCondLst>
                                        </p:cTn>
                                        <p:tgtEl>
                                          <p:spTgt spid="17415"/>
                                        </p:tgtEl>
                                      </p:cBhvr>
                                      <p:to x="100000" y="95000"/>
                                    </p:animScale>
                                    <p:animScale>
                                      <p:cBhvr>
                                        <p:cTn id="46" dur="166" decel="50000">
                                          <p:stCondLst>
                                            <p:cond delay="1834"/>
                                          </p:stCondLst>
                                        </p:cTn>
                                        <p:tgtEl>
                                          <p:spTgt spid="174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nimBg="1"/>
      <p:bldP spid="17411" grpId="0"/>
      <p:bldP spid="17412" grpId="0"/>
      <p:bldP spid="17413" grpId="0"/>
      <p:bldP spid="17414" grpId="0"/>
      <p:bldP spid="174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Text Box 5"/>
          <p:cNvSpPr txBox="1"/>
          <p:nvPr/>
        </p:nvSpPr>
        <p:spPr>
          <a:xfrm>
            <a:off x="250825" y="957263"/>
            <a:ext cx="8642350" cy="4044950"/>
          </a:xfrm>
          <a:prstGeom prst="rect">
            <a:avLst/>
          </a:prstGeom>
          <a:noFill/>
          <a:ln w="9525">
            <a:noFill/>
          </a:ln>
        </p:spPr>
        <p:txBody>
          <a:bodyPr>
            <a:spAutoFit/>
          </a:bodyPr>
          <a:p>
            <a:pPr>
              <a:lnSpc>
                <a:spcPct val="120000"/>
              </a:lnSpc>
            </a:pPr>
            <a:r>
              <a:rPr lang="en-US" altLang="zh-CN" sz="3600" b="1" dirty="0">
                <a:latin typeface="Times New Roman" panose="02020603050405020304" pitchFamily="2" charset="0"/>
              </a:rPr>
              <a:t>4. 10%: </a:t>
            </a:r>
            <a:r>
              <a:rPr lang="zh-CN" altLang="en-US" sz="3600" b="1" dirty="0">
                <a:latin typeface="Times New Roman" panose="02020603050405020304" pitchFamily="2" charset="0"/>
              </a:rPr>
              <a:t> </a:t>
            </a:r>
            <a:r>
              <a:rPr lang="en-US" altLang="zh-CN" sz="3600" b="1" dirty="0">
                <a:latin typeface="Times New Roman" panose="02020603050405020304" pitchFamily="2" charset="0"/>
              </a:rPr>
              <a:t>____________________________</a:t>
            </a:r>
            <a:endParaRPr lang="en-US" altLang="zh-CN" sz="3600" b="1" dirty="0">
              <a:latin typeface="Times New Roman" panose="02020603050405020304" pitchFamily="2" charset="0"/>
            </a:endParaRPr>
          </a:p>
          <a:p>
            <a:pPr>
              <a:lnSpc>
                <a:spcPct val="120000"/>
              </a:lnSpc>
            </a:pPr>
            <a:r>
              <a:rPr lang="en-US" altLang="zh-CN" sz="3600" b="1" dirty="0">
                <a:latin typeface="Times New Roman" panose="02020603050405020304" pitchFamily="2" charset="0"/>
              </a:rPr>
              <a:t>               _____________________________</a:t>
            </a:r>
            <a:endParaRPr lang="en-US" altLang="zh-CN" sz="3600" b="1" dirty="0">
              <a:latin typeface="Times New Roman" panose="02020603050405020304" pitchFamily="2" charset="0"/>
            </a:endParaRPr>
          </a:p>
          <a:p>
            <a:pPr>
              <a:lnSpc>
                <a:spcPct val="120000"/>
              </a:lnSpc>
            </a:pPr>
            <a:r>
              <a:rPr lang="en-US" altLang="zh-CN" sz="3600" b="1" dirty="0">
                <a:latin typeface="Times New Roman" panose="02020603050405020304" pitchFamily="2" charset="0"/>
              </a:rPr>
              <a:t>5. 13%: _____________________________</a:t>
            </a:r>
            <a:endParaRPr lang="en-US" altLang="zh-CN" sz="3600" b="1" dirty="0">
              <a:latin typeface="Times New Roman" panose="02020603050405020304" pitchFamily="2" charset="0"/>
            </a:endParaRPr>
          </a:p>
          <a:p>
            <a:pPr>
              <a:lnSpc>
                <a:spcPct val="120000"/>
              </a:lnSpc>
            </a:pPr>
            <a:r>
              <a:rPr lang="en-US" altLang="zh-CN" sz="3600" b="1" dirty="0">
                <a:latin typeface="Times New Roman" panose="02020603050405020304" pitchFamily="2" charset="0"/>
              </a:rPr>
              <a:t>               _____________________________</a:t>
            </a:r>
            <a:endParaRPr lang="en-US" altLang="zh-CN" sz="3600" b="1" dirty="0">
              <a:latin typeface="Times New Roman" panose="02020603050405020304" pitchFamily="2" charset="0"/>
            </a:endParaRPr>
          </a:p>
          <a:p>
            <a:pPr>
              <a:lnSpc>
                <a:spcPct val="120000"/>
              </a:lnSpc>
            </a:pPr>
            <a:r>
              <a:rPr lang="en-US" altLang="zh-CN" sz="3600" b="1" dirty="0">
                <a:latin typeface="Times New Roman" panose="02020603050405020304" pitchFamily="2" charset="0"/>
              </a:rPr>
              <a:t> 6. 2%:  _____________________________</a:t>
            </a:r>
            <a:endParaRPr lang="en-US" altLang="zh-CN" sz="3600" b="1" dirty="0">
              <a:latin typeface="Times New Roman" panose="02020603050405020304" pitchFamily="2" charset="0"/>
            </a:endParaRPr>
          </a:p>
          <a:p>
            <a:pPr>
              <a:lnSpc>
                <a:spcPct val="120000"/>
              </a:lnSpc>
            </a:pPr>
            <a:r>
              <a:rPr lang="en-US" altLang="zh-CN" sz="3600" b="1" dirty="0">
                <a:latin typeface="Times New Roman" panose="02020603050405020304" pitchFamily="2" charset="0"/>
              </a:rPr>
              <a:t>               ____________________________</a:t>
            </a:r>
            <a:endParaRPr lang="en-US" altLang="zh-CN" sz="3600" b="1" dirty="0">
              <a:latin typeface="Times New Roman" panose="02020603050405020304" pitchFamily="2" charset="0"/>
            </a:endParaRPr>
          </a:p>
        </p:txBody>
      </p:sp>
      <p:sp>
        <p:nvSpPr>
          <p:cNvPr id="18435" name="Text Box 6"/>
          <p:cNvSpPr txBox="1"/>
          <p:nvPr/>
        </p:nvSpPr>
        <p:spPr>
          <a:xfrm>
            <a:off x="1979613" y="928688"/>
            <a:ext cx="6985000" cy="1409700"/>
          </a:xfrm>
          <a:prstGeom prst="rect">
            <a:avLst/>
          </a:prstGeom>
          <a:noFill/>
          <a:ln w="9525">
            <a:noFill/>
          </a:ln>
        </p:spPr>
        <p:txBody>
          <a:bodyPr>
            <a:spAutoFit/>
          </a:bodyPr>
          <a:p>
            <a:pPr>
              <a:lnSpc>
                <a:spcPct val="120000"/>
              </a:lnSpc>
            </a:pPr>
            <a:r>
              <a:rPr lang="en-US" altLang="zh-CN" sz="3600" b="1" dirty="0">
                <a:solidFill>
                  <a:srgbClr val="FF0000"/>
                </a:solidFill>
                <a:latin typeface="Times New Roman" panose="02020603050405020304" pitchFamily="2" charset="0"/>
                <a:cs typeface="Times New Roman" panose="02020603050405020304" pitchFamily="2" charset="0"/>
              </a:rPr>
              <a:t>Ten percent of the students </a:t>
            </a:r>
            <a:r>
              <a:rPr lang="en-US" altLang="zh-CN" sz="3600" b="1" dirty="0">
                <a:solidFill>
                  <a:srgbClr val="0000FF"/>
                </a:solidFill>
                <a:latin typeface="Times New Roman" panose="02020603050405020304" pitchFamily="2" charset="0"/>
                <a:cs typeface="Times New Roman" panose="02020603050405020304" pitchFamily="2" charset="0"/>
              </a:rPr>
              <a:t>sometimes</a:t>
            </a:r>
            <a:r>
              <a:rPr lang="en-US" altLang="zh-CN" sz="3600" b="1" dirty="0">
                <a:solidFill>
                  <a:srgbClr val="FF0000"/>
                </a:solidFill>
                <a:latin typeface="Times New Roman" panose="02020603050405020304" pitchFamily="2" charset="0"/>
                <a:cs typeface="Times New Roman" panose="02020603050405020304" pitchFamily="2" charset="0"/>
              </a:rPr>
              <a:t> use the Internet. </a:t>
            </a:r>
            <a:endParaRPr lang="en-US" altLang="zh-CN" sz="3600" b="1" dirty="0">
              <a:solidFill>
                <a:srgbClr val="FF0000"/>
              </a:solidFill>
              <a:latin typeface="Times New Roman" panose="02020603050405020304" pitchFamily="2" charset="0"/>
              <a:ea typeface="Times New Roman" panose="02020603050405020304" pitchFamily="2" charset="0"/>
            </a:endParaRPr>
          </a:p>
        </p:txBody>
      </p:sp>
      <p:sp>
        <p:nvSpPr>
          <p:cNvPr id="18436" name="Text Box 8"/>
          <p:cNvSpPr txBox="1"/>
          <p:nvPr/>
        </p:nvSpPr>
        <p:spPr>
          <a:xfrm>
            <a:off x="1981200" y="2235200"/>
            <a:ext cx="6911975" cy="1409700"/>
          </a:xfrm>
          <a:prstGeom prst="rect">
            <a:avLst/>
          </a:prstGeom>
          <a:noFill/>
          <a:ln w="9525">
            <a:noFill/>
          </a:ln>
        </p:spPr>
        <p:txBody>
          <a:bodyPr>
            <a:spAutoFit/>
          </a:bodyPr>
          <a:p>
            <a:pPr>
              <a:lnSpc>
                <a:spcPct val="120000"/>
              </a:lnSpc>
            </a:pPr>
            <a:r>
              <a:rPr lang="en-US" altLang="zh-CN" sz="3600" b="1" dirty="0">
                <a:solidFill>
                  <a:srgbClr val="FF0000"/>
                </a:solidFill>
                <a:latin typeface="Times New Roman" panose="02020603050405020304" pitchFamily="2" charset="0"/>
                <a:cs typeface="Times New Roman" panose="02020603050405020304" pitchFamily="2" charset="0"/>
              </a:rPr>
              <a:t>Thirteen percent of the students </a:t>
            </a:r>
            <a:r>
              <a:rPr lang="en-US" altLang="zh-CN" sz="3600" b="1" dirty="0">
                <a:solidFill>
                  <a:srgbClr val="0000FF"/>
                </a:solidFill>
                <a:latin typeface="Times New Roman" panose="02020603050405020304" pitchFamily="2" charset="0"/>
                <a:cs typeface="Times New Roman" panose="02020603050405020304" pitchFamily="2" charset="0"/>
              </a:rPr>
              <a:t>sometimes</a:t>
            </a:r>
            <a:r>
              <a:rPr lang="en-US" altLang="zh-CN" sz="3600" b="1" dirty="0">
                <a:solidFill>
                  <a:srgbClr val="FF0000"/>
                </a:solidFill>
                <a:latin typeface="Times New Roman" panose="02020603050405020304" pitchFamily="2" charset="0"/>
                <a:cs typeface="Times New Roman" panose="02020603050405020304" pitchFamily="2" charset="0"/>
              </a:rPr>
              <a:t> watch TV. </a:t>
            </a:r>
            <a:endParaRPr lang="en-US" altLang="zh-CN" sz="3600" b="1" dirty="0">
              <a:solidFill>
                <a:srgbClr val="FF0000"/>
              </a:solidFill>
              <a:latin typeface="Times New Roman" panose="02020603050405020304" pitchFamily="2" charset="0"/>
              <a:ea typeface="Times New Roman" panose="02020603050405020304" pitchFamily="2" charset="0"/>
            </a:endParaRPr>
          </a:p>
        </p:txBody>
      </p:sp>
      <p:sp>
        <p:nvSpPr>
          <p:cNvPr id="18437" name="Text Box 9"/>
          <p:cNvSpPr txBox="1"/>
          <p:nvPr/>
        </p:nvSpPr>
        <p:spPr>
          <a:xfrm>
            <a:off x="2016125" y="3500438"/>
            <a:ext cx="6877050" cy="1409700"/>
          </a:xfrm>
          <a:prstGeom prst="rect">
            <a:avLst/>
          </a:prstGeom>
          <a:noFill/>
          <a:ln w="9525">
            <a:noFill/>
          </a:ln>
        </p:spPr>
        <p:txBody>
          <a:bodyPr>
            <a:spAutoFit/>
          </a:bodyPr>
          <a:p>
            <a:pPr>
              <a:lnSpc>
                <a:spcPct val="120000"/>
              </a:lnSpc>
            </a:pPr>
            <a:r>
              <a:rPr lang="en-US" altLang="zh-CN" sz="3600" b="1" dirty="0">
                <a:solidFill>
                  <a:srgbClr val="FF0000"/>
                </a:solidFill>
                <a:latin typeface="Times New Roman" panose="02020603050405020304" pitchFamily="2" charset="0"/>
                <a:cs typeface="Times New Roman" panose="02020603050405020304" pitchFamily="2" charset="0"/>
              </a:rPr>
              <a:t>Two percent of the students </a:t>
            </a:r>
            <a:r>
              <a:rPr lang="en-US" altLang="zh-CN" sz="3600" b="1" dirty="0">
                <a:solidFill>
                  <a:srgbClr val="0000FF"/>
                </a:solidFill>
                <a:latin typeface="Times New Roman" panose="02020603050405020304" pitchFamily="2" charset="0"/>
                <a:cs typeface="Times New Roman" panose="02020603050405020304" pitchFamily="2" charset="0"/>
              </a:rPr>
              <a:t>sometimes</a:t>
            </a:r>
            <a:r>
              <a:rPr lang="en-US" altLang="zh-CN" sz="3600" b="1" dirty="0">
                <a:solidFill>
                  <a:srgbClr val="FF0000"/>
                </a:solidFill>
                <a:latin typeface="Times New Roman" panose="02020603050405020304" pitchFamily="2" charset="0"/>
                <a:cs typeface="Times New Roman" panose="02020603050405020304" pitchFamily="2" charset="0"/>
              </a:rPr>
              <a:t> watch TV. </a:t>
            </a:r>
            <a:endParaRPr lang="en-US" altLang="zh-CN" sz="3600" b="1" dirty="0">
              <a:solidFill>
                <a:srgbClr val="FF0000"/>
              </a:solidFill>
              <a:latin typeface="Times New Roman" panose="02020603050405020304" pitchFamily="2" charset="0"/>
              <a:ea typeface="Times New Roman" panose="02020603050405020304" pitchFamily="2"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500" fill="hold"/>
                                        <p:tgtEl>
                                          <p:spTgt spid="18434"/>
                                        </p:tgtEl>
                                        <p:attrNameLst>
                                          <p:attrName>ppt_w</p:attrName>
                                        </p:attrNameLst>
                                      </p:cBhvr>
                                      <p:tavLst>
                                        <p:tav tm="0">
                                          <p:val>
                                            <p:fltVal val="0.000000"/>
                                          </p:val>
                                        </p:tav>
                                        <p:tav tm="100000">
                                          <p:val>
                                            <p:strVal val="#ppt_w"/>
                                          </p:val>
                                        </p:tav>
                                      </p:tavLst>
                                    </p:anim>
                                    <p:anim calcmode="lin" valueType="num">
                                      <p:cBhvr>
                                        <p:cTn id="8" dur="500" fill="hold"/>
                                        <p:tgtEl>
                                          <p:spTgt spid="18434"/>
                                        </p:tgtEl>
                                        <p:attrNameLst>
                                          <p:attrName>ppt_h</p:attrName>
                                        </p:attrNameLst>
                                      </p:cBhvr>
                                      <p:tavLst>
                                        <p:tav tm="0">
                                          <p:val>
                                            <p:fltVal val="0.000000"/>
                                          </p:val>
                                        </p:tav>
                                        <p:tav tm="100000">
                                          <p:val>
                                            <p:strVal val="#ppt_h"/>
                                          </p:val>
                                        </p:tav>
                                      </p:tavLst>
                                    </p:anim>
                                    <p:animEffect transition="in" filter="fade">
                                      <p:cBhvr>
                                        <p:cTn id="9" dur="500"/>
                                        <p:tgtEl>
                                          <p:spTgt spid="1843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6" fill="hold" grpId="0" nodeType="clickEffect">
                                  <p:stCondLst>
                                    <p:cond delay="0"/>
                                  </p:stCondLst>
                                  <p:childTnLst>
                                    <p:set>
                                      <p:cBhvr>
                                        <p:cTn id="13" dur="1" fill="hold">
                                          <p:stCondLst>
                                            <p:cond delay="0"/>
                                          </p:stCondLst>
                                        </p:cTn>
                                        <p:tgtEl>
                                          <p:spTgt spid="18435"/>
                                        </p:tgtEl>
                                        <p:attrNameLst>
                                          <p:attrName>style.visibility</p:attrName>
                                        </p:attrNameLst>
                                      </p:cBhvr>
                                      <p:to>
                                        <p:strVal val="visible"/>
                                      </p:to>
                                    </p:set>
                                    <p:anim calcmode="lin" valueType="num">
                                      <p:cBhvr additive="base">
                                        <p:cTn id="14" dur="500" fill="hold"/>
                                        <p:tgtEl>
                                          <p:spTgt spid="18435"/>
                                        </p:tgtEl>
                                        <p:attrNameLst>
                                          <p:attrName>ppt_x</p:attrName>
                                        </p:attrNameLst>
                                      </p:cBhvr>
                                      <p:tavLst>
                                        <p:tav tm="0">
                                          <p:val>
                                            <p:strVal val="1+#ppt_w/2"/>
                                          </p:val>
                                        </p:tav>
                                        <p:tav tm="100000">
                                          <p:val>
                                            <p:strVal val="#ppt_x"/>
                                          </p:val>
                                        </p:tav>
                                      </p:tavLst>
                                    </p:anim>
                                    <p:anim calcmode="lin" valueType="num">
                                      <p:cBhvr additive="base">
                                        <p:cTn id="15" dur="500" fill="hold"/>
                                        <p:tgtEl>
                                          <p:spTgt spid="1843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18436"/>
                                        </p:tgtEl>
                                        <p:attrNameLst>
                                          <p:attrName>style.visibility</p:attrName>
                                        </p:attrNameLst>
                                      </p:cBhvr>
                                      <p:to>
                                        <p:strVal val="visible"/>
                                      </p:to>
                                    </p:set>
                                    <p:animEffect transition="in" filter="wipe(down)">
                                      <p:cBhvr>
                                        <p:cTn id="20" dur="580">
                                          <p:stCondLst>
                                            <p:cond delay="0"/>
                                          </p:stCondLst>
                                        </p:cTn>
                                        <p:tgtEl>
                                          <p:spTgt spid="18436"/>
                                        </p:tgtEl>
                                      </p:cBhvr>
                                    </p:animEffect>
                                    <p:anim calcmode="lin" valueType="num">
                                      <p:cBhvr>
                                        <p:cTn id="21" dur="1822" tmFilter="0,0; 0.14,0.36; 0.43,0.73; 0.71,0.91; 1.0,1.0">
                                          <p:stCondLst>
                                            <p:cond delay="0"/>
                                          </p:stCondLst>
                                        </p:cTn>
                                        <p:tgtEl>
                                          <p:spTgt spid="18436"/>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8436"/>
                                        </p:tgtEl>
                                        <p:attrNameLst>
                                          <p:attrName>ppt_y</p:attrName>
                                        </p:attrNameLst>
                                      </p:cBhvr>
                                      <p:tavLst>
                                        <p:tav tm="0" fmla="#ppt_y-sin(pi*$)/3">
                                          <p:val>
                                            <p:fltVal val="0.500000"/>
                                          </p:val>
                                        </p:tav>
                                        <p:tav tm="100000">
                                          <p:val>
                                            <p:fltVal val="1.000000"/>
                                          </p:val>
                                        </p:tav>
                                      </p:tavLst>
                                    </p:anim>
                                    <p:anim calcmode="lin" valueType="num">
                                      <p:cBhvr>
                                        <p:cTn id="23" dur="664" tmFilter="0, 0; 0.125,0.2665; 0.25,0.4; 0.375,0.465; 0.5,0.5;  0.625,0.535; 0.75,0.6; 0.875,0.7335; 1,1">
                                          <p:stCondLst>
                                            <p:cond delay="664"/>
                                          </p:stCondLst>
                                        </p:cTn>
                                        <p:tgtEl>
                                          <p:spTgt spid="18436"/>
                                        </p:tgtEl>
                                        <p:attrNameLst>
                                          <p:attrName>ppt_y</p:attrName>
                                        </p:attrNameLst>
                                      </p:cBhvr>
                                      <p:tavLst>
                                        <p:tav tm="0" fmla="#ppt_y-sin(pi*$)/9">
                                          <p:val>
                                            <p:fltVal val="0.000000"/>
                                          </p:val>
                                        </p:tav>
                                        <p:tav tm="100000">
                                          <p:val>
                                            <p:fltVal val="1.000000"/>
                                          </p:val>
                                        </p:tav>
                                      </p:tavLst>
                                    </p:anim>
                                    <p:anim calcmode="lin" valueType="num">
                                      <p:cBhvr>
                                        <p:cTn id="24" dur="332" tmFilter="0, 0; 0.125,0.2665; 0.25,0.4; 0.375,0.465; 0.5,0.5;  0.625,0.535; 0.75,0.6; 0.875,0.7335; 1,1">
                                          <p:stCondLst>
                                            <p:cond delay="1324"/>
                                          </p:stCondLst>
                                        </p:cTn>
                                        <p:tgtEl>
                                          <p:spTgt spid="18436"/>
                                        </p:tgtEl>
                                        <p:attrNameLst>
                                          <p:attrName>ppt_y</p:attrName>
                                        </p:attrNameLst>
                                      </p:cBhvr>
                                      <p:tavLst>
                                        <p:tav tm="0" fmla="#ppt_y-sin(pi*$)/27">
                                          <p:val>
                                            <p:fltVal val="0.000000"/>
                                          </p:val>
                                        </p:tav>
                                        <p:tav tm="100000">
                                          <p:val>
                                            <p:fltVal val="1.000000"/>
                                          </p:val>
                                        </p:tav>
                                      </p:tavLst>
                                    </p:anim>
                                    <p:anim calcmode="lin" valueType="num">
                                      <p:cBhvr>
                                        <p:cTn id="25" dur="164" tmFilter="0, 0; 0.125,0.2665; 0.25,0.4; 0.375,0.465; 0.5,0.5;  0.625,0.535; 0.75,0.6; 0.875,0.7335; 1,1">
                                          <p:stCondLst>
                                            <p:cond delay="1656"/>
                                          </p:stCondLst>
                                        </p:cTn>
                                        <p:tgtEl>
                                          <p:spTgt spid="18436"/>
                                        </p:tgtEl>
                                        <p:attrNameLst>
                                          <p:attrName>ppt_y</p:attrName>
                                        </p:attrNameLst>
                                      </p:cBhvr>
                                      <p:tavLst>
                                        <p:tav tm="0" fmla="#ppt_y-sin(pi*$)/81">
                                          <p:val>
                                            <p:fltVal val="0.000000"/>
                                          </p:val>
                                        </p:tav>
                                        <p:tav tm="100000">
                                          <p:val>
                                            <p:fltVal val="1.000000"/>
                                          </p:val>
                                        </p:tav>
                                      </p:tavLst>
                                    </p:anim>
                                    <p:animScale>
                                      <p:cBhvr>
                                        <p:cTn id="26" dur="26">
                                          <p:stCondLst>
                                            <p:cond delay="650"/>
                                          </p:stCondLst>
                                        </p:cTn>
                                        <p:tgtEl>
                                          <p:spTgt spid="18436"/>
                                        </p:tgtEl>
                                      </p:cBhvr>
                                      <p:to x="100000" y="60000"/>
                                    </p:animScale>
                                    <p:animScale>
                                      <p:cBhvr>
                                        <p:cTn id="27" dur="166" decel="50000">
                                          <p:stCondLst>
                                            <p:cond delay="676"/>
                                          </p:stCondLst>
                                        </p:cTn>
                                        <p:tgtEl>
                                          <p:spTgt spid="18436"/>
                                        </p:tgtEl>
                                      </p:cBhvr>
                                      <p:to x="100000" y="100000"/>
                                    </p:animScale>
                                    <p:animScale>
                                      <p:cBhvr>
                                        <p:cTn id="28" dur="26">
                                          <p:stCondLst>
                                            <p:cond delay="1312"/>
                                          </p:stCondLst>
                                        </p:cTn>
                                        <p:tgtEl>
                                          <p:spTgt spid="18436"/>
                                        </p:tgtEl>
                                      </p:cBhvr>
                                      <p:to x="100000" y="80000"/>
                                    </p:animScale>
                                    <p:animScale>
                                      <p:cBhvr>
                                        <p:cTn id="29" dur="166" decel="50000">
                                          <p:stCondLst>
                                            <p:cond delay="1338"/>
                                          </p:stCondLst>
                                        </p:cTn>
                                        <p:tgtEl>
                                          <p:spTgt spid="18436"/>
                                        </p:tgtEl>
                                      </p:cBhvr>
                                      <p:to x="100000" y="100000"/>
                                    </p:animScale>
                                    <p:animScale>
                                      <p:cBhvr>
                                        <p:cTn id="30" dur="26">
                                          <p:stCondLst>
                                            <p:cond delay="1642"/>
                                          </p:stCondLst>
                                        </p:cTn>
                                        <p:tgtEl>
                                          <p:spTgt spid="18436"/>
                                        </p:tgtEl>
                                      </p:cBhvr>
                                      <p:to x="100000" y="90000"/>
                                    </p:animScale>
                                    <p:animScale>
                                      <p:cBhvr>
                                        <p:cTn id="31" dur="166" decel="50000">
                                          <p:stCondLst>
                                            <p:cond delay="1668"/>
                                          </p:stCondLst>
                                        </p:cTn>
                                        <p:tgtEl>
                                          <p:spTgt spid="18436"/>
                                        </p:tgtEl>
                                      </p:cBhvr>
                                      <p:to x="100000" y="100000"/>
                                    </p:animScale>
                                    <p:animScale>
                                      <p:cBhvr>
                                        <p:cTn id="32" dur="26">
                                          <p:stCondLst>
                                            <p:cond delay="1808"/>
                                          </p:stCondLst>
                                        </p:cTn>
                                        <p:tgtEl>
                                          <p:spTgt spid="18436"/>
                                        </p:tgtEl>
                                      </p:cBhvr>
                                      <p:to x="100000" y="95000"/>
                                    </p:animScale>
                                    <p:animScale>
                                      <p:cBhvr>
                                        <p:cTn id="33" dur="166" decel="50000">
                                          <p:stCondLst>
                                            <p:cond delay="1834"/>
                                          </p:stCondLst>
                                        </p:cTn>
                                        <p:tgtEl>
                                          <p:spTgt spid="18436"/>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30" presetClass="entr" presetSubtype="0" fill="hold" grpId="0" nodeType="clickEffect">
                                  <p:stCondLst>
                                    <p:cond delay="0"/>
                                  </p:stCondLst>
                                  <p:childTnLst>
                                    <p:set>
                                      <p:cBhvr>
                                        <p:cTn id="37" dur="1" fill="hold">
                                          <p:stCondLst>
                                            <p:cond delay="0"/>
                                          </p:stCondLst>
                                        </p:cTn>
                                        <p:tgtEl>
                                          <p:spTgt spid="18437"/>
                                        </p:tgtEl>
                                        <p:attrNameLst>
                                          <p:attrName>style.visibility</p:attrName>
                                        </p:attrNameLst>
                                      </p:cBhvr>
                                      <p:to>
                                        <p:strVal val="visible"/>
                                      </p:to>
                                    </p:set>
                                    <p:animEffect transition="in" filter="fade">
                                      <p:cBhvr>
                                        <p:cTn id="38" dur="800" decel="100000"/>
                                        <p:tgtEl>
                                          <p:spTgt spid="18437"/>
                                        </p:tgtEl>
                                      </p:cBhvr>
                                    </p:animEffect>
                                    <p:anim calcmode="lin" valueType="num">
                                      <p:cBhvr>
                                        <p:cTn id="39" dur="800" decel="100000" fill="hold"/>
                                        <p:tgtEl>
                                          <p:spTgt spid="18437"/>
                                        </p:tgtEl>
                                        <p:attrNameLst>
                                          <p:attrName>style.rotation</p:attrName>
                                        </p:attrNameLst>
                                      </p:cBhvr>
                                      <p:tavLst>
                                        <p:tav tm="0">
                                          <p:val>
                                            <p:fltVal val="-90.000000"/>
                                          </p:val>
                                        </p:tav>
                                        <p:tav tm="100000">
                                          <p:val>
                                            <p:fltVal val="0.000000"/>
                                          </p:val>
                                        </p:tav>
                                      </p:tavLst>
                                    </p:anim>
                                    <p:anim calcmode="lin" valueType="num">
                                      <p:cBhvr>
                                        <p:cTn id="40" dur="800" decel="100000" fill="hold"/>
                                        <p:tgtEl>
                                          <p:spTgt spid="18437"/>
                                        </p:tgtEl>
                                        <p:attrNameLst>
                                          <p:attrName>ppt_x</p:attrName>
                                        </p:attrNameLst>
                                      </p:cBhvr>
                                      <p:tavLst>
                                        <p:tav tm="0">
                                          <p:val>
                                            <p:strVal val="#ppt_x+0.4"/>
                                          </p:val>
                                        </p:tav>
                                        <p:tav tm="100000">
                                          <p:val>
                                            <p:strVal val="#ppt_x-0.05"/>
                                          </p:val>
                                        </p:tav>
                                      </p:tavLst>
                                    </p:anim>
                                    <p:anim calcmode="lin" valueType="num">
                                      <p:cBhvr>
                                        <p:cTn id="41" dur="800" decel="100000" fill="hold"/>
                                        <p:tgtEl>
                                          <p:spTgt spid="18437"/>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18437"/>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1843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p:bldP spid="18436" grpId="0"/>
      <p:bldP spid="184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WordArt 4"/>
          <p:cNvSpPr>
            <a:spLocks noTextEdit="1"/>
          </p:cNvSpPr>
          <p:nvPr/>
        </p:nvSpPr>
        <p:spPr>
          <a:xfrm>
            <a:off x="1916113" y="333375"/>
            <a:ext cx="4679950" cy="908050"/>
          </a:xfrm>
          <a:prstGeom prst="rect">
            <a:avLst/>
          </a:prstGeom>
        </p:spPr>
        <p:txBody>
          <a:bodyPr wrap="none" fromWordArt="1">
            <a:prstTxWarp prst="textCanDown">
              <a:avLst>
                <a:gd name="adj" fmla="val 11537"/>
              </a:avLst>
            </a:prstTxWarp>
            <a:normAutofit/>
          </a:bodyPr>
          <a:p>
            <a:pPr algn="ctr" eaLnBrk="0" hangingPunct="0"/>
            <a:r>
              <a:rPr lang="zh-CN" altLang="en-US" sz="4000" b="1">
                <a:ln w="9525" cap="flat" cmpd="sng">
                  <a:solidFill>
                    <a:srgbClr val="99CC00"/>
                  </a:solidFill>
                  <a:prstDash val="solid"/>
                  <a:headEnd type="none" w="med" len="med"/>
                  <a:tailEnd type="none" w="med" len="med"/>
                </a:ln>
                <a:solidFill>
                  <a:srgbClr val="CC00FF"/>
                </a:solidFill>
                <a:latin typeface="Arial" panose="020B0604020202020204" pitchFamily="34" charset="0"/>
                <a:ea typeface="Arial" panose="020B0604020202020204" pitchFamily="34" charset="0"/>
              </a:rPr>
              <a:t>Language points</a:t>
            </a:r>
            <a:endParaRPr lang="zh-CN" altLang="en-US" sz="4000" b="1">
              <a:ln w="9525" cap="flat" cmpd="sng">
                <a:solidFill>
                  <a:srgbClr val="99CC00"/>
                </a:solidFill>
                <a:prstDash val="solid"/>
                <a:headEnd type="none" w="med" len="med"/>
                <a:tailEnd type="none" w="med" len="med"/>
              </a:ln>
              <a:solidFill>
                <a:srgbClr val="CC00FF"/>
              </a:solidFill>
              <a:latin typeface="Arial" panose="020B0604020202020204" pitchFamily="34" charset="0"/>
              <a:ea typeface="Arial" panose="020B0604020202020204" pitchFamily="34" charset="0"/>
            </a:endParaRPr>
          </a:p>
        </p:txBody>
      </p:sp>
      <p:sp>
        <p:nvSpPr>
          <p:cNvPr id="19459" name="Text Box 5"/>
          <p:cNvSpPr txBox="1"/>
          <p:nvPr/>
        </p:nvSpPr>
        <p:spPr>
          <a:xfrm>
            <a:off x="77788" y="1384300"/>
            <a:ext cx="8678862" cy="4038600"/>
          </a:xfrm>
          <a:prstGeom prst="rect">
            <a:avLst/>
          </a:prstGeom>
          <a:noFill/>
          <a:ln w="9525">
            <a:noFill/>
          </a:ln>
        </p:spPr>
        <p:txBody>
          <a:bodyPr wrap="square">
            <a:spAutoFit/>
          </a:bodyPr>
          <a:p>
            <a:pPr marL="514350" indent="-514350">
              <a:lnSpc>
                <a:spcPct val="120000"/>
              </a:lnSpc>
            </a:pPr>
            <a:r>
              <a:rPr lang="en-US" altLang="zh-CN" sz="3600" b="1" dirty="0">
                <a:latin typeface="Times New Roman" panose="02020603050405020304" pitchFamily="2" charset="0"/>
                <a:cs typeface="Times New Roman" panose="02020603050405020304" pitchFamily="2" charset="0"/>
              </a:rPr>
              <a:t>1. We found that only fifteen </a:t>
            </a:r>
            <a:r>
              <a:rPr lang="en-US" altLang="zh-CN" sz="3600" b="1" dirty="0">
                <a:solidFill>
                  <a:srgbClr val="0000FF"/>
                </a:solidFill>
                <a:latin typeface="Times New Roman" panose="02020603050405020304" pitchFamily="2" charset="0"/>
                <a:cs typeface="Times New Roman" panose="02020603050405020304" pitchFamily="2" charset="0"/>
              </a:rPr>
              <a:t>percent</a:t>
            </a:r>
            <a:r>
              <a:rPr lang="en-US" altLang="zh-CN" sz="3600" b="1" dirty="0">
                <a:latin typeface="Times New Roman" panose="02020603050405020304" pitchFamily="2" charset="0"/>
                <a:cs typeface="Times New Roman" panose="02020603050405020304" pitchFamily="2" charset="0"/>
              </a:rPr>
              <a:t> of our students exercise every day.</a:t>
            </a:r>
            <a:endParaRPr lang="en-US" altLang="zh-CN" sz="3600" b="1" dirty="0">
              <a:latin typeface="Times New Roman" panose="02020603050405020304" pitchFamily="2" charset="0"/>
              <a:cs typeface="Times New Roman" panose="02020603050405020304" pitchFamily="2" charset="0"/>
            </a:endParaRPr>
          </a:p>
          <a:p>
            <a:pPr marL="514350" indent="-514350">
              <a:lnSpc>
                <a:spcPct val="120000"/>
              </a:lnSpc>
            </a:pPr>
            <a:r>
              <a:rPr lang="en-US" altLang="zh-CN" sz="3600" b="1" dirty="0">
                <a:latin typeface="Times New Roman" panose="02020603050405020304" pitchFamily="2" charset="0"/>
                <a:cs typeface="Times New Roman" panose="02020603050405020304" pitchFamily="2" charset="0"/>
              </a:rPr>
              <a:t>    </a:t>
            </a:r>
            <a:r>
              <a:rPr lang="en-US" altLang="zh-CN" sz="3600" b="1" dirty="0">
                <a:solidFill>
                  <a:srgbClr val="FF0000"/>
                </a:solidFill>
                <a:latin typeface="Times New Roman" panose="02020603050405020304" pitchFamily="2" charset="0"/>
                <a:cs typeface="Times New Roman" panose="02020603050405020304" pitchFamily="2" charset="0"/>
              </a:rPr>
              <a:t>percent  </a:t>
            </a:r>
            <a:r>
              <a:rPr lang="zh-CN" altLang="en-US" sz="3600" b="1" i="1" dirty="0">
                <a:solidFill>
                  <a:srgbClr val="FF0000"/>
                </a:solidFill>
                <a:latin typeface="Times New Roman" panose="02020603050405020304" pitchFamily="2" charset="0"/>
                <a:cs typeface="Times New Roman" panose="02020603050405020304" pitchFamily="2" charset="0"/>
              </a:rPr>
              <a:t>n. </a:t>
            </a:r>
            <a:r>
              <a:rPr lang="zh-CN" altLang="en-US" sz="3600" b="1" dirty="0">
                <a:solidFill>
                  <a:srgbClr val="FF0000"/>
                </a:solidFill>
                <a:latin typeface="Times New Roman" panose="02020603050405020304" pitchFamily="2" charset="0"/>
                <a:cs typeface="Times New Roman" panose="02020603050405020304" pitchFamily="2" charset="0"/>
              </a:rPr>
              <a:t>意为“百分之</a:t>
            </a:r>
            <a:r>
              <a:rPr lang="en-US" altLang="zh-CN" sz="3600" b="1" dirty="0">
                <a:solidFill>
                  <a:srgbClr val="FF0000"/>
                </a:solidFill>
                <a:latin typeface="宋体" panose="02010600030101010101" pitchFamily="2" charset="-122"/>
                <a:ea typeface="Times New Roman" panose="02020603050405020304" pitchFamily="2" charset="0"/>
              </a:rPr>
              <a:t>……</a:t>
            </a:r>
            <a:r>
              <a:rPr lang="zh-CN" altLang="en-US" sz="3600" b="1" dirty="0">
                <a:solidFill>
                  <a:srgbClr val="FF0000"/>
                </a:solidFill>
                <a:latin typeface="Times New Roman" panose="02020603050405020304" pitchFamily="2" charset="0"/>
                <a:cs typeface="Times New Roman" panose="02020603050405020304" pitchFamily="2" charset="0"/>
              </a:rPr>
              <a:t>”。</a:t>
            </a:r>
            <a:r>
              <a:rPr lang="en-US" altLang="zh-CN" sz="3600" b="1" dirty="0">
                <a:latin typeface="宋体" panose="02010600030101010101" pitchFamily="2" charset="-122"/>
                <a:cs typeface="Times New Roman" panose="02020603050405020304" pitchFamily="2" charset="0"/>
              </a:rPr>
              <a:t> </a:t>
            </a:r>
            <a:endParaRPr lang="en-US" altLang="zh-CN" sz="3600" b="1" dirty="0">
              <a:latin typeface="宋体" panose="02010600030101010101" pitchFamily="2" charset="-122"/>
              <a:cs typeface="Times New Roman" panose="02020603050405020304" pitchFamily="2" charset="0"/>
            </a:endParaRPr>
          </a:p>
          <a:p>
            <a:pPr marL="514350" indent="-514350">
              <a:lnSpc>
                <a:spcPct val="120000"/>
              </a:lnSpc>
            </a:pPr>
            <a:r>
              <a:rPr lang="en-US" altLang="zh-CN" sz="3600" b="1" dirty="0">
                <a:latin typeface="宋体" panose="02010600030101010101" pitchFamily="2" charset="-122"/>
                <a:cs typeface="Times New Roman" panose="02020603050405020304" pitchFamily="2" charset="0"/>
              </a:rPr>
              <a:t>  </a:t>
            </a:r>
            <a:r>
              <a:rPr lang="en-US" altLang="zh-CN" sz="3600" b="1" dirty="0">
                <a:latin typeface="Times New Roman" panose="02020603050405020304" pitchFamily="2" charset="0"/>
                <a:cs typeface="Times New Roman" panose="02020603050405020304" pitchFamily="2" charset="0"/>
              </a:rPr>
              <a:t>e.g. Eighty </a:t>
            </a:r>
            <a:r>
              <a:rPr lang="en-US" altLang="zh-CN" sz="3600" b="1" dirty="0">
                <a:solidFill>
                  <a:srgbClr val="0000FF"/>
                </a:solidFill>
                <a:latin typeface="Times New Roman" panose="02020603050405020304" pitchFamily="2" charset="0"/>
                <a:cs typeface="Times New Roman" panose="02020603050405020304" pitchFamily="2" charset="0"/>
              </a:rPr>
              <a:t>percent</a:t>
            </a:r>
            <a:r>
              <a:rPr lang="en-US" altLang="zh-CN" sz="3600" b="1" dirty="0">
                <a:latin typeface="Times New Roman" panose="02020603050405020304" pitchFamily="2" charset="0"/>
                <a:cs typeface="Times New Roman" panose="02020603050405020304" pitchFamily="2" charset="0"/>
              </a:rPr>
              <a:t> of the students in </a:t>
            </a:r>
            <a:endParaRPr lang="en-US" altLang="zh-CN" sz="3600" b="1" dirty="0">
              <a:latin typeface="Times New Roman" panose="02020603050405020304" pitchFamily="2" charset="0"/>
              <a:cs typeface="Times New Roman" panose="02020603050405020304" pitchFamily="2" charset="0"/>
            </a:endParaRPr>
          </a:p>
          <a:p>
            <a:pPr marL="514350" indent="-514350">
              <a:lnSpc>
                <a:spcPct val="120000"/>
              </a:lnSpc>
            </a:pPr>
            <a:r>
              <a:rPr lang="en-US" altLang="zh-CN" sz="3600" b="1" dirty="0">
                <a:latin typeface="Times New Roman" panose="02020603050405020304" pitchFamily="2" charset="0"/>
                <a:cs typeface="Times New Roman" panose="02020603050405020304" pitchFamily="2" charset="0"/>
              </a:rPr>
              <a:t>           our class exercise every day.  </a:t>
            </a:r>
            <a:endParaRPr lang="en-US" altLang="zh-CN" sz="3600" b="1" dirty="0">
              <a:latin typeface="Times New Roman" panose="02020603050405020304" pitchFamily="2" charset="0"/>
              <a:cs typeface="Times New Roman" panose="02020603050405020304" pitchFamily="2" charset="0"/>
            </a:endParaRPr>
          </a:p>
          <a:p>
            <a:pPr marL="514350" indent="-514350">
              <a:lnSpc>
                <a:spcPct val="120000"/>
              </a:lnSpc>
            </a:pPr>
            <a:r>
              <a:rPr lang="en-US" altLang="zh-CN" sz="3600" b="1" dirty="0">
                <a:latin typeface="Times New Roman" panose="02020603050405020304" pitchFamily="2" charset="0"/>
                <a:cs typeface="Times New Roman" panose="02020603050405020304" pitchFamily="2" charset="0"/>
              </a:rPr>
              <a:t>           </a:t>
            </a:r>
            <a:r>
              <a:rPr lang="zh-CN" altLang="en-US" sz="3600" b="1" dirty="0">
                <a:latin typeface="Times New Roman" panose="02020603050405020304" pitchFamily="2" charset="0"/>
                <a:cs typeface="Times New Roman" panose="02020603050405020304" pitchFamily="2" charset="0"/>
              </a:rPr>
              <a:t>我们班里</a:t>
            </a:r>
            <a:r>
              <a:rPr lang="en-US" altLang="zh-CN" sz="3600" b="1" dirty="0">
                <a:latin typeface="Times New Roman" panose="02020603050405020304" pitchFamily="2" charset="0"/>
                <a:cs typeface="Times New Roman" panose="02020603050405020304" pitchFamily="2" charset="0"/>
              </a:rPr>
              <a:t>80%</a:t>
            </a:r>
            <a:r>
              <a:rPr lang="zh-CN" altLang="en-US" sz="3600" b="1" dirty="0">
                <a:latin typeface="Times New Roman" panose="02020603050405020304" pitchFamily="2" charset="0"/>
                <a:cs typeface="Times New Roman" panose="02020603050405020304" pitchFamily="2" charset="0"/>
              </a:rPr>
              <a:t>的学生每天都锻炼。</a:t>
            </a:r>
            <a:endParaRPr lang="en-US" altLang="zh-CN" sz="3600" b="1" dirty="0">
              <a:latin typeface="Times New Roman" panose="02020603050405020304" pitchFamily="2" charset="0"/>
              <a:ea typeface="Times New Roman" panose="02020603050405020304" pitchFamily="2" charset="0"/>
            </a:endParaRPr>
          </a:p>
        </p:txBody>
      </p:sp>
      <p:pic>
        <p:nvPicPr>
          <p:cNvPr id="19460" name="Picture 10" descr="http://t1.baidu.com/it/u=4111011741,4046551996&amp;fm=23&amp;gp=0.jpg"/>
          <p:cNvPicPr>
            <a:picLocks noChangeAspect="1"/>
          </p:cNvPicPr>
          <p:nvPr/>
        </p:nvPicPr>
        <p:blipFill>
          <a:blip r:embed="rId1"/>
          <a:stretch>
            <a:fillRect/>
          </a:stretch>
        </p:blipFill>
        <p:spPr>
          <a:xfrm>
            <a:off x="7893050" y="2609850"/>
            <a:ext cx="1000125" cy="1000125"/>
          </a:xfrm>
          <a:prstGeom prst="rect">
            <a:avLst/>
          </a:prstGeom>
          <a:noFill/>
          <a:ln w="9525">
            <a:noFill/>
          </a:ln>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p:cTn id="7" dur="1" fill="hold"/>
                                        <p:tgtEl>
                                          <p:spTgt spid="19458"/>
                                        </p:tgtEl>
                                      </p:cBhvr>
                                    </p:anim>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19459">
                                            <p:txEl>
                                              <p:charRg st="0" end="74"/>
                                            </p:txEl>
                                          </p:spTgt>
                                        </p:tgtEl>
                                        <p:attrNameLst>
                                          <p:attrName>style.visibility</p:attrName>
                                        </p:attrNameLst>
                                      </p:cBhvr>
                                      <p:to>
                                        <p:strVal val="visible"/>
                                      </p:to>
                                    </p:set>
                                    <p:animEffect transition="in" filter="plus(in)">
                                      <p:cBhvr>
                                        <p:cTn id="12" dur="500"/>
                                        <p:tgtEl>
                                          <p:spTgt spid="19459">
                                            <p:txEl>
                                              <p:charRg st="0" end="7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9459">
                                            <p:txEl>
                                              <p:charRg st="74" end="102"/>
                                            </p:txEl>
                                          </p:spTgt>
                                        </p:tgtEl>
                                        <p:attrNameLst>
                                          <p:attrName>style.visibility</p:attrName>
                                        </p:attrNameLst>
                                      </p:cBhvr>
                                      <p:to>
                                        <p:strVal val="visible"/>
                                      </p:to>
                                    </p:set>
                                    <p:animEffect transition="in" filter="blinds(horizontal)">
                                      <p:cBhvr>
                                        <p:cTn id="17" dur="500"/>
                                        <p:tgtEl>
                                          <p:spTgt spid="19459">
                                            <p:txEl>
                                              <p:charRg st="74" end="102"/>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19460"/>
                                        </p:tgtEl>
                                        <p:attrNameLst>
                                          <p:attrName>style.visibility</p:attrName>
                                        </p:attrNameLst>
                                      </p:cBhvr>
                                      <p:to>
                                        <p:strVal val="visible"/>
                                      </p:to>
                                    </p:set>
                                    <p:animEffect transition="in" filter="blinds(horizontal)">
                                      <p:cBhvr>
                                        <p:cTn id="20" dur="500"/>
                                        <p:tgtEl>
                                          <p:spTgt spid="1946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9459">
                                            <p:txEl>
                                              <p:charRg st="102" end="144"/>
                                            </p:txEl>
                                          </p:spTgt>
                                        </p:tgtEl>
                                        <p:attrNameLst>
                                          <p:attrName>style.visibility</p:attrName>
                                        </p:attrNameLst>
                                      </p:cBhvr>
                                      <p:to>
                                        <p:strVal val="visible"/>
                                      </p:to>
                                    </p:set>
                                    <p:animEffect transition="in" filter="blinds(horizontal)">
                                      <p:cBhvr>
                                        <p:cTn id="25" dur="500"/>
                                        <p:tgtEl>
                                          <p:spTgt spid="19459">
                                            <p:txEl>
                                              <p:charRg st="102" end="144"/>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19459">
                                            <p:txEl>
                                              <p:charRg st="144" end="187"/>
                                            </p:txEl>
                                          </p:spTgt>
                                        </p:tgtEl>
                                        <p:attrNameLst>
                                          <p:attrName>style.visibility</p:attrName>
                                        </p:attrNameLst>
                                      </p:cBhvr>
                                      <p:to>
                                        <p:strVal val="visible"/>
                                      </p:to>
                                    </p:set>
                                    <p:animEffect transition="in" filter="blinds(horizontal)">
                                      <p:cBhvr>
                                        <p:cTn id="28" dur="500"/>
                                        <p:tgtEl>
                                          <p:spTgt spid="19459">
                                            <p:txEl>
                                              <p:charRg st="144" end="187"/>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19459">
                                            <p:txEl>
                                              <p:charRg st="187" end="215"/>
                                            </p:txEl>
                                          </p:spTgt>
                                        </p:tgtEl>
                                        <p:attrNameLst>
                                          <p:attrName>style.visibility</p:attrName>
                                        </p:attrNameLst>
                                      </p:cBhvr>
                                      <p:to>
                                        <p:strVal val="visible"/>
                                      </p:to>
                                    </p:set>
                                    <p:animEffect transition="in" filter="blinds(horizontal)">
                                      <p:cBhvr>
                                        <p:cTn id="31" dur="500"/>
                                        <p:tgtEl>
                                          <p:spTgt spid="19459">
                                            <p:txEl>
                                              <p:charRg st="187" end="2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Text Box 5"/>
          <p:cNvSpPr txBox="1"/>
          <p:nvPr/>
        </p:nvSpPr>
        <p:spPr>
          <a:xfrm>
            <a:off x="395288" y="476250"/>
            <a:ext cx="8316912" cy="5362575"/>
          </a:xfrm>
          <a:prstGeom prst="rect">
            <a:avLst/>
          </a:prstGeom>
          <a:noFill/>
          <a:ln w="9525">
            <a:noFill/>
          </a:ln>
        </p:spPr>
        <p:txBody>
          <a:bodyPr>
            <a:spAutoFit/>
          </a:bodyPr>
          <a:p>
            <a:pPr>
              <a:lnSpc>
                <a:spcPct val="120000"/>
              </a:lnSpc>
            </a:pPr>
            <a:r>
              <a:rPr lang="en-US" altLang="zh-CN" sz="3600" b="1" dirty="0">
                <a:latin typeface="Times New Roman" panose="02020603050405020304" pitchFamily="2" charset="0"/>
                <a:cs typeface="Times New Roman" panose="02020603050405020304" pitchFamily="2" charset="0"/>
              </a:rPr>
              <a:t>【</a:t>
            </a:r>
            <a:r>
              <a:rPr lang="zh-CN" altLang="en-US" sz="3600" b="1" dirty="0">
                <a:latin typeface="Times New Roman" panose="02020603050405020304" pitchFamily="2" charset="0"/>
                <a:cs typeface="Times New Roman" panose="02020603050405020304" pitchFamily="2" charset="0"/>
              </a:rPr>
              <a:t>注意</a:t>
            </a:r>
            <a:r>
              <a:rPr lang="en-US" altLang="zh-CN" sz="3600" b="1" dirty="0">
                <a:latin typeface="Times New Roman" panose="02020603050405020304" pitchFamily="2" charset="0"/>
                <a:cs typeface="Times New Roman" panose="02020603050405020304" pitchFamily="2" charset="0"/>
              </a:rPr>
              <a:t>】</a:t>
            </a:r>
            <a:endParaRPr lang="en-US" altLang="zh-CN" sz="3600" b="1" dirty="0">
              <a:latin typeface="Times New Roman" panose="02020603050405020304" pitchFamily="2" charset="0"/>
              <a:cs typeface="Times New Roman" panose="02020603050405020304" pitchFamily="2" charset="0"/>
            </a:endParaRPr>
          </a:p>
          <a:p>
            <a:pPr>
              <a:lnSpc>
                <a:spcPct val="120000"/>
              </a:lnSpc>
            </a:pPr>
            <a:r>
              <a:rPr lang="en-US" altLang="zh-CN" sz="3600" b="1" dirty="0">
                <a:solidFill>
                  <a:srgbClr val="0000FF"/>
                </a:solidFill>
                <a:latin typeface="Times New Roman" panose="02020603050405020304" pitchFamily="2" charset="0"/>
                <a:cs typeface="Times New Roman" panose="02020603050405020304" pitchFamily="2" charset="0"/>
              </a:rPr>
              <a:t>percent</a:t>
            </a:r>
            <a:r>
              <a:rPr lang="zh-CN" altLang="en-US" sz="3600" b="1" dirty="0">
                <a:solidFill>
                  <a:srgbClr val="0000FF"/>
                </a:solidFill>
                <a:latin typeface="Times New Roman" panose="02020603050405020304" pitchFamily="2" charset="0"/>
                <a:cs typeface="Times New Roman" panose="02020603050405020304" pitchFamily="2" charset="0"/>
              </a:rPr>
              <a:t>做主语时，谓语动词的数要根据其后面的名词来确定。</a:t>
            </a:r>
            <a:endParaRPr lang="zh-CN" altLang="en-US" sz="3600" b="1" dirty="0">
              <a:solidFill>
                <a:srgbClr val="0000FF"/>
              </a:solidFill>
              <a:latin typeface="Times New Roman" panose="02020603050405020304" pitchFamily="2" charset="0"/>
              <a:cs typeface="Times New Roman" panose="02020603050405020304" pitchFamily="2" charset="0"/>
            </a:endParaRPr>
          </a:p>
          <a:p>
            <a:pPr>
              <a:lnSpc>
                <a:spcPct val="120000"/>
              </a:lnSpc>
            </a:pPr>
            <a:r>
              <a:rPr lang="en-US" altLang="zh-CN" sz="3600" b="1" dirty="0">
                <a:latin typeface="Times New Roman" panose="02020603050405020304" pitchFamily="2" charset="0"/>
                <a:cs typeface="Times New Roman" panose="02020603050405020304" pitchFamily="2" charset="0"/>
              </a:rPr>
              <a:t>e.g.  Fifty percent of the </a:t>
            </a:r>
            <a:r>
              <a:rPr lang="en-US" altLang="zh-CN" sz="3600" b="1" dirty="0">
                <a:solidFill>
                  <a:srgbClr val="FF0000"/>
                </a:solidFill>
                <a:latin typeface="Times New Roman" panose="02020603050405020304" pitchFamily="2" charset="0"/>
                <a:cs typeface="Times New Roman" panose="02020603050405020304" pitchFamily="2" charset="0"/>
              </a:rPr>
              <a:t>apples are </a:t>
            </a:r>
            <a:r>
              <a:rPr lang="en-US" altLang="zh-CN" sz="3600" b="1" dirty="0">
                <a:latin typeface="Times New Roman" panose="02020603050405020304" pitchFamily="2" charset="0"/>
                <a:cs typeface="Times New Roman" panose="02020603050405020304" pitchFamily="2" charset="0"/>
              </a:rPr>
              <a:t>bad. </a:t>
            </a:r>
            <a:endParaRPr lang="en-US" altLang="zh-CN" sz="3600" b="1" dirty="0">
              <a:latin typeface="Times New Roman" panose="02020603050405020304" pitchFamily="2" charset="0"/>
              <a:cs typeface="Times New Roman" panose="02020603050405020304" pitchFamily="2" charset="0"/>
            </a:endParaRPr>
          </a:p>
          <a:p>
            <a:pPr>
              <a:lnSpc>
                <a:spcPct val="120000"/>
              </a:lnSpc>
            </a:pPr>
            <a:r>
              <a:rPr lang="en-US" altLang="zh-CN" sz="3600" b="1" dirty="0">
                <a:latin typeface="Times New Roman" panose="02020603050405020304" pitchFamily="2" charset="0"/>
                <a:cs typeface="Times New Roman" panose="02020603050405020304" pitchFamily="2" charset="0"/>
              </a:rPr>
              <a:t>        50%</a:t>
            </a:r>
            <a:r>
              <a:rPr lang="zh-CN" altLang="en-US" sz="3600" b="1" dirty="0">
                <a:latin typeface="Times New Roman" panose="02020603050405020304" pitchFamily="2" charset="0"/>
                <a:cs typeface="Times New Roman" panose="02020603050405020304" pitchFamily="2" charset="0"/>
              </a:rPr>
              <a:t>的苹果都坏了。</a:t>
            </a:r>
            <a:endParaRPr lang="en-US" altLang="zh-CN" sz="3600" b="1" dirty="0">
              <a:latin typeface="Times New Roman" panose="02020603050405020304" pitchFamily="2" charset="0"/>
              <a:cs typeface="Times New Roman" panose="02020603050405020304" pitchFamily="2" charset="0"/>
            </a:endParaRPr>
          </a:p>
          <a:p>
            <a:pPr>
              <a:lnSpc>
                <a:spcPct val="120000"/>
              </a:lnSpc>
            </a:pPr>
            <a:r>
              <a:rPr lang="en-US" altLang="zh-CN" sz="3600" b="1" dirty="0">
                <a:latin typeface="Times New Roman" panose="02020603050405020304" pitchFamily="2" charset="0"/>
                <a:cs typeface="Times New Roman" panose="02020603050405020304" pitchFamily="2" charset="0"/>
              </a:rPr>
              <a:t>        Twenty percent of the </a:t>
            </a:r>
            <a:r>
              <a:rPr lang="en-US" altLang="zh-CN" sz="3600" b="1" dirty="0">
                <a:solidFill>
                  <a:srgbClr val="FF0000"/>
                </a:solidFill>
                <a:latin typeface="Times New Roman" panose="02020603050405020304" pitchFamily="2" charset="0"/>
                <a:cs typeface="Times New Roman" panose="02020603050405020304" pitchFamily="2" charset="0"/>
              </a:rPr>
              <a:t>meat is </a:t>
            </a:r>
            <a:r>
              <a:rPr lang="en-US" altLang="zh-CN" sz="3600" b="1" dirty="0">
                <a:latin typeface="Times New Roman" panose="02020603050405020304" pitchFamily="2" charset="0"/>
                <a:cs typeface="Times New Roman" panose="02020603050405020304" pitchFamily="2" charset="0"/>
              </a:rPr>
              <a:t>in the </a:t>
            </a:r>
            <a:endParaRPr lang="en-US" altLang="zh-CN" sz="3600" b="1" dirty="0">
              <a:latin typeface="Times New Roman" panose="02020603050405020304" pitchFamily="2" charset="0"/>
              <a:cs typeface="Times New Roman" panose="02020603050405020304" pitchFamily="2" charset="0"/>
            </a:endParaRPr>
          </a:p>
          <a:p>
            <a:pPr>
              <a:lnSpc>
                <a:spcPct val="120000"/>
              </a:lnSpc>
            </a:pPr>
            <a:r>
              <a:rPr lang="en-US" altLang="zh-CN" sz="3600" b="1" dirty="0">
                <a:latin typeface="Times New Roman" panose="02020603050405020304" pitchFamily="2" charset="0"/>
                <a:cs typeface="Times New Roman" panose="02020603050405020304" pitchFamily="2" charset="0"/>
              </a:rPr>
              <a:t>        fridge.</a:t>
            </a:r>
            <a:endParaRPr lang="en-US" altLang="zh-CN" sz="3600" b="1" dirty="0">
              <a:latin typeface="Times New Roman" panose="02020603050405020304" pitchFamily="2" charset="0"/>
              <a:cs typeface="Times New Roman" panose="02020603050405020304" pitchFamily="2" charset="0"/>
            </a:endParaRPr>
          </a:p>
          <a:p>
            <a:pPr>
              <a:lnSpc>
                <a:spcPct val="120000"/>
              </a:lnSpc>
            </a:pPr>
            <a:r>
              <a:rPr lang="en-US" altLang="zh-CN" sz="3600" b="1" dirty="0">
                <a:latin typeface="Times New Roman" panose="02020603050405020304" pitchFamily="2" charset="0"/>
                <a:cs typeface="Times New Roman" panose="02020603050405020304" pitchFamily="2" charset="0"/>
              </a:rPr>
              <a:t>        20%</a:t>
            </a:r>
            <a:r>
              <a:rPr lang="zh-CN" altLang="en-US" sz="3600" b="1" dirty="0">
                <a:latin typeface="Times New Roman" panose="02020603050405020304" pitchFamily="2" charset="0"/>
                <a:cs typeface="Times New Roman" panose="02020603050405020304" pitchFamily="2" charset="0"/>
              </a:rPr>
              <a:t>的肉都在冰箱。</a:t>
            </a:r>
            <a:endParaRPr lang="en-US" altLang="zh-CN" sz="3600" b="1" dirty="0">
              <a:latin typeface="Times New Roman" panose="02020603050405020304" pitchFamily="2" charset="0"/>
              <a:ea typeface="Times New Roman" panose="02020603050405020304" pitchFamily="2" charset="0"/>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0482">
                                            <p:txEl>
                                              <p:charRg st="0" end="5"/>
                                            </p:txEl>
                                          </p:spTgt>
                                        </p:tgtEl>
                                        <p:attrNameLst>
                                          <p:attrName>style.visibility</p:attrName>
                                        </p:attrNameLst>
                                      </p:cBhvr>
                                      <p:to>
                                        <p:strVal val="visible"/>
                                      </p:to>
                                    </p:set>
                                    <p:anim calcmode="lin" valueType="num">
                                      <p:cBhvr>
                                        <p:cTn id="7" dur="500" fill="hold"/>
                                        <p:tgtEl>
                                          <p:spTgt spid="20482">
                                            <p:txEl>
                                              <p:charRg st="0" end="5"/>
                                            </p:txEl>
                                          </p:spTgt>
                                        </p:tgtEl>
                                        <p:attrNameLst>
                                          <p:attrName>ppt_w</p:attrName>
                                        </p:attrNameLst>
                                      </p:cBhvr>
                                      <p:tavLst>
                                        <p:tav tm="0">
                                          <p:val>
                                            <p:fltVal val="0.000000"/>
                                          </p:val>
                                        </p:tav>
                                        <p:tav tm="100000">
                                          <p:val>
                                            <p:strVal val="#ppt_w"/>
                                          </p:val>
                                        </p:tav>
                                      </p:tavLst>
                                    </p:anim>
                                    <p:anim calcmode="lin" valueType="num">
                                      <p:cBhvr>
                                        <p:cTn id="8" dur="500" fill="hold"/>
                                        <p:tgtEl>
                                          <p:spTgt spid="20482">
                                            <p:txEl>
                                              <p:charRg st="0" end="5"/>
                                            </p:txEl>
                                          </p:spTgt>
                                        </p:tgtEl>
                                        <p:attrNameLst>
                                          <p:attrName>ppt_h</p:attrName>
                                        </p:attrNameLst>
                                      </p:cBhvr>
                                      <p:tavLst>
                                        <p:tav tm="0">
                                          <p:val>
                                            <p:fltVal val="0.000000"/>
                                          </p:val>
                                        </p:tav>
                                        <p:tav tm="100000">
                                          <p:val>
                                            <p:strVal val="#ppt_h"/>
                                          </p:val>
                                        </p:tav>
                                      </p:tavLst>
                                    </p:anim>
                                    <p:anim calcmode="lin" valueType="num">
                                      <p:cBhvr>
                                        <p:cTn id="9" dur="500" fill="hold"/>
                                        <p:tgtEl>
                                          <p:spTgt spid="20482">
                                            <p:txEl>
                                              <p:charRg st="0" end="5"/>
                                            </p:txEl>
                                          </p:spTgt>
                                        </p:tgtEl>
                                        <p:attrNameLst>
                                          <p:attrName>style.rotation</p:attrName>
                                        </p:attrNameLst>
                                      </p:cBhvr>
                                      <p:tavLst>
                                        <p:tav tm="0">
                                          <p:val>
                                            <p:fltVal val="360.000000"/>
                                          </p:val>
                                        </p:tav>
                                        <p:tav tm="100000">
                                          <p:val>
                                            <p:fltVal val="0.000000"/>
                                          </p:val>
                                        </p:tav>
                                      </p:tavLst>
                                    </p:anim>
                                    <p:animEffect transition="in" filter="fade">
                                      <p:cBhvr>
                                        <p:cTn id="10" dur="500"/>
                                        <p:tgtEl>
                                          <p:spTgt spid="20482">
                                            <p:txEl>
                                              <p:charRg st="0" end="5"/>
                                            </p:txEl>
                                          </p:spTgt>
                                        </p:tgtEl>
                                      </p:cBhvr>
                                    </p:animEffect>
                                  </p:childTnLst>
                                </p:cTn>
                              </p:par>
                            </p:childTnLst>
                          </p:cTn>
                        </p:par>
                        <p:par>
                          <p:cTn id="11" fill="hold">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20482">
                                            <p:txEl>
                                              <p:charRg st="5" end="37"/>
                                            </p:txEl>
                                          </p:spTgt>
                                        </p:tgtEl>
                                        <p:attrNameLst>
                                          <p:attrName>style.visibility</p:attrName>
                                        </p:attrNameLst>
                                      </p:cBhvr>
                                      <p:to>
                                        <p:strVal val="visible"/>
                                      </p:to>
                                    </p:set>
                                    <p:anim calcmode="lin" valueType="num">
                                      <p:cBhvr>
                                        <p:cTn id="14" dur="500" fill="hold"/>
                                        <p:tgtEl>
                                          <p:spTgt spid="20482">
                                            <p:txEl>
                                              <p:charRg st="5" end="37"/>
                                            </p:txEl>
                                          </p:spTgt>
                                        </p:tgtEl>
                                        <p:attrNameLst>
                                          <p:attrName>ppt_w</p:attrName>
                                        </p:attrNameLst>
                                      </p:cBhvr>
                                      <p:tavLst>
                                        <p:tav tm="0">
                                          <p:val>
                                            <p:fltVal val="0.000000"/>
                                          </p:val>
                                        </p:tav>
                                        <p:tav tm="100000">
                                          <p:val>
                                            <p:strVal val="#ppt_w"/>
                                          </p:val>
                                        </p:tav>
                                      </p:tavLst>
                                    </p:anim>
                                    <p:anim calcmode="lin" valueType="num">
                                      <p:cBhvr>
                                        <p:cTn id="15" dur="500" fill="hold"/>
                                        <p:tgtEl>
                                          <p:spTgt spid="20482">
                                            <p:txEl>
                                              <p:charRg st="5" end="37"/>
                                            </p:txEl>
                                          </p:spTgt>
                                        </p:tgtEl>
                                        <p:attrNameLst>
                                          <p:attrName>ppt_h</p:attrName>
                                        </p:attrNameLst>
                                      </p:cBhvr>
                                      <p:tavLst>
                                        <p:tav tm="0">
                                          <p:val>
                                            <p:fltVal val="0.000000"/>
                                          </p:val>
                                        </p:tav>
                                        <p:tav tm="100000">
                                          <p:val>
                                            <p:strVal val="#ppt_h"/>
                                          </p:val>
                                        </p:tav>
                                      </p:tavLst>
                                    </p:anim>
                                    <p:anim calcmode="lin" valueType="num">
                                      <p:cBhvr>
                                        <p:cTn id="16" dur="500" fill="hold"/>
                                        <p:tgtEl>
                                          <p:spTgt spid="20482">
                                            <p:txEl>
                                              <p:charRg st="5" end="37"/>
                                            </p:txEl>
                                          </p:spTgt>
                                        </p:tgtEl>
                                        <p:attrNameLst>
                                          <p:attrName>style.rotation</p:attrName>
                                        </p:attrNameLst>
                                      </p:cBhvr>
                                      <p:tavLst>
                                        <p:tav tm="0">
                                          <p:val>
                                            <p:fltVal val="360.000000"/>
                                          </p:val>
                                        </p:tav>
                                        <p:tav tm="100000">
                                          <p:val>
                                            <p:fltVal val="0.000000"/>
                                          </p:val>
                                        </p:tav>
                                      </p:tavLst>
                                    </p:anim>
                                    <p:animEffect transition="in" filter="fade">
                                      <p:cBhvr>
                                        <p:cTn id="17" dur="500"/>
                                        <p:tgtEl>
                                          <p:spTgt spid="20482">
                                            <p:txEl>
                                              <p:charRg st="5" end="3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0482">
                                            <p:txEl>
                                              <p:charRg st="37" end="81"/>
                                            </p:txEl>
                                          </p:spTgt>
                                        </p:tgtEl>
                                        <p:attrNameLst>
                                          <p:attrName>style.visibility</p:attrName>
                                        </p:attrNameLst>
                                      </p:cBhvr>
                                      <p:to>
                                        <p:strVal val="visible"/>
                                      </p:to>
                                    </p:set>
                                    <p:animEffect transition="in" filter="blinds(horizontal)">
                                      <p:cBhvr>
                                        <p:cTn id="22" dur="500"/>
                                        <p:tgtEl>
                                          <p:spTgt spid="20482">
                                            <p:txEl>
                                              <p:charRg st="37" end="81"/>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20482">
                                            <p:txEl>
                                              <p:charRg st="81" end="100"/>
                                            </p:txEl>
                                          </p:spTgt>
                                        </p:tgtEl>
                                        <p:attrNameLst>
                                          <p:attrName>style.visibility</p:attrName>
                                        </p:attrNameLst>
                                      </p:cBhvr>
                                      <p:to>
                                        <p:strVal val="visible"/>
                                      </p:to>
                                    </p:set>
                                    <p:animEffect transition="in" filter="blinds(horizontal)">
                                      <p:cBhvr>
                                        <p:cTn id="25" dur="500"/>
                                        <p:tgtEl>
                                          <p:spTgt spid="20482">
                                            <p:txEl>
                                              <p:charRg st="81" end="10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0482">
                                            <p:txEl>
                                              <p:charRg st="100" end="146"/>
                                            </p:txEl>
                                          </p:spTgt>
                                        </p:tgtEl>
                                        <p:attrNameLst>
                                          <p:attrName>style.visibility</p:attrName>
                                        </p:attrNameLst>
                                      </p:cBhvr>
                                      <p:to>
                                        <p:strVal val="visible"/>
                                      </p:to>
                                    </p:set>
                                    <p:animEffect transition="in" filter="blinds(horizontal)">
                                      <p:cBhvr>
                                        <p:cTn id="30" dur="500"/>
                                        <p:tgtEl>
                                          <p:spTgt spid="20482">
                                            <p:txEl>
                                              <p:charRg st="100" end="146"/>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20482">
                                            <p:txEl>
                                              <p:charRg st="146" end="162"/>
                                            </p:txEl>
                                          </p:spTgt>
                                        </p:tgtEl>
                                        <p:attrNameLst>
                                          <p:attrName>style.visibility</p:attrName>
                                        </p:attrNameLst>
                                      </p:cBhvr>
                                      <p:to>
                                        <p:strVal val="visible"/>
                                      </p:to>
                                    </p:set>
                                    <p:animEffect transition="in" filter="blinds(horizontal)">
                                      <p:cBhvr>
                                        <p:cTn id="33" dur="500"/>
                                        <p:tgtEl>
                                          <p:spTgt spid="20482">
                                            <p:txEl>
                                              <p:charRg st="146" end="162"/>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20482">
                                            <p:txEl>
                                              <p:charRg st="162" end="181"/>
                                            </p:txEl>
                                          </p:spTgt>
                                        </p:tgtEl>
                                        <p:attrNameLst>
                                          <p:attrName>style.visibility</p:attrName>
                                        </p:attrNameLst>
                                      </p:cBhvr>
                                      <p:to>
                                        <p:strVal val="visible"/>
                                      </p:to>
                                    </p:set>
                                    <p:animEffect transition="in" filter="blinds(horizontal)">
                                      <p:cBhvr>
                                        <p:cTn id="36" dur="500"/>
                                        <p:tgtEl>
                                          <p:spTgt spid="20482">
                                            <p:txEl>
                                              <p:charRg st="162" end="18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Text Box 5"/>
          <p:cNvSpPr txBox="1"/>
          <p:nvPr/>
        </p:nvSpPr>
        <p:spPr>
          <a:xfrm>
            <a:off x="215900" y="287338"/>
            <a:ext cx="8604250" cy="6670675"/>
          </a:xfrm>
          <a:prstGeom prst="rect">
            <a:avLst/>
          </a:prstGeom>
          <a:noFill/>
          <a:ln w="9525">
            <a:noFill/>
          </a:ln>
        </p:spPr>
        <p:txBody>
          <a:bodyPr>
            <a:spAutoFit/>
          </a:bodyPr>
          <a:p>
            <a:pPr marL="514350" indent="-514350">
              <a:lnSpc>
                <a:spcPct val="120000"/>
              </a:lnSpc>
            </a:pPr>
            <a:r>
              <a:rPr lang="en-US" altLang="zh-CN" sz="3600" b="1" dirty="0">
                <a:latin typeface="Times New Roman" panose="02020603050405020304" pitchFamily="2" charset="0"/>
                <a:cs typeface="Times New Roman" panose="02020603050405020304" pitchFamily="2" charset="0"/>
              </a:rPr>
              <a:t>2. And twenty percent do </a:t>
            </a:r>
            <a:r>
              <a:rPr lang="en-US" altLang="zh-CN" sz="3600" b="1" dirty="0">
                <a:solidFill>
                  <a:srgbClr val="0000FF"/>
                </a:solidFill>
                <a:latin typeface="Times New Roman" panose="02020603050405020304" pitchFamily="2" charset="0"/>
                <a:cs typeface="Times New Roman" panose="02020603050405020304" pitchFamily="2" charset="0"/>
              </a:rPr>
              <a:t>not</a:t>
            </a:r>
            <a:r>
              <a:rPr lang="en-US" altLang="zh-CN" sz="3600" b="1" dirty="0">
                <a:latin typeface="Times New Roman" panose="02020603050405020304" pitchFamily="2" charset="0"/>
                <a:cs typeface="Times New Roman" panose="02020603050405020304" pitchFamily="2" charset="0"/>
              </a:rPr>
              <a:t> exercise </a:t>
            </a:r>
            <a:r>
              <a:rPr lang="en-US" altLang="zh-CN" sz="3600" b="1" dirty="0">
                <a:solidFill>
                  <a:srgbClr val="0000FF"/>
                </a:solidFill>
                <a:latin typeface="Times New Roman" panose="02020603050405020304" pitchFamily="2" charset="0"/>
                <a:cs typeface="Times New Roman" panose="02020603050405020304" pitchFamily="2" charset="0"/>
              </a:rPr>
              <a:t>at all</a:t>
            </a:r>
            <a:r>
              <a:rPr lang="en-US" altLang="zh-CN" sz="3600" b="1" dirty="0">
                <a:latin typeface="Times New Roman" panose="02020603050405020304" pitchFamily="2" charset="0"/>
                <a:cs typeface="Times New Roman" panose="02020603050405020304" pitchFamily="2" charset="0"/>
              </a:rPr>
              <a:t>!</a:t>
            </a:r>
            <a:endParaRPr lang="en-US" altLang="zh-CN" sz="3600" b="1" dirty="0">
              <a:latin typeface="Times New Roman" panose="02020603050405020304" pitchFamily="2" charset="0"/>
              <a:cs typeface="Times New Roman" panose="02020603050405020304" pitchFamily="2" charset="0"/>
            </a:endParaRPr>
          </a:p>
          <a:p>
            <a:pPr marL="514350" indent="-514350">
              <a:lnSpc>
                <a:spcPct val="120000"/>
              </a:lnSpc>
            </a:pPr>
            <a:r>
              <a:rPr lang="en-US" altLang="zh-CN" sz="3600" b="1" dirty="0">
                <a:latin typeface="Times New Roman" panose="02020603050405020304" pitchFamily="2" charset="0"/>
                <a:cs typeface="Times New Roman" panose="02020603050405020304" pitchFamily="2" charset="0"/>
              </a:rPr>
              <a:t>    </a:t>
            </a:r>
            <a:r>
              <a:rPr lang="en-US" altLang="zh-CN" sz="3600" b="1" dirty="0">
                <a:solidFill>
                  <a:srgbClr val="FF0000"/>
                </a:solidFill>
                <a:latin typeface="Times New Roman" panose="02020603050405020304" pitchFamily="2" charset="0"/>
                <a:cs typeface="Times New Roman" panose="02020603050405020304" pitchFamily="2" charset="0"/>
              </a:rPr>
              <a:t>not </a:t>
            </a:r>
            <a:r>
              <a:rPr lang="en-US" altLang="zh-CN" sz="3600" b="1" dirty="0">
                <a:solidFill>
                  <a:srgbClr val="FF0000"/>
                </a:solidFill>
                <a:latin typeface="Times New Roman" panose="02020603050405020304" pitchFamily="2" charset="0"/>
                <a:ea typeface="Times New Roman" panose="02020603050405020304" pitchFamily="2" charset="0"/>
              </a:rPr>
              <a:t>…</a:t>
            </a:r>
            <a:r>
              <a:rPr lang="en-US" altLang="zh-CN" sz="3600" b="1" dirty="0">
                <a:solidFill>
                  <a:srgbClr val="FF0000"/>
                </a:solidFill>
                <a:latin typeface="Times New Roman" panose="02020603050405020304" pitchFamily="2" charset="0"/>
                <a:cs typeface="Times New Roman" panose="02020603050405020304" pitchFamily="2" charset="0"/>
              </a:rPr>
              <a:t> at all  </a:t>
            </a:r>
            <a:r>
              <a:rPr lang="zh-CN" altLang="en-US" sz="3600" b="1" dirty="0">
                <a:solidFill>
                  <a:srgbClr val="FF0000"/>
                </a:solidFill>
                <a:latin typeface="Times New Roman" panose="02020603050405020304" pitchFamily="2" charset="0"/>
                <a:cs typeface="Times New Roman" panose="02020603050405020304" pitchFamily="2" charset="0"/>
              </a:rPr>
              <a:t>意为“一点也不”， </a:t>
            </a:r>
            <a:r>
              <a:rPr lang="en-US" altLang="zh-CN" sz="3600" b="1" dirty="0">
                <a:solidFill>
                  <a:srgbClr val="FF0000"/>
                </a:solidFill>
                <a:latin typeface="Times New Roman" panose="02020603050405020304" pitchFamily="2" charset="0"/>
                <a:cs typeface="Times New Roman" panose="02020603050405020304" pitchFamily="2" charset="0"/>
              </a:rPr>
              <a:t>not</a:t>
            </a:r>
            <a:r>
              <a:rPr lang="zh-CN" altLang="en-US" sz="3600" b="1" dirty="0">
                <a:solidFill>
                  <a:srgbClr val="FF0000"/>
                </a:solidFill>
                <a:latin typeface="Times New Roman" panose="02020603050405020304" pitchFamily="2" charset="0"/>
                <a:cs typeface="Times New Roman" panose="02020603050405020304" pitchFamily="2" charset="0"/>
              </a:rPr>
              <a:t>应和</a:t>
            </a:r>
            <a:r>
              <a:rPr lang="en-US" altLang="zh-CN" sz="3600" b="1" dirty="0">
                <a:solidFill>
                  <a:srgbClr val="FF0000"/>
                </a:solidFill>
                <a:latin typeface="Times New Roman" panose="02020603050405020304" pitchFamily="2" charset="0"/>
                <a:cs typeface="Times New Roman" panose="02020603050405020304" pitchFamily="2" charset="0"/>
              </a:rPr>
              <a:t>be</a:t>
            </a:r>
            <a:r>
              <a:rPr lang="zh-CN" altLang="en-US" sz="3600" b="1" dirty="0">
                <a:solidFill>
                  <a:srgbClr val="FF0000"/>
                </a:solidFill>
                <a:latin typeface="Times New Roman" panose="02020603050405020304" pitchFamily="2" charset="0"/>
                <a:cs typeface="Times New Roman" panose="02020603050405020304" pitchFamily="2" charset="0"/>
              </a:rPr>
              <a:t>动词、助动词或情态连用。</a:t>
            </a:r>
            <a:endParaRPr lang="zh-CN" altLang="en-US" sz="3600" b="1" dirty="0">
              <a:solidFill>
                <a:srgbClr val="FF0000"/>
              </a:solidFill>
              <a:latin typeface="Times New Roman" panose="02020603050405020304" pitchFamily="2" charset="0"/>
              <a:cs typeface="Times New Roman" panose="02020603050405020304" pitchFamily="2" charset="0"/>
            </a:endParaRPr>
          </a:p>
          <a:p>
            <a:pPr marL="514350" indent="-514350">
              <a:lnSpc>
                <a:spcPct val="120000"/>
              </a:lnSpc>
            </a:pPr>
            <a:r>
              <a:rPr lang="zh-CN" altLang="en-US" sz="3600" b="1" dirty="0">
                <a:latin typeface="Times New Roman" panose="02020603050405020304" pitchFamily="2" charset="0"/>
                <a:cs typeface="Times New Roman" panose="02020603050405020304" pitchFamily="2" charset="0"/>
              </a:rPr>
              <a:t>    </a:t>
            </a:r>
            <a:r>
              <a:rPr lang="en-US" altLang="zh-CN" sz="3600" b="1" dirty="0">
                <a:latin typeface="Times New Roman" panose="02020603050405020304" pitchFamily="2" charset="0"/>
                <a:cs typeface="Times New Roman" panose="02020603050405020304" pitchFamily="2" charset="0"/>
              </a:rPr>
              <a:t>e.g. The story </a:t>
            </a:r>
            <a:r>
              <a:rPr lang="en-US" altLang="zh-CN" sz="3600" b="1" dirty="0">
                <a:solidFill>
                  <a:srgbClr val="0000FF"/>
                </a:solidFill>
                <a:latin typeface="Times New Roman" panose="02020603050405020304" pitchFamily="2" charset="0"/>
                <a:cs typeface="Times New Roman" panose="02020603050405020304" pitchFamily="2" charset="0"/>
              </a:rPr>
              <a:t>isn’t</a:t>
            </a:r>
            <a:r>
              <a:rPr lang="en-US" altLang="zh-CN" sz="3600" b="1" dirty="0">
                <a:latin typeface="Times New Roman" panose="02020603050405020304" pitchFamily="2" charset="0"/>
                <a:cs typeface="Times New Roman" panose="02020603050405020304" pitchFamily="2" charset="0"/>
              </a:rPr>
              <a:t> interesting </a:t>
            </a:r>
            <a:r>
              <a:rPr lang="en-US" altLang="zh-CN" sz="3600" b="1" dirty="0">
                <a:solidFill>
                  <a:srgbClr val="0000FF"/>
                </a:solidFill>
                <a:latin typeface="Times New Roman" panose="02020603050405020304" pitchFamily="2" charset="0"/>
                <a:cs typeface="Times New Roman" panose="02020603050405020304" pitchFamily="2" charset="0"/>
              </a:rPr>
              <a:t>at all</a:t>
            </a:r>
            <a:r>
              <a:rPr lang="en-US" altLang="zh-CN" sz="3600" b="1" dirty="0">
                <a:latin typeface="Times New Roman" panose="02020603050405020304" pitchFamily="2" charset="0"/>
                <a:cs typeface="Times New Roman" panose="02020603050405020304" pitchFamily="2" charset="0"/>
              </a:rPr>
              <a:t>.</a:t>
            </a:r>
            <a:endParaRPr lang="en-US" altLang="zh-CN" sz="3600" b="1" dirty="0">
              <a:latin typeface="Times New Roman" panose="02020603050405020304" pitchFamily="2" charset="0"/>
              <a:cs typeface="Times New Roman" panose="02020603050405020304" pitchFamily="2" charset="0"/>
            </a:endParaRPr>
          </a:p>
          <a:p>
            <a:pPr marL="514350" indent="-514350">
              <a:lnSpc>
                <a:spcPct val="120000"/>
              </a:lnSpc>
            </a:pPr>
            <a:r>
              <a:rPr lang="zh-CN" altLang="en-US" sz="3600" b="1" dirty="0">
                <a:latin typeface="Times New Roman" panose="02020603050405020304" pitchFamily="2" charset="0"/>
                <a:cs typeface="Times New Roman" panose="02020603050405020304" pitchFamily="2" charset="0"/>
              </a:rPr>
              <a:t>          那个故事一点也没有趣。</a:t>
            </a:r>
            <a:endParaRPr lang="en-US" altLang="zh-CN" sz="3600" b="1" dirty="0">
              <a:latin typeface="Times New Roman" panose="02020603050405020304" pitchFamily="2" charset="0"/>
              <a:cs typeface="Times New Roman" panose="02020603050405020304" pitchFamily="2" charset="0"/>
            </a:endParaRPr>
          </a:p>
          <a:p>
            <a:pPr marL="514350" indent="-514350">
              <a:lnSpc>
                <a:spcPct val="120000"/>
              </a:lnSpc>
            </a:pPr>
            <a:r>
              <a:rPr lang="en-US" altLang="zh-CN" sz="3600" b="1" dirty="0">
                <a:latin typeface="Times New Roman" panose="02020603050405020304" pitchFamily="2" charset="0"/>
                <a:cs typeface="Times New Roman" panose="02020603050405020304" pitchFamily="2" charset="0"/>
              </a:rPr>
              <a:t>          They </a:t>
            </a:r>
            <a:r>
              <a:rPr lang="en-US" altLang="zh-CN" sz="3600" b="1" dirty="0">
                <a:solidFill>
                  <a:srgbClr val="0000FF"/>
                </a:solidFill>
                <a:latin typeface="Times New Roman" panose="02020603050405020304" pitchFamily="2" charset="0"/>
                <a:cs typeface="Times New Roman" panose="02020603050405020304" pitchFamily="2" charset="0"/>
              </a:rPr>
              <a:t>didn’t</a:t>
            </a:r>
            <a:r>
              <a:rPr lang="en-US" altLang="zh-CN" sz="3600" b="1" dirty="0">
                <a:latin typeface="Times New Roman" panose="02020603050405020304" pitchFamily="2" charset="0"/>
                <a:cs typeface="Times New Roman" panose="02020603050405020304" pitchFamily="2" charset="0"/>
              </a:rPr>
              <a:t> enjoy the vacation </a:t>
            </a:r>
            <a:r>
              <a:rPr lang="en-US" altLang="zh-CN" sz="3600" b="1" dirty="0">
                <a:solidFill>
                  <a:srgbClr val="0000FF"/>
                </a:solidFill>
                <a:latin typeface="Times New Roman" panose="02020603050405020304" pitchFamily="2" charset="0"/>
                <a:cs typeface="Times New Roman" panose="02020603050405020304" pitchFamily="2" charset="0"/>
              </a:rPr>
              <a:t>at all</a:t>
            </a:r>
            <a:r>
              <a:rPr lang="en-US" altLang="zh-CN" sz="3600" b="1" dirty="0">
                <a:latin typeface="Times New Roman" panose="02020603050405020304" pitchFamily="2" charset="0"/>
                <a:cs typeface="Times New Roman" panose="02020603050405020304" pitchFamily="2" charset="0"/>
              </a:rPr>
              <a:t>.</a:t>
            </a:r>
            <a:endParaRPr lang="en-US" altLang="zh-CN" sz="3600" b="1" dirty="0">
              <a:latin typeface="Times New Roman" panose="02020603050405020304" pitchFamily="2" charset="0"/>
              <a:cs typeface="Times New Roman" panose="02020603050405020304" pitchFamily="2" charset="0"/>
            </a:endParaRPr>
          </a:p>
          <a:p>
            <a:pPr marL="514350" indent="-514350">
              <a:lnSpc>
                <a:spcPct val="120000"/>
              </a:lnSpc>
            </a:pPr>
            <a:r>
              <a:rPr lang="zh-CN" altLang="en-US" sz="3600" b="1" dirty="0">
                <a:latin typeface="Times New Roman" panose="02020603050405020304" pitchFamily="2" charset="0"/>
                <a:cs typeface="Times New Roman" panose="02020603050405020304" pitchFamily="2" charset="0"/>
              </a:rPr>
              <a:t>          他们根本不喜欢那次旅行。</a:t>
            </a:r>
            <a:endParaRPr lang="en-US" altLang="zh-CN" sz="3600" b="1" dirty="0">
              <a:latin typeface="Times New Roman" panose="02020603050405020304" pitchFamily="2" charset="0"/>
              <a:cs typeface="Times New Roman" panose="02020603050405020304" pitchFamily="2" charset="0"/>
            </a:endParaRPr>
          </a:p>
          <a:p>
            <a:pPr marL="514350" indent="-514350">
              <a:lnSpc>
                <a:spcPct val="120000"/>
              </a:lnSpc>
            </a:pPr>
            <a:r>
              <a:rPr lang="en-US" altLang="zh-CN" sz="3600" b="1" dirty="0">
                <a:latin typeface="Times New Roman" panose="02020603050405020304" pitchFamily="2" charset="0"/>
                <a:cs typeface="Times New Roman" panose="02020603050405020304" pitchFamily="2" charset="0"/>
              </a:rPr>
              <a:t>          The old man </a:t>
            </a:r>
            <a:r>
              <a:rPr lang="en-US" altLang="zh-CN" sz="3600" b="1" dirty="0">
                <a:solidFill>
                  <a:srgbClr val="0000FF"/>
                </a:solidFill>
                <a:latin typeface="Times New Roman" panose="02020603050405020304" pitchFamily="2" charset="0"/>
                <a:cs typeface="Times New Roman" panose="02020603050405020304" pitchFamily="2" charset="0"/>
              </a:rPr>
              <a:t>can’t</a:t>
            </a:r>
            <a:r>
              <a:rPr lang="en-US" altLang="zh-CN" sz="3600" b="1" dirty="0">
                <a:latin typeface="Times New Roman" panose="02020603050405020304" pitchFamily="2" charset="0"/>
                <a:cs typeface="Times New Roman" panose="02020603050405020304" pitchFamily="2" charset="0"/>
              </a:rPr>
              <a:t> use the computer </a:t>
            </a:r>
            <a:endParaRPr lang="en-US" altLang="zh-CN" sz="3600" b="1" dirty="0">
              <a:latin typeface="Times New Roman" panose="02020603050405020304" pitchFamily="2" charset="0"/>
              <a:cs typeface="Times New Roman" panose="02020603050405020304" pitchFamily="2" charset="0"/>
            </a:endParaRPr>
          </a:p>
          <a:p>
            <a:pPr marL="514350" indent="-514350">
              <a:lnSpc>
                <a:spcPct val="120000"/>
              </a:lnSpc>
            </a:pPr>
            <a:r>
              <a:rPr lang="en-US" altLang="zh-CN" sz="3600" b="1" dirty="0">
                <a:latin typeface="Times New Roman" panose="02020603050405020304" pitchFamily="2" charset="0"/>
                <a:cs typeface="Times New Roman" panose="02020603050405020304" pitchFamily="2" charset="0"/>
              </a:rPr>
              <a:t>          </a:t>
            </a:r>
            <a:r>
              <a:rPr lang="en-US" altLang="zh-CN" sz="3600" b="1" dirty="0">
                <a:solidFill>
                  <a:srgbClr val="0000FF"/>
                </a:solidFill>
                <a:latin typeface="Times New Roman" panose="02020603050405020304" pitchFamily="2" charset="0"/>
                <a:cs typeface="Times New Roman" panose="02020603050405020304" pitchFamily="2" charset="0"/>
              </a:rPr>
              <a:t>at all</a:t>
            </a:r>
            <a:r>
              <a:rPr lang="en-US" altLang="zh-CN" sz="3600" b="1" dirty="0">
                <a:latin typeface="Times New Roman" panose="02020603050405020304" pitchFamily="2" charset="0"/>
                <a:cs typeface="Times New Roman" panose="02020603050405020304" pitchFamily="2" charset="0"/>
              </a:rPr>
              <a:t>. </a:t>
            </a:r>
            <a:endParaRPr lang="en-US" altLang="zh-CN" sz="3600" b="1" dirty="0">
              <a:latin typeface="Times New Roman" panose="02020603050405020304" pitchFamily="2" charset="0"/>
              <a:cs typeface="Times New Roman" panose="02020603050405020304" pitchFamily="2" charset="0"/>
            </a:endParaRPr>
          </a:p>
          <a:p>
            <a:pPr marL="514350" indent="-514350">
              <a:lnSpc>
                <a:spcPct val="120000"/>
              </a:lnSpc>
            </a:pPr>
            <a:r>
              <a:rPr lang="zh-CN" altLang="en-US" sz="3600" b="1" dirty="0">
                <a:latin typeface="Times New Roman" panose="02020603050405020304" pitchFamily="2" charset="0"/>
              </a:rPr>
              <a:t>         </a:t>
            </a:r>
            <a:r>
              <a:rPr lang="zh-CN" altLang="en-US" sz="3600" b="1" dirty="0">
                <a:latin typeface="Times New Roman" panose="02020603050405020304" pitchFamily="2" charset="0"/>
                <a:cs typeface="Times New Roman" panose="02020603050405020304" pitchFamily="2" charset="0"/>
              </a:rPr>
              <a:t>那位老人一点也不会用电脑。</a:t>
            </a:r>
            <a:endParaRPr lang="en-US" altLang="zh-CN" sz="3600" b="1" dirty="0">
              <a:latin typeface="Times New Roman" panose="02020603050405020304" pitchFamily="2" charset="0"/>
              <a:ea typeface="Times New Roman" panose="02020603050405020304" pitchFamily="2" charset="0"/>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1506">
                                            <p:txEl>
                                              <p:charRg st="0" end="46"/>
                                            </p:txEl>
                                          </p:spTgt>
                                        </p:tgtEl>
                                        <p:attrNameLst>
                                          <p:attrName>style.visibility</p:attrName>
                                        </p:attrNameLst>
                                      </p:cBhvr>
                                      <p:to>
                                        <p:strVal val="visible"/>
                                      </p:to>
                                    </p:set>
                                    <p:anim calcmode="lin" valueType="num">
                                      <p:cBhvr additive="base">
                                        <p:cTn id="7" dur="500" fill="hold"/>
                                        <p:tgtEl>
                                          <p:spTgt spid="21506">
                                            <p:txEl>
                                              <p:charRg st="0" end="4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6">
                                            <p:txEl>
                                              <p:charRg st="0" end="46"/>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6" fill="hold" nodeType="clickEffect">
                                  <p:stCondLst>
                                    <p:cond delay="0"/>
                                  </p:stCondLst>
                                  <p:childTnLst>
                                    <p:set>
                                      <p:cBhvr>
                                        <p:cTn id="12" dur="1" fill="hold">
                                          <p:stCondLst>
                                            <p:cond delay="0"/>
                                          </p:stCondLst>
                                        </p:cTn>
                                        <p:tgtEl>
                                          <p:spTgt spid="21506">
                                            <p:txEl>
                                              <p:charRg st="46" end="94"/>
                                            </p:txEl>
                                          </p:spTgt>
                                        </p:tgtEl>
                                        <p:attrNameLst>
                                          <p:attrName>style.visibility</p:attrName>
                                        </p:attrNameLst>
                                      </p:cBhvr>
                                      <p:to>
                                        <p:strVal val="visible"/>
                                      </p:to>
                                    </p:set>
                                    <p:animEffect transition="in" filter="strips(downRight)">
                                      <p:cBhvr>
                                        <p:cTn id="13" dur="500"/>
                                        <p:tgtEl>
                                          <p:spTgt spid="21506">
                                            <p:txEl>
                                              <p:charRg st="46" end="9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1506">
                                            <p:txEl>
                                              <p:charRg st="94" end="139"/>
                                            </p:txEl>
                                          </p:spTgt>
                                        </p:tgtEl>
                                        <p:attrNameLst>
                                          <p:attrName>style.visibility</p:attrName>
                                        </p:attrNameLst>
                                      </p:cBhvr>
                                      <p:to>
                                        <p:strVal val="visible"/>
                                      </p:to>
                                    </p:set>
                                    <p:animEffect transition="in" filter="blinds(horizontal)">
                                      <p:cBhvr>
                                        <p:cTn id="18" dur="500"/>
                                        <p:tgtEl>
                                          <p:spTgt spid="21506">
                                            <p:txEl>
                                              <p:charRg st="94" end="139"/>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1506">
                                            <p:txEl>
                                              <p:charRg st="139" end="161"/>
                                            </p:txEl>
                                          </p:spTgt>
                                        </p:tgtEl>
                                        <p:attrNameLst>
                                          <p:attrName>style.visibility</p:attrName>
                                        </p:attrNameLst>
                                      </p:cBhvr>
                                      <p:to>
                                        <p:strVal val="visible"/>
                                      </p:to>
                                    </p:set>
                                    <p:animEffect transition="in" filter="blinds(horizontal)">
                                      <p:cBhvr>
                                        <p:cTn id="21" dur="500"/>
                                        <p:tgtEl>
                                          <p:spTgt spid="21506">
                                            <p:txEl>
                                              <p:charRg st="139" end="16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21506">
                                            <p:txEl>
                                              <p:charRg st="161" end="210"/>
                                            </p:txEl>
                                          </p:spTgt>
                                        </p:tgtEl>
                                        <p:attrNameLst>
                                          <p:attrName>style.visibility</p:attrName>
                                        </p:attrNameLst>
                                      </p:cBhvr>
                                      <p:to>
                                        <p:strVal val="visible"/>
                                      </p:to>
                                    </p:set>
                                    <p:animEffect transition="in" filter="blinds(horizontal)">
                                      <p:cBhvr>
                                        <p:cTn id="26" dur="500"/>
                                        <p:tgtEl>
                                          <p:spTgt spid="21506">
                                            <p:txEl>
                                              <p:charRg st="161" end="210"/>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21506">
                                            <p:txEl>
                                              <p:charRg st="210" end="233"/>
                                            </p:txEl>
                                          </p:spTgt>
                                        </p:tgtEl>
                                        <p:attrNameLst>
                                          <p:attrName>style.visibility</p:attrName>
                                        </p:attrNameLst>
                                      </p:cBhvr>
                                      <p:to>
                                        <p:strVal val="visible"/>
                                      </p:to>
                                    </p:set>
                                    <p:animEffect transition="in" filter="blinds(horizontal)">
                                      <p:cBhvr>
                                        <p:cTn id="29" dur="500"/>
                                        <p:tgtEl>
                                          <p:spTgt spid="21506">
                                            <p:txEl>
                                              <p:charRg st="210" end="23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21506">
                                            <p:txEl>
                                              <p:charRg st="233" end="279"/>
                                            </p:txEl>
                                          </p:spTgt>
                                        </p:tgtEl>
                                        <p:attrNameLst>
                                          <p:attrName>style.visibility</p:attrName>
                                        </p:attrNameLst>
                                      </p:cBhvr>
                                      <p:to>
                                        <p:strVal val="visible"/>
                                      </p:to>
                                    </p:set>
                                    <p:animEffect transition="in" filter="blinds(horizontal)">
                                      <p:cBhvr>
                                        <p:cTn id="34" dur="500"/>
                                        <p:tgtEl>
                                          <p:spTgt spid="21506">
                                            <p:txEl>
                                              <p:charRg st="233" end="279"/>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21506">
                                            <p:txEl>
                                              <p:charRg st="279" end="298"/>
                                            </p:txEl>
                                          </p:spTgt>
                                        </p:tgtEl>
                                        <p:attrNameLst>
                                          <p:attrName>style.visibility</p:attrName>
                                        </p:attrNameLst>
                                      </p:cBhvr>
                                      <p:to>
                                        <p:strVal val="visible"/>
                                      </p:to>
                                    </p:set>
                                    <p:animEffect transition="in" filter="blinds(horizontal)">
                                      <p:cBhvr>
                                        <p:cTn id="37" dur="500"/>
                                        <p:tgtEl>
                                          <p:spTgt spid="21506">
                                            <p:txEl>
                                              <p:charRg st="279" end="298"/>
                                            </p:txEl>
                                          </p:spTgt>
                                        </p:tgtEl>
                                      </p:cBhvr>
                                    </p:animEffect>
                                  </p:childTnLst>
                                </p:cTn>
                              </p:par>
                              <p:par>
                                <p:cTn id="38" presetID="3" presetClass="entr" presetSubtype="10" fill="hold" nodeType="withEffect">
                                  <p:stCondLst>
                                    <p:cond delay="0"/>
                                  </p:stCondLst>
                                  <p:childTnLst>
                                    <p:set>
                                      <p:cBhvr>
                                        <p:cTn id="39" dur="1" fill="hold">
                                          <p:stCondLst>
                                            <p:cond delay="0"/>
                                          </p:stCondLst>
                                        </p:cTn>
                                        <p:tgtEl>
                                          <p:spTgt spid="21506">
                                            <p:txEl>
                                              <p:charRg st="298" end="321"/>
                                            </p:txEl>
                                          </p:spTgt>
                                        </p:tgtEl>
                                        <p:attrNameLst>
                                          <p:attrName>style.visibility</p:attrName>
                                        </p:attrNameLst>
                                      </p:cBhvr>
                                      <p:to>
                                        <p:strVal val="visible"/>
                                      </p:to>
                                    </p:set>
                                    <p:animEffect transition="in" filter="blinds(horizontal)">
                                      <p:cBhvr>
                                        <p:cTn id="40" dur="500"/>
                                        <p:tgtEl>
                                          <p:spTgt spid="21506">
                                            <p:txEl>
                                              <p:charRg st="298" end="32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TextBox 3"/>
          <p:cNvSpPr txBox="1"/>
          <p:nvPr/>
        </p:nvSpPr>
        <p:spPr>
          <a:xfrm>
            <a:off x="77788" y="762000"/>
            <a:ext cx="9828212" cy="1736725"/>
          </a:xfrm>
          <a:prstGeom prst="rect">
            <a:avLst/>
          </a:prstGeom>
          <a:noFill/>
          <a:ln w="9525">
            <a:noFill/>
          </a:ln>
        </p:spPr>
        <p:txBody>
          <a:bodyPr wrap="square">
            <a:spAutoFit/>
          </a:bodyPr>
          <a:p>
            <a:pPr marL="514350" indent="-514350"/>
            <a:r>
              <a:rPr lang="en-US" altLang="zh-CN" sz="3600" b="1" dirty="0">
                <a:latin typeface="Times New Roman" panose="02020603050405020304" pitchFamily="2" charset="0"/>
                <a:cs typeface="Times New Roman" panose="02020603050405020304" pitchFamily="2" charset="0"/>
                <a:sym typeface="Arial" panose="020B0604020202020204" pitchFamily="34" charset="0"/>
              </a:rPr>
              <a:t>3. </a:t>
            </a:r>
            <a:r>
              <a:rPr lang="en-US" altLang="zh-CN" sz="3600" b="1" dirty="0">
                <a:solidFill>
                  <a:srgbClr val="FF0000"/>
                </a:solidFill>
                <a:latin typeface="Times New Roman" panose="02020603050405020304" pitchFamily="2" charset="0"/>
                <a:cs typeface="Times New Roman" panose="02020603050405020304" pitchFamily="2" charset="0"/>
                <a:sym typeface="Arial" panose="020B0604020202020204" pitchFamily="34" charset="0"/>
              </a:rPr>
              <a:t>The answers</a:t>
            </a:r>
            <a:r>
              <a:rPr lang="en-US" altLang="zh-CN" sz="3600" b="1" dirty="0">
                <a:latin typeface="Times New Roman" panose="02020603050405020304" pitchFamily="2" charset="0"/>
                <a:cs typeface="Times New Roman" panose="02020603050405020304" pitchFamily="2" charset="0"/>
                <a:sym typeface="Arial" panose="020B0604020202020204" pitchFamily="34" charset="0"/>
              </a:rPr>
              <a:t> to our questions about watch</a:t>
            </a:r>
            <a:r>
              <a:rPr lang="zh-CN" altLang="en-US" sz="3600" b="1" dirty="0">
                <a:latin typeface="Times New Roman" panose="02020603050405020304" pitchFamily="2" charset="0"/>
                <a:sym typeface="Arial" panose="020B0604020202020204" pitchFamily="34" charset="0"/>
              </a:rPr>
              <a:t>-</a:t>
            </a:r>
            <a:endParaRPr lang="zh-CN" altLang="en-US" sz="3600" b="1" dirty="0">
              <a:latin typeface="Times New Roman" panose="02020603050405020304" pitchFamily="2" charset="0"/>
              <a:sym typeface="Arial" panose="020B0604020202020204" pitchFamily="34" charset="0"/>
            </a:endParaRPr>
          </a:p>
          <a:p>
            <a:pPr marL="514350" indent="-514350"/>
            <a:r>
              <a:rPr lang="zh-CN" altLang="en-US" sz="3600" b="1" dirty="0">
                <a:latin typeface="Times New Roman" panose="02020603050405020304" pitchFamily="2" charset="0"/>
                <a:sym typeface="Arial" panose="020B0604020202020204" pitchFamily="34" charset="0"/>
              </a:rPr>
              <a:t>    </a:t>
            </a:r>
            <a:r>
              <a:rPr lang="en-US" altLang="zh-CN" sz="3600" b="1" dirty="0">
                <a:latin typeface="Times New Roman" panose="02020603050405020304" pitchFamily="2" charset="0"/>
                <a:cs typeface="Times New Roman" panose="02020603050405020304" pitchFamily="2" charset="0"/>
                <a:sym typeface="Arial" panose="020B0604020202020204" pitchFamily="34" charset="0"/>
              </a:rPr>
              <a:t>ing television were also interesting.</a:t>
            </a:r>
            <a:endParaRPr lang="en-US" altLang="zh-CN" sz="3600" b="1" dirty="0">
              <a:latin typeface="Times New Roman" panose="02020603050405020304" pitchFamily="2" charset="0"/>
              <a:cs typeface="Times New Roman" panose="02020603050405020304" pitchFamily="2" charset="0"/>
              <a:sym typeface="Arial" panose="020B0604020202020204" pitchFamily="34" charset="0"/>
            </a:endParaRPr>
          </a:p>
          <a:p>
            <a:pPr marL="514350" indent="-514350"/>
            <a:r>
              <a:rPr lang="zh-CN" altLang="en-US" sz="3600" b="1" dirty="0">
                <a:latin typeface="Times New Roman" panose="02020603050405020304" pitchFamily="2" charset="0"/>
                <a:cs typeface="Times New Roman" panose="02020603050405020304" pitchFamily="2" charset="0"/>
                <a:sym typeface="Arial" panose="020B0604020202020204" pitchFamily="34" charset="0"/>
              </a:rPr>
              <a:t>    </a:t>
            </a:r>
            <a:endParaRPr lang="zh-CN" altLang="en-US" sz="3600" b="1" dirty="0">
              <a:latin typeface="Times New Roman" panose="02020603050405020304" pitchFamily="2" charset="0"/>
              <a:ea typeface="Times New Roman" panose="02020603050405020304" pitchFamily="2" charset="0"/>
              <a:sym typeface="Arial" panose="020B0604020202020204" pitchFamily="34" charset="0"/>
            </a:endParaRPr>
          </a:p>
        </p:txBody>
      </p:sp>
      <p:sp>
        <p:nvSpPr>
          <p:cNvPr id="22531" name="TextBox 4"/>
          <p:cNvSpPr txBox="1"/>
          <p:nvPr/>
        </p:nvSpPr>
        <p:spPr>
          <a:xfrm>
            <a:off x="76200" y="2058988"/>
            <a:ext cx="9220200" cy="4479925"/>
          </a:xfrm>
          <a:prstGeom prst="rect">
            <a:avLst/>
          </a:prstGeom>
          <a:noFill/>
          <a:ln w="9525">
            <a:noFill/>
          </a:ln>
        </p:spPr>
        <p:txBody>
          <a:bodyPr wrap="square">
            <a:spAutoFit/>
          </a:bodyPr>
          <a:p>
            <a:pPr marL="514350" indent="-514350"/>
            <a:r>
              <a:rPr lang="zh-CN" altLang="en-US" sz="3600" b="1" dirty="0">
                <a:solidFill>
                  <a:srgbClr val="FF0000"/>
                </a:solidFill>
                <a:latin typeface="Times New Roman" panose="02020603050405020304" pitchFamily="2" charset="0"/>
                <a:cs typeface="Times New Roman" panose="02020603050405020304" pitchFamily="2" charset="0"/>
                <a:sym typeface="Arial" panose="020B0604020202020204" pitchFamily="34" charset="0"/>
              </a:rPr>
              <a:t>(1) 句子主语为 </a:t>
            </a:r>
            <a:r>
              <a:rPr lang="en-US" altLang="zh-CN" sz="3600" b="1" dirty="0">
                <a:solidFill>
                  <a:srgbClr val="FF0000"/>
                </a:solidFill>
                <a:latin typeface="Times New Roman" panose="02020603050405020304" pitchFamily="2" charset="0"/>
                <a:cs typeface="Times New Roman" panose="02020603050405020304" pitchFamily="2" charset="0"/>
                <a:sym typeface="Arial" panose="020B0604020202020204" pitchFamily="34" charset="0"/>
              </a:rPr>
              <a:t>the answers </a:t>
            </a:r>
            <a:r>
              <a:rPr lang="zh-CN" altLang="en-US" sz="3600" b="1" dirty="0">
                <a:solidFill>
                  <a:srgbClr val="FF0000"/>
                </a:solidFill>
                <a:latin typeface="Times New Roman" panose="02020603050405020304" pitchFamily="2" charset="0"/>
                <a:cs typeface="Times New Roman" panose="02020603050405020304" pitchFamily="2" charset="0"/>
                <a:sym typeface="Arial" panose="020B0604020202020204" pitchFamily="34" charset="0"/>
              </a:rPr>
              <a:t>，谓语用 </a:t>
            </a:r>
            <a:r>
              <a:rPr lang="en-US" altLang="zh-CN" sz="3600" b="1" dirty="0">
                <a:solidFill>
                  <a:srgbClr val="FF0000"/>
                </a:solidFill>
                <a:latin typeface="Times New Roman" panose="02020603050405020304" pitchFamily="2" charset="0"/>
                <a:cs typeface="Times New Roman" panose="02020603050405020304" pitchFamily="2" charset="0"/>
                <a:sym typeface="Arial" panose="020B0604020202020204" pitchFamily="34" charset="0"/>
              </a:rPr>
              <a:t>were</a:t>
            </a:r>
            <a:r>
              <a:rPr lang="zh-CN" altLang="en-US" sz="3600" b="1" dirty="0">
                <a:solidFill>
                  <a:srgbClr val="FF0000"/>
                </a:solidFill>
                <a:latin typeface="Times New Roman" panose="02020603050405020304" pitchFamily="2" charset="0"/>
                <a:cs typeface="Times New Roman" panose="02020603050405020304" pitchFamily="2" charset="0"/>
                <a:sym typeface="Arial" panose="020B0604020202020204" pitchFamily="34" charset="0"/>
              </a:rPr>
              <a:t>。</a:t>
            </a:r>
            <a:endParaRPr lang="en-US" altLang="zh-CN" sz="3600" b="1" dirty="0">
              <a:solidFill>
                <a:srgbClr val="FF0000"/>
              </a:solidFill>
              <a:latin typeface="Times New Roman" panose="02020603050405020304" pitchFamily="2" charset="0"/>
              <a:cs typeface="Times New Roman" panose="02020603050405020304" pitchFamily="2" charset="0"/>
              <a:sym typeface="Arial" panose="020B0604020202020204" pitchFamily="34" charset="0"/>
            </a:endParaRPr>
          </a:p>
          <a:p>
            <a:pPr marL="514350" indent="-514350"/>
            <a:r>
              <a:rPr lang="zh-CN" altLang="en-US" sz="3600" b="1" dirty="0">
                <a:solidFill>
                  <a:srgbClr val="FF0000"/>
                </a:solidFill>
                <a:latin typeface="Times New Roman" panose="02020603050405020304" pitchFamily="2" charset="0"/>
                <a:cs typeface="Times New Roman" panose="02020603050405020304" pitchFamily="2" charset="0"/>
                <a:sym typeface="Arial" panose="020B0604020202020204" pitchFamily="34" charset="0"/>
              </a:rPr>
              <a:t>(2) 表示“</a:t>
            </a:r>
            <a:r>
              <a:rPr lang="en-US" altLang="zh-CN" sz="3600" b="1" dirty="0">
                <a:solidFill>
                  <a:srgbClr val="FF0000"/>
                </a:solidFill>
                <a:latin typeface="宋体" panose="02010600030101010101" pitchFamily="2" charset="-122"/>
                <a:ea typeface="Times New Roman" panose="02020603050405020304" pitchFamily="2" charset="0"/>
              </a:rPr>
              <a:t>……</a:t>
            </a:r>
            <a:r>
              <a:rPr lang="zh-CN" altLang="en-US" sz="3600" b="1" dirty="0">
                <a:solidFill>
                  <a:srgbClr val="FF0000"/>
                </a:solidFill>
                <a:latin typeface="Times New Roman" panose="02020603050405020304" pitchFamily="2" charset="0"/>
                <a:cs typeface="Times New Roman" panose="02020603050405020304" pitchFamily="2" charset="0"/>
                <a:sym typeface="Arial" panose="020B0604020202020204" pitchFamily="34" charset="0"/>
              </a:rPr>
              <a:t>的答案”要用“</a:t>
            </a:r>
            <a:r>
              <a:rPr lang="en-US" altLang="zh-CN" sz="3600" b="1" dirty="0">
                <a:solidFill>
                  <a:srgbClr val="FF0000"/>
                </a:solidFill>
                <a:latin typeface="Times New Roman" panose="02020603050405020304" pitchFamily="2" charset="0"/>
                <a:cs typeface="Times New Roman" panose="02020603050405020304" pitchFamily="2" charset="0"/>
                <a:sym typeface="Arial" panose="020B0604020202020204" pitchFamily="34" charset="0"/>
              </a:rPr>
              <a:t>answer to</a:t>
            </a:r>
            <a:r>
              <a:rPr lang="en-US" altLang="zh-CN" sz="3600" b="1" dirty="0">
                <a:solidFill>
                  <a:srgbClr val="FF0000"/>
                </a:solidFill>
                <a:latin typeface="Times New Roman" panose="02020603050405020304" pitchFamily="2" charset="0"/>
                <a:ea typeface="Times New Roman" panose="02020603050405020304" pitchFamily="2" charset="0"/>
                <a:sym typeface="Arial" panose="020B0604020202020204" pitchFamily="34" charset="0"/>
              </a:rPr>
              <a:t>…</a:t>
            </a:r>
            <a:r>
              <a:rPr lang="zh-CN" altLang="en-US" sz="3600" b="1" dirty="0">
                <a:solidFill>
                  <a:srgbClr val="FF0000"/>
                </a:solidFill>
                <a:latin typeface="Times New Roman" panose="02020603050405020304" pitchFamily="2" charset="0"/>
                <a:cs typeface="Times New Roman" panose="02020603050405020304" pitchFamily="2" charset="0"/>
                <a:sym typeface="Arial" panose="020B0604020202020204" pitchFamily="34" charset="0"/>
              </a:rPr>
              <a:t>”。</a:t>
            </a:r>
            <a:endParaRPr lang="en-US" altLang="zh-CN" sz="3600" b="1" dirty="0">
              <a:solidFill>
                <a:srgbClr val="FF0000"/>
              </a:solidFill>
              <a:latin typeface="Times New Roman" panose="02020603050405020304" pitchFamily="2" charset="0"/>
              <a:cs typeface="Times New Roman" panose="02020603050405020304" pitchFamily="2" charset="0"/>
              <a:sym typeface="Arial" panose="020B0604020202020204" pitchFamily="34" charset="0"/>
            </a:endParaRPr>
          </a:p>
          <a:p>
            <a:pPr marL="514350" indent="-514350"/>
            <a:r>
              <a:rPr lang="zh-CN" altLang="en-US" sz="3600" b="1" dirty="0">
                <a:latin typeface="Times New Roman" panose="02020603050405020304" pitchFamily="2" charset="0"/>
                <a:cs typeface="Times New Roman" panose="02020603050405020304" pitchFamily="2" charset="0"/>
                <a:sym typeface="Arial" panose="020B0604020202020204" pitchFamily="34" charset="0"/>
              </a:rPr>
              <a:t>     e.g.</a:t>
            </a:r>
            <a:r>
              <a:rPr lang="en-US" altLang="zh-CN" sz="3600" b="1" dirty="0">
                <a:latin typeface="Times New Roman" panose="02020603050405020304" pitchFamily="2" charset="0"/>
                <a:cs typeface="Times New Roman" panose="02020603050405020304" pitchFamily="2" charset="0"/>
                <a:sym typeface="Arial" panose="020B0604020202020204" pitchFamily="34" charset="0"/>
              </a:rPr>
              <a:t>There’s no easy answer to this</a:t>
            </a:r>
            <a:r>
              <a:rPr lang="zh-CN" altLang="en-US" sz="3600" b="1" dirty="0">
                <a:latin typeface="Times New Roman" panose="02020603050405020304" pitchFamily="2" charset="0"/>
                <a:sym typeface="Arial" panose="020B0604020202020204" pitchFamily="34" charset="0"/>
              </a:rPr>
              <a:t> </a:t>
            </a:r>
            <a:r>
              <a:rPr lang="en-US" altLang="zh-CN" sz="3600" b="1" dirty="0">
                <a:latin typeface="Times New Roman" panose="02020603050405020304" pitchFamily="2" charset="0"/>
                <a:cs typeface="Times New Roman" panose="02020603050405020304" pitchFamily="2" charset="0"/>
                <a:sym typeface="Arial" panose="020B0604020202020204" pitchFamily="34" charset="0"/>
              </a:rPr>
              <a:t>problem.</a:t>
            </a:r>
            <a:r>
              <a:rPr lang="zh-CN" altLang="en-US" sz="3600" b="1" dirty="0">
                <a:latin typeface="Times New Roman" panose="02020603050405020304" pitchFamily="2" charset="0"/>
                <a:sym typeface="Arial" panose="020B0604020202020204" pitchFamily="34" charset="0"/>
              </a:rPr>
              <a:t> </a:t>
            </a:r>
            <a:endParaRPr lang="zh-CN" altLang="en-US" sz="3600" b="1" dirty="0">
              <a:latin typeface="Times New Roman" panose="02020603050405020304" pitchFamily="2" charset="0"/>
              <a:sym typeface="Arial" panose="020B0604020202020204" pitchFamily="34" charset="0"/>
            </a:endParaRPr>
          </a:p>
          <a:p>
            <a:pPr marL="514350" indent="-514350"/>
            <a:r>
              <a:rPr lang="zh-CN" altLang="en-US" sz="3600" b="1" dirty="0">
                <a:latin typeface="Times New Roman" panose="02020603050405020304" pitchFamily="2" charset="0"/>
                <a:sym typeface="Arial" panose="020B0604020202020204" pitchFamily="34" charset="0"/>
              </a:rPr>
              <a:t>           </a:t>
            </a:r>
            <a:r>
              <a:rPr lang="zh-CN" altLang="en-US" sz="3600" b="1" dirty="0">
                <a:latin typeface="Times New Roman" panose="02020603050405020304" pitchFamily="2" charset="0"/>
                <a:cs typeface="Times New Roman" panose="02020603050405020304" pitchFamily="2" charset="0"/>
                <a:sym typeface="Arial" panose="020B0604020202020204" pitchFamily="34" charset="0"/>
              </a:rPr>
              <a:t>这个问题没有简单的答案。</a:t>
            </a:r>
            <a:endParaRPr lang="en-US" altLang="zh-CN" sz="3600" b="1" dirty="0">
              <a:latin typeface="Times New Roman" panose="02020603050405020304" pitchFamily="2" charset="0"/>
              <a:cs typeface="Times New Roman" panose="02020603050405020304" pitchFamily="2" charset="0"/>
              <a:sym typeface="Arial" panose="020B0604020202020204" pitchFamily="34" charset="0"/>
            </a:endParaRPr>
          </a:p>
          <a:p>
            <a:pPr marL="514350" indent="-514350"/>
            <a:r>
              <a:rPr lang="zh-CN" altLang="en-US" sz="3600" b="1" dirty="0">
                <a:latin typeface="Times New Roman" panose="02020603050405020304" pitchFamily="2" charset="0"/>
                <a:cs typeface="Times New Roman" panose="02020603050405020304" pitchFamily="2" charset="0"/>
                <a:sym typeface="Arial" panose="020B0604020202020204" pitchFamily="34" charset="0"/>
              </a:rPr>
              <a:t>           </a:t>
            </a:r>
            <a:r>
              <a:rPr lang="en-US" altLang="zh-CN" sz="3600" b="1" dirty="0">
                <a:latin typeface="Times New Roman" panose="02020603050405020304" pitchFamily="2" charset="0"/>
                <a:cs typeface="Times New Roman" panose="02020603050405020304" pitchFamily="2" charset="0"/>
                <a:sym typeface="Arial" panose="020B0604020202020204" pitchFamily="34" charset="0"/>
              </a:rPr>
              <a:t>Her answer to your question is a big </a:t>
            </a:r>
            <a:endParaRPr lang="en-US" altLang="zh-CN" sz="3600" b="1" dirty="0">
              <a:latin typeface="Times New Roman" panose="02020603050405020304" pitchFamily="2" charset="0"/>
              <a:cs typeface="Times New Roman" panose="02020603050405020304" pitchFamily="2" charset="0"/>
              <a:sym typeface="Arial" panose="020B0604020202020204" pitchFamily="34" charset="0"/>
            </a:endParaRPr>
          </a:p>
          <a:p>
            <a:pPr marL="514350" indent="-514350"/>
            <a:r>
              <a:rPr lang="zh-CN" altLang="en-US" sz="3600" b="1" dirty="0">
                <a:latin typeface="Times New Roman" panose="02020603050405020304" pitchFamily="2" charset="0"/>
                <a:sym typeface="Arial" panose="020B0604020202020204" pitchFamily="34" charset="0"/>
              </a:rPr>
              <a:t>           </a:t>
            </a:r>
            <a:r>
              <a:rPr lang="en-US" altLang="zh-CN" sz="3600" b="1" dirty="0">
                <a:latin typeface="Times New Roman" panose="02020603050405020304" pitchFamily="2" charset="0"/>
                <a:cs typeface="Times New Roman" panose="02020603050405020304" pitchFamily="2" charset="0"/>
                <a:sym typeface="Arial" panose="020B0604020202020204" pitchFamily="34" charset="0"/>
              </a:rPr>
              <a:t>“NO”!</a:t>
            </a:r>
            <a:r>
              <a:rPr lang="zh-CN" altLang="en-US" sz="3600" b="1" dirty="0">
                <a:latin typeface="Times New Roman" panose="02020603050405020304" pitchFamily="2" charset="0"/>
                <a:sym typeface="Arial" panose="020B0604020202020204" pitchFamily="34" charset="0"/>
              </a:rPr>
              <a:t> </a:t>
            </a:r>
            <a:endParaRPr lang="zh-CN" altLang="en-US" sz="3600" b="1" dirty="0">
              <a:latin typeface="Times New Roman" panose="02020603050405020304" pitchFamily="2" charset="0"/>
              <a:sym typeface="Arial" panose="020B0604020202020204" pitchFamily="34" charset="0"/>
            </a:endParaRPr>
          </a:p>
          <a:p>
            <a:pPr marL="514350" indent="-514350"/>
            <a:r>
              <a:rPr lang="zh-CN" altLang="en-US" sz="3600" b="1" dirty="0">
                <a:latin typeface="Times New Roman" panose="02020603050405020304" pitchFamily="2" charset="0"/>
                <a:sym typeface="Arial" panose="020B0604020202020204" pitchFamily="34" charset="0"/>
              </a:rPr>
              <a:t>           </a:t>
            </a:r>
            <a:r>
              <a:rPr lang="zh-CN" altLang="en-US" sz="3600" b="1" dirty="0">
                <a:latin typeface="Times New Roman" panose="02020603050405020304" pitchFamily="2" charset="0"/>
                <a:cs typeface="Times New Roman" panose="02020603050405020304" pitchFamily="2" charset="0"/>
                <a:sym typeface="Arial" panose="020B0604020202020204" pitchFamily="34" charset="0"/>
              </a:rPr>
              <a:t>她对你所提的问题的答案是一个大大</a:t>
            </a:r>
            <a:endParaRPr lang="zh-CN" altLang="en-US" sz="3600" b="1" dirty="0">
              <a:latin typeface="Times New Roman" panose="02020603050405020304" pitchFamily="2" charset="0"/>
              <a:cs typeface="Times New Roman" panose="02020603050405020304" pitchFamily="2" charset="0"/>
              <a:sym typeface="Arial" panose="020B0604020202020204" pitchFamily="34" charset="0"/>
            </a:endParaRPr>
          </a:p>
          <a:p>
            <a:pPr marL="514350" indent="-514350"/>
            <a:r>
              <a:rPr lang="zh-CN" altLang="en-US" sz="3600" b="1" dirty="0">
                <a:latin typeface="Times New Roman" panose="02020603050405020304" pitchFamily="2" charset="0"/>
                <a:cs typeface="Times New Roman" panose="02020603050405020304" pitchFamily="2" charset="0"/>
                <a:sym typeface="Arial" panose="020B0604020202020204" pitchFamily="34" charset="0"/>
              </a:rPr>
              <a:t>           的“不”字！</a:t>
            </a:r>
            <a:endParaRPr lang="zh-CN" altLang="en-US" sz="3600" b="1" dirty="0">
              <a:latin typeface="Times New Roman" panose="02020603050405020304" pitchFamily="2" charset="0"/>
              <a:ea typeface="Times New Roman" panose="02020603050405020304" pitchFamily="2" charset="0"/>
              <a:sym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TextBox 3"/>
          <p:cNvSpPr txBox="1"/>
          <p:nvPr/>
        </p:nvSpPr>
        <p:spPr>
          <a:xfrm>
            <a:off x="304800" y="1371600"/>
            <a:ext cx="8686800" cy="4479925"/>
          </a:xfrm>
          <a:prstGeom prst="rect">
            <a:avLst/>
          </a:prstGeom>
          <a:noFill/>
          <a:ln w="9525">
            <a:noFill/>
          </a:ln>
        </p:spPr>
        <p:txBody>
          <a:bodyPr wrap="square">
            <a:spAutoFit/>
          </a:bodyPr>
          <a:p>
            <a:pPr marL="514350" indent="-514350"/>
            <a:r>
              <a:rPr lang="zh-CN" altLang="en-US" sz="3600" b="1" dirty="0">
                <a:solidFill>
                  <a:srgbClr val="FF0000"/>
                </a:solidFill>
                <a:latin typeface="Times New Roman" panose="02020603050405020304" pitchFamily="2" charset="0"/>
                <a:sym typeface="Arial" panose="020B0604020202020204" pitchFamily="34" charset="0"/>
              </a:rPr>
              <a:t>(3) </a:t>
            </a:r>
            <a:r>
              <a:rPr lang="zh-CN" altLang="en-US" sz="3600" b="1" dirty="0">
                <a:solidFill>
                  <a:srgbClr val="FF0000"/>
                </a:solidFill>
                <a:latin typeface="Times New Roman" panose="02020603050405020304" pitchFamily="2" charset="0"/>
                <a:cs typeface="Times New Roman" panose="02020603050405020304" pitchFamily="2" charset="0"/>
                <a:sym typeface="Arial" panose="020B0604020202020204" pitchFamily="34" charset="0"/>
              </a:rPr>
              <a:t>表示“有关</a:t>
            </a:r>
            <a:r>
              <a:rPr lang="en-US" altLang="zh-CN" sz="3600" b="1" dirty="0">
                <a:solidFill>
                  <a:srgbClr val="FF0000"/>
                </a:solidFill>
                <a:latin typeface="宋体" panose="02010600030101010101" pitchFamily="2" charset="-122"/>
                <a:ea typeface="Times New Roman" panose="02020603050405020304" pitchFamily="2" charset="0"/>
              </a:rPr>
              <a:t>……</a:t>
            </a:r>
            <a:r>
              <a:rPr lang="zh-CN" altLang="en-US" sz="3600" b="1" dirty="0">
                <a:solidFill>
                  <a:srgbClr val="FF0000"/>
                </a:solidFill>
                <a:latin typeface="Times New Roman" panose="02020603050405020304" pitchFamily="2" charset="0"/>
                <a:cs typeface="Times New Roman" panose="02020603050405020304" pitchFamily="2" charset="0"/>
                <a:sym typeface="Arial" panose="020B0604020202020204" pitchFamily="34" charset="0"/>
              </a:rPr>
              <a:t>的（问题）”用“</a:t>
            </a:r>
            <a:r>
              <a:rPr lang="en-US" altLang="zh-CN" sz="3600" b="1" dirty="0">
                <a:solidFill>
                  <a:srgbClr val="FF0000"/>
                </a:solidFill>
                <a:latin typeface="Times New Roman" panose="02020603050405020304" pitchFamily="2" charset="0"/>
                <a:cs typeface="Times New Roman" panose="02020603050405020304" pitchFamily="2" charset="0"/>
                <a:sym typeface="Arial" panose="020B0604020202020204" pitchFamily="34" charset="0"/>
              </a:rPr>
              <a:t>question </a:t>
            </a:r>
            <a:endParaRPr lang="en-US" altLang="zh-CN" sz="3600" b="1" dirty="0">
              <a:solidFill>
                <a:srgbClr val="FF0000"/>
              </a:solidFill>
              <a:latin typeface="Times New Roman" panose="02020603050405020304" pitchFamily="2" charset="0"/>
              <a:cs typeface="Times New Roman" panose="02020603050405020304" pitchFamily="2" charset="0"/>
              <a:sym typeface="Arial" panose="020B0604020202020204" pitchFamily="34" charset="0"/>
            </a:endParaRPr>
          </a:p>
          <a:p>
            <a:pPr marL="514350" indent="-514350"/>
            <a:r>
              <a:rPr lang="zh-CN" altLang="en-US" sz="3600" b="1" dirty="0">
                <a:solidFill>
                  <a:srgbClr val="FF0000"/>
                </a:solidFill>
                <a:latin typeface="Times New Roman" panose="02020603050405020304" pitchFamily="2" charset="0"/>
                <a:sym typeface="Arial" panose="020B0604020202020204" pitchFamily="34" charset="0"/>
              </a:rPr>
              <a:t>       </a:t>
            </a:r>
            <a:r>
              <a:rPr lang="en-US" altLang="zh-CN" sz="3600" b="1" dirty="0">
                <a:solidFill>
                  <a:srgbClr val="FF0000"/>
                </a:solidFill>
                <a:latin typeface="Times New Roman" panose="02020603050405020304" pitchFamily="2" charset="0"/>
                <a:cs typeface="Times New Roman" panose="02020603050405020304" pitchFamily="2" charset="0"/>
                <a:sym typeface="Arial" panose="020B0604020202020204" pitchFamily="34" charset="0"/>
              </a:rPr>
              <a:t>about</a:t>
            </a:r>
            <a:r>
              <a:rPr lang="en-US" altLang="zh-CN" sz="3600" b="1" dirty="0">
                <a:solidFill>
                  <a:srgbClr val="FF0000"/>
                </a:solidFill>
                <a:latin typeface="Times New Roman" panose="02020603050405020304" pitchFamily="2" charset="0"/>
                <a:ea typeface="Times New Roman" panose="02020603050405020304" pitchFamily="2" charset="0"/>
                <a:sym typeface="Arial" panose="020B0604020202020204" pitchFamily="34" charset="0"/>
              </a:rPr>
              <a:t>…</a:t>
            </a:r>
            <a:r>
              <a:rPr lang="zh-CN" altLang="en-US" sz="3600" b="1" dirty="0">
                <a:solidFill>
                  <a:srgbClr val="FF0000"/>
                </a:solidFill>
                <a:latin typeface="Times New Roman" panose="02020603050405020304" pitchFamily="2" charset="0"/>
                <a:sym typeface="Arial" panose="020B0604020202020204" pitchFamily="34" charset="0"/>
              </a:rPr>
              <a:t>”。</a:t>
            </a:r>
            <a:endParaRPr lang="en-US" altLang="zh-CN" sz="3600" b="1" dirty="0">
              <a:solidFill>
                <a:srgbClr val="FF0000"/>
              </a:solidFill>
              <a:latin typeface="Times New Roman" panose="02020603050405020304" pitchFamily="2" charset="0"/>
              <a:cs typeface="Times New Roman" panose="02020603050405020304" pitchFamily="2" charset="0"/>
              <a:sym typeface="Arial" panose="020B0604020202020204" pitchFamily="34" charset="0"/>
            </a:endParaRPr>
          </a:p>
          <a:p>
            <a:pPr marL="514350" indent="-514350"/>
            <a:r>
              <a:rPr lang="zh-CN" altLang="en-US" sz="3600" b="1" dirty="0">
                <a:latin typeface="Times New Roman" panose="02020603050405020304" pitchFamily="2" charset="0"/>
                <a:cs typeface="Times New Roman" panose="02020603050405020304" pitchFamily="2" charset="0"/>
                <a:sym typeface="Arial" panose="020B0604020202020204" pitchFamily="34" charset="0"/>
              </a:rPr>
              <a:t>     e.g.</a:t>
            </a:r>
            <a:r>
              <a:rPr lang="en-US" altLang="zh-CN" sz="3600" b="1" dirty="0">
                <a:latin typeface="Times New Roman" panose="02020603050405020304" pitchFamily="2" charset="0"/>
                <a:cs typeface="Times New Roman" panose="02020603050405020304" pitchFamily="2" charset="0"/>
                <a:sym typeface="Arial" panose="020B0604020202020204" pitchFamily="34" charset="0"/>
              </a:rPr>
              <a:t>He asked us some questions about </a:t>
            </a:r>
            <a:r>
              <a:rPr lang="zh-CN" altLang="en-US" sz="3600" b="1" dirty="0">
                <a:latin typeface="Times New Roman" panose="02020603050405020304" pitchFamily="2" charset="0"/>
                <a:sym typeface="Arial" panose="020B0604020202020204" pitchFamily="34" charset="0"/>
              </a:rPr>
              <a:t>    </a:t>
            </a:r>
            <a:endParaRPr lang="zh-CN" altLang="en-US" sz="3600" b="1" dirty="0">
              <a:latin typeface="Times New Roman" panose="02020603050405020304" pitchFamily="2" charset="0"/>
              <a:sym typeface="Arial" panose="020B0604020202020204" pitchFamily="34" charset="0"/>
            </a:endParaRPr>
          </a:p>
          <a:p>
            <a:pPr marL="514350" indent="-514350"/>
            <a:r>
              <a:rPr lang="zh-CN" altLang="en-US" sz="3600" b="1" dirty="0">
                <a:latin typeface="Times New Roman" panose="02020603050405020304" pitchFamily="2" charset="0"/>
                <a:sym typeface="Arial" panose="020B0604020202020204" pitchFamily="34" charset="0"/>
              </a:rPr>
              <a:t>           </a:t>
            </a:r>
            <a:r>
              <a:rPr lang="en-US" altLang="zh-CN" sz="3600" b="1" dirty="0">
                <a:latin typeface="Times New Roman" panose="02020603050405020304" pitchFamily="2" charset="0"/>
                <a:cs typeface="Times New Roman" panose="02020603050405020304" pitchFamily="2" charset="0"/>
                <a:sym typeface="Arial" panose="020B0604020202020204" pitchFamily="34" charset="0"/>
              </a:rPr>
              <a:t>our daily habits.</a:t>
            </a:r>
            <a:r>
              <a:rPr lang="zh-CN" altLang="en-US" sz="3600" b="1" dirty="0">
                <a:latin typeface="Times New Roman" panose="02020603050405020304" pitchFamily="2" charset="0"/>
                <a:cs typeface="Times New Roman" panose="02020603050405020304" pitchFamily="2" charset="0"/>
                <a:sym typeface="Arial" panose="020B0604020202020204" pitchFamily="34" charset="0"/>
              </a:rPr>
              <a:t> </a:t>
            </a:r>
            <a:endParaRPr lang="zh-CN" altLang="en-US" sz="3600" b="1" dirty="0">
              <a:latin typeface="Times New Roman" panose="02020603050405020304" pitchFamily="2" charset="0"/>
              <a:cs typeface="Times New Roman" panose="02020603050405020304" pitchFamily="2" charset="0"/>
              <a:sym typeface="Arial" panose="020B0604020202020204" pitchFamily="34" charset="0"/>
            </a:endParaRPr>
          </a:p>
          <a:p>
            <a:pPr marL="514350" indent="-514350"/>
            <a:r>
              <a:rPr lang="zh-CN" altLang="en-US" sz="3600" b="1" dirty="0">
                <a:latin typeface="Times New Roman" panose="02020603050405020304" pitchFamily="2" charset="0"/>
                <a:cs typeface="Times New Roman" panose="02020603050405020304" pitchFamily="2" charset="0"/>
                <a:sym typeface="Arial" panose="020B0604020202020204" pitchFamily="34" charset="0"/>
              </a:rPr>
              <a:t>          他问了一些有关我们日常习惯的问题。</a:t>
            </a:r>
            <a:endParaRPr lang="en-US" altLang="zh-CN" sz="3600" b="1" dirty="0">
              <a:latin typeface="Times New Roman" panose="02020603050405020304" pitchFamily="2" charset="0"/>
              <a:cs typeface="Times New Roman" panose="02020603050405020304" pitchFamily="2" charset="0"/>
              <a:sym typeface="Arial" panose="020B0604020202020204" pitchFamily="34" charset="0"/>
            </a:endParaRPr>
          </a:p>
          <a:p>
            <a:pPr marL="514350" indent="-514350"/>
            <a:r>
              <a:rPr lang="zh-CN" altLang="en-US" sz="3600" b="1" dirty="0">
                <a:latin typeface="Times New Roman" panose="02020603050405020304" pitchFamily="2" charset="0"/>
                <a:cs typeface="Times New Roman" panose="02020603050405020304" pitchFamily="2" charset="0"/>
                <a:sym typeface="Arial" panose="020B0604020202020204" pitchFamily="34" charset="0"/>
              </a:rPr>
              <a:t>           </a:t>
            </a:r>
            <a:r>
              <a:rPr lang="en-US" altLang="zh-CN" sz="3600" b="1" dirty="0">
                <a:latin typeface="Times New Roman" panose="02020603050405020304" pitchFamily="2" charset="0"/>
                <a:cs typeface="Times New Roman" panose="02020603050405020304" pitchFamily="2" charset="0"/>
                <a:sym typeface="Arial" panose="020B0604020202020204" pitchFamily="34" charset="0"/>
              </a:rPr>
              <a:t>Her questions about you were not so </a:t>
            </a:r>
            <a:endParaRPr lang="en-US" altLang="zh-CN" sz="3600" b="1" dirty="0">
              <a:latin typeface="Times New Roman" panose="02020603050405020304" pitchFamily="2" charset="0"/>
              <a:cs typeface="Times New Roman" panose="02020603050405020304" pitchFamily="2" charset="0"/>
              <a:sym typeface="Arial" panose="020B0604020202020204" pitchFamily="34" charset="0"/>
            </a:endParaRPr>
          </a:p>
          <a:p>
            <a:pPr marL="514350" indent="-514350"/>
            <a:r>
              <a:rPr lang="zh-CN" altLang="en-US" sz="3600" b="1" dirty="0">
                <a:latin typeface="Times New Roman" panose="02020603050405020304" pitchFamily="2" charset="0"/>
                <a:sym typeface="Arial" panose="020B0604020202020204" pitchFamily="34" charset="0"/>
              </a:rPr>
              <a:t>           </a:t>
            </a:r>
            <a:r>
              <a:rPr lang="en-US" altLang="zh-CN" sz="3600" b="1" dirty="0">
                <a:latin typeface="Times New Roman" panose="02020603050405020304" pitchFamily="2" charset="0"/>
                <a:cs typeface="Times New Roman" panose="02020603050405020304" pitchFamily="2" charset="0"/>
                <a:sym typeface="Arial" panose="020B0604020202020204" pitchFamily="34" charset="0"/>
              </a:rPr>
              <a:t>friendly.</a:t>
            </a:r>
            <a:endParaRPr lang="en-US" altLang="zh-CN" sz="3600" b="1" dirty="0">
              <a:latin typeface="Times New Roman" panose="02020603050405020304" pitchFamily="2" charset="0"/>
              <a:cs typeface="Times New Roman" panose="02020603050405020304" pitchFamily="2" charset="0"/>
              <a:sym typeface="Arial" panose="020B0604020202020204" pitchFamily="34" charset="0"/>
            </a:endParaRPr>
          </a:p>
          <a:p>
            <a:pPr marL="514350" indent="-514350"/>
            <a:r>
              <a:rPr lang="zh-CN" altLang="en-US" sz="3600" b="1" dirty="0">
                <a:latin typeface="Times New Roman" panose="02020603050405020304" pitchFamily="2" charset="0"/>
                <a:cs typeface="Times New Roman" panose="02020603050405020304" pitchFamily="2" charset="0"/>
                <a:sym typeface="Arial" panose="020B0604020202020204" pitchFamily="34" charset="0"/>
              </a:rPr>
              <a:t>           她有关你的那些问题并不那么友善。</a:t>
            </a:r>
            <a:endParaRPr lang="zh-CN" altLang="en-US" sz="3600" b="1" dirty="0">
              <a:latin typeface="Times New Roman" panose="02020603050405020304" pitchFamily="2" charset="0"/>
              <a:ea typeface="Times New Roman" panose="02020603050405020304" pitchFamily="2" charset="0"/>
              <a:sym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6" name="Picture 2" descr="74"/>
          <p:cNvPicPr>
            <a:picLocks noChangeAspect="1"/>
          </p:cNvPicPr>
          <p:nvPr/>
        </p:nvPicPr>
        <p:blipFill>
          <a:blip r:embed="rId1"/>
          <a:stretch>
            <a:fillRect/>
          </a:stretch>
        </p:blipFill>
        <p:spPr>
          <a:xfrm>
            <a:off x="755650" y="1231900"/>
            <a:ext cx="1336675" cy="1765300"/>
          </a:xfrm>
          <a:prstGeom prst="rect">
            <a:avLst/>
          </a:prstGeom>
          <a:noFill/>
          <a:ln w="9525">
            <a:noFill/>
          </a:ln>
        </p:spPr>
      </p:pic>
      <p:pic>
        <p:nvPicPr>
          <p:cNvPr id="6147" name="Picture 4" descr="054"/>
          <p:cNvPicPr>
            <a:picLocks noChangeAspect="1"/>
          </p:cNvPicPr>
          <p:nvPr/>
        </p:nvPicPr>
        <p:blipFill>
          <a:blip r:embed="rId2"/>
          <a:stretch>
            <a:fillRect/>
          </a:stretch>
        </p:blipFill>
        <p:spPr>
          <a:xfrm>
            <a:off x="6588125" y="1052513"/>
            <a:ext cx="1543050" cy="1636712"/>
          </a:xfrm>
          <a:prstGeom prst="rect">
            <a:avLst/>
          </a:prstGeom>
          <a:noFill/>
          <a:ln w="9525">
            <a:noFill/>
          </a:ln>
        </p:spPr>
      </p:pic>
      <p:sp>
        <p:nvSpPr>
          <p:cNvPr id="6148" name="Text Box 5"/>
          <p:cNvSpPr txBox="1"/>
          <p:nvPr/>
        </p:nvSpPr>
        <p:spPr>
          <a:xfrm>
            <a:off x="0" y="3024188"/>
            <a:ext cx="3419475" cy="549275"/>
          </a:xfrm>
          <a:prstGeom prst="rect">
            <a:avLst/>
          </a:prstGeom>
          <a:noFill/>
          <a:ln w="9525">
            <a:noFill/>
          </a:ln>
        </p:spPr>
        <p:txBody>
          <a:bodyPr>
            <a:spAutoFit/>
          </a:bodyPr>
          <a:p>
            <a:pPr>
              <a:spcBef>
                <a:spcPct val="50000"/>
              </a:spcBef>
            </a:pPr>
            <a:r>
              <a:rPr lang="en-US" altLang="zh-CN" sz="3000" b="1" dirty="0">
                <a:solidFill>
                  <a:srgbClr val="FF0000"/>
                </a:solidFill>
                <a:latin typeface="Arial" panose="020B0604020202020204" pitchFamily="34" charset="0"/>
              </a:rPr>
              <a:t>Jim/once a week</a:t>
            </a:r>
            <a:endParaRPr lang="en-US" altLang="zh-CN" sz="3000" b="1" dirty="0">
              <a:solidFill>
                <a:srgbClr val="FF0000"/>
              </a:solidFill>
              <a:latin typeface="Arial" panose="020B0604020202020204" pitchFamily="34" charset="0"/>
            </a:endParaRPr>
          </a:p>
        </p:txBody>
      </p:sp>
      <p:sp>
        <p:nvSpPr>
          <p:cNvPr id="6149" name="Text Box 6"/>
          <p:cNvSpPr txBox="1"/>
          <p:nvPr/>
        </p:nvSpPr>
        <p:spPr>
          <a:xfrm>
            <a:off x="3419475" y="2852738"/>
            <a:ext cx="2782888" cy="1006475"/>
          </a:xfrm>
          <a:prstGeom prst="rect">
            <a:avLst/>
          </a:prstGeom>
          <a:noFill/>
          <a:ln w="9525">
            <a:noFill/>
          </a:ln>
        </p:spPr>
        <p:txBody>
          <a:bodyPr>
            <a:spAutoFit/>
          </a:bodyPr>
          <a:p>
            <a:pPr>
              <a:spcBef>
                <a:spcPct val="50000"/>
              </a:spcBef>
            </a:pPr>
            <a:r>
              <a:rPr lang="en-US" altLang="zh-CN" sz="3000" b="1" dirty="0">
                <a:solidFill>
                  <a:srgbClr val="FF0000"/>
                </a:solidFill>
                <a:latin typeface="Arial" panose="020B0604020202020204" pitchFamily="34" charset="0"/>
              </a:rPr>
              <a:t>Li Ming / twice a week</a:t>
            </a:r>
            <a:endParaRPr lang="en-US" altLang="zh-CN" sz="3000" b="1" dirty="0">
              <a:solidFill>
                <a:srgbClr val="FF0000"/>
              </a:solidFill>
              <a:latin typeface="Arial" panose="020B0604020202020204" pitchFamily="34" charset="0"/>
            </a:endParaRPr>
          </a:p>
        </p:txBody>
      </p:sp>
      <p:sp>
        <p:nvSpPr>
          <p:cNvPr id="6150" name="Text Box 7"/>
          <p:cNvSpPr txBox="1"/>
          <p:nvPr/>
        </p:nvSpPr>
        <p:spPr>
          <a:xfrm>
            <a:off x="6338888" y="2708275"/>
            <a:ext cx="2805112" cy="1006475"/>
          </a:xfrm>
          <a:prstGeom prst="rect">
            <a:avLst/>
          </a:prstGeom>
          <a:noFill/>
          <a:ln w="9525">
            <a:noFill/>
          </a:ln>
        </p:spPr>
        <p:txBody>
          <a:bodyPr>
            <a:spAutoFit/>
          </a:bodyPr>
          <a:p>
            <a:pPr algn="ctr">
              <a:spcBef>
                <a:spcPct val="50000"/>
              </a:spcBef>
            </a:pPr>
            <a:r>
              <a:rPr lang="en-US" altLang="zh-CN" sz="3000" b="1" dirty="0">
                <a:solidFill>
                  <a:srgbClr val="FF0000"/>
                </a:solidFill>
                <a:latin typeface="Arial" panose="020B0604020202020204" pitchFamily="34" charset="0"/>
              </a:rPr>
              <a:t>Tony/3 or 4 times a week</a:t>
            </a:r>
            <a:endParaRPr lang="en-US" altLang="zh-CN" sz="3000" b="1" dirty="0">
              <a:solidFill>
                <a:srgbClr val="FF0000"/>
              </a:solidFill>
              <a:latin typeface="Arial" panose="020B0604020202020204" pitchFamily="34" charset="0"/>
            </a:endParaRPr>
          </a:p>
        </p:txBody>
      </p:sp>
      <p:sp>
        <p:nvSpPr>
          <p:cNvPr id="6151" name="Text Box 8"/>
          <p:cNvSpPr txBox="1"/>
          <p:nvPr/>
        </p:nvSpPr>
        <p:spPr>
          <a:xfrm>
            <a:off x="179388" y="5734050"/>
            <a:ext cx="3168650" cy="558800"/>
          </a:xfrm>
          <a:prstGeom prst="rect">
            <a:avLst/>
          </a:prstGeom>
          <a:noFill/>
          <a:ln w="9525" cap="flat" cmpd="sng">
            <a:solidFill>
              <a:srgbClr val="FFFFFF"/>
            </a:solidFill>
            <a:prstDash val="solid"/>
            <a:miter/>
            <a:headEnd type="none" w="med" len="med"/>
            <a:tailEnd type="none" w="med" len="med"/>
          </a:ln>
        </p:spPr>
        <p:txBody>
          <a:bodyPr>
            <a:spAutoFit/>
          </a:bodyPr>
          <a:p>
            <a:pPr>
              <a:spcBef>
                <a:spcPct val="50000"/>
              </a:spcBef>
            </a:pPr>
            <a:r>
              <a:rPr lang="en-US" altLang="zh-CN" sz="3000" b="1" dirty="0">
                <a:solidFill>
                  <a:srgbClr val="FF0000"/>
                </a:solidFill>
                <a:latin typeface="Arial" panose="020B0604020202020204" pitchFamily="34" charset="0"/>
              </a:rPr>
              <a:t>Bob/every day</a:t>
            </a:r>
            <a:endParaRPr lang="en-US" altLang="zh-CN" sz="3000" b="1" dirty="0">
              <a:solidFill>
                <a:srgbClr val="FF0000"/>
              </a:solidFill>
              <a:latin typeface="Arial" panose="020B0604020202020204" pitchFamily="34" charset="0"/>
            </a:endParaRPr>
          </a:p>
        </p:txBody>
      </p:sp>
      <p:pic>
        <p:nvPicPr>
          <p:cNvPr id="6152" name="Picture 9" descr="tv5"/>
          <p:cNvPicPr>
            <a:picLocks noChangeAspect="1"/>
          </p:cNvPicPr>
          <p:nvPr/>
        </p:nvPicPr>
        <p:blipFill>
          <a:blip r:embed="rId3"/>
          <a:stretch>
            <a:fillRect/>
          </a:stretch>
        </p:blipFill>
        <p:spPr>
          <a:xfrm>
            <a:off x="3563938" y="3819525"/>
            <a:ext cx="1962150" cy="2057400"/>
          </a:xfrm>
          <a:prstGeom prst="rect">
            <a:avLst/>
          </a:prstGeom>
          <a:noFill/>
          <a:ln w="9525">
            <a:noFill/>
          </a:ln>
        </p:spPr>
      </p:pic>
      <p:pic>
        <p:nvPicPr>
          <p:cNvPr id="6153" name="Picture 11" descr="swim"/>
          <p:cNvPicPr>
            <a:picLocks noChangeAspect="1"/>
          </p:cNvPicPr>
          <p:nvPr/>
        </p:nvPicPr>
        <p:blipFill>
          <a:blip r:embed="rId4">
            <a:clrChange>
              <a:clrFrom>
                <a:srgbClr val="FFFFFF"/>
              </a:clrFrom>
              <a:clrTo>
                <a:srgbClr val="FFFFFF">
                  <a:alpha val="0"/>
                </a:srgbClr>
              </a:clrTo>
            </a:clrChange>
          </a:blip>
          <a:stretch>
            <a:fillRect/>
          </a:stretch>
        </p:blipFill>
        <p:spPr>
          <a:xfrm>
            <a:off x="6011863" y="3789363"/>
            <a:ext cx="2914650" cy="2063750"/>
          </a:xfrm>
          <a:prstGeom prst="rect">
            <a:avLst/>
          </a:prstGeom>
          <a:noFill/>
          <a:ln w="9525">
            <a:noFill/>
          </a:ln>
        </p:spPr>
      </p:pic>
      <p:sp>
        <p:nvSpPr>
          <p:cNvPr id="6154" name="Text Box 12"/>
          <p:cNvSpPr txBox="1"/>
          <p:nvPr/>
        </p:nvSpPr>
        <p:spPr>
          <a:xfrm>
            <a:off x="5759450" y="5805488"/>
            <a:ext cx="3384550" cy="549275"/>
          </a:xfrm>
          <a:prstGeom prst="rect">
            <a:avLst/>
          </a:prstGeom>
          <a:noFill/>
          <a:ln w="9525">
            <a:noFill/>
          </a:ln>
        </p:spPr>
        <p:txBody>
          <a:bodyPr>
            <a:spAutoFit/>
          </a:bodyPr>
          <a:p>
            <a:pPr>
              <a:spcBef>
                <a:spcPct val="50000"/>
              </a:spcBef>
            </a:pPr>
            <a:r>
              <a:rPr lang="en-US" altLang="zh-CN" sz="3000" b="1" dirty="0">
                <a:solidFill>
                  <a:srgbClr val="FF0000"/>
                </a:solidFill>
                <a:latin typeface="Arial" panose="020B0604020202020204" pitchFamily="34" charset="0"/>
              </a:rPr>
              <a:t>Lilei/hardly ever</a:t>
            </a:r>
            <a:endParaRPr lang="en-US" altLang="zh-CN" sz="3000" b="1" dirty="0">
              <a:solidFill>
                <a:srgbClr val="FF0000"/>
              </a:solidFill>
              <a:latin typeface="Arial" panose="020B0604020202020204" pitchFamily="34" charset="0"/>
            </a:endParaRPr>
          </a:p>
        </p:txBody>
      </p:sp>
      <p:sp>
        <p:nvSpPr>
          <p:cNvPr id="6155" name="Text Box 13"/>
          <p:cNvSpPr txBox="1"/>
          <p:nvPr/>
        </p:nvSpPr>
        <p:spPr>
          <a:xfrm>
            <a:off x="3348038" y="5734050"/>
            <a:ext cx="2663825" cy="549275"/>
          </a:xfrm>
          <a:prstGeom prst="rect">
            <a:avLst/>
          </a:prstGeom>
          <a:noFill/>
          <a:ln w="9525">
            <a:noFill/>
          </a:ln>
        </p:spPr>
        <p:txBody>
          <a:bodyPr>
            <a:spAutoFit/>
          </a:bodyPr>
          <a:p>
            <a:pPr>
              <a:spcBef>
                <a:spcPct val="50000"/>
              </a:spcBef>
            </a:pPr>
            <a:r>
              <a:rPr lang="en-US" altLang="zh-CN" sz="3000" b="1" dirty="0">
                <a:solidFill>
                  <a:srgbClr val="FF0000"/>
                </a:solidFill>
                <a:latin typeface="Arial" panose="020B0604020202020204" pitchFamily="34" charset="0"/>
              </a:rPr>
              <a:t>Peter/never</a:t>
            </a:r>
            <a:endParaRPr lang="en-US" altLang="zh-CN" sz="3000" b="1" dirty="0">
              <a:solidFill>
                <a:srgbClr val="FF0000"/>
              </a:solidFill>
              <a:latin typeface="Arial" panose="020B0604020202020204" pitchFamily="34" charset="0"/>
            </a:endParaRPr>
          </a:p>
        </p:txBody>
      </p:sp>
      <p:sp>
        <p:nvSpPr>
          <p:cNvPr id="6156" name="矩形 6155"/>
          <p:cNvSpPr/>
          <p:nvPr/>
        </p:nvSpPr>
        <p:spPr>
          <a:xfrm>
            <a:off x="3132138" y="0"/>
            <a:ext cx="2808287" cy="908050"/>
          </a:xfrm>
          <a:prstGeom prst="rect">
            <a:avLst/>
          </a:prstGeom>
        </p:spPr>
        <p:txBody>
          <a:bodyPr wrap="none" fromWordArt="1">
            <a:prstTxWarp prst="textSlantUp">
              <a:avLst>
                <a:gd name="adj" fmla="val 32056"/>
              </a:avLst>
            </a:prstTxWarp>
            <a:normAutofit/>
          </a:bodyPr>
          <a:p>
            <a:pPr algn="ctr" eaLnBrk="0" hangingPunct="0"/>
            <a:r>
              <a:rPr lang="zh-CN" altLang="en-US" sz="3600" b="1">
                <a:ln w="9525" cap="flat" cmpd="sng">
                  <a:solidFill>
                    <a:srgbClr val="CC99FF"/>
                  </a:solidFill>
                  <a:prstDash val="solid"/>
                  <a:headEnd type="none" w="med" len="med"/>
                  <a:tailEnd type="none" w="med" len="med"/>
                </a:ln>
                <a:gradFill rotWithShape="0">
                  <a:gsLst>
                    <a:gs pos="0">
                      <a:srgbClr val="6600CC"/>
                    </a:gs>
                    <a:gs pos="100000">
                      <a:srgbClr val="CC00CC"/>
                    </a:gs>
                  </a:gsLst>
                  <a:lin ang="5400000" scaled="1"/>
                  <a:tileRect/>
                </a:gradFill>
                <a:effectLst>
                  <a:outerShdw dist="53882" dir="2699999" algn="ctr" rotWithShape="0">
                    <a:srgbClr val="9999FF">
                      <a:alpha val="78999"/>
                    </a:srgbClr>
                  </a:outerShdw>
                </a:effectLst>
                <a:latin typeface="Arial" panose="020B0604020202020204" pitchFamily="34" charset="0"/>
                <a:ea typeface="Arial" panose="020B0604020202020204" pitchFamily="34" charset="0"/>
              </a:rPr>
              <a:t>Review</a:t>
            </a:r>
            <a:endParaRPr lang="zh-CN" altLang="en-US" sz="3600" b="1">
              <a:ln w="9525" cap="flat" cmpd="sng">
                <a:solidFill>
                  <a:srgbClr val="CC99FF"/>
                </a:solidFill>
                <a:prstDash val="solid"/>
                <a:headEnd type="none" w="med" len="med"/>
                <a:tailEnd type="none" w="med" len="med"/>
              </a:ln>
              <a:gradFill rotWithShape="0">
                <a:gsLst>
                  <a:gs pos="0">
                    <a:srgbClr val="6600CC"/>
                  </a:gs>
                  <a:gs pos="100000">
                    <a:srgbClr val="CC00CC"/>
                  </a:gs>
                </a:gsLst>
                <a:lin ang="5400000" scaled="1"/>
                <a:tileRect/>
              </a:gradFill>
              <a:effectLst>
                <a:outerShdw dist="53882" dir="2699999" algn="ctr" rotWithShape="0">
                  <a:srgbClr val="9999FF">
                    <a:alpha val="78999"/>
                  </a:srgbClr>
                </a:outerShdw>
              </a:effectLst>
              <a:latin typeface="Arial" panose="020B0604020202020204" pitchFamily="34" charset="0"/>
              <a:ea typeface="Arial" panose="020B0604020202020204" pitchFamily="34" charset="0"/>
            </a:endParaRPr>
          </a:p>
        </p:txBody>
      </p:sp>
      <p:pic>
        <p:nvPicPr>
          <p:cNvPr id="6157" name="图片 6156" descr="3191022_150458441000_2"/>
          <p:cNvPicPr>
            <a:picLocks noChangeAspect="1"/>
          </p:cNvPicPr>
          <p:nvPr/>
        </p:nvPicPr>
        <p:blipFill>
          <a:blip r:embed="rId5"/>
          <a:stretch>
            <a:fillRect/>
          </a:stretch>
        </p:blipFill>
        <p:spPr>
          <a:xfrm>
            <a:off x="3563938" y="1052513"/>
            <a:ext cx="1808162" cy="1819275"/>
          </a:xfrm>
          <a:prstGeom prst="rect">
            <a:avLst/>
          </a:prstGeom>
          <a:noFill/>
          <a:ln w="9525">
            <a:noFill/>
          </a:ln>
        </p:spPr>
      </p:pic>
      <p:pic>
        <p:nvPicPr>
          <p:cNvPr id="6158" name="图片 6157"/>
          <p:cNvPicPr>
            <a:picLocks noChangeAspect="1"/>
          </p:cNvPicPr>
          <p:nvPr/>
        </p:nvPicPr>
        <p:blipFill>
          <a:blip r:embed="rId6"/>
          <a:stretch>
            <a:fillRect/>
          </a:stretch>
        </p:blipFill>
        <p:spPr>
          <a:xfrm>
            <a:off x="588963" y="3789363"/>
            <a:ext cx="1535112" cy="2016125"/>
          </a:xfrm>
          <a:prstGeom prst="rect">
            <a:avLst/>
          </a:prstGeom>
          <a:noFill/>
          <a:ln w="9525">
            <a:noFill/>
          </a:ln>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6156"/>
                                        </p:tgtEl>
                                        <p:attrNameLst>
                                          <p:attrName>style.visibility</p:attrName>
                                        </p:attrNameLst>
                                      </p:cBhvr>
                                      <p:to>
                                        <p:strVal val="visible"/>
                                      </p:to>
                                    </p:set>
                                    <p:anim calcmode="lin" valueType="num">
                                      <p:cBhvr>
                                        <p:cTn id="7" dur="1" fill="hold"/>
                                        <p:tgtEl>
                                          <p:spTgt spid="6156"/>
                                        </p:tgtEl>
                                      </p:cBhvr>
                                    </p:anim>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wipe(up)">
                                      <p:cBhvr>
                                        <p:cTn id="12" dur="500"/>
                                        <p:tgtEl>
                                          <p:spTgt spid="6146"/>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6148"/>
                                        </p:tgtEl>
                                        <p:attrNameLst>
                                          <p:attrName>style.visibility</p:attrName>
                                        </p:attrNameLst>
                                      </p:cBhvr>
                                      <p:to>
                                        <p:strVal val="visible"/>
                                      </p:to>
                                    </p:set>
                                    <p:animEffect transition="in" filter="wipe(up)">
                                      <p:cBhvr>
                                        <p:cTn id="16" dur="500"/>
                                        <p:tgtEl>
                                          <p:spTgt spid="614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6157"/>
                                        </p:tgtEl>
                                        <p:attrNameLst>
                                          <p:attrName>style.visibility</p:attrName>
                                        </p:attrNameLst>
                                      </p:cBhvr>
                                      <p:to>
                                        <p:strVal val="visible"/>
                                      </p:to>
                                    </p:set>
                                    <p:animEffect transition="in" filter="wipe(up)">
                                      <p:cBhvr>
                                        <p:cTn id="21" dur="500"/>
                                        <p:tgtEl>
                                          <p:spTgt spid="6157"/>
                                        </p:tgtEl>
                                      </p:cBhvr>
                                    </p:animEffect>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6149"/>
                                        </p:tgtEl>
                                        <p:attrNameLst>
                                          <p:attrName>style.visibility</p:attrName>
                                        </p:attrNameLst>
                                      </p:cBhvr>
                                      <p:to>
                                        <p:strVal val="visible"/>
                                      </p:to>
                                    </p:set>
                                    <p:animEffect transition="in" filter="wipe(up)">
                                      <p:cBhvr>
                                        <p:cTn id="25" dur="500"/>
                                        <p:tgtEl>
                                          <p:spTgt spid="614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6147"/>
                                        </p:tgtEl>
                                        <p:attrNameLst>
                                          <p:attrName>style.visibility</p:attrName>
                                        </p:attrNameLst>
                                      </p:cBhvr>
                                      <p:to>
                                        <p:strVal val="visible"/>
                                      </p:to>
                                    </p:set>
                                    <p:animEffect transition="in" filter="wipe(up)">
                                      <p:cBhvr>
                                        <p:cTn id="30" dur="500"/>
                                        <p:tgtEl>
                                          <p:spTgt spid="6147"/>
                                        </p:tgtEl>
                                      </p:cBhvr>
                                    </p:animEffect>
                                  </p:childTnLst>
                                </p:cTn>
                              </p:par>
                            </p:childTnLst>
                          </p:cTn>
                        </p:par>
                        <p:par>
                          <p:cTn id="31" fill="hold">
                            <p:stCondLst>
                              <p:cond delay="500"/>
                            </p:stCondLst>
                            <p:childTnLst>
                              <p:par>
                                <p:cTn id="32" presetID="22" presetClass="entr" presetSubtype="1" fill="hold" grpId="0" nodeType="afterEffect">
                                  <p:stCondLst>
                                    <p:cond delay="0"/>
                                  </p:stCondLst>
                                  <p:childTnLst>
                                    <p:set>
                                      <p:cBhvr>
                                        <p:cTn id="33" dur="1" fill="hold">
                                          <p:stCondLst>
                                            <p:cond delay="0"/>
                                          </p:stCondLst>
                                        </p:cTn>
                                        <p:tgtEl>
                                          <p:spTgt spid="6150"/>
                                        </p:tgtEl>
                                        <p:attrNameLst>
                                          <p:attrName>style.visibility</p:attrName>
                                        </p:attrNameLst>
                                      </p:cBhvr>
                                      <p:to>
                                        <p:strVal val="visible"/>
                                      </p:to>
                                    </p:set>
                                    <p:animEffect transition="in" filter="wipe(up)">
                                      <p:cBhvr>
                                        <p:cTn id="34" dur="500"/>
                                        <p:tgtEl>
                                          <p:spTgt spid="615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6158"/>
                                        </p:tgtEl>
                                        <p:attrNameLst>
                                          <p:attrName>style.visibility</p:attrName>
                                        </p:attrNameLst>
                                      </p:cBhvr>
                                      <p:to>
                                        <p:strVal val="visible"/>
                                      </p:to>
                                    </p:set>
                                    <p:animEffect transition="in" filter="wipe(up)">
                                      <p:cBhvr>
                                        <p:cTn id="39" dur="500"/>
                                        <p:tgtEl>
                                          <p:spTgt spid="6158"/>
                                        </p:tgtEl>
                                      </p:cBhvr>
                                    </p:animEffect>
                                  </p:childTnLst>
                                </p:cTn>
                              </p:par>
                            </p:childTnLst>
                          </p:cTn>
                        </p:par>
                        <p:par>
                          <p:cTn id="40" fill="hold">
                            <p:stCondLst>
                              <p:cond delay="500"/>
                            </p:stCondLst>
                            <p:childTnLst>
                              <p:par>
                                <p:cTn id="41" presetID="22" presetClass="entr" presetSubtype="1" fill="hold" grpId="0" nodeType="afterEffect">
                                  <p:stCondLst>
                                    <p:cond delay="0"/>
                                  </p:stCondLst>
                                  <p:childTnLst>
                                    <p:set>
                                      <p:cBhvr>
                                        <p:cTn id="42" dur="1" fill="hold">
                                          <p:stCondLst>
                                            <p:cond delay="0"/>
                                          </p:stCondLst>
                                        </p:cTn>
                                        <p:tgtEl>
                                          <p:spTgt spid="6151"/>
                                        </p:tgtEl>
                                        <p:attrNameLst>
                                          <p:attrName>style.visibility</p:attrName>
                                        </p:attrNameLst>
                                      </p:cBhvr>
                                      <p:to>
                                        <p:strVal val="visible"/>
                                      </p:to>
                                    </p:set>
                                    <p:animEffect transition="in" filter="wipe(up)">
                                      <p:cBhvr>
                                        <p:cTn id="43" dur="500"/>
                                        <p:tgtEl>
                                          <p:spTgt spid="615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6152"/>
                                        </p:tgtEl>
                                        <p:attrNameLst>
                                          <p:attrName>style.visibility</p:attrName>
                                        </p:attrNameLst>
                                      </p:cBhvr>
                                      <p:to>
                                        <p:strVal val="visible"/>
                                      </p:to>
                                    </p:set>
                                    <p:animEffect transition="in" filter="wipe(up)">
                                      <p:cBhvr>
                                        <p:cTn id="48" dur="500"/>
                                        <p:tgtEl>
                                          <p:spTgt spid="6152"/>
                                        </p:tgtEl>
                                      </p:cBhvr>
                                    </p:animEffect>
                                  </p:childTnLst>
                                </p:cTn>
                              </p:par>
                            </p:childTnLst>
                          </p:cTn>
                        </p:par>
                        <p:par>
                          <p:cTn id="49" fill="hold">
                            <p:stCondLst>
                              <p:cond delay="500"/>
                            </p:stCondLst>
                            <p:childTnLst>
                              <p:par>
                                <p:cTn id="50" presetID="22" presetClass="entr" presetSubtype="1" fill="hold" grpId="0" nodeType="afterEffect">
                                  <p:stCondLst>
                                    <p:cond delay="0"/>
                                  </p:stCondLst>
                                  <p:childTnLst>
                                    <p:set>
                                      <p:cBhvr>
                                        <p:cTn id="51" dur="1" fill="hold">
                                          <p:stCondLst>
                                            <p:cond delay="0"/>
                                          </p:stCondLst>
                                        </p:cTn>
                                        <p:tgtEl>
                                          <p:spTgt spid="6155"/>
                                        </p:tgtEl>
                                        <p:attrNameLst>
                                          <p:attrName>style.visibility</p:attrName>
                                        </p:attrNameLst>
                                      </p:cBhvr>
                                      <p:to>
                                        <p:strVal val="visible"/>
                                      </p:to>
                                    </p:set>
                                    <p:animEffect transition="in" filter="wipe(up)">
                                      <p:cBhvr>
                                        <p:cTn id="52" dur="500"/>
                                        <p:tgtEl>
                                          <p:spTgt spid="615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6153"/>
                                        </p:tgtEl>
                                        <p:attrNameLst>
                                          <p:attrName>style.visibility</p:attrName>
                                        </p:attrNameLst>
                                      </p:cBhvr>
                                      <p:to>
                                        <p:strVal val="visible"/>
                                      </p:to>
                                    </p:set>
                                    <p:animEffect transition="in" filter="wipe(up)">
                                      <p:cBhvr>
                                        <p:cTn id="57" dur="500"/>
                                        <p:tgtEl>
                                          <p:spTgt spid="6153"/>
                                        </p:tgtEl>
                                      </p:cBhvr>
                                    </p:animEffect>
                                  </p:childTnLst>
                                </p:cTn>
                              </p:par>
                            </p:childTnLst>
                          </p:cTn>
                        </p:par>
                        <p:par>
                          <p:cTn id="58" fill="hold">
                            <p:stCondLst>
                              <p:cond delay="500"/>
                            </p:stCondLst>
                            <p:childTnLst>
                              <p:par>
                                <p:cTn id="59" presetID="22" presetClass="entr" presetSubtype="1" fill="hold" grpId="0" nodeType="afterEffect">
                                  <p:stCondLst>
                                    <p:cond delay="0"/>
                                  </p:stCondLst>
                                  <p:childTnLst>
                                    <p:set>
                                      <p:cBhvr>
                                        <p:cTn id="60" dur="1" fill="hold">
                                          <p:stCondLst>
                                            <p:cond delay="0"/>
                                          </p:stCondLst>
                                        </p:cTn>
                                        <p:tgtEl>
                                          <p:spTgt spid="6154"/>
                                        </p:tgtEl>
                                        <p:attrNameLst>
                                          <p:attrName>style.visibility</p:attrName>
                                        </p:attrNameLst>
                                      </p:cBhvr>
                                      <p:to>
                                        <p:strVal val="visible"/>
                                      </p:to>
                                    </p:set>
                                    <p:animEffect transition="in" filter="wipe(up)">
                                      <p:cBhvr>
                                        <p:cTn id="61" dur="500"/>
                                        <p:tgtEl>
                                          <p:spTgt spid="6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6149" grpId="0"/>
      <p:bldP spid="6150" grpId="0"/>
      <p:bldP spid="6151" grpId="0" animBg="1"/>
      <p:bldP spid="6154" grpId="0"/>
      <p:bldP spid="615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TextBox 3"/>
          <p:cNvSpPr txBox="1"/>
          <p:nvPr/>
        </p:nvSpPr>
        <p:spPr>
          <a:xfrm>
            <a:off x="533400" y="685800"/>
            <a:ext cx="8534400" cy="1738313"/>
          </a:xfrm>
          <a:prstGeom prst="rect">
            <a:avLst/>
          </a:prstGeom>
          <a:noFill/>
          <a:ln w="9525">
            <a:noFill/>
          </a:ln>
        </p:spPr>
        <p:txBody>
          <a:bodyPr wrap="square">
            <a:spAutoFit/>
          </a:bodyPr>
          <a:p>
            <a:r>
              <a:rPr lang="en-US" altLang="zh-CN" sz="3600" b="1" dirty="0">
                <a:latin typeface="Times New Roman" panose="02020603050405020304" pitchFamily="2" charset="0"/>
                <a:cs typeface="Times New Roman" panose="02020603050405020304" pitchFamily="2" charset="0"/>
                <a:sym typeface="Arial" panose="020B0604020202020204" pitchFamily="34" charset="0"/>
              </a:rPr>
              <a:t>4.</a:t>
            </a:r>
            <a:r>
              <a:rPr lang="zh-CN" altLang="en-US" sz="3600" b="1" dirty="0">
                <a:latin typeface="Times New Roman" panose="02020603050405020304" pitchFamily="2" charset="0"/>
                <a:cs typeface="Times New Roman" panose="02020603050405020304" pitchFamily="2" charset="0"/>
                <a:sym typeface="Arial" panose="020B0604020202020204" pitchFamily="34" charset="0"/>
              </a:rPr>
              <a:t> </a:t>
            </a:r>
            <a:r>
              <a:rPr lang="en-US" altLang="zh-CN" sz="3600" b="1" dirty="0">
                <a:solidFill>
                  <a:srgbClr val="FF0000"/>
                </a:solidFill>
                <a:latin typeface="Times New Roman" panose="02020603050405020304" pitchFamily="2" charset="0"/>
                <a:cs typeface="Times New Roman" panose="02020603050405020304" pitchFamily="2" charset="0"/>
                <a:sym typeface="Arial" panose="020B0604020202020204" pitchFamily="34" charset="0"/>
              </a:rPr>
              <a:t>Although</a:t>
            </a:r>
            <a:r>
              <a:rPr lang="en-US" altLang="zh-CN" sz="3600" b="1" dirty="0">
                <a:latin typeface="Times New Roman" panose="02020603050405020304" pitchFamily="2" charset="0"/>
                <a:cs typeface="Times New Roman" panose="02020603050405020304" pitchFamily="2" charset="0"/>
                <a:sym typeface="Arial" panose="020B0604020202020204" pitchFamily="34" charset="0"/>
              </a:rPr>
              <a:t> many students like to watch </a:t>
            </a:r>
            <a:r>
              <a:rPr lang="zh-CN" altLang="en-US" sz="3600" b="1" dirty="0">
                <a:latin typeface="Times New Roman" panose="02020603050405020304" pitchFamily="2" charset="0"/>
                <a:cs typeface="Times New Roman" panose="02020603050405020304" pitchFamily="2" charset="0"/>
                <a:sym typeface="Arial" panose="020B0604020202020204" pitchFamily="34" charset="0"/>
              </a:rPr>
              <a:t> </a:t>
            </a:r>
            <a:endParaRPr lang="zh-CN" altLang="en-US" sz="3600" b="1" dirty="0">
              <a:latin typeface="Times New Roman" panose="02020603050405020304" pitchFamily="2" charset="0"/>
              <a:cs typeface="Times New Roman" panose="02020603050405020304" pitchFamily="2" charset="0"/>
              <a:sym typeface="Arial" panose="020B0604020202020204" pitchFamily="34" charset="0"/>
            </a:endParaRPr>
          </a:p>
          <a:p>
            <a:r>
              <a:rPr lang="zh-CN" altLang="en-US" sz="3600" b="1" dirty="0">
                <a:latin typeface="Times New Roman" panose="02020603050405020304" pitchFamily="2" charset="0"/>
                <a:cs typeface="Times New Roman" panose="02020603050405020304" pitchFamily="2" charset="0"/>
                <a:sym typeface="Arial" panose="020B0604020202020204" pitchFamily="34" charset="0"/>
              </a:rPr>
              <a:t>   </a:t>
            </a:r>
            <a:r>
              <a:rPr lang="en-US" altLang="zh-CN" sz="3600" b="1" dirty="0">
                <a:latin typeface="Times New Roman" panose="02020603050405020304" pitchFamily="2" charset="0"/>
                <a:cs typeface="Times New Roman" panose="02020603050405020304" pitchFamily="2" charset="0"/>
                <a:sym typeface="Arial" panose="020B0604020202020204" pitchFamily="34" charset="0"/>
              </a:rPr>
              <a:t>sports, game shows are the most popular.</a:t>
            </a:r>
            <a:endParaRPr lang="en-US" altLang="zh-CN" sz="3600" b="1" dirty="0">
              <a:latin typeface="Times New Roman" panose="02020603050405020304" pitchFamily="2" charset="0"/>
              <a:cs typeface="Times New Roman" panose="02020603050405020304" pitchFamily="2" charset="0"/>
              <a:sym typeface="Arial" panose="020B0604020202020204" pitchFamily="34" charset="0"/>
            </a:endParaRPr>
          </a:p>
          <a:p>
            <a:endParaRPr lang="zh-CN" altLang="en-US" sz="3600" b="1" dirty="0">
              <a:latin typeface="Arial" panose="020B0604020202020204" pitchFamily="34" charset="0"/>
              <a:ea typeface="Times New Roman" panose="02020603050405020304" pitchFamily="2" charset="0"/>
            </a:endParaRPr>
          </a:p>
        </p:txBody>
      </p:sp>
      <p:sp>
        <p:nvSpPr>
          <p:cNvPr id="24579" name="TextBox 4"/>
          <p:cNvSpPr txBox="1"/>
          <p:nvPr/>
        </p:nvSpPr>
        <p:spPr>
          <a:xfrm>
            <a:off x="609600" y="2058988"/>
            <a:ext cx="8077200" cy="4156075"/>
          </a:xfrm>
          <a:prstGeom prst="rect">
            <a:avLst/>
          </a:prstGeom>
          <a:noFill/>
          <a:ln w="9525">
            <a:noFill/>
          </a:ln>
        </p:spPr>
        <p:txBody>
          <a:bodyPr wrap="square">
            <a:spAutoFit/>
          </a:bodyPr>
          <a:p>
            <a:pPr>
              <a:lnSpc>
                <a:spcPts val="4000"/>
              </a:lnSpc>
            </a:pPr>
            <a:r>
              <a:rPr lang="en-US" altLang="zh-CN" sz="3600" b="1" dirty="0">
                <a:solidFill>
                  <a:srgbClr val="FF0000"/>
                </a:solidFill>
                <a:latin typeface="Times New Roman" panose="02020603050405020304" pitchFamily="2" charset="0"/>
                <a:cs typeface="Times New Roman" panose="02020603050405020304" pitchFamily="2" charset="0"/>
              </a:rPr>
              <a:t>although</a:t>
            </a:r>
            <a:r>
              <a:rPr lang="en-US" altLang="zh-CN" sz="3600" b="1" dirty="0">
                <a:latin typeface="Times New Roman" panose="02020603050405020304" pitchFamily="2" charset="0"/>
                <a:cs typeface="Times New Roman" panose="02020603050405020304" pitchFamily="2" charset="0"/>
              </a:rPr>
              <a:t> </a:t>
            </a:r>
            <a:r>
              <a:rPr lang="zh-CN" altLang="en-US" sz="3600" b="1" dirty="0">
                <a:latin typeface="Times New Roman" panose="02020603050405020304" pitchFamily="2" charset="0"/>
                <a:cs typeface="Times New Roman" panose="02020603050405020304" pitchFamily="2" charset="0"/>
              </a:rPr>
              <a:t>连词，意为</a:t>
            </a:r>
            <a:r>
              <a:rPr lang="zh-CN" altLang="en-US" sz="3600" b="1" dirty="0">
                <a:solidFill>
                  <a:srgbClr val="00B0F0"/>
                </a:solidFill>
                <a:latin typeface="Times New Roman" panose="02020603050405020304" pitchFamily="2" charset="0"/>
                <a:cs typeface="Times New Roman" panose="02020603050405020304" pitchFamily="2" charset="0"/>
                <a:sym typeface="Arial" panose="020B0604020202020204" pitchFamily="34" charset="0"/>
              </a:rPr>
              <a:t>“</a:t>
            </a:r>
            <a:r>
              <a:rPr lang="zh-CN" altLang="en-US" sz="3600" b="1" dirty="0">
                <a:solidFill>
                  <a:srgbClr val="00B0F0"/>
                </a:solidFill>
                <a:latin typeface="Times New Roman" panose="02020603050405020304" pitchFamily="2" charset="0"/>
                <a:cs typeface="Times New Roman" panose="02020603050405020304" pitchFamily="2" charset="0"/>
              </a:rPr>
              <a:t>虽然，尽管</a:t>
            </a:r>
            <a:r>
              <a:rPr lang="zh-CN" altLang="en-US" sz="3600" b="1" dirty="0">
                <a:solidFill>
                  <a:srgbClr val="00B0F0"/>
                </a:solidFill>
                <a:latin typeface="Times New Roman" panose="02020603050405020304" pitchFamily="2" charset="0"/>
                <a:cs typeface="Times New Roman" panose="02020603050405020304" pitchFamily="2" charset="0"/>
                <a:sym typeface="Arial" panose="020B0604020202020204" pitchFamily="34" charset="0"/>
              </a:rPr>
              <a:t>”</a:t>
            </a:r>
            <a:r>
              <a:rPr lang="zh-CN" altLang="en-US" sz="3600" b="1" dirty="0">
                <a:latin typeface="Times New Roman" panose="02020603050405020304" pitchFamily="2" charset="0"/>
                <a:cs typeface="Times New Roman" panose="02020603050405020304" pitchFamily="2" charset="0"/>
              </a:rPr>
              <a:t>。</a:t>
            </a:r>
            <a:endParaRPr lang="zh-CN" altLang="en-US" sz="3600" b="1" dirty="0">
              <a:latin typeface="Times New Roman" panose="02020603050405020304" pitchFamily="2" charset="0"/>
              <a:cs typeface="Times New Roman" panose="02020603050405020304" pitchFamily="2" charset="0"/>
            </a:endParaRPr>
          </a:p>
          <a:p>
            <a:pPr>
              <a:lnSpc>
                <a:spcPts val="4000"/>
              </a:lnSpc>
            </a:pPr>
            <a:endParaRPr lang="en-US" altLang="zh-CN" sz="3600" b="1" dirty="0">
              <a:latin typeface="Times New Roman" panose="02020603050405020304" pitchFamily="2" charset="0"/>
              <a:cs typeface="Times New Roman" panose="02020603050405020304" pitchFamily="2" charset="0"/>
            </a:endParaRPr>
          </a:p>
          <a:p>
            <a:pPr>
              <a:lnSpc>
                <a:spcPts val="4000"/>
              </a:lnSpc>
            </a:pPr>
            <a:r>
              <a:rPr lang="zh-CN" altLang="en-US" sz="3600" b="1" dirty="0">
                <a:solidFill>
                  <a:srgbClr val="7030A0"/>
                </a:solidFill>
                <a:latin typeface="Times New Roman" panose="02020603050405020304" pitchFamily="2" charset="0"/>
                <a:cs typeface="Times New Roman" panose="02020603050405020304" pitchFamily="2" charset="0"/>
              </a:rPr>
              <a:t>注意：</a:t>
            </a:r>
            <a:r>
              <a:rPr lang="zh-CN" altLang="en-US" sz="3600" b="1" dirty="0">
                <a:latin typeface="Times New Roman" panose="02020603050405020304" pitchFamily="2" charset="0"/>
                <a:cs typeface="Times New Roman" panose="02020603050405020304" pitchFamily="2" charset="0"/>
              </a:rPr>
              <a:t>当表示“虽然</a:t>
            </a:r>
            <a:r>
              <a:rPr lang="en-US" altLang="zh-CN" sz="3600" b="1" dirty="0">
                <a:latin typeface="宋体" panose="02010600030101010101" pitchFamily="2" charset="-122"/>
                <a:ea typeface="Times New Roman" panose="02020603050405020304" pitchFamily="2" charset="0"/>
              </a:rPr>
              <a:t>……</a:t>
            </a:r>
            <a:r>
              <a:rPr lang="zh-CN" altLang="en-US" sz="3600" b="1" dirty="0">
                <a:latin typeface="Times New Roman" panose="02020603050405020304" pitchFamily="2" charset="0"/>
                <a:cs typeface="Times New Roman" panose="02020603050405020304" pitchFamily="2" charset="0"/>
              </a:rPr>
              <a:t>，但是</a:t>
            </a:r>
            <a:r>
              <a:rPr lang="en-US" altLang="zh-CN" sz="3600" b="1" dirty="0">
                <a:latin typeface="宋体" panose="02010600030101010101" pitchFamily="2" charset="-122"/>
                <a:ea typeface="Times New Roman" panose="02020603050405020304" pitchFamily="2" charset="0"/>
              </a:rPr>
              <a:t>……</a:t>
            </a:r>
            <a:r>
              <a:rPr lang="zh-CN" altLang="en-US" sz="3600" b="1" dirty="0">
                <a:latin typeface="Times New Roman" panose="02020603050405020304" pitchFamily="2" charset="0"/>
                <a:cs typeface="Times New Roman" panose="02020603050405020304" pitchFamily="2" charset="0"/>
              </a:rPr>
              <a:t>”时，</a:t>
            </a:r>
            <a:endParaRPr lang="zh-CN" altLang="en-US" sz="3600" b="1" dirty="0">
              <a:latin typeface="Times New Roman" panose="02020603050405020304" pitchFamily="2" charset="0"/>
              <a:cs typeface="Times New Roman" panose="02020603050405020304" pitchFamily="2" charset="0"/>
            </a:endParaRPr>
          </a:p>
          <a:p>
            <a:pPr>
              <a:lnSpc>
                <a:spcPts val="4000"/>
              </a:lnSpc>
            </a:pPr>
            <a:r>
              <a:rPr lang="en-US" altLang="zh-CN" sz="3600" b="1" dirty="0">
                <a:latin typeface="Times New Roman" panose="02020603050405020304" pitchFamily="2" charset="0"/>
                <a:cs typeface="Times New Roman" panose="02020603050405020304" pitchFamily="2" charset="0"/>
              </a:rPr>
              <a:t>although</a:t>
            </a:r>
            <a:r>
              <a:rPr lang="zh-CN" altLang="en-US" sz="3600" b="1" dirty="0">
                <a:latin typeface="Times New Roman" panose="02020603050405020304" pitchFamily="2" charset="0"/>
                <a:cs typeface="Times New Roman" panose="02020603050405020304" pitchFamily="2" charset="0"/>
              </a:rPr>
              <a:t>和</a:t>
            </a:r>
            <a:r>
              <a:rPr lang="en-US" altLang="zh-CN" sz="3600" b="1" dirty="0">
                <a:latin typeface="Times New Roman" panose="02020603050405020304" pitchFamily="2" charset="0"/>
                <a:cs typeface="Times New Roman" panose="02020603050405020304" pitchFamily="2" charset="0"/>
              </a:rPr>
              <a:t>but</a:t>
            </a:r>
            <a:r>
              <a:rPr lang="zh-CN" altLang="en-US" sz="3600" b="1" dirty="0">
                <a:latin typeface="Times New Roman" panose="02020603050405020304" pitchFamily="2" charset="0"/>
                <a:cs typeface="Times New Roman" panose="02020603050405020304" pitchFamily="2" charset="0"/>
              </a:rPr>
              <a:t>不能在同一个句子中使用。</a:t>
            </a:r>
            <a:endParaRPr lang="en-US" altLang="zh-CN" sz="3600" b="1" dirty="0">
              <a:latin typeface="Times New Roman" panose="02020603050405020304" pitchFamily="2" charset="0"/>
              <a:cs typeface="Times New Roman" panose="02020603050405020304" pitchFamily="2" charset="0"/>
            </a:endParaRPr>
          </a:p>
          <a:p>
            <a:pPr>
              <a:lnSpc>
                <a:spcPts val="4000"/>
              </a:lnSpc>
            </a:pPr>
            <a:r>
              <a:rPr lang="zh-CN" altLang="en-US" sz="3600" b="1" dirty="0">
                <a:latin typeface="Times New Roman" panose="02020603050405020304" pitchFamily="2" charset="0"/>
              </a:rPr>
              <a:t>e.g. </a:t>
            </a:r>
            <a:r>
              <a:rPr lang="en-US" altLang="zh-CN" sz="3600" b="1" dirty="0">
                <a:latin typeface="Times New Roman" panose="02020603050405020304" pitchFamily="2" charset="0"/>
                <a:cs typeface="Times New Roman" panose="02020603050405020304" pitchFamily="2" charset="0"/>
              </a:rPr>
              <a:t>Although the car is old , it still runs </a:t>
            </a:r>
            <a:endParaRPr lang="en-US" altLang="zh-CN" sz="3600" b="1" dirty="0">
              <a:latin typeface="Times New Roman" panose="02020603050405020304" pitchFamily="2" charset="0"/>
              <a:cs typeface="Times New Roman" panose="02020603050405020304" pitchFamily="2" charset="0"/>
            </a:endParaRPr>
          </a:p>
          <a:p>
            <a:pPr>
              <a:lnSpc>
                <a:spcPts val="4000"/>
              </a:lnSpc>
            </a:pPr>
            <a:r>
              <a:rPr lang="zh-CN" altLang="en-US" sz="3600" b="1" dirty="0">
                <a:latin typeface="Times New Roman" panose="02020603050405020304" pitchFamily="2" charset="0"/>
              </a:rPr>
              <a:t>       </a:t>
            </a:r>
            <a:r>
              <a:rPr lang="en-US" altLang="zh-CN" sz="3600" b="1" dirty="0">
                <a:latin typeface="Times New Roman" panose="02020603050405020304" pitchFamily="2" charset="0"/>
                <a:cs typeface="Times New Roman" panose="02020603050405020304" pitchFamily="2" charset="0"/>
              </a:rPr>
              <a:t>well.</a:t>
            </a:r>
            <a:endParaRPr lang="en-US" altLang="zh-CN" sz="3600" b="1" dirty="0">
              <a:latin typeface="Times New Roman" panose="02020603050405020304" pitchFamily="2" charset="0"/>
              <a:cs typeface="Times New Roman" panose="02020603050405020304" pitchFamily="2" charset="0"/>
            </a:endParaRPr>
          </a:p>
          <a:p>
            <a:pPr>
              <a:lnSpc>
                <a:spcPts val="4000"/>
              </a:lnSpc>
            </a:pPr>
            <a:r>
              <a:rPr lang="zh-CN" altLang="en-US" sz="3600" b="1" dirty="0">
                <a:latin typeface="Times New Roman" panose="02020603050405020304" pitchFamily="2" charset="0"/>
              </a:rPr>
              <a:t>       </a:t>
            </a:r>
            <a:r>
              <a:rPr lang="en-US" altLang="zh-CN" sz="3600" b="1" dirty="0">
                <a:latin typeface="Times New Roman" panose="02020603050405020304" pitchFamily="2" charset="0"/>
                <a:cs typeface="Times New Roman" panose="02020603050405020304" pitchFamily="2" charset="0"/>
              </a:rPr>
              <a:t>=The car is old , but it still runs well.</a:t>
            </a:r>
            <a:endParaRPr lang="en-US" altLang="zh-CN" sz="3600" b="1" dirty="0">
              <a:latin typeface="Times New Roman" panose="02020603050405020304" pitchFamily="2" charset="0"/>
              <a:cs typeface="Times New Roman" panose="02020603050405020304" pitchFamily="2" charset="0"/>
            </a:endParaRPr>
          </a:p>
          <a:p>
            <a:pPr>
              <a:lnSpc>
                <a:spcPts val="4000"/>
              </a:lnSpc>
            </a:pPr>
            <a:r>
              <a:rPr lang="zh-CN" altLang="en-US" sz="3600" b="1" dirty="0">
                <a:latin typeface="Times New Roman" panose="02020603050405020304" pitchFamily="2" charset="0"/>
                <a:cs typeface="Times New Roman" panose="02020603050405020304" pitchFamily="2" charset="0"/>
              </a:rPr>
              <a:t>     这辆小车旧了，但是依然跑得不错。</a:t>
            </a:r>
            <a:endParaRPr lang="zh-CN" altLang="en-US" sz="3600" b="1" dirty="0">
              <a:latin typeface="Times New Roman" panose="02020603050405020304" pitchFamily="2" charset="0"/>
              <a:ea typeface="Times New Roman" panose="02020603050405020304" pitchFamily="2"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Text Box 5"/>
          <p:cNvSpPr txBox="1"/>
          <p:nvPr/>
        </p:nvSpPr>
        <p:spPr>
          <a:xfrm>
            <a:off x="457200" y="1052513"/>
            <a:ext cx="8153400" cy="4038600"/>
          </a:xfrm>
          <a:prstGeom prst="rect">
            <a:avLst/>
          </a:prstGeom>
          <a:noFill/>
          <a:ln w="9525">
            <a:noFill/>
          </a:ln>
        </p:spPr>
        <p:txBody>
          <a:bodyPr wrap="square">
            <a:spAutoFit/>
          </a:bodyPr>
          <a:p>
            <a:pPr>
              <a:lnSpc>
                <a:spcPct val="120000"/>
              </a:lnSpc>
            </a:pPr>
            <a:r>
              <a:rPr lang="en-US" altLang="zh-CN" sz="3600" b="1" dirty="0">
                <a:solidFill>
                  <a:srgbClr val="FF0000"/>
                </a:solidFill>
                <a:latin typeface="Times New Roman" panose="02020603050405020304" pitchFamily="2" charset="0"/>
                <a:cs typeface="Times New Roman" panose="02020603050405020304" pitchFamily="2" charset="0"/>
              </a:rPr>
              <a:t>[</a:t>
            </a:r>
            <a:r>
              <a:rPr lang="zh-CN" altLang="en-US" sz="3600" b="1" dirty="0">
                <a:solidFill>
                  <a:srgbClr val="FF0000"/>
                </a:solidFill>
                <a:latin typeface="Times New Roman" panose="02020603050405020304" pitchFamily="2" charset="0"/>
                <a:cs typeface="Times New Roman" panose="02020603050405020304" pitchFamily="2" charset="0"/>
              </a:rPr>
              <a:t>针对训练</a:t>
            </a:r>
            <a:r>
              <a:rPr lang="en-US" altLang="zh-CN" sz="3600" b="1" dirty="0">
                <a:solidFill>
                  <a:srgbClr val="FF0000"/>
                </a:solidFill>
                <a:latin typeface="Times New Roman" panose="02020603050405020304" pitchFamily="2" charset="0"/>
                <a:cs typeface="Times New Roman" panose="02020603050405020304" pitchFamily="2" charset="0"/>
              </a:rPr>
              <a:t>] </a:t>
            </a:r>
            <a:r>
              <a:rPr lang="en-US" altLang="zh-CN" sz="3600" b="1" dirty="0">
                <a:latin typeface="Times New Roman" panose="02020603050405020304" pitchFamily="2" charset="0"/>
                <a:cs typeface="Times New Roman" panose="02020603050405020304" pitchFamily="2" charset="0"/>
              </a:rPr>
              <a:t>   </a:t>
            </a:r>
            <a:endParaRPr lang="en-US" altLang="zh-CN" sz="3600" b="1" dirty="0">
              <a:latin typeface="Times New Roman" panose="02020603050405020304" pitchFamily="2" charset="0"/>
              <a:cs typeface="Times New Roman" panose="02020603050405020304" pitchFamily="2" charset="0"/>
            </a:endParaRPr>
          </a:p>
          <a:p>
            <a:pPr>
              <a:lnSpc>
                <a:spcPct val="120000"/>
              </a:lnSpc>
            </a:pPr>
            <a:r>
              <a:rPr lang="en-US" altLang="zh-CN" sz="3600" b="1" dirty="0">
                <a:latin typeface="Times New Roman" panose="02020603050405020304" pitchFamily="2" charset="0"/>
                <a:cs typeface="Times New Roman" panose="02020603050405020304" pitchFamily="2" charset="0"/>
              </a:rPr>
              <a:t>My cousin knows a lot about history, ______ he is only four years old.</a:t>
            </a:r>
            <a:endParaRPr lang="en-US" altLang="zh-CN" sz="3600" b="1" dirty="0">
              <a:latin typeface="Times New Roman" panose="02020603050405020304" pitchFamily="2" charset="0"/>
              <a:cs typeface="Times New Roman" panose="02020603050405020304" pitchFamily="2" charset="0"/>
            </a:endParaRPr>
          </a:p>
          <a:p>
            <a:pPr>
              <a:lnSpc>
                <a:spcPct val="120000"/>
              </a:lnSpc>
            </a:pPr>
            <a:r>
              <a:rPr lang="en-US" altLang="zh-CN" sz="3600" b="1" dirty="0">
                <a:latin typeface="Times New Roman" panose="02020603050405020304" pitchFamily="2" charset="0"/>
                <a:cs typeface="Times New Roman" panose="02020603050405020304" pitchFamily="2" charset="0"/>
              </a:rPr>
              <a:t>A. because	    </a:t>
            </a:r>
            <a:endParaRPr lang="en-US" altLang="zh-CN" sz="3600" b="1" dirty="0">
              <a:latin typeface="Times New Roman" panose="02020603050405020304" pitchFamily="2" charset="0"/>
              <a:cs typeface="Times New Roman" panose="02020603050405020304" pitchFamily="2" charset="0"/>
            </a:endParaRPr>
          </a:p>
          <a:p>
            <a:pPr>
              <a:lnSpc>
                <a:spcPct val="120000"/>
              </a:lnSpc>
            </a:pPr>
            <a:r>
              <a:rPr lang="en-US" altLang="zh-CN" sz="3600" b="1" dirty="0">
                <a:latin typeface="Times New Roman" panose="02020603050405020304" pitchFamily="2" charset="0"/>
                <a:cs typeface="Times New Roman" panose="02020603050405020304" pitchFamily="2" charset="0"/>
              </a:rPr>
              <a:t>B. so		</a:t>
            </a:r>
            <a:endParaRPr lang="en-US" altLang="zh-CN" sz="3600" b="1" dirty="0">
              <a:latin typeface="Times New Roman" panose="02020603050405020304" pitchFamily="2" charset="0"/>
              <a:cs typeface="Times New Roman" panose="02020603050405020304" pitchFamily="2" charset="0"/>
            </a:endParaRPr>
          </a:p>
          <a:p>
            <a:pPr>
              <a:lnSpc>
                <a:spcPct val="120000"/>
              </a:lnSpc>
            </a:pPr>
            <a:r>
              <a:rPr lang="en-US" altLang="zh-CN" sz="3600" b="1" dirty="0">
                <a:latin typeface="Times New Roman" panose="02020603050405020304" pitchFamily="2" charset="0"/>
                <a:cs typeface="Times New Roman" panose="02020603050405020304" pitchFamily="2" charset="0"/>
              </a:rPr>
              <a:t>C. although  </a:t>
            </a:r>
            <a:endParaRPr lang="en-US" altLang="zh-CN" sz="3600" b="1" dirty="0">
              <a:latin typeface="Times New Roman" panose="02020603050405020304" pitchFamily="2" charset="0"/>
              <a:ea typeface="Times New Roman" panose="02020603050405020304" pitchFamily="2" charset="0"/>
            </a:endParaRPr>
          </a:p>
        </p:txBody>
      </p:sp>
      <p:sp>
        <p:nvSpPr>
          <p:cNvPr id="25603" name="Text Box 6"/>
          <p:cNvSpPr txBox="1"/>
          <p:nvPr/>
        </p:nvSpPr>
        <p:spPr>
          <a:xfrm>
            <a:off x="838200" y="2362200"/>
            <a:ext cx="863600" cy="752475"/>
          </a:xfrm>
          <a:prstGeom prst="rect">
            <a:avLst/>
          </a:prstGeom>
          <a:noFill/>
          <a:ln w="9525">
            <a:noFill/>
          </a:ln>
        </p:spPr>
        <p:txBody>
          <a:bodyPr>
            <a:spAutoFit/>
          </a:bodyPr>
          <a:p>
            <a:pPr>
              <a:lnSpc>
                <a:spcPct val="120000"/>
              </a:lnSpc>
            </a:pPr>
            <a:r>
              <a:rPr lang="en-US" altLang="zh-CN" sz="3600" b="1" dirty="0">
                <a:solidFill>
                  <a:srgbClr val="FF0000"/>
                </a:solidFill>
                <a:latin typeface="Times New Roman" panose="02020603050405020304" pitchFamily="2" charset="0"/>
              </a:rPr>
              <a:t>C</a:t>
            </a:r>
            <a:endParaRPr lang="en-US" altLang="zh-CN" sz="3600" b="1" dirty="0">
              <a:solidFill>
                <a:srgbClr val="FF0000"/>
              </a:solidFill>
              <a:latin typeface="Times New Roman" panose="02020603050405020304" pitchFamily="2" charset="0"/>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256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6" fill="hold" grpId="0" nodeType="clickEffect">
                                  <p:stCondLst>
                                    <p:cond delay="0"/>
                                  </p:stCondLst>
                                  <p:childTnLst>
                                    <p:set>
                                      <p:cBhvr>
                                        <p:cTn id="10" dur="1" fill="hold">
                                          <p:stCondLst>
                                            <p:cond delay="0"/>
                                          </p:stCondLst>
                                        </p:cTn>
                                        <p:tgtEl>
                                          <p:spTgt spid="25603"/>
                                        </p:tgtEl>
                                        <p:attrNameLst>
                                          <p:attrName>style.visibility</p:attrName>
                                        </p:attrNameLst>
                                      </p:cBhvr>
                                      <p:to>
                                        <p:strVal val="visible"/>
                                      </p:to>
                                    </p:set>
                                    <p:anim calcmode="lin" valueType="num">
                                      <p:cBhvr additive="base">
                                        <p:cTn id="11" dur="500" fill="hold"/>
                                        <p:tgtEl>
                                          <p:spTgt spid="25603"/>
                                        </p:tgtEl>
                                        <p:attrNameLst>
                                          <p:attrName>ppt_x</p:attrName>
                                        </p:attrNameLst>
                                      </p:cBhvr>
                                      <p:tavLst>
                                        <p:tav tm="0">
                                          <p:val>
                                            <p:strVal val="1+#ppt_w/2"/>
                                          </p:val>
                                        </p:tav>
                                        <p:tav tm="100000">
                                          <p:val>
                                            <p:strVal val="#ppt_x"/>
                                          </p:val>
                                        </p:tav>
                                      </p:tavLst>
                                    </p:anim>
                                    <p:anim calcmode="lin" valueType="num">
                                      <p:cBhvr additive="base">
                                        <p:cTn id="12" dur="500" fill="hold"/>
                                        <p:tgtEl>
                                          <p:spTgt spid="256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Text Box 5"/>
          <p:cNvSpPr txBox="1"/>
          <p:nvPr/>
        </p:nvSpPr>
        <p:spPr>
          <a:xfrm>
            <a:off x="433388" y="549275"/>
            <a:ext cx="8386762" cy="5362575"/>
          </a:xfrm>
          <a:prstGeom prst="rect">
            <a:avLst/>
          </a:prstGeom>
          <a:noFill/>
          <a:ln w="9525">
            <a:noFill/>
          </a:ln>
        </p:spPr>
        <p:txBody>
          <a:bodyPr>
            <a:spAutoFit/>
          </a:bodyPr>
          <a:p>
            <a:pPr marL="514350" indent="-514350">
              <a:lnSpc>
                <a:spcPct val="120000"/>
              </a:lnSpc>
            </a:pPr>
            <a:r>
              <a:rPr lang="en-US" altLang="zh-CN" sz="3600" b="1" dirty="0">
                <a:latin typeface="Times New Roman" panose="02020603050405020304" pitchFamily="2" charset="0"/>
              </a:rPr>
              <a:t>5. Exercise </a:t>
            </a:r>
            <a:r>
              <a:rPr lang="en-US" altLang="zh-CN" sz="3600" b="1" dirty="0">
                <a:solidFill>
                  <a:srgbClr val="0000FF"/>
                </a:solidFill>
                <a:latin typeface="Times New Roman" panose="02020603050405020304" pitchFamily="2" charset="0"/>
              </a:rPr>
              <a:t>such as</a:t>
            </a:r>
            <a:r>
              <a:rPr lang="en-US" altLang="zh-CN" sz="3600" b="1" dirty="0">
                <a:latin typeface="Times New Roman" panose="02020603050405020304" pitchFamily="2" charset="0"/>
              </a:rPr>
              <a:t> playing sports is fun…</a:t>
            </a:r>
            <a:endParaRPr lang="en-US" altLang="zh-CN" sz="3600" b="1" dirty="0">
              <a:latin typeface="Times New Roman" panose="02020603050405020304" pitchFamily="2" charset="0"/>
            </a:endParaRPr>
          </a:p>
          <a:p>
            <a:pPr marL="514350" indent="-514350">
              <a:lnSpc>
                <a:spcPct val="120000"/>
              </a:lnSpc>
            </a:pPr>
            <a:r>
              <a:rPr lang="en-US" altLang="zh-CN" sz="3600" b="1" dirty="0">
                <a:solidFill>
                  <a:srgbClr val="FF0000"/>
                </a:solidFill>
                <a:latin typeface="Times New Roman" panose="02020603050405020304" pitchFamily="2" charset="0"/>
              </a:rPr>
              <a:t>    such as  </a:t>
            </a:r>
            <a:r>
              <a:rPr lang="zh-CN" altLang="en-US" sz="3600" b="1" dirty="0">
                <a:solidFill>
                  <a:srgbClr val="FF0000"/>
                </a:solidFill>
                <a:latin typeface="Times New Roman" panose="02020603050405020304" pitchFamily="2" charset="0"/>
              </a:rPr>
              <a:t>意为“像</a:t>
            </a:r>
            <a:r>
              <a:rPr lang="en-US" altLang="zh-CN" sz="3600" b="1" dirty="0">
                <a:solidFill>
                  <a:srgbClr val="FF0000"/>
                </a:solidFill>
                <a:latin typeface="宋体" panose="02010600030101010101" pitchFamily="2" charset="-122"/>
              </a:rPr>
              <a:t>……</a:t>
            </a:r>
            <a:r>
              <a:rPr lang="zh-CN" altLang="en-US" sz="3600" b="1" dirty="0">
                <a:solidFill>
                  <a:srgbClr val="FF0000"/>
                </a:solidFill>
                <a:latin typeface="Times New Roman" panose="02020603050405020304" pitchFamily="2" charset="0"/>
              </a:rPr>
              <a:t>这样”，表示列举</a:t>
            </a:r>
            <a:r>
              <a:rPr lang="zh-CN" altLang="en-US" sz="3600" b="1" dirty="0">
                <a:solidFill>
                  <a:srgbClr val="FF0000"/>
                </a:solidFill>
                <a:latin typeface="Times New Roman" panose="02020603050405020304" pitchFamily="2" charset="0"/>
                <a:cs typeface="Times New Roman" panose="02020603050405020304" pitchFamily="2" charset="0"/>
              </a:rPr>
              <a:t>。</a:t>
            </a:r>
            <a:endParaRPr lang="en-US" altLang="zh-CN" sz="3600" b="1" dirty="0">
              <a:solidFill>
                <a:srgbClr val="FF0000"/>
              </a:solidFill>
              <a:latin typeface="Times New Roman" panose="02020603050405020304" pitchFamily="2" charset="0"/>
              <a:cs typeface="Times New Roman" panose="02020603050405020304" pitchFamily="2" charset="0"/>
            </a:endParaRPr>
          </a:p>
          <a:p>
            <a:pPr marL="514350" indent="-514350">
              <a:lnSpc>
                <a:spcPct val="120000"/>
              </a:lnSpc>
            </a:pPr>
            <a:r>
              <a:rPr lang="en-US" altLang="zh-CN" sz="3600" b="1" dirty="0">
                <a:solidFill>
                  <a:srgbClr val="00B050"/>
                </a:solidFill>
                <a:latin typeface="Times New Roman" panose="02020603050405020304" pitchFamily="2" charset="0"/>
                <a:cs typeface="Times New Roman" panose="02020603050405020304" pitchFamily="2" charset="0"/>
              </a:rPr>
              <a:t>    </a:t>
            </a:r>
            <a:r>
              <a:rPr lang="zh-CN" altLang="en-US" sz="3600" b="1" dirty="0">
                <a:solidFill>
                  <a:srgbClr val="9900CC"/>
                </a:solidFill>
                <a:latin typeface="Times New Roman" panose="02020603050405020304" pitchFamily="2" charset="0"/>
                <a:cs typeface="Times New Roman" panose="02020603050405020304" pitchFamily="2" charset="0"/>
              </a:rPr>
              <a:t>结构常为：名词</a:t>
            </a:r>
            <a:r>
              <a:rPr lang="en-US" altLang="zh-CN" sz="3600" b="1" dirty="0">
                <a:solidFill>
                  <a:srgbClr val="9900CC"/>
                </a:solidFill>
                <a:latin typeface="Times New Roman" panose="02020603050405020304" pitchFamily="2" charset="0"/>
                <a:cs typeface="Times New Roman" panose="02020603050405020304" pitchFamily="2" charset="0"/>
              </a:rPr>
              <a:t>+ such as  + </a:t>
            </a:r>
            <a:r>
              <a:rPr lang="zh-CN" altLang="en-US" sz="3600" b="1" dirty="0">
                <a:solidFill>
                  <a:srgbClr val="9900CC"/>
                </a:solidFill>
                <a:latin typeface="Times New Roman" panose="02020603050405020304" pitchFamily="2" charset="0"/>
                <a:cs typeface="Times New Roman" panose="02020603050405020304" pitchFamily="2" charset="0"/>
              </a:rPr>
              <a:t>例子</a:t>
            </a:r>
            <a:endParaRPr lang="en-US" altLang="zh-CN" sz="3600" b="1" dirty="0">
              <a:solidFill>
                <a:srgbClr val="9900CC"/>
              </a:solidFill>
              <a:latin typeface="Times New Roman" panose="02020603050405020304" pitchFamily="2" charset="0"/>
              <a:cs typeface="Times New Roman" panose="02020603050405020304" pitchFamily="2" charset="0"/>
            </a:endParaRPr>
          </a:p>
          <a:p>
            <a:pPr marL="514350" indent="-514350">
              <a:lnSpc>
                <a:spcPct val="120000"/>
              </a:lnSpc>
            </a:pPr>
            <a:r>
              <a:rPr lang="en-US" altLang="zh-CN" sz="3600" b="1" dirty="0">
                <a:latin typeface="Times New Roman" panose="02020603050405020304" pitchFamily="2" charset="0"/>
                <a:cs typeface="Times New Roman" panose="02020603050405020304" pitchFamily="2" charset="0"/>
              </a:rPr>
              <a:t>    e.g. She likes animas </a:t>
            </a:r>
            <a:r>
              <a:rPr lang="en-US" altLang="zh-CN" sz="3600" b="1" dirty="0">
                <a:solidFill>
                  <a:srgbClr val="0000FF"/>
                </a:solidFill>
                <a:latin typeface="Times New Roman" panose="02020603050405020304" pitchFamily="2" charset="0"/>
                <a:cs typeface="Times New Roman" panose="02020603050405020304" pitchFamily="2" charset="0"/>
              </a:rPr>
              <a:t>such as</a:t>
            </a:r>
            <a:r>
              <a:rPr lang="en-US" altLang="zh-CN" sz="3600" b="1" dirty="0">
                <a:solidFill>
                  <a:srgbClr val="FF00FF"/>
                </a:solidFill>
                <a:latin typeface="Times New Roman" panose="02020603050405020304" pitchFamily="2" charset="0"/>
                <a:cs typeface="Times New Roman" panose="02020603050405020304" pitchFamily="2" charset="0"/>
              </a:rPr>
              <a:t> </a:t>
            </a:r>
            <a:r>
              <a:rPr lang="en-US" altLang="zh-CN" sz="3600" b="1" dirty="0">
                <a:latin typeface="Times New Roman" panose="02020603050405020304" pitchFamily="2" charset="0"/>
                <a:cs typeface="Times New Roman" panose="02020603050405020304" pitchFamily="2" charset="0"/>
              </a:rPr>
              <a:t>rabbits </a:t>
            </a:r>
            <a:endParaRPr lang="en-US" altLang="zh-CN" sz="3600" b="1" dirty="0">
              <a:latin typeface="Times New Roman" panose="02020603050405020304" pitchFamily="2" charset="0"/>
              <a:cs typeface="Times New Roman" panose="02020603050405020304" pitchFamily="2" charset="0"/>
            </a:endParaRPr>
          </a:p>
          <a:p>
            <a:pPr marL="514350" indent="-514350">
              <a:lnSpc>
                <a:spcPct val="120000"/>
              </a:lnSpc>
            </a:pPr>
            <a:r>
              <a:rPr lang="en-US" altLang="zh-CN" sz="3600" b="1" dirty="0">
                <a:latin typeface="Times New Roman" panose="02020603050405020304" pitchFamily="2" charset="0"/>
                <a:cs typeface="Times New Roman" panose="02020603050405020304" pitchFamily="2" charset="0"/>
              </a:rPr>
              <a:t>           and birds.</a:t>
            </a:r>
            <a:endParaRPr lang="en-US" altLang="zh-CN" sz="3600" b="1" dirty="0">
              <a:latin typeface="Times New Roman" panose="02020603050405020304" pitchFamily="2" charset="0"/>
              <a:cs typeface="Times New Roman" panose="02020603050405020304" pitchFamily="2" charset="0"/>
            </a:endParaRPr>
          </a:p>
          <a:p>
            <a:pPr marL="514350" indent="-514350">
              <a:lnSpc>
                <a:spcPct val="120000"/>
              </a:lnSpc>
            </a:pPr>
            <a:r>
              <a:rPr lang="zh-CN" altLang="en-US" sz="3600" b="1" dirty="0">
                <a:latin typeface="Times New Roman" panose="02020603050405020304" pitchFamily="2" charset="0"/>
                <a:cs typeface="Times New Roman" panose="02020603050405020304" pitchFamily="2" charset="0"/>
              </a:rPr>
              <a:t>           她喜欢像兔子、小鸟这样的小动 </a:t>
            </a:r>
            <a:endParaRPr lang="zh-CN" altLang="en-US" sz="3600" b="1" dirty="0">
              <a:latin typeface="Times New Roman" panose="02020603050405020304" pitchFamily="2" charset="0"/>
              <a:cs typeface="Times New Roman" panose="02020603050405020304" pitchFamily="2" charset="0"/>
            </a:endParaRPr>
          </a:p>
          <a:p>
            <a:pPr marL="514350" indent="-514350">
              <a:lnSpc>
                <a:spcPct val="120000"/>
              </a:lnSpc>
            </a:pPr>
            <a:r>
              <a:rPr lang="zh-CN" altLang="en-US" sz="3600" b="1" dirty="0">
                <a:latin typeface="Times New Roman" panose="02020603050405020304" pitchFamily="2" charset="0"/>
                <a:cs typeface="Times New Roman" panose="02020603050405020304" pitchFamily="2" charset="0"/>
              </a:rPr>
              <a:t>           物。</a:t>
            </a:r>
            <a:endParaRPr lang="en-US" altLang="zh-CN" sz="3600" b="1" dirty="0">
              <a:solidFill>
                <a:srgbClr val="FF0000"/>
              </a:solidFill>
              <a:latin typeface="Times New Roman" panose="02020603050405020304" pitchFamily="2" charset="0"/>
              <a:ea typeface="Times New Roman" panose="02020603050405020304" pitchFamily="2" charset="0"/>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6626">
                                            <p:txEl>
                                              <p:charRg st="0" end="43"/>
                                            </p:txEl>
                                          </p:spTgt>
                                        </p:tgtEl>
                                        <p:attrNameLst>
                                          <p:attrName>style.visibility</p:attrName>
                                        </p:attrNameLst>
                                      </p:cBhvr>
                                      <p:to>
                                        <p:strVal val="visible"/>
                                      </p:to>
                                    </p:set>
                                    <p:anim calcmode="lin" valueType="num">
                                      <p:cBhvr>
                                        <p:cTn id="7" dur="500" fill="hold"/>
                                        <p:tgtEl>
                                          <p:spTgt spid="26626">
                                            <p:txEl>
                                              <p:charRg st="0" end="43"/>
                                            </p:txEl>
                                          </p:spTgt>
                                        </p:tgtEl>
                                        <p:attrNameLst>
                                          <p:attrName>ppt_w</p:attrName>
                                        </p:attrNameLst>
                                      </p:cBhvr>
                                      <p:tavLst>
                                        <p:tav tm="0">
                                          <p:val>
                                            <p:fltVal val="0.000000"/>
                                          </p:val>
                                        </p:tav>
                                        <p:tav tm="100000">
                                          <p:val>
                                            <p:strVal val="#ppt_w"/>
                                          </p:val>
                                        </p:tav>
                                      </p:tavLst>
                                    </p:anim>
                                    <p:anim calcmode="lin" valueType="num">
                                      <p:cBhvr>
                                        <p:cTn id="8" dur="500" fill="hold"/>
                                        <p:tgtEl>
                                          <p:spTgt spid="26626">
                                            <p:txEl>
                                              <p:charRg st="0" end="43"/>
                                            </p:txEl>
                                          </p:spTgt>
                                        </p:tgtEl>
                                        <p:attrNameLst>
                                          <p:attrName>ppt_h</p:attrName>
                                        </p:attrNameLst>
                                      </p:cBhvr>
                                      <p:tavLst>
                                        <p:tav tm="0">
                                          <p:val>
                                            <p:fltVal val="0.000000"/>
                                          </p:val>
                                        </p:tav>
                                        <p:tav tm="100000">
                                          <p:val>
                                            <p:strVal val="#ppt_h"/>
                                          </p:val>
                                        </p:tav>
                                      </p:tavLst>
                                    </p:anim>
                                    <p:anim calcmode="lin" valueType="num">
                                      <p:cBhvr>
                                        <p:cTn id="9" dur="500" fill="hold"/>
                                        <p:tgtEl>
                                          <p:spTgt spid="26626">
                                            <p:txEl>
                                              <p:charRg st="0" end="43"/>
                                            </p:txEl>
                                          </p:spTgt>
                                        </p:tgtEl>
                                        <p:attrNameLst>
                                          <p:attrName>style.rotation</p:attrName>
                                        </p:attrNameLst>
                                      </p:cBhvr>
                                      <p:tavLst>
                                        <p:tav tm="0">
                                          <p:val>
                                            <p:fltVal val="360.000000"/>
                                          </p:val>
                                        </p:tav>
                                        <p:tav tm="100000">
                                          <p:val>
                                            <p:fltVal val="0.000000"/>
                                          </p:val>
                                        </p:tav>
                                      </p:tavLst>
                                    </p:anim>
                                    <p:animEffect transition="in" filter="fade">
                                      <p:cBhvr>
                                        <p:cTn id="10" dur="500"/>
                                        <p:tgtEl>
                                          <p:spTgt spid="26626">
                                            <p:txEl>
                                              <p:charRg st="0" end="4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26626">
                                            <p:txEl>
                                              <p:charRg st="43" end="72"/>
                                            </p:txEl>
                                          </p:spTgt>
                                        </p:tgtEl>
                                        <p:attrNameLst>
                                          <p:attrName>style.visibility</p:attrName>
                                        </p:attrNameLst>
                                      </p:cBhvr>
                                      <p:to>
                                        <p:strVal val="visible"/>
                                      </p:to>
                                    </p:set>
                                    <p:animEffect transition="in" filter="box(in)">
                                      <p:cBhvr>
                                        <p:cTn id="15" dur="500"/>
                                        <p:tgtEl>
                                          <p:spTgt spid="26626">
                                            <p:txEl>
                                              <p:charRg st="43" end="72"/>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26626">
                                            <p:txEl>
                                              <p:charRg st="72" end="99"/>
                                            </p:txEl>
                                          </p:spTgt>
                                        </p:tgtEl>
                                        <p:attrNameLst>
                                          <p:attrName>style.visibility</p:attrName>
                                        </p:attrNameLst>
                                      </p:cBhvr>
                                      <p:to>
                                        <p:strVal val="visible"/>
                                      </p:to>
                                    </p:set>
                                    <p:animEffect transition="in" filter="box(in)">
                                      <p:cBhvr>
                                        <p:cTn id="18" dur="500"/>
                                        <p:tgtEl>
                                          <p:spTgt spid="26626">
                                            <p:txEl>
                                              <p:charRg st="72" end="99"/>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6626">
                                            <p:txEl>
                                              <p:charRg st="99" end="142"/>
                                            </p:txEl>
                                          </p:spTgt>
                                        </p:tgtEl>
                                        <p:attrNameLst>
                                          <p:attrName>style.visibility</p:attrName>
                                        </p:attrNameLst>
                                      </p:cBhvr>
                                      <p:to>
                                        <p:strVal val="visible"/>
                                      </p:to>
                                    </p:set>
                                    <p:animEffect transition="in" filter="blinds(horizontal)">
                                      <p:cBhvr>
                                        <p:cTn id="23" dur="500"/>
                                        <p:tgtEl>
                                          <p:spTgt spid="26626">
                                            <p:txEl>
                                              <p:charRg st="99" end="142"/>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26626">
                                            <p:txEl>
                                              <p:charRg st="142" end="164"/>
                                            </p:txEl>
                                          </p:spTgt>
                                        </p:tgtEl>
                                        <p:attrNameLst>
                                          <p:attrName>style.visibility</p:attrName>
                                        </p:attrNameLst>
                                      </p:cBhvr>
                                      <p:to>
                                        <p:strVal val="visible"/>
                                      </p:to>
                                    </p:set>
                                    <p:animEffect transition="in" filter="blinds(horizontal)">
                                      <p:cBhvr>
                                        <p:cTn id="26" dur="500"/>
                                        <p:tgtEl>
                                          <p:spTgt spid="26626">
                                            <p:txEl>
                                              <p:charRg st="142" end="164"/>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26626">
                                            <p:txEl>
                                              <p:charRg st="164" end="191"/>
                                            </p:txEl>
                                          </p:spTgt>
                                        </p:tgtEl>
                                        <p:attrNameLst>
                                          <p:attrName>style.visibility</p:attrName>
                                        </p:attrNameLst>
                                      </p:cBhvr>
                                      <p:to>
                                        <p:strVal val="visible"/>
                                      </p:to>
                                    </p:set>
                                    <p:animEffect transition="in" filter="blinds(horizontal)">
                                      <p:cBhvr>
                                        <p:cTn id="29" dur="500"/>
                                        <p:tgtEl>
                                          <p:spTgt spid="26626">
                                            <p:txEl>
                                              <p:charRg st="164" end="191"/>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26626">
                                            <p:txEl>
                                              <p:charRg st="191" end="205"/>
                                            </p:txEl>
                                          </p:spTgt>
                                        </p:tgtEl>
                                        <p:attrNameLst>
                                          <p:attrName>style.visibility</p:attrName>
                                        </p:attrNameLst>
                                      </p:cBhvr>
                                      <p:to>
                                        <p:strVal val="visible"/>
                                      </p:to>
                                    </p:set>
                                    <p:animEffect transition="in" filter="blinds(horizontal)">
                                      <p:cBhvr>
                                        <p:cTn id="32" dur="500"/>
                                        <p:tgtEl>
                                          <p:spTgt spid="26626">
                                            <p:txEl>
                                              <p:charRg st="191" end="20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TextBox 3"/>
          <p:cNvSpPr txBox="1"/>
          <p:nvPr/>
        </p:nvSpPr>
        <p:spPr>
          <a:xfrm>
            <a:off x="381000" y="685800"/>
            <a:ext cx="8915400" cy="639763"/>
          </a:xfrm>
          <a:prstGeom prst="rect">
            <a:avLst/>
          </a:prstGeom>
          <a:noFill/>
          <a:ln w="9525">
            <a:noFill/>
          </a:ln>
        </p:spPr>
        <p:txBody>
          <a:bodyPr>
            <a:spAutoFit/>
          </a:bodyPr>
          <a:p>
            <a:r>
              <a:rPr lang="en-US" altLang="zh-CN" sz="3600" b="1" dirty="0">
                <a:latin typeface="Times New Roman" panose="02020603050405020304" pitchFamily="2" charset="0"/>
                <a:sym typeface="Arial" panose="020B0604020202020204" pitchFamily="34" charset="0"/>
              </a:rPr>
              <a:t>5. So start exercising</a:t>
            </a:r>
            <a:r>
              <a:rPr lang="en-US" altLang="zh-CN" sz="3600" b="1" dirty="0">
                <a:solidFill>
                  <a:srgbClr val="0000FF"/>
                </a:solidFill>
                <a:latin typeface="Times New Roman" panose="02020603050405020304" pitchFamily="2" charset="0"/>
                <a:sym typeface="Arial" panose="020B0604020202020204" pitchFamily="34" charset="0"/>
              </a:rPr>
              <a:t> </a:t>
            </a:r>
            <a:r>
              <a:rPr lang="en-US" altLang="zh-CN" sz="3600" b="1" dirty="0">
                <a:solidFill>
                  <a:srgbClr val="FF0000"/>
                </a:solidFill>
                <a:latin typeface="Times New Roman" panose="02020603050405020304" pitchFamily="2" charset="0"/>
                <a:sym typeface="Arial" panose="020B0604020202020204" pitchFamily="34" charset="0"/>
              </a:rPr>
              <a:t>before it’s too late</a:t>
            </a:r>
            <a:r>
              <a:rPr lang="en-US" altLang="zh-CN" sz="3600" b="1" dirty="0">
                <a:latin typeface="Times New Roman" panose="02020603050405020304" pitchFamily="2" charset="0"/>
                <a:sym typeface="Arial" panose="020B0604020202020204" pitchFamily="34" charset="0"/>
              </a:rPr>
              <a:t>!</a:t>
            </a:r>
            <a:endParaRPr lang="en-US" altLang="zh-CN" sz="3600" b="1" dirty="0">
              <a:latin typeface="Times New Roman" panose="02020603050405020304" pitchFamily="2" charset="0"/>
              <a:sym typeface="Arial" panose="020B0604020202020204" pitchFamily="34" charset="0"/>
            </a:endParaRPr>
          </a:p>
        </p:txBody>
      </p:sp>
      <p:sp>
        <p:nvSpPr>
          <p:cNvPr id="27651" name="TextBox 4"/>
          <p:cNvSpPr txBox="1"/>
          <p:nvPr/>
        </p:nvSpPr>
        <p:spPr>
          <a:xfrm>
            <a:off x="685800" y="1449388"/>
            <a:ext cx="8077200" cy="6299200"/>
          </a:xfrm>
          <a:prstGeom prst="rect">
            <a:avLst/>
          </a:prstGeom>
          <a:noFill/>
          <a:ln w="9525">
            <a:noFill/>
          </a:ln>
        </p:spPr>
        <p:txBody>
          <a:bodyPr wrap="square">
            <a:spAutoFit/>
          </a:bodyPr>
          <a:p>
            <a:pPr>
              <a:lnSpc>
                <a:spcPts val="3765"/>
              </a:lnSpc>
            </a:pPr>
            <a:r>
              <a:rPr lang="zh-CN" altLang="en-US" sz="3600" b="1" dirty="0">
                <a:solidFill>
                  <a:srgbClr val="FF0000"/>
                </a:solidFill>
                <a:latin typeface="Times New Roman" panose="02020603050405020304" pitchFamily="2" charset="0"/>
                <a:sym typeface="Arial" panose="020B0604020202020204" pitchFamily="34" charset="0"/>
              </a:rPr>
              <a:t>(1) i</a:t>
            </a:r>
            <a:r>
              <a:rPr lang="en-US" altLang="zh-CN" sz="3600" b="1" dirty="0">
                <a:solidFill>
                  <a:srgbClr val="FF0000"/>
                </a:solidFill>
                <a:latin typeface="Times New Roman" panose="02020603050405020304" pitchFamily="2" charset="0"/>
                <a:sym typeface="Arial" panose="020B0604020202020204" pitchFamily="34" charset="0"/>
              </a:rPr>
              <a:t>t’s too late </a:t>
            </a:r>
            <a:r>
              <a:rPr lang="zh-CN" altLang="en-US" sz="3600" b="1" dirty="0">
                <a:solidFill>
                  <a:srgbClr val="FF0000"/>
                </a:solidFill>
                <a:latin typeface="Times New Roman" panose="02020603050405020304" pitchFamily="2" charset="0"/>
                <a:sym typeface="Arial" panose="020B0604020202020204" pitchFamily="34" charset="0"/>
              </a:rPr>
              <a:t>意思为“为时太晚，来不</a:t>
            </a:r>
            <a:endParaRPr lang="zh-CN" altLang="en-US" sz="3600" b="1" dirty="0">
              <a:solidFill>
                <a:srgbClr val="FF0000"/>
              </a:solidFill>
              <a:latin typeface="Times New Roman" panose="02020603050405020304" pitchFamily="2" charset="0"/>
              <a:sym typeface="Arial" panose="020B0604020202020204" pitchFamily="34" charset="0"/>
            </a:endParaRPr>
          </a:p>
          <a:p>
            <a:pPr>
              <a:lnSpc>
                <a:spcPts val="3765"/>
              </a:lnSpc>
            </a:pPr>
            <a:r>
              <a:rPr lang="zh-CN" altLang="en-US" sz="3600" b="1" dirty="0">
                <a:solidFill>
                  <a:srgbClr val="FF0000"/>
                </a:solidFill>
                <a:latin typeface="Times New Roman" panose="02020603050405020304" pitchFamily="2" charset="0"/>
                <a:sym typeface="Arial" panose="020B0604020202020204" pitchFamily="34" charset="0"/>
              </a:rPr>
              <a:t>     及了”, 是英语的一个常用表达。</a:t>
            </a:r>
            <a:endParaRPr lang="en-US" altLang="zh-CN" sz="3600" b="1" dirty="0">
              <a:solidFill>
                <a:srgbClr val="FF0000"/>
              </a:solidFill>
              <a:latin typeface="Times New Roman" panose="02020603050405020304" pitchFamily="2" charset="0"/>
              <a:sym typeface="Arial" panose="020B0604020202020204" pitchFamily="34" charset="0"/>
            </a:endParaRPr>
          </a:p>
          <a:p>
            <a:pPr>
              <a:lnSpc>
                <a:spcPts val="3765"/>
              </a:lnSpc>
            </a:pPr>
            <a:r>
              <a:rPr lang="zh-CN" altLang="en-US" sz="3600" b="1" dirty="0">
                <a:latin typeface="Times New Roman" panose="02020603050405020304" pitchFamily="2" charset="0"/>
                <a:sym typeface="Arial" panose="020B0604020202020204" pitchFamily="34" charset="0"/>
              </a:rPr>
              <a:t>e.g.</a:t>
            </a:r>
            <a:r>
              <a:rPr lang="en-US" altLang="zh-CN" sz="3600" b="1" dirty="0">
                <a:latin typeface="Times New Roman" panose="02020603050405020304" pitchFamily="2" charset="0"/>
                <a:sym typeface="Arial" panose="020B0604020202020204" pitchFamily="34" charset="0"/>
              </a:rPr>
              <a:t>Now you know you are wrong , but </a:t>
            </a:r>
            <a:endParaRPr lang="en-US" altLang="zh-CN" sz="3600" b="1" dirty="0">
              <a:latin typeface="Times New Roman" panose="02020603050405020304" pitchFamily="2" charset="0"/>
              <a:sym typeface="Arial" panose="020B0604020202020204" pitchFamily="34" charset="0"/>
            </a:endParaRPr>
          </a:p>
          <a:p>
            <a:pPr>
              <a:lnSpc>
                <a:spcPts val="3765"/>
              </a:lnSpc>
            </a:pPr>
            <a:r>
              <a:rPr lang="zh-CN" altLang="en-US" sz="3600" b="1" dirty="0">
                <a:latin typeface="Times New Roman" panose="02020603050405020304" pitchFamily="2" charset="0"/>
                <a:sym typeface="Arial" panose="020B0604020202020204" pitchFamily="34" charset="0"/>
              </a:rPr>
              <a:t>      </a:t>
            </a:r>
            <a:r>
              <a:rPr lang="en-US" altLang="zh-CN" sz="3600" b="1" dirty="0">
                <a:latin typeface="Times New Roman" panose="02020603050405020304" pitchFamily="2" charset="0"/>
                <a:sym typeface="Arial" panose="020B0604020202020204" pitchFamily="34" charset="0"/>
              </a:rPr>
              <a:t>it’s too late.</a:t>
            </a:r>
            <a:endParaRPr lang="en-US" altLang="zh-CN" sz="3600" b="1" dirty="0">
              <a:latin typeface="Times New Roman" panose="02020603050405020304" pitchFamily="2" charset="0"/>
              <a:sym typeface="Arial" panose="020B0604020202020204" pitchFamily="34" charset="0"/>
            </a:endParaRPr>
          </a:p>
          <a:p>
            <a:pPr>
              <a:lnSpc>
                <a:spcPts val="3765"/>
              </a:lnSpc>
            </a:pPr>
            <a:r>
              <a:rPr lang="zh-CN" altLang="en-US" sz="3600" b="1" dirty="0">
                <a:latin typeface="Times New Roman" panose="02020603050405020304" pitchFamily="2" charset="0"/>
                <a:sym typeface="Arial" panose="020B0604020202020204" pitchFamily="34" charset="0"/>
              </a:rPr>
              <a:t>     你现在知道错了，但已经太晚了。</a:t>
            </a:r>
            <a:endParaRPr lang="zh-CN" altLang="en-US" sz="3600" b="1" dirty="0">
              <a:solidFill>
                <a:srgbClr val="FF0000"/>
              </a:solidFill>
              <a:latin typeface="Times New Roman" panose="02020603050405020304" pitchFamily="2" charset="0"/>
              <a:sym typeface="Arial" panose="020B0604020202020204" pitchFamily="34" charset="0"/>
            </a:endParaRPr>
          </a:p>
          <a:p>
            <a:pPr>
              <a:lnSpc>
                <a:spcPts val="3765"/>
              </a:lnSpc>
            </a:pPr>
            <a:r>
              <a:rPr lang="zh-CN" altLang="en-US" sz="3600" b="1" dirty="0">
                <a:solidFill>
                  <a:srgbClr val="FF0000"/>
                </a:solidFill>
                <a:latin typeface="Times New Roman" panose="02020603050405020304" pitchFamily="2" charset="0"/>
                <a:sym typeface="Arial" panose="020B0604020202020204" pitchFamily="34" charset="0"/>
              </a:rPr>
              <a:t>(2) i</a:t>
            </a:r>
            <a:r>
              <a:rPr lang="en-US" altLang="zh-CN" sz="3600" b="1" dirty="0">
                <a:solidFill>
                  <a:srgbClr val="FF0000"/>
                </a:solidFill>
                <a:latin typeface="Times New Roman" panose="02020603050405020304" pitchFamily="2" charset="0"/>
                <a:sym typeface="Arial" panose="020B0604020202020204" pitchFamily="34" charset="0"/>
              </a:rPr>
              <a:t>t’s too late </a:t>
            </a:r>
            <a:r>
              <a:rPr lang="zh-CN" altLang="en-US" sz="3600" b="1" dirty="0">
                <a:solidFill>
                  <a:srgbClr val="FF0000"/>
                </a:solidFill>
                <a:latin typeface="Times New Roman" panose="02020603050405020304" pitchFamily="2" charset="0"/>
                <a:sym typeface="Arial" panose="020B0604020202020204" pitchFamily="34" charset="0"/>
              </a:rPr>
              <a:t>与</a:t>
            </a:r>
            <a:r>
              <a:rPr lang="en-US" altLang="zh-CN" sz="3600" b="1" dirty="0">
                <a:solidFill>
                  <a:srgbClr val="FF0000"/>
                </a:solidFill>
                <a:latin typeface="Times New Roman" panose="02020603050405020304" pitchFamily="2" charset="0"/>
                <a:sym typeface="Arial" panose="020B0604020202020204" pitchFamily="34" charset="0"/>
              </a:rPr>
              <a:t>before</a:t>
            </a:r>
            <a:r>
              <a:rPr lang="zh-CN" altLang="en-US" sz="3600" b="1" dirty="0">
                <a:solidFill>
                  <a:srgbClr val="FF0000"/>
                </a:solidFill>
                <a:latin typeface="Times New Roman" panose="02020603050405020304" pitchFamily="2" charset="0"/>
                <a:sym typeface="Arial" panose="020B0604020202020204" pitchFamily="34" charset="0"/>
              </a:rPr>
              <a:t>共同组成从句，</a:t>
            </a:r>
            <a:endParaRPr lang="zh-CN" altLang="en-US" sz="3600" b="1" dirty="0">
              <a:solidFill>
                <a:srgbClr val="FF0000"/>
              </a:solidFill>
              <a:latin typeface="Times New Roman" panose="02020603050405020304" pitchFamily="2" charset="0"/>
              <a:sym typeface="Arial" panose="020B0604020202020204" pitchFamily="34" charset="0"/>
            </a:endParaRPr>
          </a:p>
          <a:p>
            <a:pPr>
              <a:lnSpc>
                <a:spcPts val="3765"/>
              </a:lnSpc>
            </a:pPr>
            <a:r>
              <a:rPr lang="zh-CN" altLang="en-US" sz="3600" b="1" dirty="0">
                <a:solidFill>
                  <a:srgbClr val="FF0000"/>
                </a:solidFill>
                <a:latin typeface="Times New Roman" panose="02020603050405020304" pitchFamily="2" charset="0"/>
                <a:sym typeface="Arial" panose="020B0604020202020204" pitchFamily="34" charset="0"/>
              </a:rPr>
              <a:t>     表示“不要等到为时已晚,不要等到来</a:t>
            </a:r>
            <a:endParaRPr lang="zh-CN" altLang="en-US" sz="3600" b="1" dirty="0">
              <a:solidFill>
                <a:srgbClr val="FF0000"/>
              </a:solidFill>
              <a:latin typeface="Times New Roman" panose="02020603050405020304" pitchFamily="2" charset="0"/>
              <a:sym typeface="Arial" panose="020B0604020202020204" pitchFamily="34" charset="0"/>
            </a:endParaRPr>
          </a:p>
          <a:p>
            <a:pPr>
              <a:lnSpc>
                <a:spcPts val="3765"/>
              </a:lnSpc>
            </a:pPr>
            <a:r>
              <a:rPr lang="zh-CN" altLang="en-US" sz="3600" b="1" dirty="0">
                <a:solidFill>
                  <a:srgbClr val="FF0000"/>
                </a:solidFill>
                <a:latin typeface="Times New Roman" panose="02020603050405020304" pitchFamily="2" charset="0"/>
                <a:sym typeface="Arial" panose="020B0604020202020204" pitchFamily="34" charset="0"/>
              </a:rPr>
              <a:t>    不及的时候,趁还来的及”。</a:t>
            </a:r>
            <a:endParaRPr lang="en-US" altLang="zh-CN" sz="3600" b="1" dirty="0">
              <a:solidFill>
                <a:srgbClr val="FF0000"/>
              </a:solidFill>
              <a:latin typeface="Times New Roman" panose="02020603050405020304" pitchFamily="2" charset="0"/>
              <a:sym typeface="Arial" panose="020B0604020202020204" pitchFamily="34" charset="0"/>
            </a:endParaRPr>
          </a:p>
          <a:p>
            <a:pPr>
              <a:lnSpc>
                <a:spcPts val="3765"/>
              </a:lnSpc>
            </a:pPr>
            <a:r>
              <a:rPr lang="zh-CN" altLang="en-US" sz="3600" b="1" dirty="0">
                <a:latin typeface="Times New Roman" panose="02020603050405020304" pitchFamily="2" charset="0"/>
                <a:sym typeface="Arial" panose="020B0604020202020204" pitchFamily="34" charset="0"/>
              </a:rPr>
              <a:t>e.g.</a:t>
            </a:r>
            <a:r>
              <a:rPr lang="en-US" altLang="zh-CN" sz="3600" b="1" dirty="0">
                <a:latin typeface="Times New Roman" panose="02020603050405020304" pitchFamily="2" charset="0"/>
                <a:sym typeface="Arial" panose="020B0604020202020204" pitchFamily="34" charset="0"/>
              </a:rPr>
              <a:t>You should work harder before it’s </a:t>
            </a:r>
            <a:endParaRPr lang="en-US" altLang="zh-CN" sz="3600" b="1" dirty="0">
              <a:latin typeface="Times New Roman" panose="02020603050405020304" pitchFamily="2" charset="0"/>
              <a:sym typeface="Arial" panose="020B0604020202020204" pitchFamily="34" charset="0"/>
            </a:endParaRPr>
          </a:p>
          <a:p>
            <a:pPr>
              <a:lnSpc>
                <a:spcPts val="3765"/>
              </a:lnSpc>
            </a:pPr>
            <a:r>
              <a:rPr lang="zh-CN" altLang="en-US" sz="3600" b="1" dirty="0">
                <a:latin typeface="Times New Roman" panose="02020603050405020304" pitchFamily="2" charset="0"/>
                <a:sym typeface="Arial" panose="020B0604020202020204" pitchFamily="34" charset="0"/>
              </a:rPr>
              <a:t>      </a:t>
            </a:r>
            <a:r>
              <a:rPr lang="en-US" altLang="zh-CN" sz="3600" b="1" dirty="0">
                <a:latin typeface="Times New Roman" panose="02020603050405020304" pitchFamily="2" charset="0"/>
                <a:sym typeface="Arial" panose="020B0604020202020204" pitchFamily="34" charset="0"/>
              </a:rPr>
              <a:t>too late to catch up.</a:t>
            </a:r>
            <a:endParaRPr lang="en-US" altLang="zh-CN" sz="3600" b="1" dirty="0">
              <a:latin typeface="Times New Roman" panose="02020603050405020304" pitchFamily="2" charset="0"/>
              <a:sym typeface="Arial" panose="020B0604020202020204" pitchFamily="34" charset="0"/>
            </a:endParaRPr>
          </a:p>
          <a:p>
            <a:pPr>
              <a:lnSpc>
                <a:spcPts val="3765"/>
              </a:lnSpc>
            </a:pPr>
            <a:r>
              <a:rPr lang="zh-CN" altLang="en-US" sz="3600" b="1" dirty="0">
                <a:latin typeface="Times New Roman" panose="02020603050405020304" pitchFamily="2" charset="0"/>
                <a:sym typeface="Arial" panose="020B0604020202020204" pitchFamily="34" charset="0"/>
              </a:rPr>
              <a:t>      你现在用功还赶得上。</a:t>
            </a:r>
            <a:endParaRPr lang="en-US" altLang="zh-CN" sz="3600" b="1" dirty="0">
              <a:latin typeface="Times New Roman" panose="02020603050405020304" pitchFamily="2" charset="0"/>
              <a:sym typeface="Arial" panose="020B0604020202020204" pitchFamily="34" charset="0"/>
            </a:endParaRPr>
          </a:p>
          <a:p>
            <a:pPr>
              <a:lnSpc>
                <a:spcPts val="3765"/>
              </a:lnSpc>
            </a:pPr>
            <a:endParaRPr lang="en-US" altLang="zh-CN" sz="2800" b="1" dirty="0">
              <a:latin typeface="Times New Roman" panose="02020603050405020304" pitchFamily="2" charset="0"/>
              <a:cs typeface="Times New Roman" panose="02020603050405020304" pitchFamily="2" charset="0"/>
            </a:endParaRPr>
          </a:p>
          <a:p>
            <a:pPr>
              <a:lnSpc>
                <a:spcPts val="3765"/>
              </a:lnSpc>
            </a:pPr>
            <a:endParaRPr lang="zh-CN" altLang="en-US" sz="2800" b="1" dirty="0">
              <a:latin typeface="Times New Roman" panose="02020603050405020304" pitchFamily="2" charset="0"/>
              <a:ea typeface="Times New Roman" panose="02020603050405020304" pitchFamily="2"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674" name="Picture 2" descr="图片10"/>
          <p:cNvPicPr>
            <a:picLocks noChangeAspect="1"/>
          </p:cNvPicPr>
          <p:nvPr/>
        </p:nvPicPr>
        <p:blipFill>
          <a:blip r:embed="rId1"/>
          <a:stretch>
            <a:fillRect/>
          </a:stretch>
        </p:blipFill>
        <p:spPr>
          <a:xfrm>
            <a:off x="3276600" y="3284538"/>
            <a:ext cx="2590800" cy="2414587"/>
          </a:xfrm>
          <a:prstGeom prst="rect">
            <a:avLst/>
          </a:prstGeom>
          <a:noFill/>
          <a:ln w="9525">
            <a:noFill/>
          </a:ln>
        </p:spPr>
      </p:pic>
      <p:sp>
        <p:nvSpPr>
          <p:cNvPr id="28675" name="Oval 2"/>
          <p:cNvSpPr/>
          <p:nvPr/>
        </p:nvSpPr>
        <p:spPr>
          <a:xfrm>
            <a:off x="179388" y="620713"/>
            <a:ext cx="898525" cy="919162"/>
          </a:xfrm>
          <a:prstGeom prst="ellipse">
            <a:avLst/>
          </a:prstGeom>
          <a:solidFill>
            <a:srgbClr val="FFFF00"/>
          </a:solidFill>
          <a:ln w="9525" cap="flat" cmpd="sng">
            <a:solidFill>
              <a:schemeClr val="tx1"/>
            </a:solidFill>
            <a:prstDash val="solid"/>
            <a:headEnd type="none" w="med" len="med"/>
            <a:tailEnd type="none" w="med" len="med"/>
          </a:ln>
        </p:spPr>
        <p:txBody>
          <a:bodyPr wrap="none" anchor="ctr"/>
          <a:p>
            <a:pPr algn="ctr"/>
            <a:r>
              <a:rPr lang="en-US" altLang="zh-CN" sz="4000" b="1" dirty="0">
                <a:latin typeface="Times New Roman" panose="02020603050405020304" pitchFamily="2" charset="0"/>
              </a:rPr>
              <a:t>2e</a:t>
            </a:r>
            <a:endParaRPr lang="en-US" altLang="zh-CN" sz="4000" b="1" dirty="0">
              <a:latin typeface="Times New Roman" panose="02020603050405020304" pitchFamily="2" charset="0"/>
            </a:endParaRPr>
          </a:p>
        </p:txBody>
      </p:sp>
      <p:sp>
        <p:nvSpPr>
          <p:cNvPr id="28676" name="Text Box 5"/>
          <p:cNvSpPr txBox="1"/>
          <p:nvPr/>
        </p:nvSpPr>
        <p:spPr>
          <a:xfrm>
            <a:off x="1187450" y="114300"/>
            <a:ext cx="7667625" cy="2162175"/>
          </a:xfrm>
          <a:prstGeom prst="rect">
            <a:avLst/>
          </a:prstGeom>
          <a:noFill/>
          <a:ln w="9525">
            <a:noFill/>
          </a:ln>
        </p:spPr>
        <p:txBody>
          <a:bodyPr>
            <a:spAutoFit/>
          </a:bodyPr>
          <a:p>
            <a:pPr>
              <a:spcBef>
                <a:spcPct val="50000"/>
              </a:spcBef>
            </a:pPr>
            <a:r>
              <a:rPr lang="en-US" altLang="zh-CN" sz="3400" b="1" dirty="0">
                <a:solidFill>
                  <a:srgbClr val="0000FF"/>
                </a:solidFill>
                <a:latin typeface="Arial" panose="020B0604020202020204" pitchFamily="34" charset="0"/>
              </a:rPr>
              <a:t>Choose one of these free time activities or think of your own. Then ask your classmates how often they do this activity and make a pie chart. </a:t>
            </a:r>
            <a:endParaRPr lang="en-US" altLang="zh-CN" sz="3400" b="1" dirty="0">
              <a:solidFill>
                <a:srgbClr val="0000FF"/>
              </a:solidFill>
              <a:latin typeface="Arial" panose="020B0604020202020204" pitchFamily="34" charset="0"/>
            </a:endParaRPr>
          </a:p>
        </p:txBody>
      </p:sp>
      <p:sp>
        <p:nvSpPr>
          <p:cNvPr id="28677" name="圆角矩形标注 6"/>
          <p:cNvSpPr/>
          <p:nvPr/>
        </p:nvSpPr>
        <p:spPr>
          <a:xfrm>
            <a:off x="6172200" y="2709863"/>
            <a:ext cx="2897188" cy="1081087"/>
          </a:xfrm>
          <a:prstGeom prst="wedgeRoundRectCallout">
            <a:avLst>
              <a:gd name="adj1" fmla="val -52866"/>
              <a:gd name="adj2" fmla="val 100593"/>
              <a:gd name="adj3" fmla="val 16667"/>
            </a:avLst>
          </a:prstGeom>
          <a:noFill/>
          <a:ln w="25400" cap="flat" cmpd="sng">
            <a:solidFill>
              <a:srgbClr val="89A4A7"/>
            </a:solidFill>
            <a:prstDash val="solid"/>
            <a:miter/>
            <a:headEnd type="none" w="med" len="med"/>
            <a:tailEnd type="none" w="med" len="med"/>
          </a:ln>
        </p:spPr>
        <p:txBody>
          <a:bodyPr anchor="ctr"/>
          <a:p>
            <a:r>
              <a:rPr lang="zh-CN" altLang="en-US" sz="3600" b="1" dirty="0">
                <a:latin typeface="Times New Roman" panose="02020603050405020304" pitchFamily="2" charset="0"/>
              </a:rPr>
              <a:t>One to three </a:t>
            </a:r>
            <a:r>
              <a:rPr lang="en-US" altLang="zh-CN" sz="3600" b="1" dirty="0">
                <a:latin typeface="Times New Roman" panose="02020603050405020304" pitchFamily="2" charset="0"/>
                <a:cs typeface="Times New Roman" panose="02020603050405020304" pitchFamily="2" charset="0"/>
              </a:rPr>
              <a:t>times a week. </a:t>
            </a:r>
            <a:endParaRPr lang="zh-CN" altLang="en-US" sz="3600" b="1" dirty="0">
              <a:latin typeface="Times New Roman" panose="02020603050405020304" pitchFamily="2" charset="0"/>
              <a:ea typeface="Times New Roman" panose="02020603050405020304" pitchFamily="2" charset="0"/>
            </a:endParaRPr>
          </a:p>
        </p:txBody>
      </p:sp>
      <p:sp>
        <p:nvSpPr>
          <p:cNvPr id="28678" name="圆角矩形标注 7"/>
          <p:cNvSpPr/>
          <p:nvPr/>
        </p:nvSpPr>
        <p:spPr>
          <a:xfrm>
            <a:off x="358775" y="2565400"/>
            <a:ext cx="2700338" cy="1584325"/>
          </a:xfrm>
          <a:prstGeom prst="wedgeRoundRectCallout">
            <a:avLst>
              <a:gd name="adj1" fmla="val 55153"/>
              <a:gd name="adj2" fmla="val 31861"/>
              <a:gd name="adj3" fmla="val 16667"/>
            </a:avLst>
          </a:prstGeom>
          <a:noFill/>
          <a:ln w="25400" cap="flat" cmpd="sng">
            <a:solidFill>
              <a:srgbClr val="89A4A7"/>
            </a:solidFill>
            <a:prstDash val="solid"/>
            <a:miter/>
            <a:headEnd type="none" w="med" len="med"/>
            <a:tailEnd type="none" w="med" len="med"/>
          </a:ln>
        </p:spPr>
        <p:txBody>
          <a:bodyPr anchor="ctr"/>
          <a:p>
            <a:r>
              <a:rPr lang="en-US" altLang="zh-CN" sz="3600" b="1" dirty="0">
                <a:latin typeface="Times New Roman" panose="02020603050405020304" pitchFamily="2" charset="0"/>
                <a:cs typeface="Times New Roman" panose="02020603050405020304" pitchFamily="2" charset="0"/>
              </a:rPr>
              <a:t>How often do you play sports?</a:t>
            </a:r>
            <a:endParaRPr lang="zh-CN" altLang="en-US" sz="3600" b="1" dirty="0">
              <a:latin typeface="Times New Roman" panose="02020603050405020304" pitchFamily="2" charset="0"/>
              <a:ea typeface="Times New Roman" panose="02020603050405020304" pitchFamily="2" charset="0"/>
            </a:endParaRPr>
          </a:p>
        </p:txBody>
      </p:sp>
      <p:sp>
        <p:nvSpPr>
          <p:cNvPr id="28679" name="圆角矩形标注 8"/>
          <p:cNvSpPr/>
          <p:nvPr/>
        </p:nvSpPr>
        <p:spPr>
          <a:xfrm>
            <a:off x="5867400" y="4292600"/>
            <a:ext cx="2627313" cy="1081088"/>
          </a:xfrm>
          <a:prstGeom prst="wedgeRoundRectCallout">
            <a:avLst>
              <a:gd name="adj1" fmla="val -50667"/>
              <a:gd name="adj2" fmla="val 59690"/>
              <a:gd name="adj3" fmla="val 16667"/>
            </a:avLst>
          </a:prstGeom>
          <a:noFill/>
          <a:ln w="25400" cap="flat" cmpd="sng">
            <a:solidFill>
              <a:srgbClr val="89A4A7"/>
            </a:solidFill>
            <a:prstDash val="solid"/>
            <a:miter/>
            <a:headEnd type="none" w="med" len="med"/>
            <a:tailEnd type="none" w="med" len="med"/>
          </a:ln>
        </p:spPr>
        <p:txBody>
          <a:bodyPr anchor="ctr"/>
          <a:p>
            <a:r>
              <a:rPr lang="en-US" altLang="zh-CN" sz="3600" b="1" dirty="0">
                <a:latin typeface="Times New Roman" panose="02020603050405020304" pitchFamily="2" charset="0"/>
                <a:cs typeface="Times New Roman" panose="02020603050405020304" pitchFamily="2" charset="0"/>
              </a:rPr>
              <a:t>Every day.</a:t>
            </a:r>
            <a:endParaRPr lang="zh-CN" altLang="en-US" sz="3600" b="1" dirty="0">
              <a:latin typeface="Times New Roman" panose="02020603050405020304" pitchFamily="2" charset="0"/>
              <a:ea typeface="Times New Roman" panose="02020603050405020304" pitchFamily="2" charset="0"/>
            </a:endParaRPr>
          </a:p>
        </p:txBody>
      </p:sp>
      <p:sp>
        <p:nvSpPr>
          <p:cNvPr id="28680" name="圆角矩形标注 9"/>
          <p:cNvSpPr/>
          <p:nvPr/>
        </p:nvSpPr>
        <p:spPr>
          <a:xfrm>
            <a:off x="304800" y="4870450"/>
            <a:ext cx="2754313" cy="1584325"/>
          </a:xfrm>
          <a:prstGeom prst="wedgeRoundRectCallout">
            <a:avLst>
              <a:gd name="adj1" fmla="val 66403"/>
              <a:gd name="adj2" fmla="val -37375"/>
              <a:gd name="adj3" fmla="val 16667"/>
            </a:avLst>
          </a:prstGeom>
          <a:noFill/>
          <a:ln w="25400" cap="flat" cmpd="sng">
            <a:solidFill>
              <a:srgbClr val="89A4A7"/>
            </a:solidFill>
            <a:prstDash val="solid"/>
            <a:miter/>
            <a:headEnd type="none" w="med" len="med"/>
            <a:tailEnd type="none" w="med" len="med"/>
          </a:ln>
        </p:spPr>
        <p:txBody>
          <a:bodyPr anchor="ctr"/>
          <a:p>
            <a:r>
              <a:rPr lang="en-US" altLang="zh-CN" sz="3600" b="1" dirty="0">
                <a:latin typeface="Times New Roman" panose="02020603050405020304" pitchFamily="2" charset="0"/>
                <a:cs typeface="Times New Roman" panose="02020603050405020304" pitchFamily="2" charset="0"/>
              </a:rPr>
              <a:t>How often do you</a:t>
            </a:r>
            <a:r>
              <a:rPr lang="zh-CN" altLang="en-US" sz="3600" b="1" dirty="0">
                <a:latin typeface="Times New Roman" panose="02020603050405020304" pitchFamily="2" charset="0"/>
              </a:rPr>
              <a:t> </a:t>
            </a:r>
            <a:r>
              <a:rPr lang="en-US" altLang="zh-CN" sz="3600" b="1" dirty="0">
                <a:latin typeface="Times New Roman" panose="02020603050405020304" pitchFamily="2" charset="0"/>
                <a:cs typeface="Times New Roman" panose="02020603050405020304" pitchFamily="2" charset="0"/>
              </a:rPr>
              <a:t>read </a:t>
            </a:r>
            <a:endParaRPr lang="en-US" altLang="zh-CN" sz="3600" b="1" dirty="0">
              <a:latin typeface="Times New Roman" panose="02020603050405020304" pitchFamily="2" charset="0"/>
              <a:cs typeface="Times New Roman" panose="02020603050405020304" pitchFamily="2" charset="0"/>
            </a:endParaRPr>
          </a:p>
          <a:p>
            <a:r>
              <a:rPr lang="en-US" altLang="zh-CN" sz="3600" b="1" dirty="0">
                <a:latin typeface="Times New Roman" panose="02020603050405020304" pitchFamily="2" charset="0"/>
                <a:cs typeface="Times New Roman" panose="02020603050405020304" pitchFamily="2" charset="0"/>
              </a:rPr>
              <a:t>books?</a:t>
            </a:r>
            <a:endParaRPr lang="zh-CN" altLang="en-US" sz="3600" b="1" dirty="0">
              <a:latin typeface="Times New Roman" panose="02020603050405020304" pitchFamily="2" charset="0"/>
              <a:ea typeface="Times New Roman" panose="02020603050405020304" pitchFamily="2"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8675"/>
                                        </p:tgtEl>
                                        <p:attrNameLst>
                                          <p:attrName>style.visibility</p:attrName>
                                        </p:attrNameLst>
                                      </p:cBhvr>
                                      <p:to>
                                        <p:strVal val="visible"/>
                                      </p:to>
                                    </p:set>
                                    <p:animEffect transition="in" filter="slide(fromLeft)">
                                      <p:cBhvr>
                                        <p:cTn id="7" dur="500"/>
                                        <p:tgtEl>
                                          <p:spTgt spid="28675"/>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28676"/>
                                        </p:tgtEl>
                                        <p:attrNameLst>
                                          <p:attrName>style.visibility</p:attrName>
                                        </p:attrNameLst>
                                      </p:cBhvr>
                                      <p:to>
                                        <p:strVal val="visible"/>
                                      </p:to>
                                    </p:set>
                                    <p:animEffect transition="in" filter="slide(fromLeft)">
                                      <p:cBhvr>
                                        <p:cTn id="10" dur="500"/>
                                        <p:tgtEl>
                                          <p:spTgt spid="28676"/>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28674"/>
                                        </p:tgtEl>
                                        <p:attrNameLst>
                                          <p:attrName>style.visibility</p:attrName>
                                        </p:attrNameLst>
                                      </p:cBhvr>
                                      <p:to>
                                        <p:strVal val="visible"/>
                                      </p:to>
                                    </p:set>
                                    <p:animEffect transition="in" filter="slide(fromBottom)">
                                      <p:cBhvr>
                                        <p:cTn id="15" dur="500"/>
                                        <p:tgtEl>
                                          <p:spTgt spid="2867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28678"/>
                                        </p:tgtEl>
                                        <p:attrNameLst>
                                          <p:attrName>style.visibility</p:attrName>
                                        </p:attrNameLst>
                                      </p:cBhvr>
                                      <p:to>
                                        <p:strVal val="visible"/>
                                      </p:to>
                                    </p:set>
                                    <p:anim calcmode="lin" valueType="num">
                                      <p:cBhvr additive="base">
                                        <p:cTn id="20" dur="500" fill="hold"/>
                                        <p:tgtEl>
                                          <p:spTgt spid="28678"/>
                                        </p:tgtEl>
                                        <p:attrNameLst>
                                          <p:attrName>ppt_x</p:attrName>
                                        </p:attrNameLst>
                                      </p:cBhvr>
                                      <p:tavLst>
                                        <p:tav tm="0">
                                          <p:val>
                                            <p:strVal val="0-#ppt_w/2"/>
                                          </p:val>
                                        </p:tav>
                                        <p:tav tm="100000">
                                          <p:val>
                                            <p:strVal val="#ppt_x"/>
                                          </p:val>
                                        </p:tav>
                                      </p:tavLst>
                                    </p:anim>
                                    <p:anim calcmode="lin" valueType="num">
                                      <p:cBhvr additive="base">
                                        <p:cTn id="21" dur="500" fill="hold"/>
                                        <p:tgtEl>
                                          <p:spTgt spid="28678"/>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28677"/>
                                        </p:tgtEl>
                                        <p:attrNameLst>
                                          <p:attrName>style.visibility</p:attrName>
                                        </p:attrNameLst>
                                      </p:cBhvr>
                                      <p:to>
                                        <p:strVal val="visible"/>
                                      </p:to>
                                    </p:set>
                                    <p:anim calcmode="lin" valueType="num">
                                      <p:cBhvr additive="base">
                                        <p:cTn id="26" dur="500" fill="hold"/>
                                        <p:tgtEl>
                                          <p:spTgt spid="28677"/>
                                        </p:tgtEl>
                                        <p:attrNameLst>
                                          <p:attrName>ppt_x</p:attrName>
                                        </p:attrNameLst>
                                      </p:cBhvr>
                                      <p:tavLst>
                                        <p:tav tm="0">
                                          <p:val>
                                            <p:strVal val="1+#ppt_w/2"/>
                                          </p:val>
                                        </p:tav>
                                        <p:tav tm="100000">
                                          <p:val>
                                            <p:strVal val="#ppt_x"/>
                                          </p:val>
                                        </p:tav>
                                      </p:tavLst>
                                    </p:anim>
                                    <p:anim calcmode="lin" valueType="num">
                                      <p:cBhvr additive="base">
                                        <p:cTn id="27" dur="500" fill="hold"/>
                                        <p:tgtEl>
                                          <p:spTgt spid="28677"/>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28680"/>
                                        </p:tgtEl>
                                        <p:attrNameLst>
                                          <p:attrName>style.visibility</p:attrName>
                                        </p:attrNameLst>
                                      </p:cBhvr>
                                      <p:to>
                                        <p:strVal val="visible"/>
                                      </p:to>
                                    </p:set>
                                    <p:anim calcmode="lin" valueType="num">
                                      <p:cBhvr additive="base">
                                        <p:cTn id="32" dur="500" fill="hold"/>
                                        <p:tgtEl>
                                          <p:spTgt spid="28680"/>
                                        </p:tgtEl>
                                        <p:attrNameLst>
                                          <p:attrName>ppt_x</p:attrName>
                                        </p:attrNameLst>
                                      </p:cBhvr>
                                      <p:tavLst>
                                        <p:tav tm="0">
                                          <p:val>
                                            <p:strVal val="0-#ppt_w/2"/>
                                          </p:val>
                                        </p:tav>
                                        <p:tav tm="100000">
                                          <p:val>
                                            <p:strVal val="#ppt_x"/>
                                          </p:val>
                                        </p:tav>
                                      </p:tavLst>
                                    </p:anim>
                                    <p:anim calcmode="lin" valueType="num">
                                      <p:cBhvr additive="base">
                                        <p:cTn id="33" dur="500" fill="hold"/>
                                        <p:tgtEl>
                                          <p:spTgt spid="28680"/>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28679"/>
                                        </p:tgtEl>
                                        <p:attrNameLst>
                                          <p:attrName>style.visibility</p:attrName>
                                        </p:attrNameLst>
                                      </p:cBhvr>
                                      <p:to>
                                        <p:strVal val="visible"/>
                                      </p:to>
                                    </p:set>
                                    <p:anim calcmode="lin" valueType="num">
                                      <p:cBhvr additive="base">
                                        <p:cTn id="38" dur="500" fill="hold"/>
                                        <p:tgtEl>
                                          <p:spTgt spid="28679"/>
                                        </p:tgtEl>
                                        <p:attrNameLst>
                                          <p:attrName>ppt_x</p:attrName>
                                        </p:attrNameLst>
                                      </p:cBhvr>
                                      <p:tavLst>
                                        <p:tav tm="0">
                                          <p:val>
                                            <p:strVal val="1+#ppt_w/2"/>
                                          </p:val>
                                        </p:tav>
                                        <p:tav tm="100000">
                                          <p:val>
                                            <p:strVal val="#ppt_x"/>
                                          </p:val>
                                        </p:tav>
                                      </p:tavLst>
                                    </p:anim>
                                    <p:anim calcmode="lin" valueType="num">
                                      <p:cBhvr additive="base">
                                        <p:cTn id="39" dur="500" fill="hold"/>
                                        <p:tgtEl>
                                          <p:spTgt spid="286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animBg="1"/>
      <p:bldP spid="28676" grpId="0"/>
      <p:bldP spid="28677" grpId="0" bldLvl="0" animBg="1"/>
      <p:bldP spid="28678" grpId="0" animBg="1"/>
      <p:bldP spid="28679" grpId="0" animBg="1"/>
      <p:bldP spid="28680"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9698" name="表格 29697"/>
          <p:cNvGraphicFramePr/>
          <p:nvPr/>
        </p:nvGraphicFramePr>
        <p:xfrm>
          <a:off x="360363" y="1485900"/>
          <a:ext cx="8459787" cy="5087938"/>
        </p:xfrm>
        <a:graphic>
          <a:graphicData uri="http://schemas.openxmlformats.org/drawingml/2006/table">
            <a:tbl>
              <a:tblPr/>
              <a:tblGrid>
                <a:gridCol w="4330700"/>
                <a:gridCol w="4129088"/>
              </a:tblGrid>
              <a:tr h="1736725">
                <a:tc>
                  <a:txBody>
                    <a:bodyPr wrap="square"/>
                    <a:lstStyle>
                      <a:lvl1pPr marL="342900" lvl="0" indent="-342900" algn="l" defTabSz="914400" eaLnBrk="0" fontAlgn="base" latinLnBrk="0" hangingPunct="0">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eaLnBrk="1" hangingPunct="1">
                        <a:spcBef>
                          <a:spcPct val="0"/>
                        </a:spcBef>
                        <a:buNone/>
                      </a:pPr>
                      <a:r>
                        <a:rPr lang="en-US" altLang="zh-CN" sz="3600" b="1" dirty="0">
                          <a:solidFill>
                            <a:srgbClr val="0000FF"/>
                          </a:solidFill>
                        </a:rPr>
                        <a:t>How often do </a:t>
                      </a:r>
                      <a:endParaRPr lang="en-US" altLang="zh-CN" sz="3600" b="1" dirty="0">
                        <a:solidFill>
                          <a:srgbClr val="0000FF"/>
                        </a:solidFill>
                      </a:endParaRPr>
                    </a:p>
                    <a:p>
                      <a:pPr marL="0" lvl="0" indent="0" eaLnBrk="1" hangingPunct="1">
                        <a:spcBef>
                          <a:spcPct val="0"/>
                        </a:spcBef>
                        <a:buNone/>
                      </a:pPr>
                      <a:r>
                        <a:rPr lang="en-US" altLang="zh-CN" sz="3600" b="1" dirty="0">
                          <a:solidFill>
                            <a:srgbClr val="0000FF"/>
                          </a:solidFill>
                        </a:rPr>
                        <a:t>you</a:t>
                      </a:r>
                      <a:r>
                        <a:rPr lang="en-US" altLang="zh-CN" sz="3600" b="1" dirty="0">
                          <a:solidFill>
                            <a:srgbClr val="0000FF"/>
                          </a:solidFill>
                          <a:latin typeface="Arial" panose="020B0604020202020204" pitchFamily="34" charset="0"/>
                        </a:rPr>
                        <a:t>…</a:t>
                      </a:r>
                      <a:r>
                        <a:rPr lang="en-US" altLang="zh-CN" sz="3600" b="1" dirty="0">
                          <a:solidFill>
                            <a:srgbClr val="0000FF"/>
                          </a:solidFill>
                        </a:rPr>
                        <a:t>?</a:t>
                      </a:r>
                      <a:endParaRPr lang="zh-CN" altLang="en-US" sz="3600" b="1" dirty="0">
                        <a:solidFill>
                          <a:srgbClr val="0000FF"/>
                        </a:solidFill>
                      </a:endParaRPr>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alpha val="100000"/>
                      </a:schemeClr>
                    </a:solid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eaLnBrk="1" hangingPunct="1">
                        <a:spcBef>
                          <a:spcPct val="0"/>
                        </a:spcBef>
                        <a:buNone/>
                      </a:pPr>
                      <a:r>
                        <a:rPr lang="en-US" altLang="zh-CN" sz="3600" b="1" dirty="0">
                          <a:solidFill>
                            <a:srgbClr val="0000FF"/>
                          </a:solidFill>
                        </a:rPr>
                        <a:t>Number of classmates(</a:t>
                      </a:r>
                      <a:r>
                        <a:rPr lang="zh-CN" altLang="en-US" sz="3600" b="1" dirty="0">
                          <a:solidFill>
                            <a:srgbClr val="0000FF"/>
                          </a:solidFill>
                        </a:rPr>
                        <a:t>总</a:t>
                      </a:r>
                      <a:r>
                        <a:rPr lang="en-US" altLang="zh-CN" sz="3600" b="1" dirty="0">
                          <a:solidFill>
                            <a:srgbClr val="0000FF"/>
                          </a:solidFill>
                        </a:rPr>
                        <a:t>40)</a:t>
                      </a:r>
                      <a:endParaRPr lang="zh-CN" altLang="en-US" sz="3600" b="1" dirty="0">
                        <a:solidFill>
                          <a:srgbClr val="0000FF"/>
                        </a:solidFill>
                      </a:endParaRPr>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alpha val="100000"/>
                      </a:schemeClr>
                    </a:solidFill>
                  </a:tcPr>
                </a:tc>
              </a:tr>
              <a:tr h="1116013">
                <a:tc>
                  <a:txBody>
                    <a:bodyPr wrap="square"/>
                    <a:lstStyle>
                      <a:lvl1pPr marL="342900" lvl="0" indent="-342900" algn="l" defTabSz="914400" eaLnBrk="0" fontAlgn="base" latinLnBrk="0" hangingPunct="0">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eaLnBrk="1" hangingPunct="1">
                        <a:spcBef>
                          <a:spcPct val="0"/>
                        </a:spcBef>
                        <a:buNone/>
                      </a:pPr>
                      <a:r>
                        <a:rPr lang="en-US" altLang="zh-CN" sz="3600" b="1" dirty="0">
                          <a:latin typeface="Times New Roman" panose="02020603050405020304" pitchFamily="2" charset="0"/>
                        </a:rPr>
                        <a:t>1</a:t>
                      </a:r>
                      <a:r>
                        <a:rPr lang="zh-CN" altLang="en-US" sz="3600" b="1" dirty="0">
                          <a:latin typeface="Times New Roman" panose="02020603050405020304" pitchFamily="2" charset="0"/>
                        </a:rPr>
                        <a:t>—</a:t>
                      </a:r>
                      <a:r>
                        <a:rPr lang="en-US" altLang="zh-CN" sz="3600" b="1" dirty="0">
                          <a:latin typeface="Times New Roman" panose="02020603050405020304" pitchFamily="2" charset="0"/>
                        </a:rPr>
                        <a:t>3 times a week</a:t>
                      </a:r>
                      <a:endParaRPr lang="zh-CN" altLang="en-US" sz="3600" b="1" dirty="0">
                        <a:latin typeface="Times New Roman" panose="02020603050405020304" pitchFamily="2" charset="0"/>
                      </a:endParaRPr>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alpha val="100000"/>
                      </a:schemeClr>
                    </a:solid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eaLnBrk="1" hangingPunct="1">
                        <a:spcBef>
                          <a:spcPct val="0"/>
                        </a:spcBef>
                        <a:buNone/>
                      </a:pPr>
                      <a:endParaRPr lang="zh-CN" altLang="en-US" sz="3600" b="1"/>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alpha val="100000"/>
                      </a:schemeClr>
                    </a:solidFill>
                  </a:tcPr>
                </a:tc>
              </a:tr>
              <a:tr h="1117600">
                <a:tc>
                  <a:txBody>
                    <a:bodyPr wrap="square"/>
                    <a:lstStyle>
                      <a:lvl1pPr marL="342900" lvl="0" indent="-342900" algn="l" defTabSz="914400" eaLnBrk="0" fontAlgn="base" latinLnBrk="0" hangingPunct="0">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eaLnBrk="1" hangingPunct="1">
                        <a:spcBef>
                          <a:spcPct val="0"/>
                        </a:spcBef>
                        <a:buNone/>
                      </a:pPr>
                      <a:r>
                        <a:rPr lang="en-US" altLang="zh-CN" sz="3600" b="1" dirty="0">
                          <a:latin typeface="Times New Roman" panose="02020603050405020304" pitchFamily="2" charset="0"/>
                        </a:rPr>
                        <a:t>4</a:t>
                      </a:r>
                      <a:r>
                        <a:rPr lang="zh-CN" altLang="en-US" sz="3600" b="1" dirty="0">
                          <a:latin typeface="Times New Roman" panose="02020603050405020304" pitchFamily="2" charset="0"/>
                        </a:rPr>
                        <a:t>—</a:t>
                      </a:r>
                      <a:r>
                        <a:rPr lang="en-US" altLang="zh-CN" sz="3600" b="1" dirty="0">
                          <a:latin typeface="Times New Roman" panose="02020603050405020304" pitchFamily="2" charset="0"/>
                        </a:rPr>
                        <a:t>6 times a week</a:t>
                      </a:r>
                      <a:endParaRPr lang="zh-CN" altLang="en-US" sz="3600" b="1" dirty="0">
                        <a:latin typeface="Times New Roman" panose="02020603050405020304" pitchFamily="2" charset="0"/>
                      </a:endParaRPr>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alpha val="100000"/>
                      </a:schemeClr>
                    </a:solid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eaLnBrk="1" hangingPunct="1">
                        <a:spcBef>
                          <a:spcPct val="0"/>
                        </a:spcBef>
                        <a:buNone/>
                      </a:pPr>
                      <a:endParaRPr lang="zh-CN" altLang="en-US" sz="3600" b="1"/>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alpha val="100000"/>
                      </a:schemeClr>
                    </a:solidFill>
                  </a:tcPr>
                </a:tc>
              </a:tr>
              <a:tr h="1117600">
                <a:tc>
                  <a:txBody>
                    <a:bodyPr wrap="square"/>
                    <a:lstStyle>
                      <a:lvl1pPr marL="342900" lvl="0" indent="-342900" algn="l" defTabSz="914400" eaLnBrk="0" fontAlgn="base" latinLnBrk="0" hangingPunct="0">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eaLnBrk="1" hangingPunct="1">
                        <a:spcBef>
                          <a:spcPct val="0"/>
                        </a:spcBef>
                        <a:buNone/>
                      </a:pPr>
                      <a:r>
                        <a:rPr lang="en-US" altLang="zh-CN" sz="3600" b="1" dirty="0">
                          <a:latin typeface="Times New Roman" panose="02020603050405020304" pitchFamily="2" charset="0"/>
                        </a:rPr>
                        <a:t>every day</a:t>
                      </a:r>
                      <a:endParaRPr lang="zh-CN" altLang="en-US" sz="3600" b="1" dirty="0">
                        <a:latin typeface="Times New Roman" panose="02020603050405020304" pitchFamily="2" charset="0"/>
                      </a:endParaRPr>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alpha val="100000"/>
                      </a:schemeClr>
                    </a:solid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eaLnBrk="1" hangingPunct="1">
                        <a:spcBef>
                          <a:spcPct val="0"/>
                        </a:spcBef>
                        <a:buNone/>
                      </a:pPr>
                      <a:endParaRPr lang="zh-CN" altLang="en-US" sz="3600" b="1"/>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alpha val="100000"/>
                      </a:schemeClr>
                    </a:solidFill>
                  </a:tcPr>
                </a:tc>
              </a:tr>
            </a:tbl>
          </a:graphicData>
        </a:graphic>
      </p:graphicFrame>
      <p:sp>
        <p:nvSpPr>
          <p:cNvPr id="29715" name="Text Box 5"/>
          <p:cNvSpPr txBox="1"/>
          <p:nvPr/>
        </p:nvSpPr>
        <p:spPr>
          <a:xfrm>
            <a:off x="5868988" y="3430588"/>
            <a:ext cx="1331912" cy="579437"/>
          </a:xfrm>
          <a:prstGeom prst="rect">
            <a:avLst/>
          </a:prstGeom>
          <a:noFill/>
          <a:ln w="9525">
            <a:noFill/>
          </a:ln>
        </p:spPr>
        <p:txBody>
          <a:bodyPr>
            <a:spAutoFit/>
          </a:bodyPr>
          <a:p>
            <a:pPr>
              <a:spcBef>
                <a:spcPct val="50000"/>
              </a:spcBef>
            </a:pPr>
            <a:r>
              <a:rPr lang="en-US" altLang="zh-CN" sz="3200" b="1" dirty="0">
                <a:solidFill>
                  <a:srgbClr val="FF00FF"/>
                </a:solidFill>
                <a:latin typeface="Arial" panose="020B0604020202020204" pitchFamily="34" charset="0"/>
              </a:rPr>
              <a:t>20</a:t>
            </a:r>
            <a:endParaRPr lang="en-US" altLang="zh-CN" sz="3200" b="1" dirty="0">
              <a:solidFill>
                <a:srgbClr val="FF00FF"/>
              </a:solidFill>
              <a:latin typeface="Arial" panose="020B0604020202020204" pitchFamily="34" charset="0"/>
            </a:endParaRPr>
          </a:p>
        </p:txBody>
      </p:sp>
      <p:sp>
        <p:nvSpPr>
          <p:cNvPr id="29716" name="Text Box 6"/>
          <p:cNvSpPr txBox="1"/>
          <p:nvPr/>
        </p:nvSpPr>
        <p:spPr>
          <a:xfrm>
            <a:off x="5795963" y="4438650"/>
            <a:ext cx="1152525" cy="579438"/>
          </a:xfrm>
          <a:prstGeom prst="rect">
            <a:avLst/>
          </a:prstGeom>
          <a:noFill/>
          <a:ln w="9525">
            <a:noFill/>
          </a:ln>
        </p:spPr>
        <p:txBody>
          <a:bodyPr>
            <a:spAutoFit/>
          </a:bodyPr>
          <a:p>
            <a:pPr>
              <a:spcBef>
                <a:spcPct val="50000"/>
              </a:spcBef>
            </a:pPr>
            <a:r>
              <a:rPr lang="en-US" altLang="zh-CN" sz="3200" b="1" dirty="0">
                <a:solidFill>
                  <a:srgbClr val="FF00FF"/>
                </a:solidFill>
                <a:latin typeface="Arial" panose="020B0604020202020204" pitchFamily="34" charset="0"/>
              </a:rPr>
              <a:t>10</a:t>
            </a:r>
            <a:endParaRPr lang="en-US" altLang="zh-CN" sz="3200" b="1" dirty="0">
              <a:solidFill>
                <a:srgbClr val="FF00FF"/>
              </a:solidFill>
              <a:latin typeface="Arial" panose="020B0604020202020204" pitchFamily="34" charset="0"/>
            </a:endParaRPr>
          </a:p>
        </p:txBody>
      </p:sp>
      <p:sp>
        <p:nvSpPr>
          <p:cNvPr id="29717" name="Text Box 9"/>
          <p:cNvSpPr txBox="1"/>
          <p:nvPr/>
        </p:nvSpPr>
        <p:spPr>
          <a:xfrm>
            <a:off x="5868988" y="5591175"/>
            <a:ext cx="863600" cy="579438"/>
          </a:xfrm>
          <a:prstGeom prst="rect">
            <a:avLst/>
          </a:prstGeom>
          <a:noFill/>
          <a:ln w="9525">
            <a:noFill/>
          </a:ln>
        </p:spPr>
        <p:txBody>
          <a:bodyPr>
            <a:spAutoFit/>
          </a:bodyPr>
          <a:p>
            <a:pPr>
              <a:spcBef>
                <a:spcPct val="50000"/>
              </a:spcBef>
            </a:pPr>
            <a:r>
              <a:rPr lang="en-US" altLang="zh-CN" sz="3200" b="1" dirty="0">
                <a:solidFill>
                  <a:srgbClr val="FF00FF"/>
                </a:solidFill>
                <a:latin typeface="Arial" panose="020B0604020202020204" pitchFamily="34" charset="0"/>
              </a:rPr>
              <a:t>10</a:t>
            </a:r>
            <a:endParaRPr lang="en-US" altLang="zh-CN" sz="3200" b="1" dirty="0">
              <a:solidFill>
                <a:srgbClr val="FF00FF"/>
              </a:solidFill>
              <a:latin typeface="Arial" panose="020B0604020202020204" pitchFamily="34" charset="0"/>
            </a:endParaRPr>
          </a:p>
        </p:txBody>
      </p:sp>
      <p:sp>
        <p:nvSpPr>
          <p:cNvPr id="29718" name="WordArt 4"/>
          <p:cNvSpPr>
            <a:spLocks noTextEdit="1"/>
          </p:cNvSpPr>
          <p:nvPr/>
        </p:nvSpPr>
        <p:spPr>
          <a:xfrm>
            <a:off x="2555875" y="260350"/>
            <a:ext cx="3960813" cy="1008063"/>
          </a:xfrm>
          <a:prstGeom prst="rect">
            <a:avLst/>
          </a:prstGeom>
        </p:spPr>
        <p:txBody>
          <a:bodyPr wrap="none" fromWordArt="1">
            <a:prstTxWarp prst="textDoubleWave1">
              <a:avLst>
                <a:gd name="adj1" fmla="val 6500"/>
                <a:gd name="adj2" fmla="val 0"/>
              </a:avLst>
            </a:prstTxWarp>
            <a:normAutofit/>
          </a:bodyPr>
          <a:p>
            <a:pPr algn="ctr" eaLnBrk="0" hangingPunct="0"/>
            <a:r>
              <a:rPr lang="zh-CN" altLang="en-US" sz="4000" b="1" spc="-400">
                <a:ln w="12700" cap="flat" cmpd="sng">
                  <a:solidFill>
                    <a:srgbClr val="000099"/>
                  </a:solidFill>
                  <a:prstDash val="solid"/>
                  <a:headEnd type="none" w="med" len="med"/>
                  <a:tailEnd type="none" w="med" len="med"/>
                </a:ln>
                <a:solidFill>
                  <a:srgbClr val="33CCFF"/>
                </a:solidFill>
                <a:effectLst>
                  <a:outerShdw dist="125724" dir="18900000" algn="ctr" rotWithShape="0">
                    <a:srgbClr val="000099"/>
                  </a:outerShdw>
                </a:effectLst>
                <a:latin typeface="Arial" panose="020B0604020202020204" pitchFamily="34" charset="0"/>
                <a:ea typeface="Arial" panose="020B0604020202020204" pitchFamily="34" charset="0"/>
              </a:rPr>
              <a:t>Group work</a:t>
            </a:r>
            <a:endParaRPr lang="zh-CN" altLang="en-US" sz="4000" b="1" spc="-400">
              <a:ln w="12700" cap="flat" cmpd="sng">
                <a:solidFill>
                  <a:srgbClr val="000099"/>
                </a:solidFill>
                <a:prstDash val="solid"/>
                <a:headEnd type="none" w="med" len="med"/>
                <a:tailEnd type="none" w="med" len="med"/>
              </a:ln>
              <a:solidFill>
                <a:srgbClr val="33CCFF"/>
              </a:solidFill>
              <a:effectLst>
                <a:outerShdw dist="125724" dir="18900000" algn="ctr" rotWithShape="0">
                  <a:srgbClr val="000099"/>
                </a:outerShdw>
              </a:effectLst>
              <a:latin typeface="Arial" panose="020B0604020202020204" pitchFamily="34" charset="0"/>
              <a:ea typeface="Arial" panose="020B0604020202020204" pitchFamily="34"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29718"/>
                                        </p:tgtEl>
                                        <p:attrNameLst>
                                          <p:attrName>style.visibility</p:attrName>
                                        </p:attrNameLst>
                                      </p:cBhvr>
                                      <p:to>
                                        <p:strVal val="visible"/>
                                      </p:to>
                                    </p:set>
                                    <p:animEffect transition="in" filter="wheel(4)">
                                      <p:cBhvr>
                                        <p:cTn id="7" dur="500"/>
                                        <p:tgtEl>
                                          <p:spTgt spid="2971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9698"/>
                                        </p:tgtEl>
                                        <p:attrNameLst>
                                          <p:attrName>style.visibility</p:attrName>
                                        </p:attrNameLst>
                                      </p:cBhvr>
                                      <p:to>
                                        <p:strVal val="visible"/>
                                      </p:to>
                                    </p:set>
                                    <p:anim calcmode="lin" valueType="num">
                                      <p:cBhvr>
                                        <p:cTn id="12" dur="500" fill="hold"/>
                                        <p:tgtEl>
                                          <p:spTgt spid="29698"/>
                                        </p:tgtEl>
                                        <p:attrNameLst>
                                          <p:attrName>ppt_w</p:attrName>
                                        </p:attrNameLst>
                                      </p:cBhvr>
                                      <p:tavLst>
                                        <p:tav tm="0">
                                          <p:val>
                                            <p:fltVal val="0.000000"/>
                                          </p:val>
                                        </p:tav>
                                        <p:tav tm="100000">
                                          <p:val>
                                            <p:strVal val="#ppt_w"/>
                                          </p:val>
                                        </p:tav>
                                      </p:tavLst>
                                    </p:anim>
                                    <p:anim calcmode="lin" valueType="num">
                                      <p:cBhvr>
                                        <p:cTn id="13" dur="500" fill="hold"/>
                                        <p:tgtEl>
                                          <p:spTgt spid="29698"/>
                                        </p:tgtEl>
                                        <p:attrNameLst>
                                          <p:attrName>ppt_h</p:attrName>
                                        </p:attrNameLst>
                                      </p:cBhvr>
                                      <p:tavLst>
                                        <p:tav tm="0">
                                          <p:val>
                                            <p:fltVal val="0.000000"/>
                                          </p:val>
                                        </p:tav>
                                        <p:tav tm="100000">
                                          <p:val>
                                            <p:strVal val="#ppt_h"/>
                                          </p:val>
                                        </p:tav>
                                      </p:tavLst>
                                    </p:anim>
                                    <p:animEffect transition="in" filter="fade">
                                      <p:cBhvr>
                                        <p:cTn id="14" dur="500"/>
                                        <p:tgtEl>
                                          <p:spTgt spid="2969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29715"/>
                                        </p:tgtEl>
                                        <p:attrNameLst>
                                          <p:attrName>style.visibility</p:attrName>
                                        </p:attrNameLst>
                                      </p:cBhvr>
                                      <p:to>
                                        <p:strVal val="visible"/>
                                      </p:to>
                                    </p:set>
                                    <p:anim calcmode="lin" valueType="num">
                                      <p:cBhvr additive="base">
                                        <p:cTn id="19" dur="500" fill="hold"/>
                                        <p:tgtEl>
                                          <p:spTgt spid="29715"/>
                                        </p:tgtEl>
                                        <p:attrNameLst>
                                          <p:attrName>ppt_x</p:attrName>
                                        </p:attrNameLst>
                                      </p:cBhvr>
                                      <p:tavLst>
                                        <p:tav tm="0">
                                          <p:val>
                                            <p:strVal val="1+#ppt_w/2"/>
                                          </p:val>
                                        </p:tav>
                                        <p:tav tm="100000">
                                          <p:val>
                                            <p:strVal val="#ppt_x"/>
                                          </p:val>
                                        </p:tav>
                                      </p:tavLst>
                                    </p:anim>
                                    <p:anim calcmode="lin" valueType="num">
                                      <p:cBhvr additive="base">
                                        <p:cTn id="20" dur="500" fill="hold"/>
                                        <p:tgtEl>
                                          <p:spTgt spid="29715"/>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29716"/>
                                        </p:tgtEl>
                                        <p:attrNameLst>
                                          <p:attrName>style.visibility</p:attrName>
                                        </p:attrNameLst>
                                      </p:cBhvr>
                                      <p:to>
                                        <p:strVal val="visible"/>
                                      </p:to>
                                    </p:set>
                                    <p:anim calcmode="lin" valueType="num">
                                      <p:cBhvr additive="base">
                                        <p:cTn id="25" dur="500" fill="hold"/>
                                        <p:tgtEl>
                                          <p:spTgt spid="29716"/>
                                        </p:tgtEl>
                                        <p:attrNameLst>
                                          <p:attrName>ppt_x</p:attrName>
                                        </p:attrNameLst>
                                      </p:cBhvr>
                                      <p:tavLst>
                                        <p:tav tm="0">
                                          <p:val>
                                            <p:strVal val="1+#ppt_w/2"/>
                                          </p:val>
                                        </p:tav>
                                        <p:tav tm="100000">
                                          <p:val>
                                            <p:strVal val="#ppt_x"/>
                                          </p:val>
                                        </p:tav>
                                      </p:tavLst>
                                    </p:anim>
                                    <p:anim calcmode="lin" valueType="num">
                                      <p:cBhvr additive="base">
                                        <p:cTn id="26" dur="500" fill="hold"/>
                                        <p:tgtEl>
                                          <p:spTgt spid="297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29717"/>
                                        </p:tgtEl>
                                        <p:attrNameLst>
                                          <p:attrName>style.visibility</p:attrName>
                                        </p:attrNameLst>
                                      </p:cBhvr>
                                      <p:to>
                                        <p:strVal val="visible"/>
                                      </p:to>
                                    </p:set>
                                    <p:anim calcmode="lin" valueType="num">
                                      <p:cBhvr>
                                        <p:cTn id="31" dur="500" fill="hold"/>
                                        <p:tgtEl>
                                          <p:spTgt spid="29717"/>
                                        </p:tgtEl>
                                        <p:attrNameLst>
                                          <p:attrName>ppt_w</p:attrName>
                                        </p:attrNameLst>
                                      </p:cBhvr>
                                      <p:tavLst>
                                        <p:tav tm="0">
                                          <p:val>
                                            <p:fltVal val="0.000000"/>
                                          </p:val>
                                        </p:tav>
                                        <p:tav tm="100000">
                                          <p:val>
                                            <p:strVal val="#ppt_w"/>
                                          </p:val>
                                        </p:tav>
                                      </p:tavLst>
                                    </p:anim>
                                    <p:anim calcmode="lin" valueType="num">
                                      <p:cBhvr>
                                        <p:cTn id="32" dur="500" fill="hold"/>
                                        <p:tgtEl>
                                          <p:spTgt spid="29717"/>
                                        </p:tgtEl>
                                        <p:attrNameLst>
                                          <p:attrName>ppt_h</p:attrName>
                                        </p:attrNameLst>
                                      </p:cBhvr>
                                      <p:tavLst>
                                        <p:tav tm="0">
                                          <p:val>
                                            <p:fltVal val="0.000000"/>
                                          </p:val>
                                        </p:tav>
                                        <p:tav tm="100000">
                                          <p:val>
                                            <p:strVal val="#ppt_h"/>
                                          </p:val>
                                        </p:tav>
                                      </p:tavLst>
                                    </p:anim>
                                    <p:anim calcmode="lin" valueType="num">
                                      <p:cBhvr>
                                        <p:cTn id="33" dur="500" fill="hold"/>
                                        <p:tgtEl>
                                          <p:spTgt spid="29717"/>
                                        </p:tgtEl>
                                        <p:attrNameLst>
                                          <p:attrName>style.rotation</p:attrName>
                                        </p:attrNameLst>
                                      </p:cBhvr>
                                      <p:tavLst>
                                        <p:tav tm="0">
                                          <p:val>
                                            <p:fltVal val="360.000000"/>
                                          </p:val>
                                        </p:tav>
                                        <p:tav tm="100000">
                                          <p:val>
                                            <p:fltVal val="0.000000"/>
                                          </p:val>
                                        </p:tav>
                                      </p:tavLst>
                                    </p:anim>
                                    <p:animEffect transition="in" filter="fade">
                                      <p:cBhvr>
                                        <p:cTn id="34" dur="500"/>
                                        <p:tgtEl>
                                          <p:spTgt spid="297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15" grpId="0"/>
      <p:bldP spid="29716" grpId="0"/>
      <p:bldP spid="297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饼形 5"/>
          <p:cNvSpPr/>
          <p:nvPr/>
        </p:nvSpPr>
        <p:spPr>
          <a:xfrm rot="1959338">
            <a:off x="3276600" y="2716213"/>
            <a:ext cx="2230438" cy="2087562"/>
          </a:xfrm>
          <a:custGeom>
            <a:avLst/>
            <a:gdLst>
              <a:gd name="txL" fmla="*/ 326640 w 2230438"/>
              <a:gd name="txT" fmla="*/ 305716 h 2087562"/>
              <a:gd name="txR" fmla="*/ 1903798 w 2230438"/>
              <a:gd name="txB" fmla="*/ 1781846 h 2087562"/>
            </a:gdLst>
            <a:ahLst/>
            <a:cxnLst>
              <a:cxn ang="0">
                <a:pos x="2230438" y="1043781"/>
              </a:cxn>
              <a:cxn ang="5898240">
                <a:pos x="1115219" y="2087562"/>
              </a:cxn>
              <a:cxn ang="11796480">
                <a:pos x="0" y="1043781"/>
              </a:cxn>
              <a:cxn ang="17694720">
                <a:pos x="1115219" y="0"/>
              </a:cxn>
            </a:cxnLst>
            <a:rect l="txL" t="txT" r="txR" b="txB"/>
            <a:pathLst>
              <a:path w="2230438" h="2087562">
                <a:moveTo>
                  <a:pt x="1074714" y="689"/>
                </a:moveTo>
                <a:arcTo wR="1115219" hR="1043781" stAng="-5533426" swAng="10740601"/>
                <a:lnTo>
                  <a:pt x="1115219" y="1043781"/>
                </a:lnTo>
                <a:close/>
              </a:path>
            </a:pathLst>
          </a:custGeom>
          <a:solidFill>
            <a:schemeClr val="accent1"/>
          </a:solidFill>
          <a:ln w="25400" cap="flat" cmpd="sng">
            <a:solidFill>
              <a:srgbClr val="89A4A7"/>
            </a:solidFill>
            <a:prstDash val="solid"/>
            <a:miter/>
            <a:headEnd type="none" w="med" len="med"/>
            <a:tailEnd type="none" w="med" len="med"/>
          </a:ln>
        </p:spPr>
        <p:txBody>
          <a:bodyPr anchor="ctr"/>
          <a:p>
            <a:pPr algn="ctr"/>
            <a:endParaRPr lang="zh-CN" altLang="en-US" sz="3200" dirty="0">
              <a:latin typeface="Arial" panose="020B0604020202020204" pitchFamily="34" charset="0"/>
            </a:endParaRPr>
          </a:p>
        </p:txBody>
      </p:sp>
      <p:sp>
        <p:nvSpPr>
          <p:cNvPr id="30723" name="饼形 14"/>
          <p:cNvSpPr/>
          <p:nvPr/>
        </p:nvSpPr>
        <p:spPr>
          <a:xfrm rot="1112696">
            <a:off x="3189288" y="2584450"/>
            <a:ext cx="2230437" cy="2087563"/>
          </a:xfrm>
          <a:custGeom>
            <a:avLst/>
            <a:gdLst>
              <a:gd name="txL" fmla="*/ 326640 w 2230437"/>
              <a:gd name="txT" fmla="*/ 305716 h 2087563"/>
              <a:gd name="txR" fmla="*/ 1903797 w 2230437"/>
              <a:gd name="txB" fmla="*/ 1781847 h 2087563"/>
            </a:gdLst>
            <a:ahLst/>
            <a:cxnLst>
              <a:cxn ang="0">
                <a:pos x="2230437" y="1043782"/>
              </a:cxn>
              <a:cxn ang="5898240">
                <a:pos x="1115219" y="2087563"/>
              </a:cxn>
              <a:cxn ang="11796480">
                <a:pos x="0" y="1043782"/>
              </a:cxn>
              <a:cxn ang="17694720">
                <a:pos x="1115219" y="0"/>
              </a:cxn>
            </a:cxnLst>
            <a:rect l="txL" t="txT" r="txR" b="txB"/>
            <a:pathLst>
              <a:path w="2230437" h="2087563">
                <a:moveTo>
                  <a:pt x="26007" y="819679"/>
                </a:moveTo>
                <a:arcTo wR="1115219" hR="1043782" stAng="-10102429" swAng="5363748"/>
                <a:lnTo>
                  <a:pt x="1115219" y="1043782"/>
                </a:lnTo>
                <a:close/>
              </a:path>
            </a:pathLst>
          </a:custGeom>
          <a:solidFill>
            <a:schemeClr val="accent1"/>
          </a:solidFill>
          <a:ln w="25400" cap="flat" cmpd="sng">
            <a:solidFill>
              <a:srgbClr val="89A4A7"/>
            </a:solidFill>
            <a:prstDash val="solid"/>
            <a:miter/>
            <a:headEnd type="none" w="med" len="med"/>
            <a:tailEnd type="none" w="med" len="med"/>
          </a:ln>
        </p:spPr>
        <p:txBody>
          <a:bodyPr anchor="ctr"/>
          <a:p>
            <a:pPr algn="ctr"/>
            <a:endParaRPr lang="zh-CN" altLang="en-US" sz="3200" dirty="0">
              <a:latin typeface="Arial" panose="020B0604020202020204" pitchFamily="34" charset="0"/>
            </a:endParaRPr>
          </a:p>
        </p:txBody>
      </p:sp>
      <p:sp>
        <p:nvSpPr>
          <p:cNvPr id="30724" name="饼形 15"/>
          <p:cNvSpPr/>
          <p:nvPr/>
        </p:nvSpPr>
        <p:spPr>
          <a:xfrm rot="20094382">
            <a:off x="3036888" y="2730500"/>
            <a:ext cx="2230437" cy="2087563"/>
          </a:xfrm>
          <a:custGeom>
            <a:avLst/>
            <a:gdLst>
              <a:gd name="txL" fmla="*/ 326640 w 2230437"/>
              <a:gd name="txT" fmla="*/ 305716 h 2087563"/>
              <a:gd name="txR" fmla="*/ 1903797 w 2230437"/>
              <a:gd name="txB" fmla="*/ 1781847 h 2087563"/>
            </a:gdLst>
            <a:ahLst/>
            <a:cxnLst>
              <a:cxn ang="0">
                <a:pos x="2230437" y="1043782"/>
              </a:cxn>
              <a:cxn ang="5898240">
                <a:pos x="1115219" y="2087563"/>
              </a:cxn>
              <a:cxn ang="11796480">
                <a:pos x="0" y="1043782"/>
              </a:cxn>
              <a:cxn ang="17694720">
                <a:pos x="1115219" y="0"/>
              </a:cxn>
            </a:cxnLst>
            <a:rect l="txL" t="txT" r="txR" b="txB"/>
            <a:pathLst>
              <a:path w="2230437" h="2087563">
                <a:moveTo>
                  <a:pt x="250433" y="1702847"/>
                </a:moveTo>
                <a:arcTo wR="1115219" hR="1043782" stAng="-13038693" swAng="5592945"/>
                <a:lnTo>
                  <a:pt x="1115219" y="1043782"/>
                </a:lnTo>
                <a:close/>
              </a:path>
            </a:pathLst>
          </a:custGeom>
          <a:solidFill>
            <a:schemeClr val="accent1"/>
          </a:solidFill>
          <a:ln w="25400" cap="flat" cmpd="sng">
            <a:solidFill>
              <a:srgbClr val="89A4A7"/>
            </a:solidFill>
            <a:prstDash val="solid"/>
            <a:miter/>
            <a:headEnd type="none" w="med" len="med"/>
            <a:tailEnd type="none" w="med" len="med"/>
          </a:ln>
        </p:spPr>
        <p:txBody>
          <a:bodyPr anchor="ctr"/>
          <a:p>
            <a:pPr algn="ctr"/>
            <a:endParaRPr lang="zh-CN" altLang="en-US" sz="3200" dirty="0">
              <a:latin typeface="Arial" panose="020B0604020202020204" pitchFamily="34" charset="0"/>
            </a:endParaRPr>
          </a:p>
        </p:txBody>
      </p:sp>
      <p:sp>
        <p:nvSpPr>
          <p:cNvPr id="30725" name="Text Box 5"/>
          <p:cNvSpPr txBox="1"/>
          <p:nvPr/>
        </p:nvSpPr>
        <p:spPr>
          <a:xfrm>
            <a:off x="76200" y="842963"/>
            <a:ext cx="4038600" cy="1408112"/>
          </a:xfrm>
          <a:prstGeom prst="rect">
            <a:avLst/>
          </a:prstGeom>
          <a:noFill/>
          <a:ln w="9525">
            <a:noFill/>
          </a:ln>
        </p:spPr>
        <p:txBody>
          <a:bodyPr wrap="square">
            <a:spAutoFit/>
          </a:bodyPr>
          <a:p>
            <a:pPr algn="ctr">
              <a:lnSpc>
                <a:spcPct val="120000"/>
              </a:lnSpc>
            </a:pPr>
            <a:r>
              <a:rPr lang="en-US" altLang="zh-CN" sz="3600" b="1" dirty="0">
                <a:latin typeface="Times New Roman" panose="02020603050405020304" pitchFamily="2" charset="0"/>
                <a:cs typeface="Times New Roman" panose="02020603050405020304" pitchFamily="2" charset="0"/>
              </a:rPr>
              <a:t>______ %</a:t>
            </a:r>
            <a:endParaRPr lang="en-US" altLang="zh-CN" sz="3600" b="1" dirty="0">
              <a:latin typeface="Times New Roman" panose="02020603050405020304" pitchFamily="2" charset="0"/>
              <a:cs typeface="Times New Roman" panose="02020603050405020304" pitchFamily="2" charset="0"/>
            </a:endParaRPr>
          </a:p>
          <a:p>
            <a:pPr algn="ctr">
              <a:lnSpc>
                <a:spcPct val="120000"/>
              </a:lnSpc>
            </a:pPr>
            <a:r>
              <a:rPr lang="en-US" altLang="zh-CN" sz="3600" b="1" dirty="0">
                <a:latin typeface="Times New Roman" panose="02020603050405020304" pitchFamily="2" charset="0"/>
                <a:cs typeface="Times New Roman" panose="02020603050405020304" pitchFamily="2" charset="0"/>
              </a:rPr>
              <a:t> 4</a:t>
            </a:r>
            <a:r>
              <a:rPr lang="zh-CN" altLang="en-US" sz="3600" b="1" dirty="0">
                <a:latin typeface="Times New Roman" panose="02020603050405020304" pitchFamily="2" charset="0"/>
              </a:rPr>
              <a:t>—</a:t>
            </a:r>
            <a:r>
              <a:rPr lang="en-US" altLang="zh-CN" sz="3600" b="1" dirty="0">
                <a:latin typeface="Times New Roman" panose="02020603050405020304" pitchFamily="2" charset="0"/>
                <a:cs typeface="Times New Roman" panose="02020603050405020304" pitchFamily="2" charset="0"/>
              </a:rPr>
              <a:t>6 times a week</a:t>
            </a:r>
            <a:endParaRPr lang="en-US" altLang="zh-CN" sz="3600" b="1" dirty="0">
              <a:latin typeface="Times New Roman" panose="02020603050405020304" pitchFamily="2" charset="0"/>
              <a:ea typeface="Times New Roman" panose="02020603050405020304" pitchFamily="2" charset="0"/>
            </a:endParaRPr>
          </a:p>
        </p:txBody>
      </p:sp>
      <p:sp>
        <p:nvSpPr>
          <p:cNvPr id="30726" name="Text Box 7"/>
          <p:cNvSpPr txBox="1"/>
          <p:nvPr/>
        </p:nvSpPr>
        <p:spPr>
          <a:xfrm>
            <a:off x="3563938" y="5451475"/>
            <a:ext cx="2663825" cy="641350"/>
          </a:xfrm>
          <a:prstGeom prst="rect">
            <a:avLst/>
          </a:prstGeom>
          <a:noFill/>
          <a:ln w="9525">
            <a:noFill/>
          </a:ln>
        </p:spPr>
        <p:txBody>
          <a:bodyPr>
            <a:spAutoFit/>
          </a:bodyPr>
          <a:p>
            <a:pPr>
              <a:spcBef>
                <a:spcPct val="50000"/>
              </a:spcBef>
            </a:pPr>
            <a:r>
              <a:rPr lang="en-US" altLang="zh-CN" sz="3600" b="1" dirty="0">
                <a:solidFill>
                  <a:srgbClr val="FF00FF"/>
                </a:solidFill>
                <a:latin typeface="Times New Roman" panose="02020603050405020304" pitchFamily="2" charset="0"/>
                <a:cs typeface="Times New Roman" panose="02020603050405020304" pitchFamily="2" charset="0"/>
              </a:rPr>
              <a:t>Play sports</a:t>
            </a:r>
            <a:endParaRPr lang="en-US" altLang="zh-CN" sz="3600" b="1" dirty="0">
              <a:solidFill>
                <a:srgbClr val="FF00FF"/>
              </a:solidFill>
              <a:latin typeface="Times New Roman" panose="02020603050405020304" pitchFamily="2" charset="0"/>
              <a:ea typeface="Times New Roman" panose="02020603050405020304" pitchFamily="2" charset="0"/>
            </a:endParaRPr>
          </a:p>
        </p:txBody>
      </p:sp>
      <p:sp>
        <p:nvSpPr>
          <p:cNvPr id="30727" name="Text Box 5"/>
          <p:cNvSpPr txBox="1"/>
          <p:nvPr/>
        </p:nvSpPr>
        <p:spPr>
          <a:xfrm>
            <a:off x="2555875" y="3940175"/>
            <a:ext cx="4572000" cy="1406525"/>
          </a:xfrm>
          <a:prstGeom prst="rect">
            <a:avLst/>
          </a:prstGeom>
          <a:noFill/>
          <a:ln w="9525">
            <a:noFill/>
          </a:ln>
        </p:spPr>
        <p:txBody>
          <a:bodyPr>
            <a:spAutoFit/>
          </a:bodyPr>
          <a:p>
            <a:pPr algn="ctr">
              <a:lnSpc>
                <a:spcPct val="120000"/>
              </a:lnSpc>
            </a:pPr>
            <a:r>
              <a:rPr lang="en-US" altLang="zh-CN" sz="3600" b="1" dirty="0">
                <a:latin typeface="Times New Roman" panose="02020603050405020304" pitchFamily="2" charset="0"/>
                <a:cs typeface="Times New Roman" panose="02020603050405020304" pitchFamily="2" charset="0"/>
              </a:rPr>
              <a:t>______ % </a:t>
            </a:r>
            <a:endParaRPr lang="en-US" altLang="zh-CN" sz="3600" b="1" dirty="0">
              <a:latin typeface="Times New Roman" panose="02020603050405020304" pitchFamily="2" charset="0"/>
              <a:cs typeface="Times New Roman" panose="02020603050405020304" pitchFamily="2" charset="0"/>
            </a:endParaRPr>
          </a:p>
          <a:p>
            <a:pPr algn="ctr">
              <a:lnSpc>
                <a:spcPct val="120000"/>
              </a:lnSpc>
            </a:pPr>
            <a:r>
              <a:rPr lang="en-US" altLang="zh-CN" sz="3600" b="1" dirty="0">
                <a:latin typeface="Times New Roman" panose="02020603050405020304" pitchFamily="2" charset="0"/>
                <a:cs typeface="Times New Roman" panose="02020603050405020304" pitchFamily="2" charset="0"/>
              </a:rPr>
              <a:t>1</a:t>
            </a:r>
            <a:r>
              <a:rPr lang="zh-CN" altLang="en-US" sz="3600" b="1" dirty="0">
                <a:latin typeface="Times New Roman" panose="02020603050405020304" pitchFamily="2" charset="0"/>
              </a:rPr>
              <a:t>—</a:t>
            </a:r>
            <a:r>
              <a:rPr lang="en-US" altLang="zh-CN" sz="3600" b="1" dirty="0">
                <a:latin typeface="Times New Roman" panose="02020603050405020304" pitchFamily="2" charset="0"/>
                <a:cs typeface="Times New Roman" panose="02020603050405020304" pitchFamily="2" charset="0"/>
              </a:rPr>
              <a:t>3  times a week</a:t>
            </a:r>
            <a:endParaRPr lang="en-US" altLang="zh-CN" sz="3600" b="1" dirty="0">
              <a:latin typeface="Times New Roman" panose="02020603050405020304" pitchFamily="2" charset="0"/>
              <a:ea typeface="Times New Roman" panose="02020603050405020304" pitchFamily="2" charset="0"/>
            </a:endParaRPr>
          </a:p>
        </p:txBody>
      </p:sp>
      <p:sp>
        <p:nvSpPr>
          <p:cNvPr id="30728" name="Text Box 5"/>
          <p:cNvSpPr txBox="1"/>
          <p:nvPr/>
        </p:nvSpPr>
        <p:spPr>
          <a:xfrm>
            <a:off x="5003800" y="915988"/>
            <a:ext cx="3313113" cy="1409700"/>
          </a:xfrm>
          <a:prstGeom prst="rect">
            <a:avLst/>
          </a:prstGeom>
          <a:noFill/>
          <a:ln w="9525">
            <a:noFill/>
          </a:ln>
        </p:spPr>
        <p:txBody>
          <a:bodyPr>
            <a:spAutoFit/>
          </a:bodyPr>
          <a:p>
            <a:pPr algn="ctr">
              <a:lnSpc>
                <a:spcPct val="120000"/>
              </a:lnSpc>
            </a:pPr>
            <a:r>
              <a:rPr lang="en-US" altLang="zh-CN" sz="3600" b="1" dirty="0">
                <a:latin typeface="Times New Roman" panose="02020603050405020304" pitchFamily="2" charset="0"/>
                <a:cs typeface="Times New Roman" panose="02020603050405020304" pitchFamily="2" charset="0"/>
              </a:rPr>
              <a:t>______ %</a:t>
            </a:r>
            <a:endParaRPr lang="en-US" altLang="zh-CN" sz="3600" b="1" dirty="0">
              <a:latin typeface="Times New Roman" panose="02020603050405020304" pitchFamily="2" charset="0"/>
              <a:cs typeface="Times New Roman" panose="02020603050405020304" pitchFamily="2" charset="0"/>
            </a:endParaRPr>
          </a:p>
          <a:p>
            <a:pPr algn="ctr">
              <a:lnSpc>
                <a:spcPct val="120000"/>
              </a:lnSpc>
            </a:pPr>
            <a:r>
              <a:rPr lang="en-US" altLang="zh-CN" sz="3600" b="1" dirty="0">
                <a:latin typeface="Times New Roman" panose="02020603050405020304" pitchFamily="2" charset="0"/>
                <a:cs typeface="Times New Roman" panose="02020603050405020304" pitchFamily="2" charset="0"/>
              </a:rPr>
              <a:t> every day </a:t>
            </a:r>
            <a:endParaRPr lang="en-US" altLang="zh-CN" sz="3600" b="1" dirty="0">
              <a:latin typeface="Times New Roman" panose="02020603050405020304" pitchFamily="2" charset="0"/>
              <a:ea typeface="Times New Roman" panose="02020603050405020304" pitchFamily="2" charset="0"/>
            </a:endParaRPr>
          </a:p>
        </p:txBody>
      </p:sp>
      <p:cxnSp>
        <p:nvCxnSpPr>
          <p:cNvPr id="30729" name="直接连接符 7"/>
          <p:cNvCxnSpPr/>
          <p:nvPr/>
        </p:nvCxnSpPr>
        <p:spPr>
          <a:xfrm flipH="1">
            <a:off x="4787900" y="2066925"/>
            <a:ext cx="792163" cy="576263"/>
          </a:xfrm>
          <a:prstGeom prst="line">
            <a:avLst/>
          </a:prstGeom>
          <a:ln w="38100" cap="flat" cmpd="sng">
            <a:solidFill>
              <a:srgbClr val="B6DCDF"/>
            </a:solidFill>
            <a:prstDash val="solid"/>
            <a:headEnd type="none" w="med" len="med"/>
            <a:tailEnd type="none" w="med" len="med"/>
          </a:ln>
        </p:spPr>
      </p:cxnSp>
      <p:cxnSp>
        <p:nvCxnSpPr>
          <p:cNvPr id="30730" name="直接连接符 11"/>
          <p:cNvCxnSpPr/>
          <p:nvPr/>
        </p:nvCxnSpPr>
        <p:spPr>
          <a:xfrm>
            <a:off x="2843213" y="2139950"/>
            <a:ext cx="936625" cy="360363"/>
          </a:xfrm>
          <a:prstGeom prst="line">
            <a:avLst/>
          </a:prstGeom>
          <a:ln w="38100" cap="flat" cmpd="sng">
            <a:solidFill>
              <a:srgbClr val="B6DCDF"/>
            </a:solidFill>
            <a:prstDash val="solid"/>
            <a:headEnd type="none" w="med" len="med"/>
            <a:tailEnd type="none" w="med" len="med"/>
          </a:ln>
        </p:spPr>
      </p:cxnSp>
      <p:sp>
        <p:nvSpPr>
          <p:cNvPr id="30731" name="Text Box 5"/>
          <p:cNvSpPr txBox="1"/>
          <p:nvPr/>
        </p:nvSpPr>
        <p:spPr>
          <a:xfrm>
            <a:off x="3995738" y="4011613"/>
            <a:ext cx="792162" cy="641350"/>
          </a:xfrm>
          <a:prstGeom prst="rect">
            <a:avLst/>
          </a:prstGeom>
          <a:noFill/>
          <a:ln w="9525">
            <a:noFill/>
          </a:ln>
        </p:spPr>
        <p:txBody>
          <a:bodyPr>
            <a:spAutoFit/>
          </a:bodyPr>
          <a:p>
            <a:pPr>
              <a:spcBef>
                <a:spcPct val="50000"/>
              </a:spcBef>
            </a:pPr>
            <a:r>
              <a:rPr lang="en-US" altLang="zh-CN" sz="3600" b="1" dirty="0">
                <a:solidFill>
                  <a:srgbClr val="FF00FF"/>
                </a:solidFill>
                <a:latin typeface="Arial" panose="020B0604020202020204" pitchFamily="34" charset="0"/>
              </a:rPr>
              <a:t>50</a:t>
            </a:r>
            <a:endParaRPr lang="en-US" altLang="zh-CN" sz="3600" b="1" dirty="0">
              <a:solidFill>
                <a:srgbClr val="FF00FF"/>
              </a:solidFill>
              <a:latin typeface="Arial" panose="020B0604020202020204" pitchFamily="34" charset="0"/>
            </a:endParaRPr>
          </a:p>
        </p:txBody>
      </p:sp>
      <p:sp>
        <p:nvSpPr>
          <p:cNvPr id="30732" name="Text Box 6"/>
          <p:cNvSpPr txBox="1"/>
          <p:nvPr/>
        </p:nvSpPr>
        <p:spPr>
          <a:xfrm>
            <a:off x="1547813" y="700088"/>
            <a:ext cx="863600" cy="641350"/>
          </a:xfrm>
          <a:prstGeom prst="rect">
            <a:avLst/>
          </a:prstGeom>
          <a:noFill/>
          <a:ln w="9525">
            <a:noFill/>
          </a:ln>
        </p:spPr>
        <p:txBody>
          <a:bodyPr>
            <a:spAutoFit/>
          </a:bodyPr>
          <a:p>
            <a:pPr>
              <a:spcBef>
                <a:spcPct val="50000"/>
              </a:spcBef>
            </a:pPr>
            <a:r>
              <a:rPr lang="en-US" altLang="zh-CN" sz="3600" b="1" dirty="0">
                <a:solidFill>
                  <a:srgbClr val="FF00FF"/>
                </a:solidFill>
                <a:latin typeface="Arial" panose="020B0604020202020204" pitchFamily="34" charset="0"/>
              </a:rPr>
              <a:t>25</a:t>
            </a:r>
            <a:endParaRPr lang="en-US" altLang="zh-CN" sz="3600" b="1" dirty="0">
              <a:solidFill>
                <a:srgbClr val="FF00FF"/>
              </a:solidFill>
              <a:latin typeface="Arial" panose="020B0604020202020204" pitchFamily="34" charset="0"/>
            </a:endParaRPr>
          </a:p>
        </p:txBody>
      </p:sp>
      <p:sp>
        <p:nvSpPr>
          <p:cNvPr id="30733" name="Text Box 8"/>
          <p:cNvSpPr txBox="1"/>
          <p:nvPr/>
        </p:nvSpPr>
        <p:spPr>
          <a:xfrm>
            <a:off x="6011863" y="842963"/>
            <a:ext cx="792162" cy="641350"/>
          </a:xfrm>
          <a:prstGeom prst="rect">
            <a:avLst/>
          </a:prstGeom>
          <a:noFill/>
          <a:ln w="9525">
            <a:noFill/>
          </a:ln>
        </p:spPr>
        <p:txBody>
          <a:bodyPr>
            <a:spAutoFit/>
          </a:bodyPr>
          <a:p>
            <a:pPr>
              <a:spcBef>
                <a:spcPct val="50000"/>
              </a:spcBef>
            </a:pPr>
            <a:r>
              <a:rPr lang="en-US" altLang="zh-CN" sz="3600" b="1" dirty="0">
                <a:solidFill>
                  <a:srgbClr val="FF00FF"/>
                </a:solidFill>
                <a:latin typeface="Arial" panose="020B0604020202020204" pitchFamily="34" charset="0"/>
              </a:rPr>
              <a:t>25</a:t>
            </a:r>
            <a:endParaRPr lang="en-US" altLang="zh-CN" sz="3600" b="1" dirty="0">
              <a:solidFill>
                <a:srgbClr val="FF00FF"/>
              </a:solidFill>
              <a:latin typeface="Arial" panose="020B0604020202020204" pitchFamily="34"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slide(fromBottom)">
                                      <p:cBhvr>
                                        <p:cTn id="7" dur="500"/>
                                        <p:tgtEl>
                                          <p:spTgt spid="30722"/>
                                        </p:tgtEl>
                                      </p:cBhvr>
                                    </p:animEffect>
                                  </p:childTnLst>
                                </p:cTn>
                              </p:par>
                              <p:par>
                                <p:cTn id="8" presetID="12" presetClass="entr" presetSubtype="4" fill="hold" nodeType="withEffect">
                                  <p:stCondLst>
                                    <p:cond delay="0"/>
                                  </p:stCondLst>
                                  <p:childTnLst>
                                    <p:set>
                                      <p:cBhvr>
                                        <p:cTn id="9" dur="1" fill="hold">
                                          <p:stCondLst>
                                            <p:cond delay="0"/>
                                          </p:stCondLst>
                                        </p:cTn>
                                        <p:tgtEl>
                                          <p:spTgt spid="30723"/>
                                        </p:tgtEl>
                                        <p:attrNameLst>
                                          <p:attrName>style.visibility</p:attrName>
                                        </p:attrNameLst>
                                      </p:cBhvr>
                                      <p:to>
                                        <p:strVal val="visible"/>
                                      </p:to>
                                    </p:set>
                                    <p:animEffect transition="in" filter="slide(fromBottom)">
                                      <p:cBhvr>
                                        <p:cTn id="10" dur="500"/>
                                        <p:tgtEl>
                                          <p:spTgt spid="30723"/>
                                        </p:tgtEl>
                                      </p:cBhvr>
                                    </p:animEffect>
                                  </p:childTnLst>
                                </p:cTn>
                              </p:par>
                              <p:par>
                                <p:cTn id="11" presetID="12" presetClass="entr" presetSubtype="4" fill="hold" nodeType="withEffect">
                                  <p:stCondLst>
                                    <p:cond delay="0"/>
                                  </p:stCondLst>
                                  <p:childTnLst>
                                    <p:set>
                                      <p:cBhvr>
                                        <p:cTn id="12" dur="1" fill="hold">
                                          <p:stCondLst>
                                            <p:cond delay="0"/>
                                          </p:stCondLst>
                                        </p:cTn>
                                        <p:tgtEl>
                                          <p:spTgt spid="30724"/>
                                        </p:tgtEl>
                                        <p:attrNameLst>
                                          <p:attrName>style.visibility</p:attrName>
                                        </p:attrNameLst>
                                      </p:cBhvr>
                                      <p:to>
                                        <p:strVal val="visible"/>
                                      </p:to>
                                    </p:set>
                                    <p:animEffect transition="in" filter="slide(fromBottom)">
                                      <p:cBhvr>
                                        <p:cTn id="13" dur="500"/>
                                        <p:tgtEl>
                                          <p:spTgt spid="30724"/>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30725"/>
                                        </p:tgtEl>
                                        <p:attrNameLst>
                                          <p:attrName>style.visibility</p:attrName>
                                        </p:attrNameLst>
                                      </p:cBhvr>
                                      <p:to>
                                        <p:strVal val="visible"/>
                                      </p:to>
                                    </p:set>
                                    <p:animEffect transition="in" filter="slide(fromBottom)">
                                      <p:cBhvr>
                                        <p:cTn id="16" dur="500"/>
                                        <p:tgtEl>
                                          <p:spTgt spid="30725"/>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30726"/>
                                        </p:tgtEl>
                                        <p:attrNameLst>
                                          <p:attrName>style.visibility</p:attrName>
                                        </p:attrNameLst>
                                      </p:cBhvr>
                                      <p:to>
                                        <p:strVal val="visible"/>
                                      </p:to>
                                    </p:set>
                                    <p:animEffect transition="in" filter="slide(fromBottom)">
                                      <p:cBhvr>
                                        <p:cTn id="19" dur="500"/>
                                        <p:tgtEl>
                                          <p:spTgt spid="30726"/>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30727"/>
                                        </p:tgtEl>
                                        <p:attrNameLst>
                                          <p:attrName>style.visibility</p:attrName>
                                        </p:attrNameLst>
                                      </p:cBhvr>
                                      <p:to>
                                        <p:strVal val="visible"/>
                                      </p:to>
                                    </p:set>
                                    <p:animEffect transition="in" filter="slide(fromBottom)">
                                      <p:cBhvr>
                                        <p:cTn id="22" dur="500"/>
                                        <p:tgtEl>
                                          <p:spTgt spid="30727"/>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30728"/>
                                        </p:tgtEl>
                                        <p:attrNameLst>
                                          <p:attrName>style.visibility</p:attrName>
                                        </p:attrNameLst>
                                      </p:cBhvr>
                                      <p:to>
                                        <p:strVal val="visible"/>
                                      </p:to>
                                    </p:set>
                                    <p:animEffect transition="in" filter="slide(fromBottom)">
                                      <p:cBhvr>
                                        <p:cTn id="25" dur="500"/>
                                        <p:tgtEl>
                                          <p:spTgt spid="30728"/>
                                        </p:tgtEl>
                                      </p:cBhvr>
                                    </p:animEffect>
                                  </p:childTnLst>
                                </p:cTn>
                              </p:par>
                              <p:par>
                                <p:cTn id="26" presetID="12" presetClass="entr" presetSubtype="4" fill="hold" nodeType="withEffect">
                                  <p:stCondLst>
                                    <p:cond delay="0"/>
                                  </p:stCondLst>
                                  <p:childTnLst>
                                    <p:set>
                                      <p:cBhvr>
                                        <p:cTn id="27" dur="1" fill="hold">
                                          <p:stCondLst>
                                            <p:cond delay="0"/>
                                          </p:stCondLst>
                                        </p:cTn>
                                        <p:tgtEl>
                                          <p:spTgt spid="30729"/>
                                        </p:tgtEl>
                                        <p:attrNameLst>
                                          <p:attrName>style.visibility</p:attrName>
                                        </p:attrNameLst>
                                      </p:cBhvr>
                                      <p:to>
                                        <p:strVal val="visible"/>
                                      </p:to>
                                    </p:set>
                                    <p:animEffect transition="in" filter="slide(fromBottom)">
                                      <p:cBhvr>
                                        <p:cTn id="28" dur="500"/>
                                        <p:tgtEl>
                                          <p:spTgt spid="30729"/>
                                        </p:tgtEl>
                                      </p:cBhvr>
                                    </p:animEffect>
                                  </p:childTnLst>
                                </p:cTn>
                              </p:par>
                              <p:par>
                                <p:cTn id="29" presetID="12" presetClass="entr" presetSubtype="4" fill="hold" nodeType="withEffect">
                                  <p:stCondLst>
                                    <p:cond delay="0"/>
                                  </p:stCondLst>
                                  <p:childTnLst>
                                    <p:set>
                                      <p:cBhvr>
                                        <p:cTn id="30" dur="1" fill="hold">
                                          <p:stCondLst>
                                            <p:cond delay="0"/>
                                          </p:stCondLst>
                                        </p:cTn>
                                        <p:tgtEl>
                                          <p:spTgt spid="30730"/>
                                        </p:tgtEl>
                                        <p:attrNameLst>
                                          <p:attrName>style.visibility</p:attrName>
                                        </p:attrNameLst>
                                      </p:cBhvr>
                                      <p:to>
                                        <p:strVal val="visible"/>
                                      </p:to>
                                    </p:set>
                                    <p:animEffect transition="in" filter="slide(fromBottom)">
                                      <p:cBhvr>
                                        <p:cTn id="31" dur="500"/>
                                        <p:tgtEl>
                                          <p:spTgt spid="30730"/>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30732"/>
                                        </p:tgtEl>
                                        <p:attrNameLst>
                                          <p:attrName>style.visibility</p:attrName>
                                        </p:attrNameLst>
                                      </p:cBhvr>
                                      <p:to>
                                        <p:strVal val="visible"/>
                                      </p:to>
                                    </p:set>
                                    <p:animEffect transition="in" filter="box(in)">
                                      <p:cBhvr>
                                        <p:cTn id="36" dur="500"/>
                                        <p:tgtEl>
                                          <p:spTgt spid="30732"/>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30733"/>
                                        </p:tgtEl>
                                        <p:attrNameLst>
                                          <p:attrName>style.visibility</p:attrName>
                                        </p:attrNameLst>
                                      </p:cBhvr>
                                      <p:to>
                                        <p:strVal val="visible"/>
                                      </p:to>
                                    </p:set>
                                    <p:animEffect transition="in" filter="box(in)">
                                      <p:cBhvr>
                                        <p:cTn id="41" dur="500"/>
                                        <p:tgtEl>
                                          <p:spTgt spid="30733"/>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30731"/>
                                        </p:tgtEl>
                                        <p:attrNameLst>
                                          <p:attrName>style.visibility</p:attrName>
                                        </p:attrNameLst>
                                      </p:cBhvr>
                                      <p:to>
                                        <p:strVal val="visible"/>
                                      </p:to>
                                    </p:set>
                                    <p:animEffect transition="in" filter="box(in)">
                                      <p:cBhvr>
                                        <p:cTn id="46" dur="500"/>
                                        <p:tgtEl>
                                          <p:spTgt spid="30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p:bldP spid="30726" grpId="0"/>
      <p:bldP spid="30727" grpId="0"/>
      <p:bldP spid="30728" grpId="0"/>
      <p:bldP spid="30731" grpId="0"/>
      <p:bldP spid="30732" grpId="0"/>
      <p:bldP spid="3073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Text Box 2"/>
          <p:cNvSpPr txBox="1"/>
          <p:nvPr/>
        </p:nvSpPr>
        <p:spPr>
          <a:xfrm>
            <a:off x="971550" y="2058988"/>
            <a:ext cx="6337300" cy="3048000"/>
          </a:xfrm>
          <a:prstGeom prst="rect">
            <a:avLst/>
          </a:prstGeom>
          <a:noFill/>
          <a:ln w="9525">
            <a:noFill/>
          </a:ln>
        </p:spPr>
        <p:txBody>
          <a:bodyPr lIns="91435" tIns="45717" rIns="91435" bIns="45717">
            <a:spAutoFit/>
          </a:bodyPr>
          <a:p>
            <a:pPr defTabSz="913130" eaLnBrk="0" hangingPunct="0"/>
            <a:r>
              <a:rPr lang="en-US" altLang="zh-CN" sz="4800" b="1" dirty="0">
                <a:latin typeface="Times New Roman" panose="02020603050405020304" pitchFamily="2" charset="0"/>
              </a:rPr>
              <a:t>Early to bed, </a:t>
            </a:r>
            <a:endParaRPr lang="en-US" altLang="zh-CN" sz="4800" b="1" dirty="0">
              <a:latin typeface="Times New Roman" panose="02020603050405020304" pitchFamily="2" charset="0"/>
            </a:endParaRPr>
          </a:p>
          <a:p>
            <a:pPr defTabSz="913130" eaLnBrk="0" hangingPunct="0"/>
            <a:r>
              <a:rPr lang="en-US" altLang="zh-CN" sz="4800" b="1" dirty="0">
                <a:latin typeface="Times New Roman" panose="02020603050405020304" pitchFamily="2" charset="0"/>
              </a:rPr>
              <a:t>early to rise, </a:t>
            </a:r>
            <a:endParaRPr lang="en-US" altLang="zh-CN" sz="4800" b="1" dirty="0">
              <a:latin typeface="Times New Roman" panose="02020603050405020304" pitchFamily="2" charset="0"/>
            </a:endParaRPr>
          </a:p>
          <a:p>
            <a:pPr defTabSz="913130" eaLnBrk="0" hangingPunct="0"/>
            <a:r>
              <a:rPr lang="en-US" altLang="zh-CN" sz="4800" b="1" dirty="0">
                <a:latin typeface="Times New Roman" panose="02020603050405020304" pitchFamily="2" charset="0"/>
              </a:rPr>
              <a:t>makes a man healthy, wealthy and wise.</a:t>
            </a:r>
            <a:endParaRPr lang="en-US" altLang="zh-CN" sz="4800" b="1" dirty="0">
              <a:latin typeface="Times New Roman" panose="02020603050405020304" pitchFamily="2" charset="0"/>
            </a:endParaRPr>
          </a:p>
        </p:txBody>
      </p:sp>
      <p:sp>
        <p:nvSpPr>
          <p:cNvPr id="31747" name="WordArt 3"/>
          <p:cNvSpPr/>
          <p:nvPr/>
        </p:nvSpPr>
        <p:spPr>
          <a:xfrm>
            <a:off x="684213" y="909638"/>
            <a:ext cx="2951162" cy="877887"/>
          </a:xfrm>
          <a:prstGeom prst="rect">
            <a:avLst/>
          </a:prstGeom>
        </p:spPr>
        <p:txBody>
          <a:bodyPr wrap="none" fromWordArt="1">
            <a:prstTxWarp prst="textDoubleWave1">
              <a:avLst>
                <a:gd name="adj1" fmla="val 6500"/>
                <a:gd name="adj2" fmla="val 0"/>
              </a:avLst>
            </a:prstTxWarp>
            <a:normAutofit/>
          </a:bodyPr>
          <a:p>
            <a:pPr algn="ctr" eaLnBrk="0" hangingPunct="0"/>
            <a:r>
              <a:rPr lang="zh-CN" altLang="en-US" sz="4700" b="1" spc="-467">
                <a:ln w="12700" cap="flat" cmpd="sng">
                  <a:solidFill>
                    <a:srgbClr val="000099"/>
                  </a:solidFill>
                  <a:prstDash val="solid"/>
                  <a:headEnd type="none" w="med" len="med"/>
                  <a:tailEnd type="none" w="med" len="med"/>
                </a:ln>
                <a:solidFill>
                  <a:srgbClr val="33CCFF"/>
                </a:solidFill>
                <a:effectLst>
                  <a:outerShdw dist="125724" dir="18900000" algn="ctr" rotWithShape="0">
                    <a:srgbClr val="000099"/>
                  </a:outerShdw>
                </a:effectLst>
                <a:latin typeface="Arial" panose="020B0604020202020204" pitchFamily="34" charset="0"/>
                <a:ea typeface="Arial" panose="020B0604020202020204" pitchFamily="34" charset="0"/>
              </a:rPr>
              <a:t>Saying</a:t>
            </a:r>
            <a:endParaRPr lang="zh-CN" altLang="en-US" sz="4700" b="1" spc="-467">
              <a:ln w="12700" cap="flat" cmpd="sng">
                <a:solidFill>
                  <a:srgbClr val="000099"/>
                </a:solidFill>
                <a:prstDash val="solid"/>
                <a:headEnd type="none" w="med" len="med"/>
                <a:tailEnd type="none" w="med" len="med"/>
              </a:ln>
              <a:solidFill>
                <a:srgbClr val="33CCFF"/>
              </a:solidFill>
              <a:effectLst>
                <a:outerShdw dist="125724" dir="18900000" algn="ctr" rotWithShape="0">
                  <a:srgbClr val="000099"/>
                </a:outerShdw>
              </a:effectLst>
              <a:latin typeface="Arial" panose="020B0604020202020204" pitchFamily="34" charset="0"/>
              <a:ea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wipe(left)">
                                      <p:cBhvr>
                                        <p:cTn id="7" dur="500"/>
                                        <p:tgtEl>
                                          <p:spTgt spid="31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矩形 32769"/>
          <p:cNvSpPr/>
          <p:nvPr/>
        </p:nvSpPr>
        <p:spPr>
          <a:xfrm>
            <a:off x="609600" y="1600200"/>
            <a:ext cx="8077200" cy="4968875"/>
          </a:xfrm>
          <a:prstGeom prst="rect">
            <a:avLst/>
          </a:prstGeom>
          <a:noFill/>
          <a:ln w="9525">
            <a:noFill/>
          </a:ln>
        </p:spPr>
        <p:txBody>
          <a:bodyPr>
            <a:spAutoFit/>
          </a:bodyPr>
          <a:p>
            <a:pPr marL="1257300" lvl="2" indent="-342900" eaLnBrk="1" hangingPunct="1"/>
            <a:r>
              <a:rPr lang="en-US" altLang="zh-CN" sz="3200" b="1" dirty="0">
                <a:latin typeface="Arial" panose="020B0604020202020204" pitchFamily="34" charset="0"/>
              </a:rPr>
              <a:t>1. A</a:t>
            </a:r>
            <a:r>
              <a:rPr lang="en-US" altLang="zh-CN" sz="3200" b="1" u="sng" dirty="0">
                <a:latin typeface="Arial" panose="020B0604020202020204" pitchFamily="34" charset="0"/>
              </a:rPr>
              <a:t>                  </a:t>
            </a:r>
            <a:r>
              <a:rPr lang="en-US" altLang="zh-CN" sz="3200" b="1" dirty="0">
                <a:latin typeface="Arial" panose="020B0604020202020204" pitchFamily="34" charset="0"/>
              </a:rPr>
              <a:t>he is tired, he studies</a:t>
            </a:r>
            <a:endParaRPr lang="en-US" altLang="zh-CN" sz="3200" b="1" dirty="0">
              <a:latin typeface="Arial" panose="020B0604020202020204" pitchFamily="34" charset="0"/>
            </a:endParaRPr>
          </a:p>
          <a:p>
            <a:pPr marL="1257300" lvl="2" indent="-342900" eaLnBrk="1" hangingPunct="1"/>
            <a:r>
              <a:rPr lang="en-US" altLang="zh-CN" sz="3200" b="1" dirty="0">
                <a:latin typeface="Arial" panose="020B0604020202020204" pitchFamily="34" charset="0"/>
              </a:rPr>
              <a:t>lat</a:t>
            </a:r>
            <a:r>
              <a:rPr lang="zh-CN" altLang="en-US" sz="3200" b="1" dirty="0">
                <a:latin typeface="Arial" panose="020B0604020202020204" pitchFamily="34" charset="0"/>
              </a:rPr>
              <a:t>e </a:t>
            </a:r>
            <a:r>
              <a:rPr lang="en-US" altLang="zh-CN" sz="3200" b="1" dirty="0">
                <a:latin typeface="Arial" panose="020B0604020202020204" pitchFamily="34" charset="0"/>
              </a:rPr>
              <a:t>every night.</a:t>
            </a:r>
            <a:endParaRPr lang="en-US" altLang="zh-CN" sz="3200" b="1" dirty="0">
              <a:latin typeface="Arial" panose="020B0604020202020204" pitchFamily="34" charset="0"/>
            </a:endParaRPr>
          </a:p>
          <a:p>
            <a:pPr marL="342900" indent="-342900"/>
            <a:r>
              <a:rPr lang="en-US" altLang="zh-CN" sz="3200" b="1" dirty="0">
                <a:latin typeface="Arial" panose="020B0604020202020204" pitchFamily="34" charset="0"/>
              </a:rPr>
              <a:t>2. I think the best way to relax is</a:t>
            </a:r>
            <a:endParaRPr lang="en-US" altLang="zh-CN" sz="3200" b="1" dirty="0">
              <a:latin typeface="Arial" panose="020B0604020202020204" pitchFamily="34" charset="0"/>
            </a:endParaRPr>
          </a:p>
          <a:p>
            <a:pPr marL="342900" indent="-342900"/>
            <a:r>
              <a:rPr lang="en-US" altLang="zh-CN" sz="3200" b="1" dirty="0">
                <a:latin typeface="Arial" panose="020B0604020202020204" pitchFamily="34" charset="0"/>
              </a:rPr>
              <a:t>    t</a:t>
            </a:r>
            <a:r>
              <a:rPr lang="en-US" altLang="zh-CN" sz="3200" b="1" u="sng" dirty="0">
                <a:latin typeface="Arial" panose="020B0604020202020204" pitchFamily="34" charset="0"/>
              </a:rPr>
              <a:t>               </a:t>
            </a:r>
            <a:r>
              <a:rPr lang="en-US" altLang="zh-CN" sz="3200" b="1" dirty="0">
                <a:latin typeface="Arial" panose="020B0604020202020204" pitchFamily="34" charset="0"/>
              </a:rPr>
              <a:t>exercise.</a:t>
            </a:r>
            <a:endParaRPr lang="en-US" altLang="zh-CN" sz="3200" b="1" dirty="0">
              <a:latin typeface="Arial" panose="020B0604020202020204" pitchFamily="34" charset="0"/>
            </a:endParaRPr>
          </a:p>
          <a:p>
            <a:pPr marL="342900" indent="-342900"/>
            <a:r>
              <a:rPr lang="en-US" altLang="zh-CN" sz="3200" b="1" dirty="0">
                <a:latin typeface="Arial" panose="020B0604020202020204" pitchFamily="34" charset="0"/>
              </a:rPr>
              <a:t>3. The two good friends often walk home       </a:t>
            </a:r>
            <a:endParaRPr lang="en-US" altLang="zh-CN" sz="3200" b="1" dirty="0">
              <a:latin typeface="Arial" panose="020B0604020202020204" pitchFamily="34" charset="0"/>
            </a:endParaRPr>
          </a:p>
          <a:p>
            <a:pPr marL="342900" indent="-342900"/>
            <a:r>
              <a:rPr lang="en-US" altLang="zh-CN" sz="3200" b="1" dirty="0">
                <a:latin typeface="Arial" panose="020B0604020202020204" pitchFamily="34" charset="0"/>
              </a:rPr>
              <a:t>     </a:t>
            </a:r>
            <a:r>
              <a:rPr lang="en-US" altLang="zh-CN" sz="3200" b="1" dirty="0">
                <a:latin typeface="Arial" panose="020B0604020202020204" pitchFamily="34" charset="0"/>
                <a:sym typeface="Arial" panose="020B0604020202020204" pitchFamily="34" charset="0"/>
              </a:rPr>
              <a:t>t              </a:t>
            </a:r>
            <a:r>
              <a:rPr lang="en-US" altLang="zh-CN" sz="3200" b="1" dirty="0">
                <a:latin typeface="Arial" panose="020B0604020202020204" pitchFamily="34" charset="0"/>
              </a:rPr>
              <a:t> after school.</a:t>
            </a:r>
            <a:endParaRPr lang="en-US" altLang="zh-CN" sz="3200" b="1" dirty="0">
              <a:latin typeface="Arial" panose="020B0604020202020204" pitchFamily="34" charset="0"/>
            </a:endParaRPr>
          </a:p>
          <a:p>
            <a:pPr marL="342900" indent="-342900"/>
            <a:r>
              <a:rPr lang="en-US" altLang="zh-CN" sz="3200" b="1" dirty="0">
                <a:latin typeface="Arial" panose="020B0604020202020204" pitchFamily="34" charset="0"/>
              </a:rPr>
              <a:t>4. Fifty-</a:t>
            </a:r>
            <a:r>
              <a:rPr lang="en-US" altLang="zh-CN" sz="3200" b="1" dirty="0">
                <a:latin typeface="Arial" panose="020B0604020202020204" pitchFamily="34" charset="0"/>
                <a:sym typeface="Arial" panose="020B0604020202020204" pitchFamily="34" charset="0"/>
              </a:rPr>
              <a:t>one </a:t>
            </a:r>
            <a:r>
              <a:rPr lang="en-US" altLang="zh-CN" sz="3200" b="1" dirty="0">
                <a:latin typeface="Arial" panose="020B0604020202020204" pitchFamily="34" charset="0"/>
              </a:rPr>
              <a:t>p</a:t>
            </a:r>
            <a:r>
              <a:rPr lang="en-US" altLang="zh-CN" sz="3200" b="1" u="sng" dirty="0">
                <a:latin typeface="Arial" panose="020B0604020202020204" pitchFamily="34" charset="0"/>
              </a:rPr>
              <a:t>             </a:t>
            </a:r>
            <a:r>
              <a:rPr lang="en-US" altLang="zh-CN" sz="3200" b="1" dirty="0">
                <a:latin typeface="Arial" panose="020B0604020202020204" pitchFamily="34" charset="0"/>
              </a:rPr>
              <a:t>of the students in   </a:t>
            </a:r>
            <a:endParaRPr lang="en-US" altLang="zh-CN" sz="3200" b="1" dirty="0">
              <a:latin typeface="Arial" panose="020B0604020202020204" pitchFamily="34" charset="0"/>
            </a:endParaRPr>
          </a:p>
          <a:p>
            <a:pPr marL="342900" indent="-342900"/>
            <a:r>
              <a:rPr lang="en-US" altLang="zh-CN" sz="3200" b="1" dirty="0">
                <a:latin typeface="Arial" panose="020B0604020202020204" pitchFamily="34" charset="0"/>
              </a:rPr>
              <a:t>    our school are girls.</a:t>
            </a:r>
            <a:endParaRPr lang="en-US" altLang="zh-CN" sz="3200" b="1" dirty="0">
              <a:latin typeface="Arial" panose="020B0604020202020204" pitchFamily="34" charset="0"/>
            </a:endParaRPr>
          </a:p>
          <a:p>
            <a:pPr marL="342900" indent="-342900"/>
            <a:r>
              <a:rPr lang="en-US" altLang="zh-CN" sz="3200" b="1" dirty="0">
                <a:latin typeface="Arial" panose="020B0604020202020204" pitchFamily="34" charset="0"/>
              </a:rPr>
              <a:t>5. I like many subjects s</a:t>
            </a:r>
            <a:r>
              <a:rPr lang="en-US" altLang="zh-CN" sz="3200" b="1" u="sng" dirty="0">
                <a:latin typeface="Arial" panose="020B0604020202020204" pitchFamily="34" charset="0"/>
              </a:rPr>
              <a:t>         </a:t>
            </a:r>
            <a:r>
              <a:rPr lang="en-US" altLang="zh-CN" sz="3200" b="1" dirty="0">
                <a:latin typeface="Arial" panose="020B0604020202020204" pitchFamily="34" charset="0"/>
              </a:rPr>
              <a:t>as Chinese, </a:t>
            </a:r>
            <a:endParaRPr lang="en-US" altLang="zh-CN" sz="3200" b="1" dirty="0">
              <a:latin typeface="Arial" panose="020B0604020202020204" pitchFamily="34" charset="0"/>
            </a:endParaRPr>
          </a:p>
          <a:p>
            <a:pPr marL="342900" indent="-342900"/>
            <a:r>
              <a:rPr lang="en-US" altLang="zh-CN" sz="3200" b="1" dirty="0">
                <a:latin typeface="Arial" panose="020B0604020202020204" pitchFamily="34" charset="0"/>
              </a:rPr>
              <a:t>    math and art.</a:t>
            </a:r>
            <a:endParaRPr lang="en-US" altLang="zh-CN" sz="3200" b="1" dirty="0">
              <a:latin typeface="Arial" panose="020B0604020202020204" pitchFamily="34" charset="0"/>
            </a:endParaRPr>
          </a:p>
        </p:txBody>
      </p:sp>
      <p:sp>
        <p:nvSpPr>
          <p:cNvPr id="32771" name="Text Box 4"/>
          <p:cNvSpPr txBox="1"/>
          <p:nvPr/>
        </p:nvSpPr>
        <p:spPr>
          <a:xfrm>
            <a:off x="381000" y="914400"/>
            <a:ext cx="5568950" cy="742950"/>
          </a:xfrm>
          <a:prstGeom prst="rect">
            <a:avLst/>
          </a:prstGeom>
          <a:noFill/>
          <a:ln w="9525">
            <a:noFill/>
          </a:ln>
        </p:spPr>
        <p:txBody>
          <a:bodyPr lIns="118515" tIns="59258" rIns="118515" bIns="59258">
            <a:spAutoFit/>
          </a:bodyPr>
          <a:p>
            <a:pPr defTabSz="913130">
              <a:spcBef>
                <a:spcPct val="50000"/>
              </a:spcBef>
            </a:pPr>
            <a:r>
              <a:rPr lang="en-US" altLang="zh-CN" sz="4100" b="1" dirty="0">
                <a:solidFill>
                  <a:srgbClr val="0000CC"/>
                </a:solidFill>
                <a:latin typeface="Times New Roman" panose="02020603050405020304" pitchFamily="2" charset="0"/>
              </a:rPr>
              <a:t>I.</a:t>
            </a:r>
            <a:r>
              <a:rPr lang="en-US" altLang="zh-CN" b="1" dirty="0">
                <a:solidFill>
                  <a:srgbClr val="0000CC"/>
                </a:solidFill>
                <a:latin typeface="Times New Roman" panose="02020603050405020304" pitchFamily="2" charset="0"/>
              </a:rPr>
              <a:t> </a:t>
            </a:r>
            <a:r>
              <a:rPr lang="zh-CN" altLang="en-US" sz="4100" b="1" dirty="0">
                <a:solidFill>
                  <a:srgbClr val="0000CC"/>
                </a:solidFill>
                <a:latin typeface="Times New Roman" panose="02020603050405020304" pitchFamily="2" charset="0"/>
              </a:rPr>
              <a:t>填空。</a:t>
            </a:r>
            <a:endParaRPr lang="zh-CN" altLang="en-US" sz="4100" b="1" dirty="0">
              <a:solidFill>
                <a:srgbClr val="0000CC"/>
              </a:solidFill>
              <a:latin typeface="Times New Roman" panose="02020603050405020304" pitchFamily="2" charset="0"/>
            </a:endParaRPr>
          </a:p>
        </p:txBody>
      </p:sp>
      <p:sp>
        <p:nvSpPr>
          <p:cNvPr id="32772" name="Text Box 6"/>
          <p:cNvSpPr txBox="1"/>
          <p:nvPr/>
        </p:nvSpPr>
        <p:spPr>
          <a:xfrm>
            <a:off x="2286000" y="1524000"/>
            <a:ext cx="2209800" cy="606425"/>
          </a:xfrm>
          <a:prstGeom prst="rect">
            <a:avLst/>
          </a:prstGeom>
          <a:noFill/>
          <a:ln w="9525">
            <a:noFill/>
          </a:ln>
        </p:spPr>
        <p:txBody>
          <a:bodyPr wrap="square" lIns="118515" tIns="59258" rIns="118515" bIns="59258">
            <a:spAutoFit/>
          </a:bodyPr>
          <a:p>
            <a:pPr defTabSz="913130">
              <a:spcBef>
                <a:spcPct val="50000"/>
              </a:spcBef>
            </a:pPr>
            <a:r>
              <a:rPr lang="en-US" altLang="zh-CN" sz="3200" b="1" dirty="0">
                <a:solidFill>
                  <a:srgbClr val="FF0000"/>
                </a:solidFill>
                <a:latin typeface="Arial" panose="020B0604020202020204" pitchFamily="34" charset="0"/>
              </a:rPr>
              <a:t>lthough</a:t>
            </a:r>
            <a:endParaRPr lang="en-US" altLang="zh-CN" sz="3200" b="1" dirty="0">
              <a:solidFill>
                <a:srgbClr val="FF0000"/>
              </a:solidFill>
              <a:latin typeface="Arial" panose="020B0604020202020204" pitchFamily="34" charset="0"/>
            </a:endParaRPr>
          </a:p>
        </p:txBody>
      </p:sp>
      <p:sp>
        <p:nvSpPr>
          <p:cNvPr id="32773" name="TextBox 7"/>
          <p:cNvSpPr txBox="1"/>
          <p:nvPr/>
        </p:nvSpPr>
        <p:spPr>
          <a:xfrm>
            <a:off x="2819400" y="304800"/>
            <a:ext cx="5943600" cy="1016000"/>
          </a:xfrm>
          <a:prstGeom prst="rect">
            <a:avLst/>
          </a:prstGeom>
          <a:noFill/>
          <a:ln w="9525">
            <a:noFill/>
          </a:ln>
        </p:spPr>
        <p:txBody>
          <a:bodyPr>
            <a:spAutoFit/>
          </a:bodyPr>
          <a:p>
            <a:r>
              <a:rPr lang="en-US" altLang="zh-CN" sz="6000" b="1" dirty="0">
                <a:solidFill>
                  <a:srgbClr val="0000CC"/>
                </a:solidFill>
                <a:latin typeface="Arial" panose="020B0604020202020204" pitchFamily="34" charset="0"/>
              </a:rPr>
              <a:t>Exercises</a:t>
            </a:r>
            <a:endParaRPr lang="zh-CN" altLang="en-US" dirty="0">
              <a:latin typeface="Arial" panose="020B0604020202020204" pitchFamily="34" charset="0"/>
            </a:endParaRPr>
          </a:p>
        </p:txBody>
      </p:sp>
      <p:sp>
        <p:nvSpPr>
          <p:cNvPr id="32774" name="矩形 32773"/>
          <p:cNvSpPr/>
          <p:nvPr/>
        </p:nvSpPr>
        <p:spPr>
          <a:xfrm>
            <a:off x="1219200" y="3060700"/>
            <a:ext cx="1693863" cy="579438"/>
          </a:xfrm>
          <a:prstGeom prst="rect">
            <a:avLst/>
          </a:prstGeom>
          <a:noFill/>
          <a:ln w="9525">
            <a:noFill/>
          </a:ln>
        </p:spPr>
        <p:txBody>
          <a:bodyPr wrap="none" anchor="t">
            <a:spAutoFit/>
          </a:bodyPr>
          <a:p>
            <a:r>
              <a:rPr lang="en-US" altLang="zh-CN" sz="3200" b="1" dirty="0">
                <a:solidFill>
                  <a:srgbClr val="FF0000"/>
                </a:solidFill>
                <a:latin typeface="Arial" panose="020B0604020202020204" pitchFamily="34" charset="0"/>
              </a:rPr>
              <a:t>hrough</a:t>
            </a:r>
            <a:r>
              <a:rPr lang="en-US" altLang="zh-CN" sz="3200" dirty="0">
                <a:solidFill>
                  <a:srgbClr val="FF0000"/>
                </a:solidFill>
                <a:latin typeface="Arial" panose="020B0604020202020204" pitchFamily="34" charset="0"/>
              </a:rPr>
              <a:t> </a:t>
            </a:r>
            <a:endParaRPr lang="zh-CN" altLang="en-US" sz="3200" dirty="0">
              <a:solidFill>
                <a:srgbClr val="FF0000"/>
              </a:solidFill>
              <a:latin typeface="Arial" panose="020B0604020202020204" pitchFamily="34" charset="0"/>
            </a:endParaRPr>
          </a:p>
        </p:txBody>
      </p:sp>
      <p:sp>
        <p:nvSpPr>
          <p:cNvPr id="32775" name="矩形 32774"/>
          <p:cNvSpPr/>
          <p:nvPr/>
        </p:nvSpPr>
        <p:spPr>
          <a:xfrm>
            <a:off x="1338263" y="4051300"/>
            <a:ext cx="1671637" cy="579438"/>
          </a:xfrm>
          <a:prstGeom prst="rect">
            <a:avLst/>
          </a:prstGeom>
          <a:noFill/>
          <a:ln w="9525">
            <a:noFill/>
          </a:ln>
        </p:spPr>
        <p:txBody>
          <a:bodyPr wrap="none" anchor="t">
            <a:spAutoFit/>
          </a:bodyPr>
          <a:p>
            <a:r>
              <a:rPr lang="en-US" altLang="zh-CN" sz="3200" b="1" dirty="0">
                <a:solidFill>
                  <a:srgbClr val="FF0000"/>
                </a:solidFill>
                <a:latin typeface="Arial" panose="020B0604020202020204" pitchFamily="34" charset="0"/>
              </a:rPr>
              <a:t>ogether</a:t>
            </a:r>
            <a:endParaRPr lang="en-US" altLang="zh-CN" sz="3200" b="1" dirty="0">
              <a:solidFill>
                <a:srgbClr val="FF0000"/>
              </a:solidFill>
              <a:latin typeface="Arial" panose="020B0604020202020204" pitchFamily="34" charset="0"/>
            </a:endParaRPr>
          </a:p>
        </p:txBody>
      </p:sp>
      <p:sp>
        <p:nvSpPr>
          <p:cNvPr id="32776" name="矩形 32775"/>
          <p:cNvSpPr/>
          <p:nvPr/>
        </p:nvSpPr>
        <p:spPr>
          <a:xfrm>
            <a:off x="3132138" y="4521200"/>
            <a:ext cx="1401762" cy="579438"/>
          </a:xfrm>
          <a:prstGeom prst="rect">
            <a:avLst/>
          </a:prstGeom>
          <a:noFill/>
          <a:ln w="9525">
            <a:noFill/>
          </a:ln>
        </p:spPr>
        <p:txBody>
          <a:bodyPr wrap="none" anchor="t">
            <a:spAutoFit/>
          </a:bodyPr>
          <a:p>
            <a:r>
              <a:rPr lang="en-US" altLang="zh-CN" sz="3200" b="1" dirty="0">
                <a:solidFill>
                  <a:srgbClr val="FF0000"/>
                </a:solidFill>
                <a:latin typeface="Arial" panose="020B0604020202020204" pitchFamily="34" charset="0"/>
              </a:rPr>
              <a:t>ercent</a:t>
            </a:r>
            <a:endParaRPr lang="zh-CN" altLang="en-US" sz="3200" b="1" dirty="0">
              <a:solidFill>
                <a:srgbClr val="FF0000"/>
              </a:solidFill>
              <a:latin typeface="Arial" panose="020B0604020202020204" pitchFamily="34" charset="0"/>
            </a:endParaRPr>
          </a:p>
        </p:txBody>
      </p:sp>
      <p:sp>
        <p:nvSpPr>
          <p:cNvPr id="32777" name="矩形 32776"/>
          <p:cNvSpPr/>
          <p:nvPr/>
        </p:nvSpPr>
        <p:spPr>
          <a:xfrm>
            <a:off x="5229225" y="5503863"/>
            <a:ext cx="904875" cy="579437"/>
          </a:xfrm>
          <a:prstGeom prst="rect">
            <a:avLst/>
          </a:prstGeom>
          <a:noFill/>
          <a:ln w="9525">
            <a:noFill/>
          </a:ln>
        </p:spPr>
        <p:txBody>
          <a:bodyPr wrap="none" anchor="t">
            <a:spAutoFit/>
          </a:bodyPr>
          <a:p>
            <a:r>
              <a:rPr lang="en-US" altLang="zh-CN" sz="3200" b="1" dirty="0">
                <a:solidFill>
                  <a:srgbClr val="FF0000"/>
                </a:solidFill>
                <a:latin typeface="Arial" panose="020B0604020202020204" pitchFamily="34" charset="0"/>
              </a:rPr>
              <a:t>uch</a:t>
            </a:r>
            <a:endParaRPr lang="zh-CN" altLang="en-US" sz="3200" b="1" dirty="0">
              <a:solidFill>
                <a:srgbClr val="FF0000"/>
              </a:solidFill>
              <a:latin typeface="Arial" panose="020B0604020202020204" pitchFamily="34"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slide(fromTop)">
                                      <p:cBhvr>
                                        <p:cTn id="7" dur="500"/>
                                        <p:tgtEl>
                                          <p:spTgt spid="3277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32774"/>
                                        </p:tgtEl>
                                        <p:attrNameLst>
                                          <p:attrName>style.visibility</p:attrName>
                                        </p:attrNameLst>
                                      </p:cBhvr>
                                      <p:to>
                                        <p:strVal val="visible"/>
                                      </p:to>
                                    </p:set>
                                    <p:animEffect transition="in" filter="slide(fromTop)">
                                      <p:cBhvr>
                                        <p:cTn id="12" dur="500"/>
                                        <p:tgtEl>
                                          <p:spTgt spid="32774"/>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32775"/>
                                        </p:tgtEl>
                                        <p:attrNameLst>
                                          <p:attrName>style.visibility</p:attrName>
                                        </p:attrNameLst>
                                      </p:cBhvr>
                                      <p:to>
                                        <p:strVal val="visible"/>
                                      </p:to>
                                    </p:set>
                                    <p:animEffect transition="in" filter="slide(fromTop)">
                                      <p:cBhvr>
                                        <p:cTn id="17" dur="500"/>
                                        <p:tgtEl>
                                          <p:spTgt spid="32775"/>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32776"/>
                                        </p:tgtEl>
                                        <p:attrNameLst>
                                          <p:attrName>style.visibility</p:attrName>
                                        </p:attrNameLst>
                                      </p:cBhvr>
                                      <p:to>
                                        <p:strVal val="visible"/>
                                      </p:to>
                                    </p:set>
                                    <p:animEffect transition="in" filter="slide(fromTop)">
                                      <p:cBhvr>
                                        <p:cTn id="22" dur="500"/>
                                        <p:tgtEl>
                                          <p:spTgt spid="32776"/>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32777"/>
                                        </p:tgtEl>
                                        <p:attrNameLst>
                                          <p:attrName>style.visibility</p:attrName>
                                        </p:attrNameLst>
                                      </p:cBhvr>
                                      <p:to>
                                        <p:strVal val="visible"/>
                                      </p:to>
                                    </p:set>
                                    <p:animEffect transition="in" filter="slide(fromTop)">
                                      <p:cBhvr>
                                        <p:cTn id="27" dur="500"/>
                                        <p:tgtEl>
                                          <p:spTgt spid="327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P spid="32774" grpId="0"/>
      <p:bldP spid="32775" grpId="0"/>
      <p:bldP spid="32776" grpId="0"/>
      <p:bldP spid="3277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Rectangle 3"/>
          <p:cNvSpPr>
            <a:spLocks noGrp="1"/>
          </p:cNvSpPr>
          <p:nvPr>
            <p:ph type="body" idx="4294967295"/>
          </p:nvPr>
        </p:nvSpPr>
        <p:spPr>
          <a:xfrm>
            <a:off x="457200" y="914400"/>
            <a:ext cx="8229600" cy="5715000"/>
          </a:xfrm>
          <a:prstGeom prst="rect">
            <a:avLst/>
          </a:prstGeom>
          <a:noFill/>
          <a:ln w="9525">
            <a:noFill/>
          </a:ln>
        </p:spPr>
        <p:txBody>
          <a:bodyPr wrap="none"/>
          <a:p>
            <a:pPr>
              <a:lnSpc>
                <a:spcPct val="90000"/>
              </a:lnSpc>
              <a:buNone/>
            </a:pPr>
            <a:r>
              <a:rPr lang="en-US" altLang="zh-CN" b="1" dirty="0">
                <a:latin typeface="Times New Roman" panose="02020603050405020304" pitchFamily="2" charset="0"/>
              </a:rPr>
              <a:t>1</a:t>
            </a:r>
            <a:r>
              <a:rPr lang="zh-CN" altLang="en-US" b="1" dirty="0">
                <a:latin typeface="Times New Roman" panose="02020603050405020304" pitchFamily="2" charset="0"/>
              </a:rPr>
              <a:t>．去乡村野营</a:t>
            </a:r>
            <a:endParaRPr lang="zh-CN" altLang="en-US" b="1" dirty="0">
              <a:latin typeface="Times New Roman" panose="02020603050405020304" pitchFamily="2" charset="0"/>
            </a:endParaRPr>
          </a:p>
          <a:p>
            <a:pPr>
              <a:lnSpc>
                <a:spcPct val="90000"/>
              </a:lnSpc>
              <a:buNone/>
            </a:pPr>
            <a:r>
              <a:rPr lang="en-US" altLang="zh-CN" b="1" dirty="0">
                <a:latin typeface="Times New Roman" panose="02020603050405020304" pitchFamily="2" charset="0"/>
              </a:rPr>
              <a:t>2</a:t>
            </a:r>
            <a:r>
              <a:rPr lang="zh-CN" altLang="en-US" b="1" dirty="0">
                <a:latin typeface="Times New Roman" panose="02020603050405020304" pitchFamily="2" charset="0"/>
              </a:rPr>
              <a:t>．</a:t>
            </a:r>
            <a:r>
              <a:rPr lang="en-US" altLang="zh-CN" b="1" dirty="0">
                <a:latin typeface="Times New Roman" panose="02020603050405020304" pitchFamily="2" charset="0"/>
              </a:rPr>
              <a:t>15</a:t>
            </a:r>
            <a:r>
              <a:rPr lang="zh-CN" altLang="en-US" b="1" dirty="0">
                <a:latin typeface="Times New Roman" panose="02020603050405020304" pitchFamily="2" charset="0"/>
              </a:rPr>
              <a:t>％的学生。</a:t>
            </a:r>
            <a:endParaRPr lang="zh-CN" altLang="en-US" b="1" dirty="0">
              <a:latin typeface="Times New Roman" panose="02020603050405020304" pitchFamily="2" charset="0"/>
            </a:endParaRPr>
          </a:p>
          <a:p>
            <a:pPr>
              <a:lnSpc>
                <a:spcPct val="90000"/>
              </a:lnSpc>
              <a:buNone/>
            </a:pPr>
            <a:r>
              <a:rPr lang="en-US" altLang="zh-CN" b="1" dirty="0">
                <a:latin typeface="Times New Roman" panose="02020603050405020304" pitchFamily="2" charset="0"/>
              </a:rPr>
              <a:t>3</a:t>
            </a:r>
            <a:r>
              <a:rPr lang="zh-CN" altLang="en-US" b="1" dirty="0">
                <a:latin typeface="Times New Roman" panose="02020603050405020304" pitchFamily="2" charset="0"/>
              </a:rPr>
              <a:t>．一周四到六次</a:t>
            </a:r>
            <a:endParaRPr lang="zh-CN" altLang="en-US" b="1" dirty="0">
              <a:latin typeface="Times New Roman" panose="02020603050405020304" pitchFamily="2" charset="0"/>
            </a:endParaRPr>
          </a:p>
          <a:p>
            <a:pPr>
              <a:lnSpc>
                <a:spcPct val="90000"/>
              </a:lnSpc>
              <a:buNone/>
            </a:pPr>
            <a:r>
              <a:rPr lang="en-US" altLang="zh-CN" b="1" dirty="0">
                <a:latin typeface="Times New Roman" panose="02020603050405020304" pitchFamily="2" charset="0"/>
              </a:rPr>
              <a:t>4</a:t>
            </a:r>
            <a:r>
              <a:rPr lang="zh-CN" altLang="en-US" b="1" dirty="0">
                <a:latin typeface="Times New Roman" panose="02020603050405020304" pitchFamily="2" charset="0"/>
              </a:rPr>
              <a:t>．上线，登互联网</a:t>
            </a:r>
            <a:endParaRPr lang="zh-CN" altLang="en-US" b="1" dirty="0">
              <a:latin typeface="Times New Roman" panose="02020603050405020304" pitchFamily="2" charset="0"/>
            </a:endParaRPr>
          </a:p>
          <a:p>
            <a:pPr>
              <a:lnSpc>
                <a:spcPct val="90000"/>
              </a:lnSpc>
              <a:buNone/>
            </a:pPr>
            <a:r>
              <a:rPr lang="en-US" altLang="zh-CN" b="1" dirty="0">
                <a:latin typeface="Times New Roman" panose="02020603050405020304" pitchFamily="2" charset="0"/>
              </a:rPr>
              <a:t>5</a:t>
            </a:r>
            <a:r>
              <a:rPr lang="zh-CN" altLang="en-US" b="1" dirty="0">
                <a:latin typeface="Times New Roman" panose="02020603050405020304" pitchFamily="2" charset="0"/>
              </a:rPr>
              <a:t>．用它为了好玩</a:t>
            </a:r>
            <a:endParaRPr lang="zh-CN" altLang="en-US" b="1" dirty="0">
              <a:latin typeface="Times New Roman" panose="02020603050405020304" pitchFamily="2" charset="0"/>
            </a:endParaRPr>
          </a:p>
          <a:p>
            <a:pPr>
              <a:lnSpc>
                <a:spcPct val="90000"/>
              </a:lnSpc>
              <a:buNone/>
            </a:pPr>
            <a:r>
              <a:rPr lang="en-US" altLang="zh-CN" b="1" dirty="0">
                <a:latin typeface="Times New Roman" panose="02020603050405020304" pitchFamily="2" charset="0"/>
              </a:rPr>
              <a:t>6</a:t>
            </a:r>
            <a:r>
              <a:rPr lang="zh-CN" altLang="en-US" b="1" dirty="0">
                <a:latin typeface="Times New Roman" panose="02020603050405020304" pitchFamily="2" charset="0"/>
              </a:rPr>
              <a:t>．问题的答案</a:t>
            </a:r>
            <a:endParaRPr lang="zh-CN" altLang="en-US" b="1" dirty="0">
              <a:latin typeface="Times New Roman" panose="02020603050405020304" pitchFamily="2" charset="0"/>
            </a:endParaRPr>
          </a:p>
          <a:p>
            <a:pPr>
              <a:lnSpc>
                <a:spcPct val="90000"/>
              </a:lnSpc>
              <a:buNone/>
            </a:pPr>
            <a:r>
              <a:rPr lang="en-US" altLang="zh-CN" b="1" dirty="0">
                <a:latin typeface="Times New Roman" panose="02020603050405020304" pitchFamily="2" charset="0"/>
              </a:rPr>
              <a:t>7</a:t>
            </a:r>
            <a:r>
              <a:rPr lang="zh-CN" altLang="en-US" b="1" dirty="0">
                <a:latin typeface="Times New Roman" panose="02020603050405020304" pitchFamily="2" charset="0"/>
              </a:rPr>
              <a:t>．通过用互联网放松</a:t>
            </a:r>
            <a:endParaRPr lang="zh-CN" altLang="en-US" b="1" dirty="0">
              <a:latin typeface="Times New Roman" panose="02020603050405020304" pitchFamily="2" charset="0"/>
            </a:endParaRPr>
          </a:p>
          <a:p>
            <a:pPr>
              <a:lnSpc>
                <a:spcPct val="90000"/>
              </a:lnSpc>
              <a:buNone/>
            </a:pPr>
            <a:r>
              <a:rPr lang="en-US" altLang="zh-CN" b="1" dirty="0">
                <a:latin typeface="Times New Roman" panose="02020603050405020304" pitchFamily="2" charset="0"/>
              </a:rPr>
              <a:t>8</a:t>
            </a:r>
            <a:r>
              <a:rPr lang="zh-CN" altLang="en-US" b="1" dirty="0">
                <a:latin typeface="Times New Roman" panose="02020603050405020304" pitchFamily="2" charset="0"/>
              </a:rPr>
              <a:t>．例如，像</a:t>
            </a:r>
            <a:endParaRPr lang="zh-CN" altLang="en-US" b="1" dirty="0">
              <a:latin typeface="Times New Roman" panose="02020603050405020304" pitchFamily="2" charset="0"/>
            </a:endParaRPr>
          </a:p>
          <a:p>
            <a:pPr>
              <a:lnSpc>
                <a:spcPct val="90000"/>
              </a:lnSpc>
              <a:buNone/>
            </a:pPr>
            <a:r>
              <a:rPr lang="en-US" altLang="zh-CN" b="1" dirty="0">
                <a:latin typeface="Times New Roman" panose="02020603050405020304" pitchFamily="2" charset="0"/>
              </a:rPr>
              <a:t>9</a:t>
            </a:r>
            <a:r>
              <a:rPr lang="zh-CN" altLang="en-US" b="1" dirty="0">
                <a:latin typeface="Times New Roman" panose="02020603050405020304" pitchFamily="2" charset="0"/>
              </a:rPr>
              <a:t>．一起玩</a:t>
            </a:r>
            <a:endParaRPr lang="zh-CN" altLang="en-US" b="1" dirty="0">
              <a:latin typeface="Times New Roman" panose="02020603050405020304" pitchFamily="2" charset="0"/>
            </a:endParaRPr>
          </a:p>
          <a:p>
            <a:pPr>
              <a:lnSpc>
                <a:spcPct val="90000"/>
              </a:lnSpc>
              <a:buNone/>
            </a:pPr>
            <a:r>
              <a:rPr lang="en-US" altLang="zh-CN" b="1" dirty="0">
                <a:latin typeface="Times New Roman" panose="02020603050405020304" pitchFamily="2" charset="0"/>
              </a:rPr>
              <a:t>l0</a:t>
            </a:r>
            <a:r>
              <a:rPr lang="zh-CN" altLang="en-US" b="1" dirty="0">
                <a:latin typeface="Times New Roman" panose="02020603050405020304" pitchFamily="2" charset="0"/>
              </a:rPr>
              <a:t>．积习难改</a:t>
            </a:r>
            <a:endParaRPr lang="zh-CN" altLang="en-US" b="1" dirty="0">
              <a:latin typeface="Times New Roman" panose="02020603050405020304" pitchFamily="2" charset="0"/>
            </a:endParaRPr>
          </a:p>
          <a:p>
            <a:pPr>
              <a:lnSpc>
                <a:spcPct val="90000"/>
              </a:lnSpc>
              <a:buNone/>
            </a:pPr>
            <a:endParaRPr lang="zh-CN" altLang="en-US" b="1" dirty="0">
              <a:latin typeface="Times New Roman" panose="02020603050405020304" pitchFamily="2" charset="0"/>
            </a:endParaRPr>
          </a:p>
          <a:p>
            <a:pPr>
              <a:lnSpc>
                <a:spcPct val="90000"/>
              </a:lnSpc>
              <a:buNone/>
            </a:pPr>
            <a:endParaRPr lang="zh-CN" altLang="en-US" b="1" dirty="0">
              <a:latin typeface="Times New Roman" panose="02020603050405020304" pitchFamily="2" charset="0"/>
            </a:endParaRPr>
          </a:p>
          <a:p>
            <a:pPr>
              <a:lnSpc>
                <a:spcPct val="90000"/>
              </a:lnSpc>
              <a:buNone/>
            </a:pPr>
            <a:endParaRPr lang="zh-CN" altLang="en-US" b="1" dirty="0">
              <a:latin typeface="Times New Roman" panose="02020603050405020304" pitchFamily="2" charset="0"/>
            </a:endParaRPr>
          </a:p>
        </p:txBody>
      </p:sp>
      <p:sp>
        <p:nvSpPr>
          <p:cNvPr id="33795" name="矩形 33794"/>
          <p:cNvSpPr/>
          <p:nvPr/>
        </p:nvSpPr>
        <p:spPr>
          <a:xfrm>
            <a:off x="3429000" y="792163"/>
            <a:ext cx="4892675" cy="579437"/>
          </a:xfrm>
          <a:prstGeom prst="rect">
            <a:avLst/>
          </a:prstGeom>
          <a:noFill/>
          <a:ln w="9525">
            <a:noFill/>
          </a:ln>
        </p:spPr>
        <p:txBody>
          <a:bodyPr wrap="none" anchor="ctr">
            <a:spAutoFit/>
          </a:bodyPr>
          <a:p>
            <a:pPr eaLnBrk="0" hangingPunct="0"/>
            <a:r>
              <a:rPr lang="en-US" altLang="zh-CN" sz="3200" u="sng" dirty="0">
                <a:solidFill>
                  <a:srgbClr val="FF0000"/>
                </a:solidFill>
                <a:latin typeface="Arial" panose="020B0604020202020204" pitchFamily="34" charset="0"/>
              </a:rPr>
              <a:t>go camping in the country</a:t>
            </a:r>
            <a:r>
              <a:rPr lang="en-US" altLang="zh-CN" u="sng" dirty="0">
                <a:solidFill>
                  <a:srgbClr val="FF0000"/>
                </a:solidFill>
                <a:latin typeface="Arial" panose="020B0604020202020204" pitchFamily="34" charset="0"/>
              </a:rPr>
              <a:t> </a:t>
            </a:r>
            <a:endParaRPr lang="en-US" altLang="zh-CN" u="sng" dirty="0">
              <a:solidFill>
                <a:srgbClr val="FF0000"/>
              </a:solidFill>
              <a:latin typeface="Arial" panose="020B0604020202020204" pitchFamily="34" charset="0"/>
            </a:endParaRPr>
          </a:p>
        </p:txBody>
      </p:sp>
      <p:sp>
        <p:nvSpPr>
          <p:cNvPr id="33796" name="矩形 33795"/>
          <p:cNvSpPr/>
          <p:nvPr/>
        </p:nvSpPr>
        <p:spPr>
          <a:xfrm>
            <a:off x="3429000" y="1371600"/>
            <a:ext cx="5527675" cy="579438"/>
          </a:xfrm>
          <a:prstGeom prst="rect">
            <a:avLst/>
          </a:prstGeom>
          <a:noFill/>
          <a:ln w="9525">
            <a:noFill/>
          </a:ln>
        </p:spPr>
        <p:txBody>
          <a:bodyPr wrap="none" anchor="ctr">
            <a:spAutoFit/>
          </a:bodyPr>
          <a:p>
            <a:pPr eaLnBrk="0" hangingPunct="0"/>
            <a:r>
              <a:rPr lang="en-US" altLang="zh-CN" sz="3200" u="sng" dirty="0">
                <a:solidFill>
                  <a:srgbClr val="FF0000"/>
                </a:solidFill>
                <a:latin typeface="Arial" panose="020B0604020202020204" pitchFamily="34" charset="0"/>
              </a:rPr>
              <a:t>fifteen percent of the students</a:t>
            </a:r>
            <a:endParaRPr lang="en-US" altLang="zh-CN" sz="3200" u="sng" dirty="0">
              <a:solidFill>
                <a:srgbClr val="FF0000"/>
              </a:solidFill>
              <a:latin typeface="Arial" panose="020B0604020202020204" pitchFamily="34" charset="0"/>
            </a:endParaRPr>
          </a:p>
        </p:txBody>
      </p:sp>
      <p:sp>
        <p:nvSpPr>
          <p:cNvPr id="33797" name="矩形 33796"/>
          <p:cNvSpPr/>
          <p:nvPr/>
        </p:nvSpPr>
        <p:spPr>
          <a:xfrm>
            <a:off x="3729038" y="1935163"/>
            <a:ext cx="4424362" cy="579437"/>
          </a:xfrm>
          <a:prstGeom prst="rect">
            <a:avLst/>
          </a:prstGeom>
          <a:noFill/>
          <a:ln w="9525">
            <a:noFill/>
          </a:ln>
        </p:spPr>
        <p:txBody>
          <a:bodyPr wrap="none" anchor="ctr">
            <a:spAutoFit/>
          </a:bodyPr>
          <a:p>
            <a:pPr eaLnBrk="0" hangingPunct="0"/>
            <a:r>
              <a:rPr lang="en-US" altLang="zh-CN" sz="3200" u="sng" dirty="0">
                <a:solidFill>
                  <a:srgbClr val="FF0000"/>
                </a:solidFill>
                <a:latin typeface="Arial" panose="020B0604020202020204" pitchFamily="34" charset="0"/>
              </a:rPr>
              <a:t>four to six times a week</a:t>
            </a:r>
            <a:endParaRPr lang="en-US" altLang="zh-CN" sz="3200" u="sng" dirty="0">
              <a:solidFill>
                <a:srgbClr val="FF0000"/>
              </a:solidFill>
              <a:latin typeface="Arial" panose="020B0604020202020204" pitchFamily="34" charset="0"/>
            </a:endParaRPr>
          </a:p>
        </p:txBody>
      </p:sp>
      <p:sp>
        <p:nvSpPr>
          <p:cNvPr id="33798" name="矩形 33797"/>
          <p:cNvSpPr/>
          <p:nvPr/>
        </p:nvSpPr>
        <p:spPr>
          <a:xfrm>
            <a:off x="3967163" y="2438400"/>
            <a:ext cx="1830387" cy="579438"/>
          </a:xfrm>
          <a:prstGeom prst="rect">
            <a:avLst/>
          </a:prstGeom>
          <a:noFill/>
          <a:ln w="9525">
            <a:noFill/>
          </a:ln>
        </p:spPr>
        <p:txBody>
          <a:bodyPr wrap="none" anchor="ctr">
            <a:spAutoFit/>
          </a:bodyPr>
          <a:p>
            <a:pPr eaLnBrk="0" hangingPunct="0"/>
            <a:r>
              <a:rPr lang="en-US" altLang="zh-CN" sz="3200" u="sng" dirty="0">
                <a:solidFill>
                  <a:srgbClr val="FF0000"/>
                </a:solidFill>
                <a:latin typeface="Arial" panose="020B0604020202020204" pitchFamily="34" charset="0"/>
              </a:rPr>
              <a:t>go online</a:t>
            </a:r>
            <a:endParaRPr lang="en-US" altLang="zh-CN" sz="3200" u="sng" dirty="0">
              <a:solidFill>
                <a:srgbClr val="FF0000"/>
              </a:solidFill>
              <a:latin typeface="Arial" panose="020B0604020202020204" pitchFamily="34" charset="0"/>
            </a:endParaRPr>
          </a:p>
        </p:txBody>
      </p:sp>
      <p:sp>
        <p:nvSpPr>
          <p:cNvPr id="33799" name="矩形 33798"/>
          <p:cNvSpPr/>
          <p:nvPr/>
        </p:nvSpPr>
        <p:spPr>
          <a:xfrm>
            <a:off x="3805238" y="3001963"/>
            <a:ext cx="2416175" cy="579437"/>
          </a:xfrm>
          <a:prstGeom prst="rect">
            <a:avLst/>
          </a:prstGeom>
          <a:noFill/>
          <a:ln w="9525">
            <a:noFill/>
          </a:ln>
        </p:spPr>
        <p:txBody>
          <a:bodyPr wrap="none" anchor="ctr">
            <a:spAutoFit/>
          </a:bodyPr>
          <a:p>
            <a:pPr eaLnBrk="0" hangingPunct="0"/>
            <a:r>
              <a:rPr lang="en-US" altLang="zh-CN" sz="3200" u="sng" dirty="0">
                <a:solidFill>
                  <a:srgbClr val="FF0000"/>
                </a:solidFill>
                <a:latin typeface="Arial" panose="020B0604020202020204" pitchFamily="34" charset="0"/>
              </a:rPr>
              <a:t>use it for fun</a:t>
            </a:r>
            <a:endParaRPr lang="en-US" altLang="zh-CN" sz="3200" u="sng" dirty="0">
              <a:solidFill>
                <a:srgbClr val="FF0000"/>
              </a:solidFill>
              <a:latin typeface="Arial" panose="020B0604020202020204" pitchFamily="34" charset="0"/>
            </a:endParaRPr>
          </a:p>
        </p:txBody>
      </p:sp>
      <p:sp>
        <p:nvSpPr>
          <p:cNvPr id="33800" name="矩形 33799"/>
          <p:cNvSpPr/>
          <p:nvPr/>
        </p:nvSpPr>
        <p:spPr>
          <a:xfrm>
            <a:off x="3505200" y="3554413"/>
            <a:ext cx="5348288" cy="579437"/>
          </a:xfrm>
          <a:prstGeom prst="rect">
            <a:avLst/>
          </a:prstGeom>
          <a:noFill/>
          <a:ln w="9525">
            <a:noFill/>
          </a:ln>
        </p:spPr>
        <p:txBody>
          <a:bodyPr wrap="none" anchor="ctr">
            <a:spAutoFit/>
          </a:bodyPr>
          <a:p>
            <a:pPr eaLnBrk="0" hangingPunct="0"/>
            <a:r>
              <a:rPr lang="en-US" altLang="zh-CN" sz="3200" u="sng" dirty="0">
                <a:solidFill>
                  <a:srgbClr val="FF0000"/>
                </a:solidFill>
                <a:latin typeface="Arial" panose="020B0604020202020204" pitchFamily="34" charset="0"/>
              </a:rPr>
              <a:t>the answers to the questions</a:t>
            </a:r>
            <a:endParaRPr lang="en-US" altLang="zh-CN" sz="3200" u="sng" dirty="0">
              <a:solidFill>
                <a:srgbClr val="FF0000"/>
              </a:solidFill>
              <a:latin typeface="Arial" panose="020B0604020202020204" pitchFamily="34" charset="0"/>
            </a:endParaRPr>
          </a:p>
        </p:txBody>
      </p:sp>
      <p:sp>
        <p:nvSpPr>
          <p:cNvPr id="33801" name="矩形 33800"/>
          <p:cNvSpPr/>
          <p:nvPr/>
        </p:nvSpPr>
        <p:spPr>
          <a:xfrm>
            <a:off x="4419600" y="4098925"/>
            <a:ext cx="4283075" cy="519113"/>
          </a:xfrm>
          <a:prstGeom prst="rect">
            <a:avLst/>
          </a:prstGeom>
          <a:noFill/>
          <a:ln w="9525">
            <a:noFill/>
          </a:ln>
        </p:spPr>
        <p:txBody>
          <a:bodyPr wrap="none" anchor="ctr">
            <a:spAutoFit/>
          </a:bodyPr>
          <a:p>
            <a:pPr eaLnBrk="0" hangingPunct="0"/>
            <a:r>
              <a:rPr lang="en-US" altLang="zh-CN" sz="2800" u="sng" dirty="0">
                <a:solidFill>
                  <a:srgbClr val="FF0000"/>
                </a:solidFill>
                <a:latin typeface="Arial" panose="020B0604020202020204" pitchFamily="34" charset="0"/>
              </a:rPr>
              <a:t>relax by using the Internet</a:t>
            </a:r>
            <a:endParaRPr lang="en-US" altLang="zh-CN" sz="2800" u="sng" dirty="0">
              <a:solidFill>
                <a:srgbClr val="FF0000"/>
              </a:solidFill>
              <a:latin typeface="Arial" panose="020B0604020202020204" pitchFamily="34" charset="0"/>
            </a:endParaRPr>
          </a:p>
        </p:txBody>
      </p:sp>
      <p:sp>
        <p:nvSpPr>
          <p:cNvPr id="33802" name="矩形 33801"/>
          <p:cNvSpPr/>
          <p:nvPr/>
        </p:nvSpPr>
        <p:spPr>
          <a:xfrm>
            <a:off x="2895600" y="4602163"/>
            <a:ext cx="1582738" cy="579437"/>
          </a:xfrm>
          <a:prstGeom prst="rect">
            <a:avLst/>
          </a:prstGeom>
          <a:noFill/>
          <a:ln w="9525">
            <a:noFill/>
          </a:ln>
        </p:spPr>
        <p:txBody>
          <a:bodyPr wrap="none" anchor="ctr">
            <a:spAutoFit/>
          </a:bodyPr>
          <a:p>
            <a:pPr eaLnBrk="0" hangingPunct="0"/>
            <a:r>
              <a:rPr lang="en-US" altLang="zh-CN" sz="3200" u="sng" dirty="0">
                <a:solidFill>
                  <a:srgbClr val="FF0000"/>
                </a:solidFill>
                <a:latin typeface="Arial" panose="020B0604020202020204" pitchFamily="34" charset="0"/>
              </a:rPr>
              <a:t>such as</a:t>
            </a:r>
            <a:endParaRPr lang="en-US" altLang="zh-CN" sz="3200" u="sng" dirty="0">
              <a:solidFill>
                <a:srgbClr val="FF0000"/>
              </a:solidFill>
              <a:latin typeface="Arial" panose="020B0604020202020204" pitchFamily="34" charset="0"/>
            </a:endParaRPr>
          </a:p>
        </p:txBody>
      </p:sp>
      <p:sp>
        <p:nvSpPr>
          <p:cNvPr id="33803" name="矩形 33802"/>
          <p:cNvSpPr/>
          <p:nvPr/>
        </p:nvSpPr>
        <p:spPr>
          <a:xfrm>
            <a:off x="2514600" y="5135563"/>
            <a:ext cx="2528888" cy="579437"/>
          </a:xfrm>
          <a:prstGeom prst="rect">
            <a:avLst/>
          </a:prstGeom>
          <a:noFill/>
          <a:ln w="9525">
            <a:noFill/>
          </a:ln>
        </p:spPr>
        <p:txBody>
          <a:bodyPr wrap="none" anchor="ctr">
            <a:spAutoFit/>
          </a:bodyPr>
          <a:p>
            <a:pPr eaLnBrk="0" hangingPunct="0"/>
            <a:r>
              <a:rPr lang="en-US" altLang="zh-CN" sz="3200" u="sng" dirty="0">
                <a:solidFill>
                  <a:srgbClr val="FF0000"/>
                </a:solidFill>
                <a:latin typeface="Arial" panose="020B0604020202020204" pitchFamily="34" charset="0"/>
              </a:rPr>
              <a:t>play together</a:t>
            </a:r>
            <a:endParaRPr lang="en-US" altLang="zh-CN" sz="3200" u="sng" dirty="0">
              <a:solidFill>
                <a:srgbClr val="FF0000"/>
              </a:solidFill>
              <a:latin typeface="Arial" panose="020B0604020202020204" pitchFamily="34" charset="0"/>
            </a:endParaRPr>
          </a:p>
        </p:txBody>
      </p:sp>
      <p:sp>
        <p:nvSpPr>
          <p:cNvPr id="33804" name="矩形 33803"/>
          <p:cNvSpPr/>
          <p:nvPr/>
        </p:nvSpPr>
        <p:spPr>
          <a:xfrm>
            <a:off x="3130550" y="5668963"/>
            <a:ext cx="3498850" cy="579437"/>
          </a:xfrm>
          <a:prstGeom prst="rect">
            <a:avLst/>
          </a:prstGeom>
          <a:noFill/>
          <a:ln w="9525">
            <a:noFill/>
          </a:ln>
        </p:spPr>
        <p:txBody>
          <a:bodyPr wrap="none" anchor="ctr">
            <a:spAutoFit/>
          </a:bodyPr>
          <a:p>
            <a:pPr eaLnBrk="0" hangingPunct="0"/>
            <a:r>
              <a:rPr lang="en-US" altLang="zh-CN" sz="3200" u="sng" dirty="0">
                <a:solidFill>
                  <a:srgbClr val="FF0000"/>
                </a:solidFill>
                <a:latin typeface="Arial" panose="020B0604020202020204" pitchFamily="34" charset="0"/>
              </a:rPr>
              <a:t>old habits die hard</a:t>
            </a:r>
            <a:endParaRPr lang="en-US" altLang="zh-CN" sz="3200" u="sng" dirty="0">
              <a:solidFill>
                <a:srgbClr val="FF0000"/>
              </a:solidFill>
              <a:latin typeface="Arial" panose="020B0604020202020204" pitchFamily="34" charset="0"/>
            </a:endParaRPr>
          </a:p>
        </p:txBody>
      </p:sp>
      <p:sp>
        <p:nvSpPr>
          <p:cNvPr id="33805" name="矩形 33804"/>
          <p:cNvSpPr/>
          <p:nvPr/>
        </p:nvSpPr>
        <p:spPr>
          <a:xfrm>
            <a:off x="685800" y="228600"/>
            <a:ext cx="3152775" cy="579438"/>
          </a:xfrm>
          <a:prstGeom prst="rect">
            <a:avLst/>
          </a:prstGeom>
          <a:solidFill>
            <a:srgbClr val="FFFF00"/>
          </a:solidFill>
          <a:ln w="9525">
            <a:noFill/>
          </a:ln>
        </p:spPr>
        <p:txBody>
          <a:bodyPr wrap="none" anchor="ctr">
            <a:spAutoFit/>
          </a:bodyPr>
          <a:p>
            <a:pPr eaLnBrk="0" hangingPunct="0"/>
            <a:r>
              <a:rPr lang="zh-CN" altLang="en-US" sz="3200" b="1" dirty="0">
                <a:solidFill>
                  <a:srgbClr val="0000FF"/>
                </a:solidFill>
                <a:latin typeface="Times New Roman" panose="02020603050405020304" pitchFamily="2" charset="0"/>
                <a:cs typeface="Times New Roman" panose="02020603050405020304" pitchFamily="2" charset="0"/>
              </a:rPr>
              <a:t>翻译下列词组。</a:t>
            </a:r>
            <a:r>
              <a:rPr lang="zh-CN" altLang="en-US" sz="3200" b="1" dirty="0">
                <a:solidFill>
                  <a:srgbClr val="0000FF"/>
                </a:solidFill>
                <a:latin typeface="Arial" panose="020B0604020202020204" pitchFamily="34" charset="0"/>
              </a:rPr>
              <a:t> </a:t>
            </a:r>
            <a:endParaRPr lang="zh-CN" altLang="en-US" sz="3200" b="1" dirty="0">
              <a:solidFill>
                <a:srgbClr val="0000FF"/>
              </a:solidFill>
              <a:latin typeface="Arial" panose="020B0604020202020204" pitchFamily="34"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3795"/>
                                        </p:tgtEl>
                                        <p:attrNameLst>
                                          <p:attrName>style.visibility</p:attrName>
                                        </p:attrNameLst>
                                      </p:cBhvr>
                                      <p:to>
                                        <p:strVal val="visible"/>
                                      </p:to>
                                    </p:set>
                                    <p:animEffect transition="in" filter="barn(outVertical)">
                                      <p:cBhvr>
                                        <p:cTn id="7" dur="500"/>
                                        <p:tgtEl>
                                          <p:spTgt spid="3379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3796"/>
                                        </p:tgtEl>
                                        <p:attrNameLst>
                                          <p:attrName>style.visibility</p:attrName>
                                        </p:attrNameLst>
                                      </p:cBhvr>
                                      <p:to>
                                        <p:strVal val="visible"/>
                                      </p:to>
                                    </p:set>
                                    <p:animEffect transition="in" filter="barn(outVertical)">
                                      <p:cBhvr>
                                        <p:cTn id="12" dur="500"/>
                                        <p:tgtEl>
                                          <p:spTgt spid="3379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33797"/>
                                        </p:tgtEl>
                                        <p:attrNameLst>
                                          <p:attrName>style.visibility</p:attrName>
                                        </p:attrNameLst>
                                      </p:cBhvr>
                                      <p:to>
                                        <p:strVal val="visible"/>
                                      </p:to>
                                    </p:set>
                                    <p:animEffect transition="in" filter="barn(outVertical)">
                                      <p:cBhvr>
                                        <p:cTn id="17" dur="500"/>
                                        <p:tgtEl>
                                          <p:spTgt spid="3379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33798"/>
                                        </p:tgtEl>
                                        <p:attrNameLst>
                                          <p:attrName>style.visibility</p:attrName>
                                        </p:attrNameLst>
                                      </p:cBhvr>
                                      <p:to>
                                        <p:strVal val="visible"/>
                                      </p:to>
                                    </p:set>
                                    <p:animEffect transition="in" filter="barn(outVertical)">
                                      <p:cBhvr>
                                        <p:cTn id="22" dur="500"/>
                                        <p:tgtEl>
                                          <p:spTgt spid="3379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33799"/>
                                        </p:tgtEl>
                                        <p:attrNameLst>
                                          <p:attrName>style.visibility</p:attrName>
                                        </p:attrNameLst>
                                      </p:cBhvr>
                                      <p:to>
                                        <p:strVal val="visible"/>
                                      </p:to>
                                    </p:set>
                                    <p:animEffect transition="in" filter="barn(outVertical)">
                                      <p:cBhvr>
                                        <p:cTn id="27" dur="500"/>
                                        <p:tgtEl>
                                          <p:spTgt spid="3379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grpId="0" nodeType="clickEffect">
                                  <p:stCondLst>
                                    <p:cond delay="0"/>
                                  </p:stCondLst>
                                  <p:childTnLst>
                                    <p:set>
                                      <p:cBhvr>
                                        <p:cTn id="31" dur="1" fill="hold">
                                          <p:stCondLst>
                                            <p:cond delay="0"/>
                                          </p:stCondLst>
                                        </p:cTn>
                                        <p:tgtEl>
                                          <p:spTgt spid="33800"/>
                                        </p:tgtEl>
                                        <p:attrNameLst>
                                          <p:attrName>style.visibility</p:attrName>
                                        </p:attrNameLst>
                                      </p:cBhvr>
                                      <p:to>
                                        <p:strVal val="visible"/>
                                      </p:to>
                                    </p:set>
                                    <p:animEffect transition="in" filter="barn(outVertical)">
                                      <p:cBhvr>
                                        <p:cTn id="32" dur="500"/>
                                        <p:tgtEl>
                                          <p:spTgt spid="3380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33801"/>
                                        </p:tgtEl>
                                        <p:attrNameLst>
                                          <p:attrName>style.visibility</p:attrName>
                                        </p:attrNameLst>
                                      </p:cBhvr>
                                      <p:to>
                                        <p:strVal val="visible"/>
                                      </p:to>
                                    </p:set>
                                    <p:animEffect transition="in" filter="barn(outVertical)">
                                      <p:cBhvr>
                                        <p:cTn id="37" dur="500"/>
                                        <p:tgtEl>
                                          <p:spTgt spid="3380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37" fill="hold" grpId="0" nodeType="clickEffect">
                                  <p:stCondLst>
                                    <p:cond delay="0"/>
                                  </p:stCondLst>
                                  <p:childTnLst>
                                    <p:set>
                                      <p:cBhvr>
                                        <p:cTn id="41" dur="1" fill="hold">
                                          <p:stCondLst>
                                            <p:cond delay="0"/>
                                          </p:stCondLst>
                                        </p:cTn>
                                        <p:tgtEl>
                                          <p:spTgt spid="33802"/>
                                        </p:tgtEl>
                                        <p:attrNameLst>
                                          <p:attrName>style.visibility</p:attrName>
                                        </p:attrNameLst>
                                      </p:cBhvr>
                                      <p:to>
                                        <p:strVal val="visible"/>
                                      </p:to>
                                    </p:set>
                                    <p:animEffect transition="in" filter="barn(outVertical)">
                                      <p:cBhvr>
                                        <p:cTn id="42" dur="500"/>
                                        <p:tgtEl>
                                          <p:spTgt spid="3380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37" fill="hold" grpId="0" nodeType="clickEffect">
                                  <p:stCondLst>
                                    <p:cond delay="0"/>
                                  </p:stCondLst>
                                  <p:childTnLst>
                                    <p:set>
                                      <p:cBhvr>
                                        <p:cTn id="46" dur="1" fill="hold">
                                          <p:stCondLst>
                                            <p:cond delay="0"/>
                                          </p:stCondLst>
                                        </p:cTn>
                                        <p:tgtEl>
                                          <p:spTgt spid="33803"/>
                                        </p:tgtEl>
                                        <p:attrNameLst>
                                          <p:attrName>style.visibility</p:attrName>
                                        </p:attrNameLst>
                                      </p:cBhvr>
                                      <p:to>
                                        <p:strVal val="visible"/>
                                      </p:to>
                                    </p:set>
                                    <p:animEffect transition="in" filter="barn(outVertical)">
                                      <p:cBhvr>
                                        <p:cTn id="47" dur="500"/>
                                        <p:tgtEl>
                                          <p:spTgt spid="33803"/>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37" fill="hold" grpId="0" nodeType="clickEffect">
                                  <p:stCondLst>
                                    <p:cond delay="0"/>
                                  </p:stCondLst>
                                  <p:childTnLst>
                                    <p:set>
                                      <p:cBhvr>
                                        <p:cTn id="51" dur="1" fill="hold">
                                          <p:stCondLst>
                                            <p:cond delay="0"/>
                                          </p:stCondLst>
                                        </p:cTn>
                                        <p:tgtEl>
                                          <p:spTgt spid="33804"/>
                                        </p:tgtEl>
                                        <p:attrNameLst>
                                          <p:attrName>style.visibility</p:attrName>
                                        </p:attrNameLst>
                                      </p:cBhvr>
                                      <p:to>
                                        <p:strVal val="visible"/>
                                      </p:to>
                                    </p:set>
                                    <p:animEffect transition="in" filter="barn(outVertical)">
                                      <p:cBhvr>
                                        <p:cTn id="52" dur="500"/>
                                        <p:tgtEl>
                                          <p:spTgt spid="33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p:bldP spid="33796" grpId="0"/>
      <p:bldP spid="33797" grpId="0"/>
      <p:bldP spid="33798" grpId="0"/>
      <p:bldP spid="33799" grpId="0"/>
      <p:bldP spid="33800" grpId="0"/>
      <p:bldP spid="33801" grpId="0"/>
      <p:bldP spid="33802" grpId="0"/>
      <p:bldP spid="33803" grpId="0"/>
      <p:bldP spid="3380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文本框 7169"/>
          <p:cNvSpPr txBox="1"/>
          <p:nvPr/>
        </p:nvSpPr>
        <p:spPr>
          <a:xfrm>
            <a:off x="250825" y="190500"/>
            <a:ext cx="7416800" cy="577850"/>
          </a:xfrm>
          <a:prstGeom prst="rect">
            <a:avLst/>
          </a:prstGeom>
          <a:noFill/>
          <a:ln w="9525">
            <a:noFill/>
          </a:ln>
        </p:spPr>
        <p:txBody>
          <a:bodyPr wrap="square">
            <a:spAutoFit/>
          </a:bodyPr>
          <a:p>
            <a:pPr>
              <a:spcBef>
                <a:spcPct val="50000"/>
              </a:spcBef>
            </a:pPr>
            <a:r>
              <a:rPr lang="zh-CN" altLang="en-US" sz="3200" b="1" dirty="0">
                <a:solidFill>
                  <a:srgbClr val="FF0000"/>
                </a:solidFill>
                <a:latin typeface="Arial" panose="020B0604020202020204" pitchFamily="34" charset="0"/>
              </a:rPr>
              <a:t>自主学习案</a:t>
            </a:r>
            <a:endParaRPr lang="zh-CN" altLang="en-US" sz="3200" b="1" dirty="0">
              <a:solidFill>
                <a:srgbClr val="FF0000"/>
              </a:solidFill>
              <a:latin typeface="Arial" panose="020B0604020202020204" pitchFamily="34" charset="0"/>
            </a:endParaRPr>
          </a:p>
        </p:txBody>
      </p:sp>
      <p:sp>
        <p:nvSpPr>
          <p:cNvPr id="7171" name="文本框 7170"/>
          <p:cNvSpPr txBox="1"/>
          <p:nvPr/>
        </p:nvSpPr>
        <p:spPr>
          <a:xfrm>
            <a:off x="179388" y="1125538"/>
            <a:ext cx="8713787" cy="4892675"/>
          </a:xfrm>
          <a:prstGeom prst="rect">
            <a:avLst/>
          </a:prstGeom>
          <a:noFill/>
          <a:ln w="9525">
            <a:noFill/>
          </a:ln>
        </p:spPr>
        <p:txBody>
          <a:bodyPr>
            <a:spAutoFit/>
          </a:bodyPr>
          <a:p>
            <a:pPr>
              <a:spcBef>
                <a:spcPct val="50000"/>
              </a:spcBef>
            </a:pPr>
            <a:r>
              <a:rPr lang="zh-CN" altLang="en-US" dirty="0">
                <a:latin typeface="Arial" panose="020B0604020202020204" pitchFamily="34" charset="0"/>
              </a:rPr>
              <a:t>翻译下列词组。</a:t>
            </a:r>
            <a:endParaRPr lang="zh-CN" altLang="en-US" dirty="0">
              <a:latin typeface="Arial" panose="020B0604020202020204" pitchFamily="34" charset="0"/>
            </a:endParaRPr>
          </a:p>
          <a:p>
            <a:pPr>
              <a:spcBef>
                <a:spcPct val="50000"/>
              </a:spcBef>
            </a:pPr>
            <a:r>
              <a:rPr lang="en-US" altLang="zh-CN" dirty="0">
                <a:latin typeface="Arial" panose="020B0604020202020204" pitchFamily="34" charset="0"/>
              </a:rPr>
              <a:t>1</a:t>
            </a:r>
            <a:r>
              <a:rPr lang="zh-CN" altLang="en-US" dirty="0">
                <a:latin typeface="Arial" panose="020B0604020202020204" pitchFamily="34" charset="0"/>
              </a:rPr>
              <a:t>.去乡村野营</a:t>
            </a:r>
            <a:r>
              <a:rPr lang="en-US" altLang="zh-CN" dirty="0">
                <a:latin typeface="Arial" panose="020B0604020202020204" pitchFamily="34" charset="0"/>
              </a:rPr>
              <a:t>___________________</a:t>
            </a:r>
            <a:endParaRPr lang="en-US" altLang="zh-CN" dirty="0">
              <a:latin typeface="Arial" panose="020B0604020202020204" pitchFamily="34" charset="0"/>
            </a:endParaRPr>
          </a:p>
          <a:p>
            <a:pPr>
              <a:spcBef>
                <a:spcPct val="50000"/>
              </a:spcBef>
            </a:pPr>
            <a:r>
              <a:rPr lang="en-US" altLang="zh-CN" dirty="0">
                <a:latin typeface="Arial" panose="020B0604020202020204" pitchFamily="34" charset="0"/>
              </a:rPr>
              <a:t>2</a:t>
            </a:r>
            <a:r>
              <a:rPr lang="zh-CN" altLang="en-US" dirty="0">
                <a:latin typeface="Arial" panose="020B0604020202020204" pitchFamily="34" charset="0"/>
              </a:rPr>
              <a:t>.</a:t>
            </a:r>
            <a:r>
              <a:rPr lang="en-US" altLang="zh-CN" dirty="0">
                <a:latin typeface="Arial" panose="020B0604020202020204" pitchFamily="34" charset="0"/>
              </a:rPr>
              <a:t>15%</a:t>
            </a:r>
            <a:r>
              <a:rPr lang="zh-CN" altLang="en-US" dirty="0">
                <a:latin typeface="Arial" panose="020B0604020202020204" pitchFamily="34" charset="0"/>
              </a:rPr>
              <a:t>的学生</a:t>
            </a:r>
            <a:r>
              <a:rPr lang="en-US" altLang="zh-CN" dirty="0">
                <a:latin typeface="Arial" panose="020B0604020202020204" pitchFamily="34" charset="0"/>
              </a:rPr>
              <a:t>___________________</a:t>
            </a:r>
            <a:endParaRPr lang="en-US" altLang="zh-CN" dirty="0">
              <a:latin typeface="Arial" panose="020B0604020202020204" pitchFamily="34" charset="0"/>
            </a:endParaRPr>
          </a:p>
          <a:p>
            <a:pPr>
              <a:spcBef>
                <a:spcPct val="50000"/>
              </a:spcBef>
            </a:pPr>
            <a:r>
              <a:rPr lang="en-US" altLang="zh-CN" dirty="0">
                <a:latin typeface="Arial" panose="020B0604020202020204" pitchFamily="34" charset="0"/>
              </a:rPr>
              <a:t>3</a:t>
            </a:r>
            <a:r>
              <a:rPr lang="zh-CN" altLang="en-US" dirty="0">
                <a:latin typeface="Arial" panose="020B0604020202020204" pitchFamily="34" charset="0"/>
              </a:rPr>
              <a:t>.上线，登互联网 </a:t>
            </a:r>
            <a:r>
              <a:rPr lang="en-US" altLang="zh-CN" dirty="0">
                <a:latin typeface="Arial" panose="020B0604020202020204" pitchFamily="34" charset="0"/>
              </a:rPr>
              <a:t>___________________</a:t>
            </a:r>
            <a:endParaRPr lang="en-US" altLang="zh-CN" dirty="0">
              <a:latin typeface="Arial" panose="020B0604020202020204" pitchFamily="34" charset="0"/>
            </a:endParaRPr>
          </a:p>
          <a:p>
            <a:pPr>
              <a:spcBef>
                <a:spcPct val="50000"/>
              </a:spcBef>
            </a:pPr>
            <a:r>
              <a:rPr lang="en-US" altLang="zh-CN" dirty="0">
                <a:latin typeface="Arial" panose="020B0604020202020204" pitchFamily="34" charset="0"/>
              </a:rPr>
              <a:t>4</a:t>
            </a:r>
            <a:r>
              <a:rPr lang="zh-CN" altLang="en-US" dirty="0">
                <a:latin typeface="Arial" panose="020B0604020202020204" pitchFamily="34" charset="0"/>
              </a:rPr>
              <a:t>.用它为了好玩</a:t>
            </a:r>
            <a:r>
              <a:rPr lang="en-US" altLang="zh-CN" dirty="0">
                <a:latin typeface="Arial" panose="020B0604020202020204" pitchFamily="34" charset="0"/>
              </a:rPr>
              <a:t>___________________</a:t>
            </a:r>
            <a:endParaRPr lang="en-US" altLang="zh-CN" dirty="0">
              <a:latin typeface="Arial" panose="020B0604020202020204" pitchFamily="34" charset="0"/>
            </a:endParaRPr>
          </a:p>
          <a:p>
            <a:pPr>
              <a:spcBef>
                <a:spcPct val="50000"/>
              </a:spcBef>
            </a:pPr>
            <a:r>
              <a:rPr lang="en-US" altLang="zh-CN" dirty="0">
                <a:latin typeface="Arial" panose="020B0604020202020204" pitchFamily="34" charset="0"/>
              </a:rPr>
              <a:t>5</a:t>
            </a:r>
            <a:r>
              <a:rPr lang="zh-CN" altLang="en-US" dirty="0">
                <a:latin typeface="Arial" panose="020B0604020202020204" pitchFamily="34" charset="0"/>
              </a:rPr>
              <a:t>.问题的答案</a:t>
            </a:r>
            <a:r>
              <a:rPr lang="en-US" altLang="zh-CN" dirty="0">
                <a:latin typeface="Arial" panose="020B0604020202020204" pitchFamily="34" charset="0"/>
              </a:rPr>
              <a:t>___________________</a:t>
            </a:r>
            <a:endParaRPr lang="en-US" altLang="zh-CN" dirty="0">
              <a:latin typeface="Arial" panose="020B0604020202020204" pitchFamily="34" charset="0"/>
            </a:endParaRPr>
          </a:p>
          <a:p>
            <a:pPr>
              <a:spcBef>
                <a:spcPct val="50000"/>
              </a:spcBef>
            </a:pPr>
            <a:r>
              <a:rPr lang="en-US" altLang="zh-CN" dirty="0">
                <a:latin typeface="Arial" panose="020B0604020202020204" pitchFamily="34" charset="0"/>
              </a:rPr>
              <a:t>6</a:t>
            </a:r>
            <a:r>
              <a:rPr lang="zh-CN" altLang="en-US" dirty="0">
                <a:latin typeface="Arial" panose="020B0604020202020204" pitchFamily="34" charset="0"/>
              </a:rPr>
              <a:t>.通过用互联网放松</a:t>
            </a:r>
            <a:r>
              <a:rPr lang="en-US" altLang="zh-CN" dirty="0">
                <a:latin typeface="Arial" panose="020B0604020202020204" pitchFamily="34" charset="0"/>
              </a:rPr>
              <a:t>___________________</a:t>
            </a:r>
            <a:endParaRPr lang="en-US" altLang="zh-CN" dirty="0">
              <a:latin typeface="Arial" panose="020B0604020202020204" pitchFamily="34" charset="0"/>
            </a:endParaRPr>
          </a:p>
          <a:p>
            <a:pPr>
              <a:spcBef>
                <a:spcPct val="50000"/>
              </a:spcBef>
            </a:pPr>
            <a:r>
              <a:rPr lang="en-US" altLang="zh-CN" dirty="0">
                <a:latin typeface="Arial" panose="020B0604020202020204" pitchFamily="34" charset="0"/>
              </a:rPr>
              <a:t>7</a:t>
            </a:r>
            <a:r>
              <a:rPr lang="zh-CN" altLang="en-US" dirty="0">
                <a:latin typeface="Arial" panose="020B0604020202020204" pitchFamily="34" charset="0"/>
              </a:rPr>
              <a:t>.一周四到六次</a:t>
            </a:r>
            <a:r>
              <a:rPr lang="en-US" altLang="zh-CN" dirty="0">
                <a:latin typeface="Arial" panose="020B0604020202020204" pitchFamily="34" charset="0"/>
              </a:rPr>
              <a:t>___________________</a:t>
            </a:r>
            <a:endParaRPr lang="en-US" altLang="zh-CN" dirty="0">
              <a:latin typeface="Arial" panose="020B0604020202020204" pitchFamily="34" charset="0"/>
            </a:endParaRPr>
          </a:p>
          <a:p>
            <a:pPr>
              <a:spcBef>
                <a:spcPct val="50000"/>
              </a:spcBef>
            </a:pPr>
            <a:r>
              <a:rPr lang="en-US" altLang="zh-CN" dirty="0">
                <a:latin typeface="Arial" panose="020B0604020202020204" pitchFamily="34" charset="0"/>
              </a:rPr>
              <a:t>8</a:t>
            </a:r>
            <a:r>
              <a:rPr lang="zh-CN" altLang="en-US" dirty="0">
                <a:latin typeface="Arial" panose="020B0604020202020204" pitchFamily="34" charset="0"/>
              </a:rPr>
              <a:t>.积习难改</a:t>
            </a:r>
            <a:r>
              <a:rPr lang="en-US" altLang="zh-CN" dirty="0">
                <a:latin typeface="Arial" panose="020B0604020202020204" pitchFamily="34" charset="0"/>
              </a:rPr>
              <a:t>___________________</a:t>
            </a:r>
            <a:endParaRPr lang="en-US" altLang="zh-CN" dirty="0">
              <a:latin typeface="Arial" panose="020B0604020202020204" pitchFamily="34" charset="0"/>
            </a:endParaRPr>
          </a:p>
          <a:p>
            <a:pPr>
              <a:spcBef>
                <a:spcPct val="50000"/>
              </a:spcBef>
            </a:pPr>
            <a:r>
              <a:rPr lang="en-US" altLang="zh-CN" dirty="0">
                <a:latin typeface="Arial" panose="020B0604020202020204" pitchFamily="34" charset="0"/>
              </a:rPr>
              <a:t>9</a:t>
            </a:r>
            <a:r>
              <a:rPr lang="zh-CN" altLang="en-US" dirty="0">
                <a:latin typeface="Arial" panose="020B0604020202020204" pitchFamily="34" charset="0"/>
              </a:rPr>
              <a:t>. 一起玩 </a:t>
            </a:r>
            <a:r>
              <a:rPr lang="en-US" altLang="zh-CN" dirty="0">
                <a:latin typeface="Arial" panose="020B0604020202020204" pitchFamily="34" charset="0"/>
              </a:rPr>
              <a:t>___________________</a:t>
            </a:r>
            <a:endParaRPr lang="en-US" altLang="zh-CN" dirty="0">
              <a:latin typeface="Arial" panose="020B0604020202020204" pitchFamily="34" charset="0"/>
            </a:endParaRPr>
          </a:p>
          <a:p>
            <a:pPr>
              <a:spcBef>
                <a:spcPct val="50000"/>
              </a:spcBef>
            </a:pPr>
            <a:r>
              <a:rPr lang="en-US" altLang="zh-CN" dirty="0">
                <a:latin typeface="Arial" panose="020B0604020202020204" pitchFamily="34" charset="0"/>
              </a:rPr>
              <a:t>10 </a:t>
            </a:r>
            <a:r>
              <a:rPr lang="zh-CN" altLang="en-US" dirty="0">
                <a:latin typeface="Arial" panose="020B0604020202020204" pitchFamily="34" charset="0"/>
              </a:rPr>
              <a:t>.例如 </a:t>
            </a:r>
            <a:r>
              <a:rPr lang="en-US" altLang="zh-CN" dirty="0">
                <a:latin typeface="Arial" panose="020B0604020202020204" pitchFamily="34" charset="0"/>
              </a:rPr>
              <a:t>___________________</a:t>
            </a:r>
            <a:endParaRPr lang="en-US" altLang="zh-CN" dirty="0">
              <a:latin typeface="Arial" panose="020B0604020202020204" pitchFamily="34" charset="0"/>
            </a:endParaRPr>
          </a:p>
          <a:p>
            <a:pPr>
              <a:spcBef>
                <a:spcPct val="50000"/>
              </a:spcBef>
            </a:pPr>
            <a:endParaRPr lang="en-US" altLang="zh-CN" dirty="0">
              <a:latin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Rectangle 2"/>
          <p:cNvSpPr>
            <a:spLocks noGrp="1"/>
          </p:cNvSpPr>
          <p:nvPr>
            <p:ph type="title" idx="4294967295"/>
          </p:nvPr>
        </p:nvSpPr>
        <p:spPr>
          <a:xfrm>
            <a:off x="349250" y="639763"/>
            <a:ext cx="4071938" cy="814387"/>
          </a:xfrm>
          <a:prstGeom prst="rect">
            <a:avLst/>
          </a:prstGeom>
          <a:noFill/>
          <a:ln w="9525">
            <a:noFill/>
          </a:ln>
        </p:spPr>
        <p:txBody>
          <a:bodyPr/>
          <a:p>
            <a:pPr algn="l"/>
            <a:r>
              <a:rPr lang="en-US" altLang="zh-CN" sz="4300" b="1" dirty="0">
                <a:solidFill>
                  <a:srgbClr val="0000CC"/>
                </a:solidFill>
                <a:latin typeface="Times New Roman" panose="02020603050405020304" pitchFamily="2" charset="0"/>
              </a:rPr>
              <a:t>Ⅱ.</a:t>
            </a:r>
            <a:r>
              <a:rPr lang="en-US" altLang="zh-CN" sz="4000" b="1" dirty="0">
                <a:solidFill>
                  <a:srgbClr val="0000CC"/>
                </a:solidFill>
                <a:latin typeface="Times New Roman" panose="02020603050405020304" pitchFamily="2" charset="0"/>
              </a:rPr>
              <a:t> </a:t>
            </a:r>
            <a:r>
              <a:rPr lang="zh-CN" altLang="en-US" sz="4300" b="1" dirty="0">
                <a:solidFill>
                  <a:srgbClr val="0000CC"/>
                </a:solidFill>
                <a:latin typeface="Times New Roman" panose="02020603050405020304" pitchFamily="2" charset="0"/>
                <a:ea typeface="黑体" pitchFamily="2" charset="-122"/>
              </a:rPr>
              <a:t>单项选择。</a:t>
            </a:r>
            <a:endParaRPr lang="zh-CN" altLang="en-US" sz="4300" b="1" dirty="0">
              <a:solidFill>
                <a:srgbClr val="0000CC"/>
              </a:solidFill>
              <a:latin typeface="Times New Roman" panose="02020603050405020304" pitchFamily="2" charset="0"/>
              <a:ea typeface="黑体" pitchFamily="2" charset="-122"/>
            </a:endParaRPr>
          </a:p>
        </p:txBody>
      </p:sp>
      <p:sp>
        <p:nvSpPr>
          <p:cNvPr id="34819" name="Rectangle 3"/>
          <p:cNvSpPr>
            <a:spLocks noGrp="1"/>
          </p:cNvSpPr>
          <p:nvPr>
            <p:ph type="body" idx="4294967295"/>
          </p:nvPr>
        </p:nvSpPr>
        <p:spPr>
          <a:xfrm>
            <a:off x="349250" y="1809750"/>
            <a:ext cx="8542338" cy="4411663"/>
          </a:xfrm>
          <a:prstGeom prst="rect">
            <a:avLst/>
          </a:prstGeom>
          <a:noFill/>
          <a:ln w="9525">
            <a:noFill/>
          </a:ln>
        </p:spPr>
        <p:txBody>
          <a:bodyPr wrap="none"/>
          <a:p>
            <a:pPr marL="615950" indent="-615950">
              <a:spcBef>
                <a:spcPct val="30000"/>
              </a:spcBef>
              <a:buNone/>
            </a:pPr>
            <a:r>
              <a:rPr lang="en-US" altLang="zh-CN" sz="3600" b="1" dirty="0">
                <a:latin typeface="Times New Roman" panose="02020603050405020304" pitchFamily="2" charset="0"/>
              </a:rPr>
              <a:t>1. She kept on working __ she was tired.</a:t>
            </a:r>
            <a:endParaRPr lang="en-US" altLang="zh-CN" sz="3600" b="1" dirty="0">
              <a:latin typeface="Times New Roman" panose="02020603050405020304" pitchFamily="2" charset="0"/>
            </a:endParaRPr>
          </a:p>
          <a:p>
            <a:pPr marL="615950" indent="-615950">
              <a:spcBef>
                <a:spcPct val="30000"/>
              </a:spcBef>
              <a:buNone/>
            </a:pPr>
            <a:r>
              <a:rPr lang="en-US" altLang="zh-CN" sz="3600" b="1" dirty="0">
                <a:latin typeface="Times New Roman" panose="02020603050405020304" pitchFamily="2" charset="0"/>
              </a:rPr>
              <a:t>    A. so    B. because    C. but    D. although</a:t>
            </a:r>
            <a:endParaRPr lang="en-US" altLang="zh-CN" sz="3600" b="1" dirty="0">
              <a:latin typeface="Times New Roman" panose="02020603050405020304" pitchFamily="2" charset="0"/>
            </a:endParaRPr>
          </a:p>
          <a:p>
            <a:pPr marL="615950" indent="-615950">
              <a:spcBef>
                <a:spcPct val="30000"/>
              </a:spcBef>
              <a:buNone/>
            </a:pPr>
            <a:r>
              <a:rPr lang="en-US" altLang="zh-CN" sz="3600" b="1" dirty="0">
                <a:latin typeface="Times New Roman" panose="02020603050405020304" pitchFamily="2" charset="0"/>
              </a:rPr>
              <a:t>2. Milk is good _____ our ______.</a:t>
            </a:r>
            <a:endParaRPr lang="en-US" altLang="zh-CN" sz="3600" b="1" dirty="0">
              <a:latin typeface="Times New Roman" panose="02020603050405020304" pitchFamily="2" charset="0"/>
            </a:endParaRPr>
          </a:p>
          <a:p>
            <a:pPr marL="615950" indent="-615950">
              <a:spcBef>
                <a:spcPct val="30000"/>
              </a:spcBef>
              <a:buNone/>
            </a:pPr>
            <a:r>
              <a:rPr lang="en-US" altLang="zh-CN" sz="3600" b="1" dirty="0">
                <a:latin typeface="Times New Roman" panose="02020603050405020304" pitchFamily="2" charset="0"/>
              </a:rPr>
              <a:t>    A. to; healthy          B. to; health   </a:t>
            </a:r>
            <a:endParaRPr lang="en-US" altLang="zh-CN" sz="3600" b="1" dirty="0">
              <a:latin typeface="Times New Roman" panose="02020603050405020304" pitchFamily="2" charset="0"/>
            </a:endParaRPr>
          </a:p>
          <a:p>
            <a:pPr marL="615950" indent="-615950">
              <a:spcBef>
                <a:spcPct val="30000"/>
              </a:spcBef>
              <a:buNone/>
            </a:pPr>
            <a:r>
              <a:rPr lang="en-US" altLang="zh-CN" sz="3600" b="1" dirty="0">
                <a:latin typeface="Times New Roman" panose="02020603050405020304" pitchFamily="2" charset="0"/>
              </a:rPr>
              <a:t>    C. for; healthy        D. for; health</a:t>
            </a:r>
            <a:endParaRPr lang="en-US" altLang="zh-CN" sz="3600" b="1" dirty="0">
              <a:latin typeface="Times New Roman" panose="02020603050405020304" pitchFamily="2" charset="0"/>
            </a:endParaRPr>
          </a:p>
        </p:txBody>
      </p:sp>
      <p:sp>
        <p:nvSpPr>
          <p:cNvPr id="34820" name="Text Box 4"/>
          <p:cNvSpPr txBox="1"/>
          <p:nvPr/>
        </p:nvSpPr>
        <p:spPr>
          <a:xfrm>
            <a:off x="4986338" y="1809750"/>
            <a:ext cx="576262" cy="666750"/>
          </a:xfrm>
          <a:prstGeom prst="rect">
            <a:avLst/>
          </a:prstGeom>
          <a:noFill/>
          <a:ln w="9525">
            <a:noFill/>
          </a:ln>
        </p:spPr>
        <p:txBody>
          <a:bodyPr lIns="118515" tIns="59258" rIns="118515" bIns="59258">
            <a:spAutoFit/>
          </a:bodyPr>
          <a:p>
            <a:pPr defTabSz="913130">
              <a:spcBef>
                <a:spcPct val="50000"/>
              </a:spcBef>
            </a:pPr>
            <a:r>
              <a:rPr lang="en-US" altLang="zh-CN" sz="3600" b="1" dirty="0">
                <a:solidFill>
                  <a:srgbClr val="FF0000"/>
                </a:solidFill>
                <a:latin typeface="Times New Roman" panose="02020603050405020304" pitchFamily="2" charset="0"/>
              </a:rPr>
              <a:t>D</a:t>
            </a:r>
            <a:endParaRPr lang="en-US" altLang="zh-CN" dirty="0">
              <a:latin typeface="Arial" panose="020B0604020202020204" pitchFamily="34" charset="0"/>
            </a:endParaRPr>
          </a:p>
        </p:txBody>
      </p:sp>
      <p:sp>
        <p:nvSpPr>
          <p:cNvPr id="34821" name="Text Box 5"/>
          <p:cNvSpPr txBox="1"/>
          <p:nvPr/>
        </p:nvSpPr>
        <p:spPr>
          <a:xfrm>
            <a:off x="3706813" y="3219450"/>
            <a:ext cx="673100" cy="666750"/>
          </a:xfrm>
          <a:prstGeom prst="rect">
            <a:avLst/>
          </a:prstGeom>
          <a:noFill/>
          <a:ln w="9525">
            <a:noFill/>
          </a:ln>
        </p:spPr>
        <p:txBody>
          <a:bodyPr lIns="118515" tIns="59258" rIns="118515" bIns="59258">
            <a:spAutoFit/>
          </a:bodyPr>
          <a:p>
            <a:pPr algn="ctr" defTabSz="913130">
              <a:spcBef>
                <a:spcPct val="50000"/>
              </a:spcBef>
            </a:pPr>
            <a:r>
              <a:rPr lang="en-US" altLang="zh-CN" sz="3600" b="1" dirty="0">
                <a:solidFill>
                  <a:srgbClr val="FF0000"/>
                </a:solidFill>
                <a:latin typeface="Times New Roman" panose="02020603050405020304" pitchFamily="2" charset="0"/>
              </a:rPr>
              <a:t>D</a:t>
            </a:r>
            <a:r>
              <a:rPr lang="en-US" altLang="zh-CN" dirty="0">
                <a:latin typeface="Arial" panose="020B0604020202020204" pitchFamily="34" charset="0"/>
              </a:rPr>
              <a:t> </a:t>
            </a:r>
            <a:endParaRPr lang="en-US" altLang="zh-CN" dirty="0">
              <a:latin typeface="Arial" panose="020B0604020202020204" pitchFamily="34"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box(in)">
                                      <p:cBhvr>
                                        <p:cTn id="7" dur="500"/>
                                        <p:tgtEl>
                                          <p:spTgt spid="3482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4821"/>
                                        </p:tgtEl>
                                        <p:attrNameLst>
                                          <p:attrName>style.visibility</p:attrName>
                                        </p:attrNameLst>
                                      </p:cBhvr>
                                      <p:to>
                                        <p:strVal val="visible"/>
                                      </p:to>
                                    </p:set>
                                    <p:animEffect transition="in" filter="box(in)">
                                      <p:cBhvr>
                                        <p:cTn id="12" dur="500"/>
                                        <p:tgtEl>
                                          <p:spTgt spid="34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P spid="3482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Text Box 4"/>
          <p:cNvSpPr txBox="1"/>
          <p:nvPr/>
        </p:nvSpPr>
        <p:spPr>
          <a:xfrm>
            <a:off x="444500" y="549275"/>
            <a:ext cx="7967663" cy="5849938"/>
          </a:xfrm>
          <a:prstGeom prst="rect">
            <a:avLst/>
          </a:prstGeom>
          <a:noFill/>
          <a:ln w="9525">
            <a:noFill/>
          </a:ln>
        </p:spPr>
        <p:txBody>
          <a:bodyPr wrap="none" lIns="118515" tIns="59258" rIns="118515" bIns="59258"/>
          <a:p>
            <a:pPr marL="342900" indent="-342900" defTabSz="913130"/>
            <a:r>
              <a:rPr lang="en-US" altLang="zh-CN" sz="3200" b="1" dirty="0">
                <a:latin typeface="Arial" panose="020B0604020202020204" pitchFamily="34" charset="0"/>
              </a:rPr>
              <a:t>3.</a:t>
            </a:r>
            <a:r>
              <a:rPr lang="zh-CN" altLang="en-US" sz="3200" b="1" dirty="0">
                <a:latin typeface="Arial" panose="020B0604020202020204" pitchFamily="34" charset="0"/>
              </a:rPr>
              <a:t>—</a:t>
            </a:r>
            <a:r>
              <a:rPr lang="en-US" altLang="zh-CN" sz="3200" b="1" dirty="0">
                <a:latin typeface="Arial" panose="020B0604020202020204" pitchFamily="34" charset="0"/>
              </a:rPr>
              <a:t>I often have hamburgers for lunch.</a:t>
            </a:r>
            <a:endParaRPr lang="en-US" altLang="zh-CN" sz="3200" b="1" dirty="0">
              <a:latin typeface="Arial" panose="020B0604020202020204" pitchFamily="34" charset="0"/>
            </a:endParaRPr>
          </a:p>
          <a:p>
            <a:pPr marL="342900" indent="-342900" defTabSz="913130"/>
            <a:r>
              <a:rPr lang="en-US" altLang="zh-CN" sz="3200" b="1" dirty="0">
                <a:latin typeface="Arial" panose="020B0604020202020204" pitchFamily="34" charset="0"/>
              </a:rPr>
              <a:t>  </a:t>
            </a:r>
            <a:r>
              <a:rPr lang="zh-CN" altLang="en-US" sz="3200" b="1" dirty="0">
                <a:latin typeface="Arial" panose="020B0604020202020204" pitchFamily="34" charset="0"/>
              </a:rPr>
              <a:t> —</a:t>
            </a:r>
            <a:r>
              <a:rPr lang="en-US" altLang="zh-CN" sz="3200" b="1" dirty="0">
                <a:latin typeface="Arial" panose="020B0604020202020204" pitchFamily="34" charset="0"/>
              </a:rPr>
              <a:t>You'd better not. It's bad for you </a:t>
            </a:r>
            <a:endParaRPr lang="en-US" altLang="zh-CN" sz="3200" b="1" dirty="0">
              <a:latin typeface="Arial" panose="020B0604020202020204" pitchFamily="34" charset="0"/>
            </a:endParaRPr>
          </a:p>
          <a:p>
            <a:pPr marL="342900" indent="-342900" defTabSz="913130"/>
            <a:r>
              <a:rPr lang="zh-CN" altLang="en-US" sz="3200" b="1" dirty="0">
                <a:latin typeface="Arial" panose="020B0604020202020204" pitchFamily="34" charset="0"/>
              </a:rPr>
              <a:t>       </a:t>
            </a:r>
            <a:r>
              <a:rPr lang="en-US" altLang="zh-CN" sz="3200" b="1" dirty="0">
                <a:latin typeface="Arial" panose="020B0604020202020204" pitchFamily="34" charset="0"/>
              </a:rPr>
              <a:t>____too much junk food.</a:t>
            </a:r>
            <a:endParaRPr lang="en-US" altLang="zh-CN" sz="3200" b="1" dirty="0">
              <a:latin typeface="Arial" panose="020B0604020202020204" pitchFamily="34" charset="0"/>
            </a:endParaRPr>
          </a:p>
          <a:p>
            <a:pPr marL="342900" indent="-342900" defTabSz="913130"/>
            <a:r>
              <a:rPr lang="en-US" altLang="zh-CN" sz="3200" b="1" dirty="0">
                <a:latin typeface="Arial" panose="020B0604020202020204" pitchFamily="34" charset="0"/>
              </a:rPr>
              <a:t>    A. eat    B. to eat   C. eating   D. ate</a:t>
            </a:r>
            <a:endParaRPr lang="en-US" altLang="zh-CN" sz="3200" b="1" dirty="0">
              <a:latin typeface="Arial" panose="020B0604020202020204" pitchFamily="34" charset="0"/>
            </a:endParaRPr>
          </a:p>
          <a:p>
            <a:pPr marL="342900" indent="-342900" defTabSz="913130"/>
            <a:r>
              <a:rPr lang="en-US" altLang="zh-CN" sz="3200" b="1" dirty="0">
                <a:latin typeface="Arial" panose="020B0604020202020204" pitchFamily="34" charset="0"/>
              </a:rPr>
              <a:t>4. Although they feel fired,___ they still  </a:t>
            </a:r>
            <a:endParaRPr lang="en-US" altLang="zh-CN" sz="3200" b="1" dirty="0">
              <a:latin typeface="Arial" panose="020B0604020202020204" pitchFamily="34" charset="0"/>
            </a:endParaRPr>
          </a:p>
          <a:p>
            <a:pPr marL="342900" indent="-342900" defTabSz="913130"/>
            <a:r>
              <a:rPr lang="en-US" altLang="zh-CN" sz="3200" b="1" dirty="0">
                <a:latin typeface="Arial" panose="020B0604020202020204" pitchFamily="34" charset="0"/>
              </a:rPr>
              <a:t>    go on working.</a:t>
            </a:r>
            <a:endParaRPr lang="en-US" altLang="zh-CN" sz="3200" b="1" dirty="0">
              <a:latin typeface="Arial" panose="020B0604020202020204" pitchFamily="34" charset="0"/>
            </a:endParaRPr>
          </a:p>
          <a:p>
            <a:pPr marL="342900" indent="-342900" defTabSz="913130"/>
            <a:r>
              <a:rPr lang="en-US" altLang="zh-CN" sz="3200" b="1" dirty="0">
                <a:latin typeface="Arial" panose="020B0604020202020204" pitchFamily="34" charset="0"/>
              </a:rPr>
              <a:t>    A, and     B. but     C. /       D. so</a:t>
            </a:r>
            <a:r>
              <a:rPr lang="en-US" altLang="zh-CN" dirty="0">
                <a:latin typeface="Arial" panose="020B0604020202020204" pitchFamily="34" charset="0"/>
              </a:rPr>
              <a:t> </a:t>
            </a:r>
            <a:endParaRPr lang="en-US" altLang="zh-CN" dirty="0">
              <a:latin typeface="Arial" panose="020B0604020202020204" pitchFamily="34" charset="0"/>
            </a:endParaRPr>
          </a:p>
          <a:p>
            <a:pPr marL="342900" indent="-342900" defTabSz="913130"/>
            <a:r>
              <a:rPr lang="en-US" altLang="zh-CN" sz="3200" b="1" dirty="0">
                <a:latin typeface="Arial" panose="020B0604020202020204" pitchFamily="34" charset="0"/>
              </a:rPr>
              <a:t>5. _________always use the Interact.</a:t>
            </a:r>
            <a:endParaRPr lang="en-US" altLang="zh-CN" sz="3200" b="1" dirty="0">
              <a:latin typeface="Arial" panose="020B0604020202020204" pitchFamily="34" charset="0"/>
            </a:endParaRPr>
          </a:p>
          <a:p>
            <a:pPr marL="342900" indent="-342900" defTabSz="913130"/>
            <a:r>
              <a:rPr lang="en-US" altLang="zh-CN" sz="3200" b="1" dirty="0">
                <a:latin typeface="Arial" panose="020B0604020202020204" pitchFamily="34" charset="0"/>
              </a:rPr>
              <a:t>  A. Ninety percent of the students        </a:t>
            </a:r>
            <a:endParaRPr lang="en-US" altLang="zh-CN" sz="3200" b="1" dirty="0">
              <a:latin typeface="Arial" panose="020B0604020202020204" pitchFamily="34" charset="0"/>
            </a:endParaRPr>
          </a:p>
          <a:p>
            <a:pPr marL="342900" indent="-342900" defTabSz="913130"/>
            <a:r>
              <a:rPr lang="en-US" altLang="zh-CN" sz="3200" b="1" dirty="0">
                <a:latin typeface="Arial" panose="020B0604020202020204" pitchFamily="34" charset="0"/>
              </a:rPr>
              <a:t>  B. Ninety percent of the student</a:t>
            </a:r>
            <a:endParaRPr lang="en-US" altLang="zh-CN" sz="3200" b="1" dirty="0">
              <a:latin typeface="Arial" panose="020B0604020202020204" pitchFamily="34" charset="0"/>
            </a:endParaRPr>
          </a:p>
          <a:p>
            <a:pPr marL="342900" indent="-342900" defTabSz="913130"/>
            <a:r>
              <a:rPr lang="en-US" altLang="zh-CN" sz="3200" b="1" dirty="0">
                <a:latin typeface="Arial" panose="020B0604020202020204" pitchFamily="34" charset="0"/>
              </a:rPr>
              <a:t>  C. Ninety percents of the students       </a:t>
            </a:r>
            <a:endParaRPr lang="en-US" altLang="zh-CN" sz="3200" b="1" dirty="0">
              <a:latin typeface="Arial" panose="020B0604020202020204" pitchFamily="34" charset="0"/>
            </a:endParaRPr>
          </a:p>
          <a:p>
            <a:pPr marL="342900" indent="-342900" defTabSz="913130"/>
            <a:r>
              <a:rPr lang="en-US" altLang="zh-CN" sz="3200" b="1" dirty="0">
                <a:latin typeface="Arial" panose="020B0604020202020204" pitchFamily="34" charset="0"/>
              </a:rPr>
              <a:t>  D. Ninety percents of the student</a:t>
            </a:r>
            <a:r>
              <a:rPr lang="en-US" altLang="zh-CN" b="1" dirty="0">
                <a:latin typeface="Arial" panose="020B0604020202020204" pitchFamily="34" charset="0"/>
              </a:rPr>
              <a:t> </a:t>
            </a:r>
            <a:endParaRPr lang="en-US" altLang="zh-CN" b="1" dirty="0">
              <a:latin typeface="Arial" panose="020B0604020202020204" pitchFamily="34" charset="0"/>
            </a:endParaRPr>
          </a:p>
        </p:txBody>
      </p:sp>
      <p:sp>
        <p:nvSpPr>
          <p:cNvPr id="35843" name="Text Box 5"/>
          <p:cNvSpPr txBox="1"/>
          <p:nvPr/>
        </p:nvSpPr>
        <p:spPr>
          <a:xfrm>
            <a:off x="1371600" y="1447800"/>
            <a:ext cx="863600" cy="666750"/>
          </a:xfrm>
          <a:prstGeom prst="rect">
            <a:avLst/>
          </a:prstGeom>
          <a:noFill/>
          <a:ln w="9525">
            <a:noFill/>
          </a:ln>
        </p:spPr>
        <p:txBody>
          <a:bodyPr wrap="square" lIns="118515" tIns="59258" rIns="118515" bIns="59258">
            <a:spAutoFit/>
          </a:bodyPr>
          <a:p>
            <a:pPr defTabSz="913130">
              <a:spcBef>
                <a:spcPct val="50000"/>
              </a:spcBef>
            </a:pPr>
            <a:r>
              <a:rPr lang="en-US" altLang="zh-CN" sz="3600" b="1" dirty="0">
                <a:solidFill>
                  <a:srgbClr val="FF0000"/>
                </a:solidFill>
                <a:latin typeface="Times New Roman" panose="02020603050405020304" pitchFamily="2" charset="0"/>
              </a:rPr>
              <a:t>B</a:t>
            </a:r>
            <a:r>
              <a:rPr lang="en-US" altLang="zh-CN" dirty="0">
                <a:latin typeface="Arial" panose="020B0604020202020204" pitchFamily="34" charset="0"/>
              </a:rPr>
              <a:t> </a:t>
            </a:r>
            <a:endParaRPr lang="en-US" altLang="zh-CN" dirty="0">
              <a:latin typeface="Arial" panose="020B0604020202020204" pitchFamily="34" charset="0"/>
            </a:endParaRPr>
          </a:p>
        </p:txBody>
      </p:sp>
      <p:sp>
        <p:nvSpPr>
          <p:cNvPr id="35844" name="Text Box 6"/>
          <p:cNvSpPr txBox="1"/>
          <p:nvPr/>
        </p:nvSpPr>
        <p:spPr>
          <a:xfrm>
            <a:off x="5715000" y="2457450"/>
            <a:ext cx="577850" cy="666750"/>
          </a:xfrm>
          <a:prstGeom prst="rect">
            <a:avLst/>
          </a:prstGeom>
          <a:noFill/>
          <a:ln w="9525">
            <a:noFill/>
          </a:ln>
        </p:spPr>
        <p:txBody>
          <a:bodyPr lIns="118515" tIns="59258" rIns="118515" bIns="59258">
            <a:spAutoFit/>
          </a:bodyPr>
          <a:p>
            <a:pPr algn="ctr" defTabSz="913130">
              <a:spcBef>
                <a:spcPct val="50000"/>
              </a:spcBef>
            </a:pPr>
            <a:r>
              <a:rPr lang="en-US" altLang="zh-CN" sz="3600" b="1" dirty="0">
                <a:solidFill>
                  <a:srgbClr val="FF0000"/>
                </a:solidFill>
                <a:latin typeface="Times New Roman" panose="02020603050405020304" pitchFamily="2" charset="0"/>
              </a:rPr>
              <a:t>C</a:t>
            </a:r>
            <a:r>
              <a:rPr lang="en-US" altLang="zh-CN" dirty="0">
                <a:latin typeface="Arial" panose="020B0604020202020204" pitchFamily="34" charset="0"/>
              </a:rPr>
              <a:t> </a:t>
            </a:r>
            <a:endParaRPr lang="en-US" altLang="zh-CN" dirty="0">
              <a:latin typeface="Arial" panose="020B0604020202020204" pitchFamily="34" charset="0"/>
            </a:endParaRPr>
          </a:p>
        </p:txBody>
      </p:sp>
      <p:sp>
        <p:nvSpPr>
          <p:cNvPr id="35845" name="Text Box 6"/>
          <p:cNvSpPr txBox="1"/>
          <p:nvPr/>
        </p:nvSpPr>
        <p:spPr>
          <a:xfrm>
            <a:off x="1619250" y="3905250"/>
            <a:ext cx="577850" cy="666750"/>
          </a:xfrm>
          <a:prstGeom prst="rect">
            <a:avLst/>
          </a:prstGeom>
          <a:noFill/>
          <a:ln w="9525">
            <a:noFill/>
          </a:ln>
        </p:spPr>
        <p:txBody>
          <a:bodyPr lIns="118515" tIns="59258" rIns="118515" bIns="59258">
            <a:spAutoFit/>
          </a:bodyPr>
          <a:p>
            <a:pPr algn="ctr" defTabSz="913130">
              <a:spcBef>
                <a:spcPct val="50000"/>
              </a:spcBef>
            </a:pPr>
            <a:r>
              <a:rPr lang="en-US" altLang="zh-CN" sz="3600" b="1" dirty="0">
                <a:solidFill>
                  <a:srgbClr val="FF0000"/>
                </a:solidFill>
                <a:latin typeface="Times New Roman" panose="02020603050405020304" pitchFamily="2" charset="0"/>
              </a:rPr>
              <a:t>A</a:t>
            </a:r>
            <a:endParaRPr lang="en-US" altLang="zh-CN" dirty="0">
              <a:latin typeface="Arial" panose="020B0604020202020204" pitchFamily="34"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box(in)">
                                      <p:cBhvr>
                                        <p:cTn id="7" dur="500"/>
                                        <p:tgtEl>
                                          <p:spTgt spid="3584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5844"/>
                                        </p:tgtEl>
                                        <p:attrNameLst>
                                          <p:attrName>style.visibility</p:attrName>
                                        </p:attrNameLst>
                                      </p:cBhvr>
                                      <p:to>
                                        <p:strVal val="visible"/>
                                      </p:to>
                                    </p:set>
                                    <p:animEffect transition="in" filter="box(in)">
                                      <p:cBhvr>
                                        <p:cTn id="12" dur="500"/>
                                        <p:tgtEl>
                                          <p:spTgt spid="3584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5845"/>
                                        </p:tgtEl>
                                        <p:attrNameLst>
                                          <p:attrName>style.visibility</p:attrName>
                                        </p:attrNameLst>
                                      </p:cBhvr>
                                      <p:to>
                                        <p:strVal val="visible"/>
                                      </p:to>
                                    </p:set>
                                    <p:animEffect transition="in" filter="box(in)">
                                      <p:cBhvr>
                                        <p:cTn id="17" dur="500"/>
                                        <p:tgtEl>
                                          <p:spTgt spid="35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p:bldP spid="35844" grpId="0"/>
      <p:bldP spid="3584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Text Box 2"/>
          <p:cNvSpPr txBox="1"/>
          <p:nvPr/>
        </p:nvSpPr>
        <p:spPr>
          <a:xfrm>
            <a:off x="252413" y="1358900"/>
            <a:ext cx="8542337" cy="5040313"/>
          </a:xfrm>
          <a:prstGeom prst="rect">
            <a:avLst/>
          </a:prstGeom>
          <a:solidFill>
            <a:srgbClr val="FFFFFF">
              <a:alpha val="50000"/>
            </a:srgbClr>
          </a:solidFill>
          <a:ln w="9525">
            <a:noFill/>
          </a:ln>
        </p:spPr>
        <p:txBody>
          <a:bodyPr wrap="none" lIns="91435" tIns="45717" rIns="91435" bIns="45717"/>
          <a:p>
            <a:pPr defTabSz="913130">
              <a:spcBef>
                <a:spcPct val="5000"/>
              </a:spcBef>
              <a:buClr>
                <a:srgbClr val="FF0000"/>
              </a:buClr>
            </a:pPr>
            <a:r>
              <a:rPr lang="en-US" altLang="zh-CN" sz="3600" b="1" dirty="0">
                <a:latin typeface="Times New Roman" panose="02020603050405020304" pitchFamily="2" charset="0"/>
              </a:rPr>
              <a:t>1. I sleep </a:t>
            </a:r>
            <a:r>
              <a:rPr lang="en-US" altLang="zh-CN" sz="3600" b="1" u="sng" dirty="0">
                <a:latin typeface="Times New Roman" panose="02020603050405020304" pitchFamily="2" charset="0"/>
              </a:rPr>
              <a:t>8 hours</a:t>
            </a:r>
            <a:r>
              <a:rPr lang="en-US" altLang="zh-CN" sz="3600" b="1" dirty="0">
                <a:latin typeface="Times New Roman" panose="02020603050405020304" pitchFamily="2" charset="0"/>
              </a:rPr>
              <a:t> every night.(</a:t>
            </a:r>
            <a:r>
              <a:rPr lang="zh-CN" altLang="en-US" sz="3600" b="1" dirty="0">
                <a:latin typeface="Times New Roman" panose="02020603050405020304" pitchFamily="2" charset="0"/>
              </a:rPr>
              <a:t>对画线部分</a:t>
            </a:r>
            <a:endParaRPr lang="zh-CN" altLang="en-US" sz="3600" b="1" dirty="0">
              <a:latin typeface="Times New Roman" panose="02020603050405020304" pitchFamily="2" charset="0"/>
            </a:endParaRPr>
          </a:p>
          <a:p>
            <a:pPr defTabSz="913130">
              <a:spcBef>
                <a:spcPct val="5000"/>
              </a:spcBef>
              <a:buClr>
                <a:srgbClr val="FF0000"/>
              </a:buClr>
            </a:pPr>
            <a:r>
              <a:rPr lang="zh-CN" altLang="en-US" sz="3600" b="1" dirty="0">
                <a:latin typeface="Times New Roman" panose="02020603050405020304" pitchFamily="2" charset="0"/>
              </a:rPr>
              <a:t>    提问</a:t>
            </a:r>
            <a:r>
              <a:rPr lang="en-US" altLang="zh-CN" sz="3600" b="1" dirty="0">
                <a:latin typeface="Times New Roman" panose="02020603050405020304" pitchFamily="2" charset="0"/>
              </a:rPr>
              <a:t>)</a:t>
            </a:r>
            <a:endParaRPr lang="en-US" altLang="zh-CN" sz="3600" b="1" dirty="0">
              <a:latin typeface="Times New Roman" panose="02020603050405020304" pitchFamily="2" charset="0"/>
            </a:endParaRPr>
          </a:p>
          <a:p>
            <a:pPr defTabSz="913130">
              <a:spcBef>
                <a:spcPct val="5000"/>
              </a:spcBef>
              <a:buClr>
                <a:srgbClr val="FF0000"/>
              </a:buClr>
            </a:pPr>
            <a:r>
              <a:rPr lang="en-US" altLang="zh-CN" sz="3600" dirty="0">
                <a:latin typeface="Times New Roman" panose="02020603050405020304" pitchFamily="2" charset="0"/>
              </a:rPr>
              <a:t>    </a:t>
            </a:r>
            <a:r>
              <a:rPr lang="en-US" altLang="zh-CN" sz="3600" b="1" dirty="0">
                <a:latin typeface="Times New Roman" panose="02020603050405020304" pitchFamily="2" charset="0"/>
              </a:rPr>
              <a:t>_____ _____ ______</a:t>
            </a:r>
            <a:r>
              <a:rPr lang="en-US" altLang="zh-CN" sz="3600" dirty="0">
                <a:latin typeface="Times New Roman" panose="02020603050405020304" pitchFamily="2" charset="0"/>
              </a:rPr>
              <a:t> </a:t>
            </a:r>
            <a:r>
              <a:rPr lang="en-US" altLang="zh-CN" sz="3600" b="1" dirty="0">
                <a:latin typeface="Times New Roman" panose="02020603050405020304" pitchFamily="2" charset="0"/>
              </a:rPr>
              <a:t>do you sleep </a:t>
            </a:r>
            <a:endParaRPr lang="en-US" altLang="zh-CN" sz="3600" b="1" dirty="0">
              <a:latin typeface="Times New Roman" panose="02020603050405020304" pitchFamily="2" charset="0"/>
            </a:endParaRPr>
          </a:p>
          <a:p>
            <a:pPr defTabSz="913130">
              <a:spcBef>
                <a:spcPct val="5000"/>
              </a:spcBef>
            </a:pPr>
            <a:r>
              <a:rPr lang="en-US" altLang="zh-CN" sz="3600" b="1" dirty="0">
                <a:latin typeface="Times New Roman" panose="02020603050405020304" pitchFamily="2" charset="0"/>
              </a:rPr>
              <a:t>    every night</a:t>
            </a:r>
            <a:r>
              <a:rPr lang="en-US" altLang="zh-CN" sz="3600" dirty="0">
                <a:latin typeface="Times New Roman" panose="02020603050405020304" pitchFamily="2" charset="0"/>
              </a:rPr>
              <a:t>?</a:t>
            </a:r>
            <a:endParaRPr lang="en-US" altLang="zh-CN" sz="3600" dirty="0">
              <a:latin typeface="Times New Roman" panose="02020603050405020304" pitchFamily="2" charset="0"/>
            </a:endParaRPr>
          </a:p>
          <a:p>
            <a:pPr defTabSz="913130">
              <a:spcBef>
                <a:spcPct val="5000"/>
              </a:spcBef>
            </a:pPr>
            <a:r>
              <a:rPr lang="en-US" altLang="zh-CN" sz="3600" b="1" dirty="0">
                <a:solidFill>
                  <a:schemeClr val="tx2"/>
                </a:solidFill>
                <a:latin typeface="Times New Roman" panose="02020603050405020304" pitchFamily="2" charset="0"/>
              </a:rPr>
              <a:t>2. He watches TV </a:t>
            </a:r>
            <a:r>
              <a:rPr lang="en-US" altLang="zh-CN" sz="3600" b="1" u="sng" dirty="0">
                <a:solidFill>
                  <a:schemeClr val="tx2"/>
                </a:solidFill>
                <a:latin typeface="Times New Roman" panose="02020603050405020304" pitchFamily="2" charset="0"/>
              </a:rPr>
              <a:t>twice a week</a:t>
            </a:r>
            <a:r>
              <a:rPr lang="en-US" altLang="zh-CN" sz="3600" b="1" dirty="0">
                <a:solidFill>
                  <a:schemeClr val="tx2"/>
                </a:solidFill>
                <a:latin typeface="Times New Roman" panose="02020603050405020304" pitchFamily="2" charset="0"/>
              </a:rPr>
              <a:t>.(</a:t>
            </a:r>
            <a:r>
              <a:rPr lang="zh-CN" altLang="en-US" sz="3600" b="1" dirty="0">
                <a:solidFill>
                  <a:schemeClr val="tx2"/>
                </a:solidFill>
                <a:latin typeface="Times New Roman" panose="02020603050405020304" pitchFamily="2" charset="0"/>
              </a:rPr>
              <a:t>对画线部分</a:t>
            </a:r>
            <a:endParaRPr lang="zh-CN" altLang="en-US" sz="3600" b="1" dirty="0">
              <a:solidFill>
                <a:schemeClr val="tx2"/>
              </a:solidFill>
              <a:latin typeface="Times New Roman" panose="02020603050405020304" pitchFamily="2" charset="0"/>
            </a:endParaRPr>
          </a:p>
          <a:p>
            <a:pPr defTabSz="913130">
              <a:spcBef>
                <a:spcPct val="5000"/>
              </a:spcBef>
            </a:pPr>
            <a:r>
              <a:rPr lang="zh-CN" altLang="en-US" sz="3600" b="1" dirty="0">
                <a:solidFill>
                  <a:schemeClr val="tx2"/>
                </a:solidFill>
                <a:latin typeface="Times New Roman" panose="02020603050405020304" pitchFamily="2" charset="0"/>
              </a:rPr>
              <a:t>    提问</a:t>
            </a:r>
            <a:r>
              <a:rPr lang="en-US" altLang="zh-CN" sz="3600" dirty="0">
                <a:solidFill>
                  <a:schemeClr val="tx2"/>
                </a:solidFill>
                <a:latin typeface="Times New Roman" panose="02020603050405020304" pitchFamily="2" charset="0"/>
              </a:rPr>
              <a:t>)</a:t>
            </a:r>
            <a:endParaRPr lang="en-US" altLang="zh-CN" sz="3600" dirty="0">
              <a:solidFill>
                <a:schemeClr val="tx2"/>
              </a:solidFill>
              <a:latin typeface="Times New Roman" panose="02020603050405020304" pitchFamily="2" charset="0"/>
            </a:endParaRPr>
          </a:p>
          <a:p>
            <a:pPr defTabSz="913130">
              <a:spcBef>
                <a:spcPct val="5000"/>
              </a:spcBef>
            </a:pPr>
            <a:r>
              <a:rPr lang="en-US" altLang="zh-CN" sz="3600" dirty="0">
                <a:solidFill>
                  <a:schemeClr val="tx2"/>
                </a:solidFill>
                <a:latin typeface="Times New Roman" panose="02020603050405020304" pitchFamily="2" charset="0"/>
              </a:rPr>
              <a:t>    </a:t>
            </a:r>
            <a:r>
              <a:rPr lang="en-US" altLang="zh-CN" sz="3600" b="1" dirty="0">
                <a:solidFill>
                  <a:schemeClr val="tx2"/>
                </a:solidFill>
                <a:latin typeface="Times New Roman" panose="02020603050405020304" pitchFamily="2" charset="0"/>
              </a:rPr>
              <a:t>_____ _____ _____</a:t>
            </a:r>
            <a:r>
              <a:rPr lang="en-US" altLang="zh-CN" sz="3600" dirty="0">
                <a:solidFill>
                  <a:schemeClr val="tx2"/>
                </a:solidFill>
                <a:latin typeface="Times New Roman" panose="02020603050405020304" pitchFamily="2" charset="0"/>
              </a:rPr>
              <a:t> </a:t>
            </a:r>
            <a:r>
              <a:rPr lang="en-US" altLang="zh-CN" sz="3600" b="1" dirty="0">
                <a:solidFill>
                  <a:schemeClr val="tx2"/>
                </a:solidFill>
                <a:latin typeface="Times New Roman" panose="02020603050405020304" pitchFamily="2" charset="0"/>
              </a:rPr>
              <a:t>he watch TV?</a:t>
            </a:r>
            <a:r>
              <a:rPr lang="en-US" altLang="zh-CN" sz="3600" dirty="0">
                <a:solidFill>
                  <a:schemeClr val="tx2"/>
                </a:solidFill>
                <a:latin typeface="Times New Roman" panose="02020603050405020304" pitchFamily="2" charset="0"/>
              </a:rPr>
              <a:t> </a:t>
            </a:r>
            <a:endParaRPr lang="en-US" altLang="zh-CN" sz="3600" dirty="0">
              <a:solidFill>
                <a:schemeClr val="tx2"/>
              </a:solidFill>
              <a:latin typeface="Times New Roman" panose="02020603050405020304" pitchFamily="2" charset="0"/>
            </a:endParaRPr>
          </a:p>
          <a:p>
            <a:pPr defTabSz="913130">
              <a:spcBef>
                <a:spcPct val="5000"/>
              </a:spcBef>
            </a:pPr>
            <a:endParaRPr lang="en-US" altLang="zh-CN" sz="2900" dirty="0">
              <a:latin typeface="Arial" panose="020B0604020202020204" pitchFamily="34" charset="0"/>
            </a:endParaRPr>
          </a:p>
        </p:txBody>
      </p:sp>
      <p:sp>
        <p:nvSpPr>
          <p:cNvPr id="36867" name="Text Box 3"/>
          <p:cNvSpPr txBox="1"/>
          <p:nvPr/>
        </p:nvSpPr>
        <p:spPr>
          <a:xfrm>
            <a:off x="762000" y="2438400"/>
            <a:ext cx="3890963" cy="647700"/>
          </a:xfrm>
          <a:prstGeom prst="rect">
            <a:avLst/>
          </a:prstGeom>
          <a:noFill/>
          <a:ln w="9525">
            <a:noFill/>
          </a:ln>
        </p:spPr>
        <p:txBody>
          <a:bodyPr wrap="none" lIns="91435" tIns="45717" rIns="91435" bIns="45717">
            <a:spAutoFit/>
          </a:bodyPr>
          <a:p>
            <a:pPr defTabSz="913130"/>
            <a:r>
              <a:rPr lang="en-US" altLang="zh-CN" sz="3600" b="1" dirty="0">
                <a:solidFill>
                  <a:srgbClr val="FF0000"/>
                </a:solidFill>
                <a:latin typeface="Times New Roman" panose="02020603050405020304" pitchFamily="2" charset="0"/>
              </a:rPr>
              <a:t>How   many</a:t>
            </a:r>
            <a:r>
              <a:rPr lang="en-US" altLang="zh-CN" sz="2900" b="1" dirty="0">
                <a:solidFill>
                  <a:srgbClr val="FF0000"/>
                </a:solidFill>
                <a:latin typeface="Arial" panose="020B0604020202020204" pitchFamily="34" charset="0"/>
              </a:rPr>
              <a:t>  </a:t>
            </a:r>
            <a:r>
              <a:rPr lang="en-US" altLang="zh-CN" sz="3600" b="1" dirty="0">
                <a:solidFill>
                  <a:srgbClr val="FF0000"/>
                </a:solidFill>
                <a:latin typeface="Times New Roman" panose="02020603050405020304" pitchFamily="2" charset="0"/>
              </a:rPr>
              <a:t>hours</a:t>
            </a:r>
            <a:endParaRPr lang="en-US" altLang="zh-CN" sz="3600" b="1" dirty="0">
              <a:solidFill>
                <a:srgbClr val="FF0000"/>
              </a:solidFill>
              <a:latin typeface="Times New Roman" panose="02020603050405020304" pitchFamily="2" charset="0"/>
            </a:endParaRPr>
          </a:p>
        </p:txBody>
      </p:sp>
      <p:sp>
        <p:nvSpPr>
          <p:cNvPr id="36868" name="Text Box 5"/>
          <p:cNvSpPr txBox="1"/>
          <p:nvPr/>
        </p:nvSpPr>
        <p:spPr>
          <a:xfrm>
            <a:off x="914400" y="4800600"/>
            <a:ext cx="3595688" cy="647700"/>
          </a:xfrm>
          <a:prstGeom prst="rect">
            <a:avLst/>
          </a:prstGeom>
          <a:noFill/>
          <a:ln w="9525">
            <a:noFill/>
          </a:ln>
        </p:spPr>
        <p:txBody>
          <a:bodyPr wrap="none" lIns="91435" tIns="45717" rIns="91435" bIns="45717">
            <a:spAutoFit/>
          </a:bodyPr>
          <a:p>
            <a:pPr defTabSz="913130"/>
            <a:r>
              <a:rPr lang="en-US" altLang="zh-CN" sz="3600" b="1" dirty="0">
                <a:solidFill>
                  <a:srgbClr val="FF0000"/>
                </a:solidFill>
                <a:latin typeface="Times New Roman" panose="02020603050405020304" pitchFamily="2" charset="0"/>
              </a:rPr>
              <a:t>How</a:t>
            </a:r>
            <a:r>
              <a:rPr lang="en-US" altLang="zh-CN" sz="2900" b="1" dirty="0">
                <a:solidFill>
                  <a:srgbClr val="FF0000"/>
                </a:solidFill>
                <a:latin typeface="Arial" panose="020B0604020202020204" pitchFamily="34" charset="0"/>
              </a:rPr>
              <a:t>    </a:t>
            </a:r>
            <a:r>
              <a:rPr lang="en-US" altLang="zh-CN" sz="3600" b="1" dirty="0">
                <a:solidFill>
                  <a:srgbClr val="FF0000"/>
                </a:solidFill>
                <a:latin typeface="Times New Roman" panose="02020603050405020304" pitchFamily="2" charset="0"/>
              </a:rPr>
              <a:t>often</a:t>
            </a:r>
            <a:r>
              <a:rPr lang="en-US" altLang="zh-CN" sz="2900" b="1" dirty="0">
                <a:solidFill>
                  <a:srgbClr val="FF0000"/>
                </a:solidFill>
                <a:latin typeface="Arial" panose="020B0604020202020204" pitchFamily="34" charset="0"/>
              </a:rPr>
              <a:t>  </a:t>
            </a:r>
            <a:r>
              <a:rPr lang="en-US" altLang="zh-CN" sz="3600" b="1" dirty="0">
                <a:solidFill>
                  <a:srgbClr val="FF0000"/>
                </a:solidFill>
                <a:latin typeface="Times New Roman" panose="02020603050405020304" pitchFamily="2" charset="0"/>
              </a:rPr>
              <a:t>does</a:t>
            </a:r>
            <a:endParaRPr lang="en-US" altLang="zh-CN" sz="3600" b="1" dirty="0">
              <a:solidFill>
                <a:srgbClr val="FF0000"/>
              </a:solidFill>
              <a:latin typeface="Times New Roman" panose="02020603050405020304" pitchFamily="2" charset="0"/>
            </a:endParaRPr>
          </a:p>
        </p:txBody>
      </p:sp>
      <p:sp>
        <p:nvSpPr>
          <p:cNvPr id="36869" name="Text Box 9"/>
          <p:cNvSpPr txBox="1"/>
          <p:nvPr/>
        </p:nvSpPr>
        <p:spPr>
          <a:xfrm>
            <a:off x="1692275" y="5319713"/>
            <a:ext cx="282575" cy="531812"/>
          </a:xfrm>
          <a:prstGeom prst="rect">
            <a:avLst/>
          </a:prstGeom>
          <a:noFill/>
          <a:ln w="9525">
            <a:noFill/>
          </a:ln>
        </p:spPr>
        <p:txBody>
          <a:bodyPr wrap="none" lIns="91435" tIns="45717" rIns="91435" bIns="45717">
            <a:spAutoFit/>
          </a:bodyPr>
          <a:p>
            <a:pPr defTabSz="913130"/>
            <a:r>
              <a:rPr lang="en-US" altLang="zh-CN" sz="2900" b="1" dirty="0">
                <a:solidFill>
                  <a:srgbClr val="FF0000"/>
                </a:solidFill>
                <a:latin typeface="Arial" panose="020B0604020202020204" pitchFamily="34" charset="0"/>
              </a:rPr>
              <a:t> </a:t>
            </a:r>
            <a:endParaRPr lang="en-US" altLang="zh-CN" sz="2900" b="1" dirty="0">
              <a:solidFill>
                <a:srgbClr val="FF0000"/>
              </a:solidFill>
              <a:latin typeface="Arial" panose="020B0604020202020204" pitchFamily="34" charset="0"/>
            </a:endParaRPr>
          </a:p>
        </p:txBody>
      </p:sp>
      <p:sp>
        <p:nvSpPr>
          <p:cNvPr id="36870" name="Rectangle 13"/>
          <p:cNvSpPr/>
          <p:nvPr/>
        </p:nvSpPr>
        <p:spPr>
          <a:xfrm>
            <a:off x="349250" y="549275"/>
            <a:ext cx="3635375" cy="815975"/>
          </a:xfrm>
          <a:prstGeom prst="rect">
            <a:avLst/>
          </a:prstGeom>
          <a:noFill/>
          <a:ln w="9525">
            <a:noFill/>
          </a:ln>
        </p:spPr>
        <p:txBody>
          <a:bodyPr lIns="91435" tIns="45717" rIns="91435" bIns="45717" anchor="ctr"/>
          <a:p>
            <a:pPr defTabSz="913130"/>
            <a:r>
              <a:rPr lang="en-US" altLang="zh-CN" sz="4400" b="1" dirty="0">
                <a:solidFill>
                  <a:srgbClr val="0000CC"/>
                </a:solidFill>
                <a:latin typeface="Arial" panose="020B0604020202020204" pitchFamily="34" charset="0"/>
              </a:rPr>
              <a:t>Ⅲ. </a:t>
            </a:r>
            <a:r>
              <a:rPr lang="zh-CN" altLang="en-US" sz="4700" b="1" dirty="0">
                <a:solidFill>
                  <a:srgbClr val="0000CC"/>
                </a:solidFill>
                <a:latin typeface="Arial" panose="020B0604020202020204" pitchFamily="34" charset="0"/>
                <a:ea typeface="黑体" pitchFamily="2" charset="-122"/>
              </a:rPr>
              <a:t>句型转换。</a:t>
            </a:r>
            <a:endParaRPr lang="zh-CN" altLang="en-US" sz="4700" b="1" dirty="0">
              <a:solidFill>
                <a:srgbClr val="0000CC"/>
              </a:solidFill>
              <a:latin typeface="Arial" panose="020B0604020202020204" pitchFamily="34" charset="0"/>
              <a:ea typeface="黑体" pitchFamily="2" charset="-122"/>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6867"/>
                                        </p:tgtEl>
                                        <p:attrNameLst>
                                          <p:attrName>style.visibility</p:attrName>
                                        </p:attrNameLst>
                                      </p:cBhvr>
                                      <p:to>
                                        <p:strVal val="visible"/>
                                      </p:to>
                                    </p:set>
                                    <p:animEffect transition="in" filter="box(in)">
                                      <p:cBhvr>
                                        <p:cTn id="7" dur="500"/>
                                        <p:tgtEl>
                                          <p:spTgt spid="3686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6868"/>
                                        </p:tgtEl>
                                        <p:attrNameLst>
                                          <p:attrName>style.visibility</p:attrName>
                                        </p:attrNameLst>
                                      </p:cBhvr>
                                      <p:to>
                                        <p:strVal val="visible"/>
                                      </p:to>
                                    </p:set>
                                    <p:animEffect transition="in" filter="box(in)">
                                      <p:cBhvr>
                                        <p:cTn id="12" dur="500"/>
                                        <p:tgtEl>
                                          <p:spTgt spid="3686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6869"/>
                                        </p:tgtEl>
                                        <p:attrNameLst>
                                          <p:attrName>style.visibility</p:attrName>
                                        </p:attrNameLst>
                                      </p:cBhvr>
                                      <p:to>
                                        <p:strVal val="visible"/>
                                      </p:to>
                                    </p:set>
                                    <p:animEffect transition="in" filter="box(in)">
                                      <p:cBhvr>
                                        <p:cTn id="17" dur="500"/>
                                        <p:tgtEl>
                                          <p:spTgt spid="36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P spid="36868" grpId="0"/>
      <p:bldP spid="3686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Text Box 7"/>
          <p:cNvSpPr txBox="1"/>
          <p:nvPr/>
        </p:nvSpPr>
        <p:spPr>
          <a:xfrm>
            <a:off x="444500" y="998538"/>
            <a:ext cx="8255000" cy="5219700"/>
          </a:xfrm>
          <a:prstGeom prst="rect">
            <a:avLst/>
          </a:prstGeom>
          <a:solidFill>
            <a:srgbClr val="FFFFFF">
              <a:alpha val="50000"/>
            </a:srgbClr>
          </a:solidFill>
          <a:ln w="9525">
            <a:noFill/>
          </a:ln>
        </p:spPr>
        <p:txBody>
          <a:bodyPr wrap="none" lIns="91435" tIns="45717" rIns="91435" bIns="45717"/>
          <a:p>
            <a:pPr defTabSz="913130">
              <a:spcBef>
                <a:spcPct val="30000"/>
              </a:spcBef>
              <a:buClr>
                <a:srgbClr val="FF0000"/>
              </a:buClr>
            </a:pPr>
            <a:r>
              <a:rPr lang="zh-CN" altLang="en-US" sz="3600" b="1" dirty="0">
                <a:solidFill>
                  <a:schemeClr val="tx2"/>
                </a:solidFill>
                <a:latin typeface="Times New Roman" panose="02020603050405020304" pitchFamily="2" charset="0"/>
              </a:rPr>
              <a:t>3</a:t>
            </a:r>
            <a:r>
              <a:rPr lang="en-US" altLang="zh-CN" sz="3600" b="1" dirty="0">
                <a:solidFill>
                  <a:schemeClr val="tx2"/>
                </a:solidFill>
                <a:latin typeface="Times New Roman" panose="02020603050405020304" pitchFamily="2" charset="0"/>
              </a:rPr>
              <a:t>. He is talking to his father.</a:t>
            </a:r>
            <a:endParaRPr lang="en-US" altLang="zh-CN" sz="3600" b="1" dirty="0">
              <a:solidFill>
                <a:schemeClr val="tx2"/>
              </a:solidFill>
              <a:latin typeface="Times New Roman" panose="02020603050405020304" pitchFamily="2" charset="0"/>
            </a:endParaRPr>
          </a:p>
          <a:p>
            <a:pPr defTabSz="913130">
              <a:spcBef>
                <a:spcPct val="30000"/>
              </a:spcBef>
              <a:buClr>
                <a:srgbClr val="FF0000"/>
              </a:buClr>
            </a:pPr>
            <a:r>
              <a:rPr lang="en-US" altLang="zh-CN" sz="3600" b="1" dirty="0">
                <a:solidFill>
                  <a:schemeClr val="tx2"/>
                </a:solidFill>
                <a:latin typeface="Times New Roman" panose="02020603050405020304" pitchFamily="2" charset="0"/>
              </a:rPr>
              <a:t>    (</a:t>
            </a:r>
            <a:r>
              <a:rPr lang="zh-CN" altLang="en-US" sz="3600" b="1" dirty="0">
                <a:solidFill>
                  <a:schemeClr val="tx2"/>
                </a:solidFill>
                <a:latin typeface="Times New Roman" panose="02020603050405020304" pitchFamily="2" charset="0"/>
              </a:rPr>
              <a:t>用</a:t>
            </a:r>
            <a:r>
              <a:rPr lang="en-US" altLang="zh-CN" sz="3600" b="1" dirty="0">
                <a:solidFill>
                  <a:schemeClr val="tx2"/>
                </a:solidFill>
                <a:latin typeface="Times New Roman" panose="02020603050405020304" pitchFamily="2" charset="0"/>
              </a:rPr>
              <a:t>usually</a:t>
            </a:r>
            <a:r>
              <a:rPr lang="zh-CN" altLang="en-US" sz="3600" b="1" dirty="0">
                <a:solidFill>
                  <a:schemeClr val="tx2"/>
                </a:solidFill>
                <a:latin typeface="Times New Roman" panose="02020603050405020304" pitchFamily="2" charset="0"/>
              </a:rPr>
              <a:t>改写句子</a:t>
            </a:r>
            <a:r>
              <a:rPr lang="en-US" altLang="zh-CN" sz="3600" b="1" dirty="0">
                <a:solidFill>
                  <a:schemeClr val="tx2"/>
                </a:solidFill>
                <a:latin typeface="Times New Roman" panose="02020603050405020304" pitchFamily="2" charset="0"/>
              </a:rPr>
              <a:t>)</a:t>
            </a:r>
            <a:endParaRPr lang="en-US" altLang="zh-CN" sz="3600" b="1" dirty="0">
              <a:solidFill>
                <a:schemeClr val="tx2"/>
              </a:solidFill>
              <a:latin typeface="Times New Roman" panose="02020603050405020304" pitchFamily="2" charset="0"/>
            </a:endParaRPr>
          </a:p>
          <a:p>
            <a:pPr defTabSz="913130">
              <a:spcBef>
                <a:spcPct val="30000"/>
              </a:spcBef>
            </a:pPr>
            <a:r>
              <a:rPr lang="en-US" altLang="zh-CN" sz="3600" dirty="0">
                <a:solidFill>
                  <a:schemeClr val="tx2"/>
                </a:solidFill>
                <a:latin typeface="Times New Roman" panose="02020603050405020304" pitchFamily="2" charset="0"/>
              </a:rPr>
              <a:t>   </a:t>
            </a:r>
            <a:r>
              <a:rPr lang="en-US" altLang="zh-CN" sz="3600" b="1" dirty="0">
                <a:solidFill>
                  <a:schemeClr val="tx2"/>
                </a:solidFill>
                <a:latin typeface="Times New Roman" panose="02020603050405020304" pitchFamily="2" charset="0"/>
              </a:rPr>
              <a:t>He _______ _____ to his father.</a:t>
            </a:r>
            <a:r>
              <a:rPr lang="en-US" altLang="zh-CN" sz="3600" dirty="0">
                <a:solidFill>
                  <a:schemeClr val="tx2"/>
                </a:solidFill>
                <a:latin typeface="Times New Roman" panose="02020603050405020304" pitchFamily="2" charset="0"/>
              </a:rPr>
              <a:t> </a:t>
            </a:r>
            <a:endParaRPr lang="en-US" altLang="zh-CN" sz="3600" dirty="0">
              <a:solidFill>
                <a:schemeClr val="tx2"/>
              </a:solidFill>
              <a:latin typeface="Times New Roman" panose="02020603050405020304" pitchFamily="2" charset="0"/>
            </a:endParaRPr>
          </a:p>
          <a:p>
            <a:pPr defTabSz="913130">
              <a:spcBef>
                <a:spcPct val="30000"/>
              </a:spcBef>
            </a:pPr>
            <a:r>
              <a:rPr lang="zh-CN" altLang="en-US" sz="3600" b="1" dirty="0">
                <a:solidFill>
                  <a:schemeClr val="tx2"/>
                </a:solidFill>
                <a:latin typeface="Times New Roman" panose="02020603050405020304" pitchFamily="2" charset="0"/>
              </a:rPr>
              <a:t>4</a:t>
            </a:r>
            <a:r>
              <a:rPr lang="en-US" altLang="zh-CN" sz="3600" b="1" dirty="0">
                <a:solidFill>
                  <a:schemeClr val="tx2"/>
                </a:solidFill>
                <a:latin typeface="Times New Roman" panose="02020603050405020304" pitchFamily="2" charset="0"/>
              </a:rPr>
              <a:t>. My father often </a:t>
            </a:r>
            <a:r>
              <a:rPr lang="en-US" altLang="zh-CN" sz="3600" b="1" u="sng" dirty="0">
                <a:solidFill>
                  <a:schemeClr val="tx2"/>
                </a:solidFill>
                <a:latin typeface="Times New Roman" panose="02020603050405020304" pitchFamily="2" charset="0"/>
              </a:rPr>
              <a:t>reads newspaper</a:t>
            </a:r>
            <a:r>
              <a:rPr lang="en-US" altLang="zh-CN" sz="3600" b="1" dirty="0">
                <a:solidFill>
                  <a:schemeClr val="tx2"/>
                </a:solidFill>
                <a:latin typeface="Times New Roman" panose="02020603050405020304" pitchFamily="2" charset="0"/>
              </a:rPr>
              <a:t> </a:t>
            </a:r>
            <a:endParaRPr lang="en-US" altLang="zh-CN" sz="3600" b="1" dirty="0">
              <a:solidFill>
                <a:schemeClr val="tx2"/>
              </a:solidFill>
              <a:latin typeface="Times New Roman" panose="02020603050405020304" pitchFamily="2" charset="0"/>
            </a:endParaRPr>
          </a:p>
          <a:p>
            <a:pPr defTabSz="913130">
              <a:spcBef>
                <a:spcPct val="30000"/>
              </a:spcBef>
            </a:pPr>
            <a:r>
              <a:rPr lang="en-US" altLang="zh-CN" sz="3600" b="1" dirty="0">
                <a:solidFill>
                  <a:schemeClr val="tx2"/>
                </a:solidFill>
                <a:latin typeface="Times New Roman" panose="02020603050405020304" pitchFamily="2" charset="0"/>
              </a:rPr>
              <a:t>    after supper.(</a:t>
            </a:r>
            <a:r>
              <a:rPr lang="zh-CN" altLang="en-US" sz="3600" b="1" dirty="0">
                <a:solidFill>
                  <a:schemeClr val="tx2"/>
                </a:solidFill>
                <a:latin typeface="Times New Roman" panose="02020603050405020304" pitchFamily="2" charset="0"/>
              </a:rPr>
              <a:t>对画线部分提问</a:t>
            </a:r>
            <a:r>
              <a:rPr lang="en-US" altLang="zh-CN" sz="3600" b="1" dirty="0">
                <a:solidFill>
                  <a:schemeClr val="tx2"/>
                </a:solidFill>
                <a:latin typeface="Times New Roman" panose="02020603050405020304" pitchFamily="2" charset="0"/>
              </a:rPr>
              <a:t>)</a:t>
            </a:r>
            <a:endParaRPr lang="en-US" altLang="zh-CN" sz="3600" b="1" dirty="0">
              <a:solidFill>
                <a:schemeClr val="tx2"/>
              </a:solidFill>
              <a:latin typeface="Times New Roman" panose="02020603050405020304" pitchFamily="2" charset="0"/>
            </a:endParaRPr>
          </a:p>
          <a:p>
            <a:pPr defTabSz="913130">
              <a:spcBef>
                <a:spcPct val="30000"/>
              </a:spcBef>
            </a:pPr>
            <a:r>
              <a:rPr lang="en-US" altLang="zh-CN" sz="3600" b="1" dirty="0">
                <a:solidFill>
                  <a:schemeClr val="tx2"/>
                </a:solidFill>
                <a:latin typeface="Times New Roman" panose="02020603050405020304" pitchFamily="2" charset="0"/>
              </a:rPr>
              <a:t>    _____ _____ _____ father often ____ </a:t>
            </a:r>
            <a:endParaRPr lang="en-US" altLang="zh-CN" sz="3600" b="1" dirty="0">
              <a:solidFill>
                <a:schemeClr val="tx2"/>
              </a:solidFill>
              <a:latin typeface="Times New Roman" panose="02020603050405020304" pitchFamily="2" charset="0"/>
            </a:endParaRPr>
          </a:p>
          <a:p>
            <a:pPr defTabSz="913130">
              <a:spcBef>
                <a:spcPct val="30000"/>
              </a:spcBef>
            </a:pPr>
            <a:r>
              <a:rPr lang="en-US" altLang="zh-CN" sz="3600" b="1" dirty="0">
                <a:solidFill>
                  <a:schemeClr val="tx2"/>
                </a:solidFill>
                <a:latin typeface="Times New Roman" panose="02020603050405020304" pitchFamily="2" charset="0"/>
              </a:rPr>
              <a:t>    after supper?</a:t>
            </a:r>
            <a:endParaRPr lang="en-US" altLang="zh-CN" sz="3600" b="1" dirty="0">
              <a:solidFill>
                <a:srgbClr val="FF0000"/>
              </a:solidFill>
              <a:latin typeface="Times New Roman" panose="02020603050405020304" pitchFamily="2" charset="0"/>
            </a:endParaRPr>
          </a:p>
        </p:txBody>
      </p:sp>
      <p:sp>
        <p:nvSpPr>
          <p:cNvPr id="37891" name="Text Box 5"/>
          <p:cNvSpPr txBox="1"/>
          <p:nvPr/>
        </p:nvSpPr>
        <p:spPr>
          <a:xfrm>
            <a:off x="1020763" y="4508500"/>
            <a:ext cx="3735387" cy="646113"/>
          </a:xfrm>
          <a:prstGeom prst="rect">
            <a:avLst/>
          </a:prstGeom>
          <a:noFill/>
          <a:ln w="9525">
            <a:noFill/>
          </a:ln>
        </p:spPr>
        <p:txBody>
          <a:bodyPr wrap="none" lIns="91435" tIns="45717" rIns="91435" bIns="45717">
            <a:spAutoFit/>
          </a:bodyPr>
          <a:p>
            <a:pPr defTabSz="913130"/>
            <a:r>
              <a:rPr lang="en-US" altLang="zh-CN" sz="3600" b="1" dirty="0">
                <a:solidFill>
                  <a:srgbClr val="FF0000"/>
                </a:solidFill>
                <a:latin typeface="Times New Roman" panose="02020603050405020304" pitchFamily="2" charset="0"/>
              </a:rPr>
              <a:t>What   does</a:t>
            </a:r>
            <a:r>
              <a:rPr lang="en-US" altLang="zh-CN" sz="2900" b="1" dirty="0">
                <a:solidFill>
                  <a:srgbClr val="FF0000"/>
                </a:solidFill>
                <a:latin typeface="Arial" panose="020B0604020202020204" pitchFamily="34" charset="0"/>
              </a:rPr>
              <a:t>   </a:t>
            </a:r>
            <a:r>
              <a:rPr lang="en-US" altLang="zh-CN" sz="3600" b="1" dirty="0">
                <a:solidFill>
                  <a:srgbClr val="FF0000"/>
                </a:solidFill>
                <a:latin typeface="Times New Roman" panose="02020603050405020304" pitchFamily="2" charset="0"/>
              </a:rPr>
              <a:t>your</a:t>
            </a:r>
            <a:endParaRPr lang="en-US" altLang="zh-CN" sz="3600" b="1" dirty="0">
              <a:solidFill>
                <a:srgbClr val="FF0000"/>
              </a:solidFill>
              <a:latin typeface="Times New Roman" panose="02020603050405020304" pitchFamily="2" charset="0"/>
            </a:endParaRPr>
          </a:p>
        </p:txBody>
      </p:sp>
      <p:sp>
        <p:nvSpPr>
          <p:cNvPr id="37892" name="Text Box 6"/>
          <p:cNvSpPr txBox="1"/>
          <p:nvPr/>
        </p:nvSpPr>
        <p:spPr>
          <a:xfrm>
            <a:off x="7548563" y="4508500"/>
            <a:ext cx="671512" cy="646113"/>
          </a:xfrm>
          <a:prstGeom prst="rect">
            <a:avLst/>
          </a:prstGeom>
          <a:noFill/>
          <a:ln w="9525">
            <a:noFill/>
          </a:ln>
        </p:spPr>
        <p:txBody>
          <a:bodyPr wrap="none" lIns="91435" tIns="45717" rIns="91435" bIns="45717">
            <a:spAutoFit/>
          </a:bodyPr>
          <a:p>
            <a:pPr defTabSz="913130"/>
            <a:r>
              <a:rPr lang="en-US" altLang="zh-CN" sz="3600" b="1" dirty="0">
                <a:solidFill>
                  <a:srgbClr val="FF0000"/>
                </a:solidFill>
                <a:latin typeface="Times New Roman" panose="02020603050405020304" pitchFamily="2" charset="0"/>
              </a:rPr>
              <a:t>do</a:t>
            </a:r>
            <a:endParaRPr lang="en-US" altLang="zh-CN" sz="3600" b="1" dirty="0">
              <a:solidFill>
                <a:srgbClr val="FF0000"/>
              </a:solidFill>
              <a:latin typeface="Times New Roman" panose="02020603050405020304" pitchFamily="2" charset="0"/>
            </a:endParaRPr>
          </a:p>
        </p:txBody>
      </p:sp>
      <p:sp>
        <p:nvSpPr>
          <p:cNvPr id="37893" name="Text Box 8"/>
          <p:cNvSpPr txBox="1"/>
          <p:nvPr/>
        </p:nvSpPr>
        <p:spPr>
          <a:xfrm>
            <a:off x="1595438" y="2349500"/>
            <a:ext cx="2852737" cy="646113"/>
          </a:xfrm>
          <a:prstGeom prst="rect">
            <a:avLst/>
          </a:prstGeom>
          <a:noFill/>
          <a:ln w="9525">
            <a:noFill/>
          </a:ln>
        </p:spPr>
        <p:txBody>
          <a:bodyPr wrap="none" lIns="91435" tIns="45717" rIns="91435" bIns="45717">
            <a:spAutoFit/>
          </a:bodyPr>
          <a:p>
            <a:pPr defTabSz="913130"/>
            <a:r>
              <a:rPr lang="en-US" altLang="zh-CN" sz="3600" b="1" dirty="0">
                <a:solidFill>
                  <a:srgbClr val="FF0000"/>
                </a:solidFill>
                <a:latin typeface="Times New Roman" panose="02020603050405020304" pitchFamily="2" charset="0"/>
              </a:rPr>
              <a:t>usually</a:t>
            </a:r>
            <a:r>
              <a:rPr lang="en-US" altLang="zh-CN" sz="2900" b="1" dirty="0">
                <a:solidFill>
                  <a:srgbClr val="FF0000"/>
                </a:solidFill>
                <a:latin typeface="Arial" panose="020B0604020202020204" pitchFamily="34" charset="0"/>
              </a:rPr>
              <a:t>   </a:t>
            </a:r>
            <a:r>
              <a:rPr lang="en-US" altLang="zh-CN" sz="3600" b="1" dirty="0">
                <a:solidFill>
                  <a:srgbClr val="FF0000"/>
                </a:solidFill>
                <a:latin typeface="Times New Roman" panose="02020603050405020304" pitchFamily="2" charset="0"/>
              </a:rPr>
              <a:t>talks</a:t>
            </a:r>
            <a:endParaRPr lang="en-US" altLang="zh-CN" sz="3600" b="1" dirty="0">
              <a:solidFill>
                <a:srgbClr val="FF0000"/>
              </a:solidFill>
              <a:latin typeface="Times New Roman" panose="02020603050405020304" pitchFamily="2"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7893"/>
                                        </p:tgtEl>
                                        <p:attrNameLst>
                                          <p:attrName>style.visibility</p:attrName>
                                        </p:attrNameLst>
                                      </p:cBhvr>
                                      <p:to>
                                        <p:strVal val="visible"/>
                                      </p:to>
                                    </p:set>
                                    <p:animEffect transition="in" filter="box(in)">
                                      <p:cBhvr>
                                        <p:cTn id="7" dur="500"/>
                                        <p:tgtEl>
                                          <p:spTgt spid="3789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7891"/>
                                        </p:tgtEl>
                                        <p:attrNameLst>
                                          <p:attrName>style.visibility</p:attrName>
                                        </p:attrNameLst>
                                      </p:cBhvr>
                                      <p:to>
                                        <p:strVal val="visible"/>
                                      </p:to>
                                    </p:set>
                                    <p:animEffect transition="in" filter="box(in)">
                                      <p:cBhvr>
                                        <p:cTn id="12" dur="500"/>
                                        <p:tgtEl>
                                          <p:spTgt spid="3789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7892"/>
                                        </p:tgtEl>
                                        <p:attrNameLst>
                                          <p:attrName>style.visibility</p:attrName>
                                        </p:attrNameLst>
                                      </p:cBhvr>
                                      <p:to>
                                        <p:strVal val="visible"/>
                                      </p:to>
                                    </p:set>
                                    <p:animEffect transition="in" filter="box(in)">
                                      <p:cBhvr>
                                        <p:cTn id="17" dur="500"/>
                                        <p:tgtEl>
                                          <p:spTgt spid="37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p:bldP spid="37892" grpId="0"/>
      <p:bldP spid="3789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TextBox 1"/>
          <p:cNvSpPr txBox="1"/>
          <p:nvPr/>
        </p:nvSpPr>
        <p:spPr>
          <a:xfrm>
            <a:off x="228600" y="609600"/>
            <a:ext cx="8305800" cy="646113"/>
          </a:xfrm>
          <a:prstGeom prst="rect">
            <a:avLst/>
          </a:prstGeom>
          <a:noFill/>
          <a:ln w="9525">
            <a:noFill/>
          </a:ln>
        </p:spPr>
        <p:txBody>
          <a:bodyPr>
            <a:spAutoFit/>
          </a:bodyPr>
          <a:p>
            <a:r>
              <a:rPr lang="en-US" altLang="zh-CN" sz="3600" b="1" dirty="0">
                <a:solidFill>
                  <a:srgbClr val="0000CC"/>
                </a:solidFill>
                <a:latin typeface="Arial" panose="020B0604020202020204" pitchFamily="34" charset="0"/>
              </a:rPr>
              <a:t>2b</a:t>
            </a:r>
            <a:r>
              <a:rPr lang="en-US" altLang="zh-CN" dirty="0">
                <a:latin typeface="Arial" panose="020B0604020202020204" pitchFamily="34" charset="0"/>
              </a:rPr>
              <a:t>  </a:t>
            </a:r>
            <a:r>
              <a:rPr lang="en-US" altLang="zh-CN" sz="3600" b="1" dirty="0">
                <a:solidFill>
                  <a:srgbClr val="0000CC"/>
                </a:solidFill>
                <a:latin typeface="Arial" panose="020B0604020202020204" pitchFamily="34" charset="0"/>
              </a:rPr>
              <a:t>Read the article</a:t>
            </a:r>
            <a:endParaRPr lang="zh-CN" altLang="en-US" sz="3600" b="1" dirty="0">
              <a:solidFill>
                <a:srgbClr val="0000CC"/>
              </a:solidFill>
              <a:latin typeface="Arial" panose="020B0604020202020204" pitchFamily="34" charset="0"/>
            </a:endParaRPr>
          </a:p>
        </p:txBody>
      </p:sp>
      <p:sp>
        <p:nvSpPr>
          <p:cNvPr id="8195" name="TextBox 2"/>
          <p:cNvSpPr txBox="1"/>
          <p:nvPr/>
        </p:nvSpPr>
        <p:spPr>
          <a:xfrm>
            <a:off x="381000" y="1658938"/>
            <a:ext cx="8229600" cy="4970462"/>
          </a:xfrm>
          <a:prstGeom prst="rect">
            <a:avLst/>
          </a:prstGeom>
          <a:noFill/>
          <a:ln w="9525">
            <a:noFill/>
          </a:ln>
        </p:spPr>
        <p:txBody>
          <a:bodyPr>
            <a:spAutoFit/>
          </a:bodyPr>
          <a:p>
            <a:pPr algn="ctr">
              <a:spcBef>
                <a:spcPts val="600"/>
              </a:spcBef>
              <a:spcAft>
                <a:spcPts val="600"/>
              </a:spcAft>
            </a:pPr>
            <a:r>
              <a:rPr lang="en-US" altLang="zh-CN" sz="2400" dirty="0">
                <a:solidFill>
                  <a:srgbClr val="7030A0"/>
                </a:solidFill>
                <a:latin typeface="Arial" panose="020B0604020202020204" pitchFamily="34" charset="0"/>
              </a:rPr>
              <a:t>What Do No.5 High School Students Do in Their Free Time</a:t>
            </a:r>
            <a:endParaRPr lang="zh-CN" altLang="en-US" sz="2400" dirty="0">
              <a:solidFill>
                <a:srgbClr val="7030A0"/>
              </a:solidFill>
              <a:latin typeface="Arial" panose="020B0604020202020204" pitchFamily="34" charset="0"/>
            </a:endParaRPr>
          </a:p>
          <a:p>
            <a:r>
              <a:rPr lang="en-US" altLang="zh-CN" sz="2400" dirty="0">
                <a:latin typeface="Times New Roman" panose="02020603050405020304" pitchFamily="2" charset="0"/>
                <a:cs typeface="Times New Roman" panose="02020603050405020304" pitchFamily="2" charset="0"/>
              </a:rPr>
              <a:t>Last month we asked our students about their free time activities. Our questions were about exercise, use of the Internet and watching TV. Here are the results.</a:t>
            </a:r>
            <a:endParaRPr lang="zh-CN" altLang="en-US" sz="2400" dirty="0">
              <a:latin typeface="Times New Roman" panose="02020603050405020304" pitchFamily="2" charset="0"/>
              <a:cs typeface="Times New Roman" panose="02020603050405020304" pitchFamily="2" charset="0"/>
            </a:endParaRPr>
          </a:p>
          <a:p>
            <a:r>
              <a:rPr lang="en-US" altLang="zh-CN" sz="2400" dirty="0">
                <a:latin typeface="Times New Roman" panose="02020603050405020304" pitchFamily="2" charset="0"/>
                <a:cs typeface="Times New Roman" panose="02020603050405020304" pitchFamily="2" charset="0"/>
              </a:rPr>
              <a:t>We found that only fifteen percent of our students exercise every day. Forty-five percent exercise four to six times a week. Twenty percent exercise </a:t>
            </a:r>
            <a:r>
              <a:rPr lang="en-US" altLang="zh-CN" sz="2400" dirty="0">
                <a:solidFill>
                  <a:srgbClr val="00B050"/>
                </a:solidFill>
                <a:latin typeface="Times New Roman" panose="02020603050405020304" pitchFamily="2" charset="0"/>
                <a:cs typeface="Times New Roman" panose="02020603050405020304" pitchFamily="2" charset="0"/>
              </a:rPr>
              <a:t>only one to three times a week</a:t>
            </a:r>
            <a:r>
              <a:rPr lang="en-US" altLang="zh-CN" sz="2400" dirty="0">
                <a:latin typeface="Times New Roman" panose="02020603050405020304" pitchFamily="2" charset="0"/>
                <a:cs typeface="Times New Roman" panose="02020603050405020304" pitchFamily="2" charset="0"/>
              </a:rPr>
              <a:t>. And twenty percent do not exercise at all!</a:t>
            </a:r>
            <a:endParaRPr lang="zh-CN" altLang="en-US" sz="2400" dirty="0">
              <a:latin typeface="Times New Roman" panose="02020603050405020304" pitchFamily="2" charset="0"/>
              <a:cs typeface="Times New Roman" panose="02020603050405020304" pitchFamily="2" charset="0"/>
            </a:endParaRPr>
          </a:p>
          <a:p>
            <a:r>
              <a:rPr lang="en-US" altLang="zh-CN" sz="2400" dirty="0">
                <a:latin typeface="Times New Roman" panose="02020603050405020304" pitchFamily="2" charset="0"/>
                <a:cs typeface="Times New Roman" panose="02020603050405020304" pitchFamily="2" charset="0"/>
              </a:rPr>
              <a:t>We all know that many students often go online, but we were surprised that ninety percent of them use the Internet every day. The other then percent use it at least three or four times a week. Most students use it for fun and not for homework.</a:t>
            </a:r>
            <a:endParaRPr lang="zh-CN" altLang="en-US" sz="2400" dirty="0">
              <a:latin typeface="Times New Roman" panose="02020603050405020304" pitchFamily="2" charset="0"/>
              <a:cs typeface="Times New Roman" panose="02020603050405020304" pitchFamily="2" charset="0"/>
            </a:endParaRPr>
          </a:p>
          <a:p>
            <a:endParaRPr lang="zh-CN" altLang="en-US" sz="2400" dirty="0">
              <a:latin typeface="Arial" panose="020B0604020202020204" pitchFamily="34" charset="0"/>
            </a:endParaRPr>
          </a:p>
        </p:txBody>
      </p:sp>
      <p:grpSp>
        <p:nvGrpSpPr>
          <p:cNvPr id="8196" name="矩形 3"/>
          <p:cNvGrpSpPr/>
          <p:nvPr/>
        </p:nvGrpSpPr>
        <p:grpSpPr>
          <a:xfrm>
            <a:off x="152400" y="1371600"/>
            <a:ext cx="8620125" cy="5187950"/>
            <a:chOff x="0" y="0"/>
            <a:chExt cx="5430" cy="3268"/>
          </a:xfrm>
        </p:grpSpPr>
        <p:pic>
          <p:nvPicPr>
            <p:cNvPr id="8197" name="矩形 3"/>
            <p:cNvPicPr/>
            <p:nvPr/>
          </p:nvPicPr>
          <p:blipFill>
            <a:blip r:embed="rId1"/>
            <a:stretch>
              <a:fillRect/>
            </a:stretch>
          </p:blipFill>
          <p:spPr>
            <a:xfrm>
              <a:off x="0" y="0"/>
              <a:ext cx="5430" cy="3268"/>
            </a:xfrm>
            <a:prstGeom prst="rect">
              <a:avLst/>
            </a:prstGeom>
            <a:noFill/>
            <a:ln w="9525">
              <a:noFill/>
            </a:ln>
          </p:spPr>
        </p:pic>
        <p:sp>
          <p:nvSpPr>
            <p:cNvPr id="8198" name="文本框 8197"/>
            <p:cNvSpPr txBox="1"/>
            <p:nvPr/>
          </p:nvSpPr>
          <p:spPr>
            <a:xfrm>
              <a:off x="96" y="96"/>
              <a:ext cx="5232" cy="3072"/>
            </a:xfrm>
            <a:prstGeom prst="rect">
              <a:avLst/>
            </a:prstGeom>
            <a:noFill/>
            <a:ln w="9525">
              <a:noFill/>
            </a:ln>
          </p:spPr>
          <p:txBody>
            <a:bodyPr anchor="ctr"/>
            <a:p>
              <a:pPr algn="ctr"/>
              <a:endParaRPr lang="zh-CN" altLang="en-US" dirty="0">
                <a:solidFill>
                  <a:srgbClr val="FFFFFF"/>
                </a:solidFill>
                <a:effectLst>
                  <a:outerShdw blurRad="38100" dist="38100" dir="2700000">
                    <a:srgbClr val="000000"/>
                  </a:outerShdw>
                </a:effectLst>
                <a:latin typeface="Arial" panose="020B0604020202020204" pitchFamily="34" charset="0"/>
              </a:endParaRPr>
            </a:p>
          </p:txBody>
        </p:sp>
      </p:grpSp>
      <p:pic>
        <p:nvPicPr>
          <p:cNvPr id="8199" name="zmj-3379-34158.mp3">
            <a:hlinkClick r:id="" action="ppaction://media"/>
          </p:cNvPr>
          <p:cNvPicPr>
            <a:picLocks noRot="1" noChangeAspect="1"/>
          </p:cNvPicPr>
          <p:nvPr>
            <a:audioFile r:link="rId2"/>
            <p:extLst>
              <p:ext uri="{DAA4B4D4-6D71-4841-9C94-3DE7FCFB9230}">
                <p14:media xmlns:p14="http://schemas.microsoft.com/office/powerpoint/2010/main" r:link="rId3"/>
              </p:ext>
            </p:extLst>
          </p:nvPr>
        </p:nvPicPr>
        <p:blipFill>
          <a:blip r:embed="rId4"/>
          <a:stretch>
            <a:fillRect/>
          </a:stretch>
        </p:blipFill>
        <p:spPr>
          <a:xfrm>
            <a:off x="7696200" y="5867400"/>
            <a:ext cx="457200" cy="457200"/>
          </a:xfrm>
          <a:prstGeom prst="rect">
            <a:avLst/>
          </a:prstGeom>
          <a:noFill/>
          <a:ln w="9525">
            <a:noFill/>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19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2911" fill="hold"/>
                                        <p:tgtEl>
                                          <p:spTgt spid="8199"/>
                                        </p:tgtEl>
                                      </p:cBhvr>
                                    </p:cmd>
                                  </p:childTnLst>
                                </p:cTn>
                              </p:par>
                            </p:childTnLst>
                          </p:cTn>
                        </p:par>
                      </p:childTnLst>
                    </p:cTn>
                  </p:par>
                </p:childTnLst>
              </p:cTn>
              <p:nextCondLst>
                <p:cond evt="onClick" delay="0">
                  <p:tgtEl>
                    <p:spTgt spid="8199"/>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19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9218" name="矩形 3"/>
          <p:cNvGrpSpPr/>
          <p:nvPr/>
        </p:nvGrpSpPr>
        <p:grpSpPr>
          <a:xfrm>
            <a:off x="231775" y="457200"/>
            <a:ext cx="8613775" cy="5492750"/>
            <a:chOff x="0" y="0"/>
            <a:chExt cx="5426" cy="3460"/>
          </a:xfrm>
        </p:grpSpPr>
        <p:pic>
          <p:nvPicPr>
            <p:cNvPr id="9219" name="矩形 3"/>
            <p:cNvPicPr/>
            <p:nvPr/>
          </p:nvPicPr>
          <p:blipFill>
            <a:blip r:embed="rId1"/>
            <a:stretch>
              <a:fillRect/>
            </a:stretch>
          </p:blipFill>
          <p:spPr>
            <a:xfrm>
              <a:off x="0" y="0"/>
              <a:ext cx="5426" cy="3460"/>
            </a:xfrm>
            <a:prstGeom prst="rect">
              <a:avLst/>
            </a:prstGeom>
            <a:noFill/>
            <a:ln w="9525">
              <a:noFill/>
            </a:ln>
          </p:spPr>
        </p:pic>
        <p:sp>
          <p:nvSpPr>
            <p:cNvPr id="9220" name="文本框 9219"/>
            <p:cNvSpPr txBox="1"/>
            <p:nvPr/>
          </p:nvSpPr>
          <p:spPr>
            <a:xfrm>
              <a:off x="94" y="96"/>
              <a:ext cx="5232" cy="3264"/>
            </a:xfrm>
            <a:prstGeom prst="rect">
              <a:avLst/>
            </a:prstGeom>
            <a:noFill/>
            <a:ln w="9525">
              <a:noFill/>
            </a:ln>
          </p:spPr>
          <p:txBody>
            <a:bodyPr anchor="ctr"/>
            <a:p>
              <a:pPr algn="ctr"/>
              <a:endParaRPr lang="zh-CN" altLang="en-US" dirty="0">
                <a:solidFill>
                  <a:srgbClr val="FFFFFF"/>
                </a:solidFill>
                <a:effectLst>
                  <a:outerShdw blurRad="38100" dist="38100" dir="2700000">
                    <a:srgbClr val="000000"/>
                  </a:outerShdw>
                </a:effectLst>
                <a:latin typeface="Arial" panose="020B0604020202020204" pitchFamily="34" charset="0"/>
              </a:endParaRPr>
            </a:p>
          </p:txBody>
        </p:sp>
      </p:grpSp>
      <p:sp>
        <p:nvSpPr>
          <p:cNvPr id="9221" name="TextBox 4"/>
          <p:cNvSpPr txBox="1"/>
          <p:nvPr/>
        </p:nvSpPr>
        <p:spPr>
          <a:xfrm>
            <a:off x="685800" y="609600"/>
            <a:ext cx="7924800" cy="4894263"/>
          </a:xfrm>
          <a:prstGeom prst="rect">
            <a:avLst/>
          </a:prstGeom>
          <a:noFill/>
          <a:ln w="9525">
            <a:noFill/>
          </a:ln>
        </p:spPr>
        <p:txBody>
          <a:bodyPr>
            <a:spAutoFit/>
          </a:bodyPr>
          <a:p>
            <a:r>
              <a:rPr lang="en-US" altLang="zh-CN" sz="2400" dirty="0">
                <a:solidFill>
                  <a:srgbClr val="00B050"/>
                </a:solidFill>
                <a:latin typeface="Times New Roman" panose="02020603050405020304" pitchFamily="2" charset="0"/>
                <a:cs typeface="Times New Roman" panose="02020603050405020304" pitchFamily="2" charset="0"/>
              </a:rPr>
              <a:t>The answers to our questions about watching television were also interesting. </a:t>
            </a:r>
            <a:r>
              <a:rPr lang="en-US" altLang="zh-CN" sz="2400" dirty="0">
                <a:latin typeface="Times New Roman" panose="02020603050405020304" pitchFamily="2" charset="0"/>
                <a:cs typeface="Times New Roman" panose="02020603050405020304" pitchFamily="2" charset="0"/>
              </a:rPr>
              <a:t>Only two percent of the students watch TV one to three times a week. Thirteen percent watch TV four to six times a week. And eighty-five percent watch TV every day! </a:t>
            </a:r>
            <a:r>
              <a:rPr lang="en-US" altLang="zh-CN" sz="2400" dirty="0">
                <a:solidFill>
                  <a:srgbClr val="00B050"/>
                </a:solidFill>
                <a:latin typeface="Times New Roman" panose="02020603050405020304" pitchFamily="2" charset="0"/>
                <a:cs typeface="Times New Roman" panose="02020603050405020304" pitchFamily="2" charset="0"/>
              </a:rPr>
              <a:t>Although many students like to watch sports, game shows are the most popular</a:t>
            </a:r>
            <a:r>
              <a:rPr lang="en-US" altLang="zh-CN" sz="2400" dirty="0">
                <a:latin typeface="Times New Roman" panose="02020603050405020304" pitchFamily="2" charset="0"/>
                <a:cs typeface="Times New Roman" panose="02020603050405020304" pitchFamily="2" charset="0"/>
              </a:rPr>
              <a:t>.</a:t>
            </a:r>
            <a:endParaRPr lang="zh-CN" altLang="en-US" sz="2400" dirty="0">
              <a:latin typeface="Times New Roman" panose="02020603050405020304" pitchFamily="2" charset="0"/>
              <a:cs typeface="Times New Roman" panose="02020603050405020304" pitchFamily="2" charset="0"/>
            </a:endParaRPr>
          </a:p>
          <a:p>
            <a:r>
              <a:rPr lang="en-US" altLang="zh-CN" sz="2400" dirty="0">
                <a:latin typeface="Times New Roman" panose="02020603050405020304" pitchFamily="2" charset="0"/>
                <a:cs typeface="Times New Roman" panose="02020603050405020304" pitchFamily="2" charset="0"/>
              </a:rPr>
              <a:t>It is good to relax by using the Internet or watching game shows, but we think the best way to relax is through exercise. It is healthy for the mind and the body. Exercise such as playing sports is fun, and you can spend time with your friends and family as you play together. And remember, “</a:t>
            </a:r>
            <a:r>
              <a:rPr lang="en-US" altLang="zh-CN" sz="2400" dirty="0">
                <a:solidFill>
                  <a:srgbClr val="00B0F0"/>
                </a:solidFill>
                <a:latin typeface="Times New Roman" panose="02020603050405020304" pitchFamily="2" charset="0"/>
                <a:cs typeface="Times New Roman" panose="02020603050405020304" pitchFamily="2" charset="0"/>
              </a:rPr>
              <a:t>old habits die hard</a:t>
            </a:r>
            <a:r>
              <a:rPr lang="en-US" altLang="zh-CN" sz="2400" dirty="0">
                <a:latin typeface="Times New Roman" panose="02020603050405020304" pitchFamily="2" charset="0"/>
                <a:cs typeface="Times New Roman" panose="02020603050405020304" pitchFamily="2" charset="0"/>
              </a:rPr>
              <a:t>”. </a:t>
            </a:r>
            <a:r>
              <a:rPr lang="en-US" altLang="zh-CN" sz="2400" dirty="0">
                <a:solidFill>
                  <a:srgbClr val="00B050"/>
                </a:solidFill>
                <a:latin typeface="Times New Roman" panose="02020603050405020304" pitchFamily="2" charset="0"/>
                <a:cs typeface="Times New Roman" panose="02020603050405020304" pitchFamily="2" charset="0"/>
              </a:rPr>
              <a:t>So start exercising before it’s too late!</a:t>
            </a:r>
            <a:endParaRPr lang="zh-CN" altLang="en-US" sz="2400" dirty="0">
              <a:solidFill>
                <a:srgbClr val="00B050"/>
              </a:solidFill>
              <a:latin typeface="Times New Roman" panose="02020603050405020304" pitchFamily="2" charset="0"/>
              <a:cs typeface="Times New Roman" panose="02020603050405020304" pitchFamily="2" charset="0"/>
            </a:endParaRPr>
          </a:p>
          <a:p>
            <a:endParaRPr lang="zh-CN" altLang="en-US" sz="2400" dirty="0">
              <a:latin typeface="Times New Roman" panose="02020603050405020304" pitchFamily="2" charset="0"/>
              <a:ea typeface="Times New Roman" panose="02020603050405020304" pitchFamily="2" charset="0"/>
            </a:endParaRPr>
          </a:p>
        </p:txBody>
      </p:sp>
      <p:pic>
        <p:nvPicPr>
          <p:cNvPr id="9222" name="图片 5" descr="B-2b.jpg"/>
          <p:cNvPicPr>
            <a:picLocks noChangeAspect="1"/>
          </p:cNvPicPr>
          <p:nvPr/>
        </p:nvPicPr>
        <p:blipFill>
          <a:blip r:embed="rId2"/>
          <a:stretch>
            <a:fillRect/>
          </a:stretch>
        </p:blipFill>
        <p:spPr>
          <a:xfrm>
            <a:off x="1447800" y="5257800"/>
            <a:ext cx="6400800" cy="1487488"/>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WordArt 5"/>
          <p:cNvSpPr>
            <a:spLocks noTextEdit="1"/>
          </p:cNvSpPr>
          <p:nvPr/>
        </p:nvSpPr>
        <p:spPr>
          <a:xfrm>
            <a:off x="144463" y="431800"/>
            <a:ext cx="2700337" cy="1295400"/>
          </a:xfrm>
          <a:prstGeom prst="rect">
            <a:avLst/>
          </a:prstGeom>
        </p:spPr>
        <p:txBody>
          <a:bodyPr wrap="none" fromWordArt="1">
            <a:prstTxWarp prst="textWave4">
              <a:avLst>
                <a:gd name="adj1" fmla="val 6250"/>
                <a:gd name="adj2" fmla="val 0"/>
              </a:avLst>
            </a:prstTxWarp>
            <a:normAutofit/>
          </a:bodyPr>
          <a:p>
            <a:pPr algn="ctr" eaLnBrk="0" hangingPunct="0"/>
            <a:r>
              <a:rPr lang="zh-CN" altLang="en-US" sz="4000" b="1">
                <a:ln w="9525" cap="flat" cmpd="sng">
                  <a:solidFill>
                    <a:srgbClr val="000000"/>
                  </a:solidFill>
                  <a:prstDash val="solid"/>
                  <a:headEnd type="none" w="med" len="med"/>
                  <a:tailEnd type="none" w="med" len="med"/>
                </a:ln>
                <a:solidFill>
                  <a:srgbClr val="CC0000"/>
                </a:solidFill>
                <a:latin typeface="Arial" panose="020B0604020202020204" pitchFamily="34" charset="0"/>
                <a:ea typeface="Arial" panose="020B0604020202020204" pitchFamily="34" charset="0"/>
              </a:rPr>
              <a:t>Reading</a:t>
            </a:r>
            <a:endParaRPr lang="zh-CN" altLang="en-US" sz="4000" b="1">
              <a:ln w="9525" cap="flat" cmpd="sng">
                <a:solidFill>
                  <a:srgbClr val="000000"/>
                </a:solidFill>
                <a:prstDash val="solid"/>
                <a:headEnd type="none" w="med" len="med"/>
                <a:tailEnd type="none" w="med" len="med"/>
              </a:ln>
              <a:solidFill>
                <a:srgbClr val="CC0000"/>
              </a:solidFill>
              <a:latin typeface="Arial" panose="020B0604020202020204" pitchFamily="34" charset="0"/>
              <a:ea typeface="Arial" panose="020B0604020202020204" pitchFamily="34" charset="0"/>
            </a:endParaRPr>
          </a:p>
        </p:txBody>
      </p:sp>
      <p:sp>
        <p:nvSpPr>
          <p:cNvPr id="10243" name="Oval 2"/>
          <p:cNvSpPr/>
          <p:nvPr/>
        </p:nvSpPr>
        <p:spPr>
          <a:xfrm>
            <a:off x="1187450" y="1773238"/>
            <a:ext cx="647700" cy="720725"/>
          </a:xfrm>
          <a:prstGeom prst="ellipse">
            <a:avLst/>
          </a:prstGeom>
          <a:solidFill>
            <a:srgbClr val="FFFF00"/>
          </a:solidFill>
          <a:ln w="9525" cap="flat" cmpd="sng">
            <a:solidFill>
              <a:schemeClr val="tx1"/>
            </a:solidFill>
            <a:prstDash val="solid"/>
            <a:headEnd type="none" w="med" len="med"/>
            <a:tailEnd type="none" w="med" len="med"/>
          </a:ln>
        </p:spPr>
        <p:txBody>
          <a:bodyPr wrap="none" anchor="ctr"/>
          <a:p>
            <a:pPr algn="ctr"/>
            <a:r>
              <a:rPr lang="en-US" altLang="zh-CN" sz="4000" b="1" dirty="0">
                <a:latin typeface="Times New Roman" panose="02020603050405020304" pitchFamily="2" charset="0"/>
              </a:rPr>
              <a:t>2b</a:t>
            </a:r>
            <a:endParaRPr lang="en-US" altLang="zh-CN" sz="4000" b="1" dirty="0">
              <a:latin typeface="Times New Roman" panose="02020603050405020304" pitchFamily="2" charset="0"/>
            </a:endParaRPr>
          </a:p>
        </p:txBody>
      </p:sp>
      <p:sp>
        <p:nvSpPr>
          <p:cNvPr id="10244" name="Text Box 5"/>
          <p:cNvSpPr txBox="1"/>
          <p:nvPr/>
        </p:nvSpPr>
        <p:spPr>
          <a:xfrm>
            <a:off x="2916238" y="920750"/>
            <a:ext cx="5976937" cy="1646238"/>
          </a:xfrm>
          <a:prstGeom prst="rect">
            <a:avLst/>
          </a:prstGeom>
          <a:noFill/>
          <a:ln w="9525">
            <a:noFill/>
          </a:ln>
        </p:spPr>
        <p:txBody>
          <a:bodyPr>
            <a:spAutoFit/>
          </a:bodyPr>
          <a:p>
            <a:pPr>
              <a:spcBef>
                <a:spcPct val="50000"/>
              </a:spcBef>
            </a:pPr>
            <a:r>
              <a:rPr lang="en-US" altLang="zh-CN" sz="3400" b="1" dirty="0">
                <a:solidFill>
                  <a:srgbClr val="0000FF"/>
                </a:solidFill>
                <a:latin typeface="Arial" panose="020B0604020202020204" pitchFamily="34" charset="0"/>
              </a:rPr>
              <a:t>Read the passage quickly and find the answer</a:t>
            </a:r>
            <a:r>
              <a:rPr lang="zh-CN" altLang="en-US" sz="3400" b="1" dirty="0">
                <a:solidFill>
                  <a:srgbClr val="0000FF"/>
                </a:solidFill>
                <a:latin typeface="Arial" panose="020B0604020202020204" pitchFamily="34" charset="0"/>
              </a:rPr>
              <a:t>s</a:t>
            </a:r>
            <a:r>
              <a:rPr lang="en-US" altLang="zh-CN" sz="3400" b="1" dirty="0">
                <a:solidFill>
                  <a:srgbClr val="0000FF"/>
                </a:solidFill>
                <a:latin typeface="Arial" panose="020B0604020202020204" pitchFamily="34" charset="0"/>
              </a:rPr>
              <a:t> to the questions below.</a:t>
            </a:r>
            <a:endParaRPr lang="en-US" altLang="zh-CN" sz="3400" b="1" dirty="0">
              <a:solidFill>
                <a:srgbClr val="0000FF"/>
              </a:solidFill>
              <a:latin typeface="Arial" panose="020B0604020202020204" pitchFamily="34" charset="0"/>
            </a:endParaRPr>
          </a:p>
        </p:txBody>
      </p:sp>
      <p:sp>
        <p:nvSpPr>
          <p:cNvPr id="10245" name="Text Box 5"/>
          <p:cNvSpPr txBox="1"/>
          <p:nvPr/>
        </p:nvSpPr>
        <p:spPr>
          <a:xfrm>
            <a:off x="395288" y="2862263"/>
            <a:ext cx="8496300" cy="3662362"/>
          </a:xfrm>
          <a:prstGeom prst="rect">
            <a:avLst/>
          </a:prstGeom>
          <a:noFill/>
          <a:ln w="9525">
            <a:noFill/>
          </a:ln>
        </p:spPr>
        <p:txBody>
          <a:bodyPr>
            <a:spAutoFit/>
          </a:bodyPr>
          <a:p>
            <a:pPr marL="514350" indent="-514350">
              <a:spcBef>
                <a:spcPct val="50000"/>
              </a:spcBef>
              <a:buAutoNum type="arabicPeriod"/>
            </a:pPr>
            <a:r>
              <a:rPr lang="en-US" altLang="zh-CN" sz="3600" b="1" dirty="0">
                <a:latin typeface="Times New Roman" panose="02020603050405020304" pitchFamily="2" charset="0"/>
              </a:rPr>
              <a:t>How many kinds of free time activities are mentioned in the passage?</a:t>
            </a:r>
            <a:endParaRPr lang="en-US" altLang="zh-CN" sz="3600" b="1" dirty="0">
              <a:latin typeface="Times New Roman" panose="02020603050405020304" pitchFamily="2" charset="0"/>
            </a:endParaRPr>
          </a:p>
          <a:p>
            <a:pPr marL="514350" indent="-514350">
              <a:spcBef>
                <a:spcPct val="50000"/>
              </a:spcBef>
            </a:pPr>
            <a:r>
              <a:rPr lang="en-US" altLang="zh-CN" sz="3600" b="1" dirty="0">
                <a:latin typeface="Times New Roman" panose="02020603050405020304" pitchFamily="2" charset="0"/>
              </a:rPr>
              <a:t>    _______________________________</a:t>
            </a:r>
            <a:endParaRPr lang="en-US" altLang="zh-CN" sz="3600" b="1" dirty="0">
              <a:latin typeface="Times New Roman" panose="02020603050405020304" pitchFamily="2" charset="0"/>
            </a:endParaRPr>
          </a:p>
          <a:p>
            <a:pPr marL="514350" indent="-514350">
              <a:spcBef>
                <a:spcPct val="50000"/>
              </a:spcBef>
            </a:pPr>
            <a:r>
              <a:rPr lang="en-US" altLang="zh-CN" sz="3600" b="1" dirty="0">
                <a:latin typeface="Times New Roman" panose="02020603050405020304" pitchFamily="2" charset="0"/>
              </a:rPr>
              <a:t>2. What is the best way to relax?</a:t>
            </a:r>
            <a:endParaRPr lang="en-US" altLang="zh-CN" sz="3600" b="1" dirty="0">
              <a:latin typeface="Times New Roman" panose="02020603050405020304" pitchFamily="2" charset="0"/>
            </a:endParaRPr>
          </a:p>
          <a:p>
            <a:pPr marL="514350" indent="-514350">
              <a:spcBef>
                <a:spcPct val="50000"/>
              </a:spcBef>
            </a:pPr>
            <a:r>
              <a:rPr lang="en-US" altLang="zh-CN" sz="3600" b="1" dirty="0">
                <a:latin typeface="Times New Roman" panose="02020603050405020304" pitchFamily="2" charset="0"/>
              </a:rPr>
              <a:t>    __________________________________</a:t>
            </a:r>
            <a:endParaRPr lang="en-US" altLang="zh-CN" sz="3600" b="1" dirty="0">
              <a:latin typeface="Times New Roman" panose="02020603050405020304" pitchFamily="2" charset="0"/>
            </a:endParaRPr>
          </a:p>
        </p:txBody>
      </p:sp>
      <p:sp>
        <p:nvSpPr>
          <p:cNvPr id="10246" name="Text Box 5"/>
          <p:cNvSpPr txBox="1"/>
          <p:nvPr/>
        </p:nvSpPr>
        <p:spPr>
          <a:xfrm>
            <a:off x="1116013" y="4148138"/>
            <a:ext cx="1800225" cy="641350"/>
          </a:xfrm>
          <a:prstGeom prst="rect">
            <a:avLst/>
          </a:prstGeom>
          <a:noFill/>
          <a:ln w="9525">
            <a:noFill/>
          </a:ln>
        </p:spPr>
        <p:txBody>
          <a:bodyPr>
            <a:spAutoFit/>
          </a:bodyPr>
          <a:p>
            <a:pPr>
              <a:spcBef>
                <a:spcPct val="50000"/>
              </a:spcBef>
            </a:pPr>
            <a:r>
              <a:rPr lang="en-US" altLang="zh-CN" sz="3600" b="1" dirty="0">
                <a:solidFill>
                  <a:srgbClr val="FF0000"/>
                </a:solidFill>
                <a:latin typeface="Times New Roman" panose="02020603050405020304" pitchFamily="2" charset="0"/>
                <a:cs typeface="Times New Roman" panose="02020603050405020304" pitchFamily="2" charset="0"/>
              </a:rPr>
              <a:t>Three.</a:t>
            </a:r>
            <a:r>
              <a:rPr lang="zh-CN" altLang="en-US" sz="3600" b="1" dirty="0">
                <a:solidFill>
                  <a:srgbClr val="FF0000"/>
                </a:solidFill>
                <a:latin typeface="Times New Roman" panose="02020603050405020304" pitchFamily="2" charset="0"/>
                <a:cs typeface="Times New Roman" panose="02020603050405020304" pitchFamily="2" charset="0"/>
              </a:rPr>
              <a:t> </a:t>
            </a:r>
            <a:endParaRPr lang="zh-CN" altLang="en-US" sz="3600" b="1" dirty="0">
              <a:solidFill>
                <a:srgbClr val="FF0000"/>
              </a:solidFill>
              <a:latin typeface="Times New Roman" panose="02020603050405020304" pitchFamily="2" charset="0"/>
              <a:ea typeface="Times New Roman" panose="02020603050405020304" pitchFamily="2" charset="0"/>
            </a:endParaRPr>
          </a:p>
        </p:txBody>
      </p:sp>
      <p:sp>
        <p:nvSpPr>
          <p:cNvPr id="10247" name="Text Box 7"/>
          <p:cNvSpPr txBox="1"/>
          <p:nvPr/>
        </p:nvSpPr>
        <p:spPr>
          <a:xfrm>
            <a:off x="827088" y="5811838"/>
            <a:ext cx="8137525" cy="641350"/>
          </a:xfrm>
          <a:prstGeom prst="rect">
            <a:avLst/>
          </a:prstGeom>
          <a:noFill/>
          <a:ln w="9525">
            <a:noFill/>
          </a:ln>
        </p:spPr>
        <p:txBody>
          <a:bodyPr>
            <a:spAutoFit/>
          </a:bodyPr>
          <a:p>
            <a:pPr>
              <a:spcBef>
                <a:spcPct val="50000"/>
              </a:spcBef>
            </a:pPr>
            <a:r>
              <a:rPr lang="en-US" altLang="zh-CN" sz="3600" b="1" dirty="0">
                <a:solidFill>
                  <a:srgbClr val="FF0000"/>
                </a:solidFill>
                <a:latin typeface="Times New Roman" panose="02020603050405020304" pitchFamily="2" charset="0"/>
                <a:cs typeface="Times New Roman" panose="02020603050405020304" pitchFamily="2" charset="0"/>
              </a:rPr>
              <a:t>The best way to relax is through exercise.</a:t>
            </a:r>
            <a:endParaRPr lang="en-US" altLang="zh-CN" sz="3600" b="1" dirty="0">
              <a:solidFill>
                <a:srgbClr val="FF0000"/>
              </a:solidFill>
              <a:latin typeface="Times New Roman" panose="02020603050405020304" pitchFamily="2" charset="0"/>
              <a:ea typeface="Times New Roman" panose="02020603050405020304" pitchFamily="2"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1" fill="hold"/>
                                        <p:tgtEl>
                                          <p:spTgt spid="10242"/>
                                        </p:tgtEl>
                                      </p:cBhvr>
                                    </p:anim>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0243"/>
                                        </p:tgtEl>
                                        <p:attrNameLst>
                                          <p:attrName>style.visibility</p:attrName>
                                        </p:attrNameLst>
                                      </p:cBhvr>
                                      <p:to>
                                        <p:strVal val="visible"/>
                                      </p:to>
                                    </p:set>
                                    <p:animEffect transition="in" filter="strips(downRight)">
                                      <p:cBhvr>
                                        <p:cTn id="12" dur="500"/>
                                        <p:tgtEl>
                                          <p:spTgt spid="10243"/>
                                        </p:tgtEl>
                                      </p:cBhvr>
                                    </p:animEffect>
                                  </p:childTnLst>
                                </p:cTn>
                              </p:par>
                              <p:par>
                                <p:cTn id="13" presetID="18" presetClass="entr" presetSubtype="6" fill="hold" grpId="0" nodeType="withEffect">
                                  <p:stCondLst>
                                    <p:cond delay="0"/>
                                  </p:stCondLst>
                                  <p:childTnLst>
                                    <p:set>
                                      <p:cBhvr>
                                        <p:cTn id="14" dur="1" fill="hold">
                                          <p:stCondLst>
                                            <p:cond delay="0"/>
                                          </p:stCondLst>
                                        </p:cTn>
                                        <p:tgtEl>
                                          <p:spTgt spid="10244"/>
                                        </p:tgtEl>
                                        <p:attrNameLst>
                                          <p:attrName>style.visibility</p:attrName>
                                        </p:attrNameLst>
                                      </p:cBhvr>
                                      <p:to>
                                        <p:strVal val="visible"/>
                                      </p:to>
                                    </p:set>
                                    <p:animEffect transition="in" filter="strips(downRight)">
                                      <p:cBhvr>
                                        <p:cTn id="15" dur="500"/>
                                        <p:tgtEl>
                                          <p:spTgt spid="1024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0245"/>
                                        </p:tgtEl>
                                        <p:attrNameLst>
                                          <p:attrName>style.visibility</p:attrName>
                                        </p:attrNameLst>
                                      </p:cBhvr>
                                      <p:to>
                                        <p:strVal val="visible"/>
                                      </p:to>
                                    </p:set>
                                    <p:anim calcmode="lin" valueType="num">
                                      <p:cBhvr>
                                        <p:cTn id="20" dur="500" fill="hold"/>
                                        <p:tgtEl>
                                          <p:spTgt spid="10245"/>
                                        </p:tgtEl>
                                        <p:attrNameLst>
                                          <p:attrName>ppt_w</p:attrName>
                                        </p:attrNameLst>
                                      </p:cBhvr>
                                      <p:tavLst>
                                        <p:tav tm="0">
                                          <p:val>
                                            <p:fltVal val="0.000000"/>
                                          </p:val>
                                        </p:tav>
                                        <p:tav tm="100000">
                                          <p:val>
                                            <p:strVal val="#ppt_w"/>
                                          </p:val>
                                        </p:tav>
                                      </p:tavLst>
                                    </p:anim>
                                    <p:anim calcmode="lin" valueType="num">
                                      <p:cBhvr>
                                        <p:cTn id="21" dur="500" fill="hold"/>
                                        <p:tgtEl>
                                          <p:spTgt spid="10245"/>
                                        </p:tgtEl>
                                        <p:attrNameLst>
                                          <p:attrName>ppt_h</p:attrName>
                                        </p:attrNameLst>
                                      </p:cBhvr>
                                      <p:tavLst>
                                        <p:tav tm="0">
                                          <p:val>
                                            <p:fltVal val="0.000000"/>
                                          </p:val>
                                        </p:tav>
                                        <p:tav tm="100000">
                                          <p:val>
                                            <p:strVal val="#ppt_h"/>
                                          </p:val>
                                        </p:tav>
                                      </p:tavLst>
                                    </p:anim>
                                    <p:animEffect transition="in" filter="fade">
                                      <p:cBhvr>
                                        <p:cTn id="22" dur="500"/>
                                        <p:tgtEl>
                                          <p:spTgt spid="1024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3" fill="hold" grpId="0" nodeType="clickEffect">
                                  <p:stCondLst>
                                    <p:cond delay="0"/>
                                  </p:stCondLst>
                                  <p:childTnLst>
                                    <p:set>
                                      <p:cBhvr>
                                        <p:cTn id="26" dur="1" fill="hold">
                                          <p:stCondLst>
                                            <p:cond delay="0"/>
                                          </p:stCondLst>
                                        </p:cTn>
                                        <p:tgtEl>
                                          <p:spTgt spid="10246"/>
                                        </p:tgtEl>
                                        <p:attrNameLst>
                                          <p:attrName>style.visibility</p:attrName>
                                        </p:attrNameLst>
                                      </p:cBhvr>
                                      <p:to>
                                        <p:strVal val="visible"/>
                                      </p:to>
                                    </p:set>
                                    <p:anim calcmode="lin" valueType="num">
                                      <p:cBhvr additive="base">
                                        <p:cTn id="27" dur="500" fill="hold"/>
                                        <p:tgtEl>
                                          <p:spTgt spid="10246"/>
                                        </p:tgtEl>
                                        <p:attrNameLst>
                                          <p:attrName>ppt_x</p:attrName>
                                        </p:attrNameLst>
                                      </p:cBhvr>
                                      <p:tavLst>
                                        <p:tav tm="0">
                                          <p:val>
                                            <p:strVal val="1+#ppt_w/2"/>
                                          </p:val>
                                        </p:tav>
                                        <p:tav tm="100000">
                                          <p:val>
                                            <p:strVal val="#ppt_x"/>
                                          </p:val>
                                        </p:tav>
                                      </p:tavLst>
                                    </p:anim>
                                    <p:anim calcmode="lin" valueType="num">
                                      <p:cBhvr additive="base">
                                        <p:cTn id="28" dur="500" fill="hold"/>
                                        <p:tgtEl>
                                          <p:spTgt spid="10246"/>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0" presetClass="entr" presetSubtype="0" fill="hold" grpId="0" nodeType="clickEffect">
                                  <p:stCondLst>
                                    <p:cond delay="0"/>
                                  </p:stCondLst>
                                  <p:childTnLst>
                                    <p:set>
                                      <p:cBhvr>
                                        <p:cTn id="32" dur="1" fill="hold">
                                          <p:stCondLst>
                                            <p:cond delay="0"/>
                                          </p:stCondLst>
                                        </p:cTn>
                                        <p:tgtEl>
                                          <p:spTgt spid="10247"/>
                                        </p:tgtEl>
                                        <p:attrNameLst>
                                          <p:attrName>style.visibility</p:attrName>
                                        </p:attrNameLst>
                                      </p:cBhvr>
                                      <p:to>
                                        <p:strVal val="visible"/>
                                      </p:to>
                                    </p:set>
                                    <p:animEffect transition="in" filter="fade">
                                      <p:cBhvr>
                                        <p:cTn id="33" dur="800" decel="100000"/>
                                        <p:tgtEl>
                                          <p:spTgt spid="10247"/>
                                        </p:tgtEl>
                                      </p:cBhvr>
                                    </p:animEffect>
                                    <p:anim calcmode="lin" valueType="num">
                                      <p:cBhvr>
                                        <p:cTn id="34" dur="800" decel="100000" fill="hold"/>
                                        <p:tgtEl>
                                          <p:spTgt spid="10247"/>
                                        </p:tgtEl>
                                        <p:attrNameLst>
                                          <p:attrName>style.rotation</p:attrName>
                                        </p:attrNameLst>
                                      </p:cBhvr>
                                      <p:tavLst>
                                        <p:tav tm="0">
                                          <p:val>
                                            <p:fltVal val="-90.000000"/>
                                          </p:val>
                                        </p:tav>
                                        <p:tav tm="100000">
                                          <p:val>
                                            <p:fltVal val="0.000000"/>
                                          </p:val>
                                        </p:tav>
                                      </p:tavLst>
                                    </p:anim>
                                    <p:anim calcmode="lin" valueType="num">
                                      <p:cBhvr>
                                        <p:cTn id="35" dur="800" decel="100000" fill="hold"/>
                                        <p:tgtEl>
                                          <p:spTgt spid="10247"/>
                                        </p:tgtEl>
                                        <p:attrNameLst>
                                          <p:attrName>ppt_x</p:attrName>
                                        </p:attrNameLst>
                                      </p:cBhvr>
                                      <p:tavLst>
                                        <p:tav tm="0">
                                          <p:val>
                                            <p:strVal val="#ppt_x+0.4"/>
                                          </p:val>
                                        </p:tav>
                                        <p:tav tm="100000">
                                          <p:val>
                                            <p:strVal val="#ppt_x-0.05"/>
                                          </p:val>
                                        </p:tav>
                                      </p:tavLst>
                                    </p:anim>
                                    <p:anim calcmode="lin" valueType="num">
                                      <p:cBhvr>
                                        <p:cTn id="36" dur="800" decel="100000" fill="hold"/>
                                        <p:tgtEl>
                                          <p:spTgt spid="10247"/>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10247"/>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1024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nimBg="1"/>
      <p:bldP spid="10244" grpId="0"/>
      <p:bldP spid="10245" grpId="0"/>
      <p:bldP spid="10246" grpId="0"/>
      <p:bldP spid="1024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Text Box 5"/>
          <p:cNvSpPr txBox="1"/>
          <p:nvPr/>
        </p:nvSpPr>
        <p:spPr>
          <a:xfrm>
            <a:off x="792163" y="260350"/>
            <a:ext cx="7200900" cy="1127125"/>
          </a:xfrm>
          <a:prstGeom prst="rect">
            <a:avLst/>
          </a:prstGeom>
          <a:noFill/>
          <a:ln w="9525">
            <a:noFill/>
          </a:ln>
        </p:spPr>
        <p:txBody>
          <a:bodyPr>
            <a:spAutoFit/>
          </a:bodyPr>
          <a:p>
            <a:pPr>
              <a:spcBef>
                <a:spcPct val="50000"/>
              </a:spcBef>
            </a:pPr>
            <a:r>
              <a:rPr lang="en-US" altLang="zh-CN" sz="3400" b="1" dirty="0">
                <a:solidFill>
                  <a:srgbClr val="CC00FF"/>
                </a:solidFill>
                <a:latin typeface="Arial" panose="020B0604020202020204" pitchFamily="34" charset="0"/>
              </a:rPr>
              <a:t>Read the passage carefully and complete the pie chart below.</a:t>
            </a:r>
            <a:endParaRPr lang="en-US" altLang="zh-CN" sz="3400" b="1" dirty="0">
              <a:solidFill>
                <a:srgbClr val="CC00FF"/>
              </a:solidFill>
              <a:latin typeface="Arial" panose="020B0604020202020204" pitchFamily="34" charset="0"/>
            </a:endParaRPr>
          </a:p>
        </p:txBody>
      </p:sp>
      <p:sp>
        <p:nvSpPr>
          <p:cNvPr id="11267" name="Text Box 5"/>
          <p:cNvSpPr txBox="1"/>
          <p:nvPr/>
        </p:nvSpPr>
        <p:spPr>
          <a:xfrm>
            <a:off x="36513" y="1419225"/>
            <a:ext cx="3313112" cy="1260475"/>
          </a:xfrm>
          <a:prstGeom prst="rect">
            <a:avLst/>
          </a:prstGeom>
          <a:noFill/>
          <a:ln w="9525">
            <a:noFill/>
          </a:ln>
        </p:spPr>
        <p:txBody>
          <a:bodyPr>
            <a:spAutoFit/>
          </a:bodyPr>
          <a:p>
            <a:pPr algn="ctr">
              <a:lnSpc>
                <a:spcPct val="120000"/>
              </a:lnSpc>
            </a:pPr>
            <a:r>
              <a:rPr lang="en-US" altLang="zh-CN" sz="3200" b="1" dirty="0">
                <a:latin typeface="Times New Roman" panose="02020603050405020304" pitchFamily="2" charset="0"/>
                <a:cs typeface="Times New Roman" panose="02020603050405020304" pitchFamily="2" charset="0"/>
              </a:rPr>
              <a:t>______ %</a:t>
            </a:r>
            <a:endParaRPr lang="en-US" altLang="zh-CN" sz="3200" b="1" dirty="0">
              <a:latin typeface="Times New Roman" panose="02020603050405020304" pitchFamily="2" charset="0"/>
              <a:cs typeface="Times New Roman" panose="02020603050405020304" pitchFamily="2" charset="0"/>
            </a:endParaRPr>
          </a:p>
          <a:p>
            <a:pPr algn="ctr">
              <a:lnSpc>
                <a:spcPct val="120000"/>
              </a:lnSpc>
            </a:pPr>
            <a:r>
              <a:rPr lang="en-US" altLang="zh-CN" sz="3200" b="1" dirty="0">
                <a:latin typeface="Times New Roman" panose="02020603050405020304" pitchFamily="2" charset="0"/>
                <a:cs typeface="Times New Roman" panose="02020603050405020304" pitchFamily="2" charset="0"/>
              </a:rPr>
              <a:t> every day </a:t>
            </a:r>
            <a:endParaRPr lang="en-US" altLang="zh-CN" sz="3200" b="1" dirty="0">
              <a:latin typeface="Times New Roman" panose="02020603050405020304" pitchFamily="2" charset="0"/>
              <a:ea typeface="Times New Roman" panose="02020603050405020304" pitchFamily="2" charset="0"/>
            </a:endParaRPr>
          </a:p>
        </p:txBody>
      </p:sp>
      <p:sp>
        <p:nvSpPr>
          <p:cNvPr id="11268" name="Text Box 7"/>
          <p:cNvSpPr txBox="1"/>
          <p:nvPr/>
        </p:nvSpPr>
        <p:spPr>
          <a:xfrm>
            <a:off x="1439863" y="6100763"/>
            <a:ext cx="2305050" cy="641350"/>
          </a:xfrm>
          <a:prstGeom prst="rect">
            <a:avLst/>
          </a:prstGeom>
          <a:noFill/>
          <a:ln w="9525">
            <a:noFill/>
          </a:ln>
        </p:spPr>
        <p:txBody>
          <a:bodyPr>
            <a:spAutoFit/>
          </a:bodyPr>
          <a:p>
            <a:pPr>
              <a:spcBef>
                <a:spcPct val="50000"/>
              </a:spcBef>
            </a:pPr>
            <a:r>
              <a:rPr lang="en-US" altLang="zh-CN" sz="3600" b="1" dirty="0">
                <a:solidFill>
                  <a:srgbClr val="0000FF"/>
                </a:solidFill>
                <a:latin typeface="Times New Roman" panose="02020603050405020304" pitchFamily="2" charset="0"/>
                <a:cs typeface="Times New Roman" panose="02020603050405020304" pitchFamily="2" charset="0"/>
              </a:rPr>
              <a:t>Exercise</a:t>
            </a:r>
            <a:endParaRPr lang="en-US" altLang="zh-CN" sz="3600" b="1" dirty="0">
              <a:solidFill>
                <a:srgbClr val="0000FF"/>
              </a:solidFill>
              <a:latin typeface="Times New Roman" panose="02020603050405020304" pitchFamily="2" charset="0"/>
              <a:ea typeface="Times New Roman" panose="02020603050405020304" pitchFamily="2" charset="0"/>
            </a:endParaRPr>
          </a:p>
        </p:txBody>
      </p:sp>
      <p:sp>
        <p:nvSpPr>
          <p:cNvPr id="11269" name="Text Box 5"/>
          <p:cNvSpPr txBox="1"/>
          <p:nvPr/>
        </p:nvSpPr>
        <p:spPr>
          <a:xfrm>
            <a:off x="4392613" y="1419225"/>
            <a:ext cx="4572000" cy="1260475"/>
          </a:xfrm>
          <a:prstGeom prst="rect">
            <a:avLst/>
          </a:prstGeom>
          <a:noFill/>
          <a:ln w="9525">
            <a:noFill/>
          </a:ln>
        </p:spPr>
        <p:txBody>
          <a:bodyPr>
            <a:spAutoFit/>
          </a:bodyPr>
          <a:p>
            <a:pPr algn="ctr">
              <a:lnSpc>
                <a:spcPct val="120000"/>
              </a:lnSpc>
            </a:pPr>
            <a:r>
              <a:rPr lang="en-US" altLang="zh-CN" sz="3200" b="1" dirty="0">
                <a:latin typeface="Times New Roman" panose="02020603050405020304" pitchFamily="2" charset="0"/>
                <a:cs typeface="Times New Roman" panose="02020603050405020304" pitchFamily="2" charset="0"/>
              </a:rPr>
              <a:t>______ % </a:t>
            </a:r>
            <a:endParaRPr lang="en-US" altLang="zh-CN" sz="3200" b="1" dirty="0">
              <a:latin typeface="Times New Roman" panose="02020603050405020304" pitchFamily="2" charset="0"/>
              <a:cs typeface="Times New Roman" panose="02020603050405020304" pitchFamily="2" charset="0"/>
            </a:endParaRPr>
          </a:p>
          <a:p>
            <a:pPr algn="ctr">
              <a:lnSpc>
                <a:spcPct val="120000"/>
              </a:lnSpc>
            </a:pPr>
            <a:r>
              <a:rPr lang="en-US" altLang="zh-CN" sz="3200" b="1" dirty="0">
                <a:latin typeface="Times New Roman" panose="02020603050405020304" pitchFamily="2" charset="0"/>
                <a:cs typeface="Times New Roman" panose="02020603050405020304" pitchFamily="2" charset="0"/>
              </a:rPr>
              <a:t>3 or 4  times a week</a:t>
            </a:r>
            <a:endParaRPr lang="en-US" altLang="zh-CN" sz="3200" b="1" dirty="0">
              <a:latin typeface="Times New Roman" panose="02020603050405020304" pitchFamily="2" charset="0"/>
              <a:ea typeface="Times New Roman" panose="02020603050405020304" pitchFamily="2" charset="0"/>
            </a:endParaRPr>
          </a:p>
        </p:txBody>
      </p:sp>
      <p:sp>
        <p:nvSpPr>
          <p:cNvPr id="11270" name="Text Box 7"/>
          <p:cNvSpPr txBox="1"/>
          <p:nvPr/>
        </p:nvSpPr>
        <p:spPr>
          <a:xfrm>
            <a:off x="4679950" y="6100763"/>
            <a:ext cx="3924300" cy="639762"/>
          </a:xfrm>
          <a:prstGeom prst="rect">
            <a:avLst/>
          </a:prstGeom>
          <a:noFill/>
          <a:ln w="9525">
            <a:noFill/>
          </a:ln>
        </p:spPr>
        <p:txBody>
          <a:bodyPr>
            <a:spAutoFit/>
          </a:bodyPr>
          <a:p>
            <a:pPr>
              <a:spcBef>
                <a:spcPct val="50000"/>
              </a:spcBef>
            </a:pPr>
            <a:r>
              <a:rPr lang="en-US" altLang="zh-CN" sz="3600" b="1" dirty="0">
                <a:solidFill>
                  <a:srgbClr val="0000FF"/>
                </a:solidFill>
                <a:latin typeface="Times New Roman" panose="02020603050405020304" pitchFamily="2" charset="0"/>
                <a:cs typeface="Times New Roman" panose="02020603050405020304" pitchFamily="2" charset="0"/>
              </a:rPr>
              <a:t>Use the Internet</a:t>
            </a:r>
            <a:endParaRPr lang="en-US" altLang="zh-CN" sz="3600" b="1" dirty="0">
              <a:solidFill>
                <a:srgbClr val="0000FF"/>
              </a:solidFill>
              <a:latin typeface="Times New Roman" panose="02020603050405020304" pitchFamily="2" charset="0"/>
              <a:ea typeface="Times New Roman" panose="02020603050405020304" pitchFamily="2" charset="0"/>
            </a:endParaRPr>
          </a:p>
        </p:txBody>
      </p:sp>
      <p:grpSp>
        <p:nvGrpSpPr>
          <p:cNvPr id="11271" name="组合 15"/>
          <p:cNvGrpSpPr/>
          <p:nvPr/>
        </p:nvGrpSpPr>
        <p:grpSpPr>
          <a:xfrm>
            <a:off x="1368425" y="3508375"/>
            <a:ext cx="2197100" cy="2074863"/>
            <a:chOff x="0" y="0"/>
            <a:chExt cx="2196696" cy="2075694"/>
          </a:xfrm>
        </p:grpSpPr>
        <p:sp>
          <p:nvSpPr>
            <p:cNvPr id="11272" name="饼形 11"/>
            <p:cNvSpPr/>
            <p:nvPr/>
          </p:nvSpPr>
          <p:spPr>
            <a:xfrm>
              <a:off x="107930" y="203281"/>
              <a:ext cx="2088766" cy="1872413"/>
            </a:xfrm>
            <a:custGeom>
              <a:avLst/>
              <a:gdLst>
                <a:gd name="txL" fmla="*/ 305893 w 2088766"/>
                <a:gd name="txT" fmla="*/ 274208 h 1872413"/>
                <a:gd name="txR" fmla="*/ 1782873 w 2088766"/>
                <a:gd name="txB" fmla="*/ 1598205 h 1872413"/>
              </a:gdLst>
              <a:ahLst/>
              <a:cxnLst>
                <a:cxn ang="0">
                  <a:pos x="2088766" y="936207"/>
                </a:cxn>
                <a:cxn ang="5898240">
                  <a:pos x="1044383" y="1872413"/>
                </a:cxn>
                <a:cxn ang="11796480">
                  <a:pos x="0" y="936207"/>
                </a:cxn>
                <a:cxn ang="17694720">
                  <a:pos x="1044383" y="0"/>
                </a:cxn>
              </a:cxnLst>
              <a:rect l="txL" t="txT" r="txR" b="txB"/>
              <a:pathLst>
                <a:path w="2088766" h="1872413">
                  <a:moveTo>
                    <a:pt x="2088766" y="936207"/>
                  </a:moveTo>
                  <a:arcTo wR="1044383" hR="936207" stAng="0" swAng="8585772"/>
                  <a:lnTo>
                    <a:pt x="1044383" y="936207"/>
                  </a:lnTo>
                  <a:close/>
                </a:path>
              </a:pathLst>
            </a:custGeom>
            <a:solidFill>
              <a:schemeClr val="accent1"/>
            </a:solidFill>
            <a:ln w="25400" cap="flat" cmpd="sng">
              <a:solidFill>
                <a:srgbClr val="89A4A7"/>
              </a:solidFill>
              <a:prstDash val="solid"/>
              <a:miter/>
              <a:headEnd type="none" w="med" len="med"/>
              <a:tailEnd type="none" w="med" len="med"/>
            </a:ln>
          </p:spPr>
          <p:txBody>
            <a:bodyPr anchor="ctr"/>
            <a:p>
              <a:pPr algn="ctr"/>
              <a:endParaRPr lang="zh-CN" altLang="en-US" sz="3200" dirty="0">
                <a:latin typeface="Arial" panose="020B0604020202020204" pitchFamily="34" charset="0"/>
              </a:endParaRPr>
            </a:p>
          </p:txBody>
        </p:sp>
        <p:sp>
          <p:nvSpPr>
            <p:cNvPr id="11273" name="饼形 12"/>
            <p:cNvSpPr/>
            <p:nvPr/>
          </p:nvSpPr>
          <p:spPr>
            <a:xfrm rot="17983923">
              <a:off x="297032" y="107702"/>
              <a:ext cx="1943878" cy="1728469"/>
            </a:xfrm>
            <a:custGeom>
              <a:avLst/>
              <a:gdLst>
                <a:gd name="txL" fmla="*/ 284675 w 1943878"/>
                <a:gd name="txT" fmla="*/ 253128 h 1728469"/>
                <a:gd name="txR" fmla="*/ 1659203 w 1943878"/>
                <a:gd name="txB" fmla="*/ 1475341 h 1728469"/>
              </a:gdLst>
              <a:ahLst/>
              <a:cxnLst>
                <a:cxn ang="0">
                  <a:pos x="1943878" y="864235"/>
                </a:cxn>
                <a:cxn ang="5898240">
                  <a:pos x="971939" y="1728469"/>
                </a:cxn>
                <a:cxn ang="11796480">
                  <a:pos x="0" y="864235"/>
                </a:cxn>
                <a:cxn ang="17694720">
                  <a:pos x="971939" y="0"/>
                </a:cxn>
              </a:cxnLst>
              <a:rect l="txL" t="txT" r="txR" b="txB"/>
              <a:pathLst>
                <a:path w="1943878" h="1728469">
                  <a:moveTo>
                    <a:pt x="1846866" y="487858"/>
                  </a:moveTo>
                  <a:arcTo wR="971939" hR="864235" stAng="-1396583" swAng="4871102"/>
                  <a:lnTo>
                    <a:pt x="971939" y="864235"/>
                  </a:lnTo>
                  <a:close/>
                </a:path>
              </a:pathLst>
            </a:custGeom>
            <a:solidFill>
              <a:schemeClr val="accent1"/>
            </a:solidFill>
            <a:ln w="25400" cap="flat" cmpd="sng">
              <a:solidFill>
                <a:srgbClr val="89A4A7"/>
              </a:solidFill>
              <a:prstDash val="solid"/>
              <a:miter/>
              <a:headEnd type="none" w="med" len="med"/>
              <a:tailEnd type="none" w="med" len="med"/>
            </a:ln>
          </p:spPr>
          <p:txBody>
            <a:bodyPr anchor="ctr"/>
            <a:p>
              <a:pPr algn="ctr"/>
              <a:endParaRPr lang="zh-CN" altLang="en-US" sz="3200" dirty="0">
                <a:latin typeface="Arial" panose="020B0604020202020204" pitchFamily="34" charset="0"/>
              </a:endParaRPr>
            </a:p>
          </p:txBody>
        </p:sp>
        <p:sp>
          <p:nvSpPr>
            <p:cNvPr id="11274" name="饼形 13"/>
            <p:cNvSpPr/>
            <p:nvPr/>
          </p:nvSpPr>
          <p:spPr>
            <a:xfrm rot="14373238">
              <a:off x="158153" y="111674"/>
              <a:ext cx="1943878" cy="1726882"/>
            </a:xfrm>
            <a:custGeom>
              <a:avLst/>
              <a:gdLst>
                <a:gd name="txL" fmla="*/ 284675 w 1943878"/>
                <a:gd name="txT" fmla="*/ 252896 h 1726882"/>
                <a:gd name="txR" fmla="*/ 1659203 w 1943878"/>
                <a:gd name="txB" fmla="*/ 1473986 h 1726882"/>
              </a:gdLst>
              <a:ahLst/>
              <a:cxnLst>
                <a:cxn ang="0">
                  <a:pos x="1943878" y="863441"/>
                </a:cxn>
                <a:cxn ang="5898240">
                  <a:pos x="971939" y="1726882"/>
                </a:cxn>
                <a:cxn ang="11796480">
                  <a:pos x="0" y="863441"/>
                </a:cxn>
                <a:cxn ang="17694720">
                  <a:pos x="971939" y="0"/>
                </a:cxn>
              </a:cxnLst>
              <a:rect l="txL" t="txT" r="txR" b="txB"/>
              <a:pathLst>
                <a:path w="1943878" h="1726882">
                  <a:moveTo>
                    <a:pt x="1943878" y="863441"/>
                  </a:moveTo>
                  <a:arcTo wR="971939" hR="863441" stAng="0" swAng="1967477"/>
                  <a:lnTo>
                    <a:pt x="971939" y="863441"/>
                  </a:lnTo>
                  <a:close/>
                </a:path>
              </a:pathLst>
            </a:custGeom>
            <a:solidFill>
              <a:schemeClr val="accent1"/>
            </a:solidFill>
            <a:ln w="25400" cap="flat" cmpd="sng">
              <a:solidFill>
                <a:srgbClr val="89A4A7"/>
              </a:solidFill>
              <a:prstDash val="solid"/>
              <a:miter/>
              <a:headEnd type="none" w="med" len="med"/>
              <a:tailEnd type="none" w="med" len="med"/>
            </a:ln>
          </p:spPr>
          <p:txBody>
            <a:bodyPr anchor="ctr"/>
            <a:p>
              <a:pPr algn="ctr"/>
              <a:endParaRPr lang="zh-CN" altLang="en-US" sz="3200" dirty="0">
                <a:latin typeface="Arial" panose="020B0604020202020204" pitchFamily="34" charset="0"/>
              </a:endParaRPr>
            </a:p>
          </p:txBody>
        </p:sp>
        <p:sp>
          <p:nvSpPr>
            <p:cNvPr id="11275" name="饼形 14"/>
            <p:cNvSpPr/>
            <p:nvPr/>
          </p:nvSpPr>
          <p:spPr>
            <a:xfrm rot="9490468">
              <a:off x="0" y="142932"/>
              <a:ext cx="1944330" cy="1727892"/>
            </a:xfrm>
            <a:custGeom>
              <a:avLst/>
              <a:gdLst>
                <a:gd name="txL" fmla="*/ 284741 w 1944330"/>
                <a:gd name="txT" fmla="*/ 253044 h 1727892"/>
                <a:gd name="txR" fmla="*/ 1659589 w 1944330"/>
                <a:gd name="txB" fmla="*/ 1474848 h 1727892"/>
              </a:gdLst>
              <a:ahLst/>
              <a:cxnLst>
                <a:cxn ang="0">
                  <a:pos x="1944330" y="863946"/>
                </a:cxn>
                <a:cxn ang="5898240">
                  <a:pos x="972165" y="1727892"/>
                </a:cxn>
                <a:cxn ang="11796480">
                  <a:pos x="0" y="863946"/>
                </a:cxn>
                <a:cxn ang="17694720">
                  <a:pos x="972165" y="0"/>
                </a:cxn>
              </a:cxnLst>
              <a:rect l="txL" t="txT" r="txR" b="txB"/>
              <a:pathLst>
                <a:path w="1944330" h="1727892">
                  <a:moveTo>
                    <a:pt x="1895876" y="594597"/>
                  </a:moveTo>
                  <a:arcTo wR="972165" hR="863946" stAng="-975383" swAng="5767749"/>
                  <a:lnTo>
                    <a:pt x="972165" y="863946"/>
                  </a:lnTo>
                  <a:close/>
                </a:path>
              </a:pathLst>
            </a:custGeom>
            <a:solidFill>
              <a:schemeClr val="accent1"/>
            </a:solidFill>
            <a:ln w="25400" cap="flat" cmpd="sng">
              <a:solidFill>
                <a:srgbClr val="89A4A7"/>
              </a:solidFill>
              <a:prstDash val="solid"/>
              <a:miter/>
              <a:headEnd type="none" w="med" len="med"/>
              <a:tailEnd type="none" w="med" len="med"/>
            </a:ln>
          </p:spPr>
          <p:txBody>
            <a:bodyPr anchor="ctr"/>
            <a:p>
              <a:pPr algn="ctr"/>
              <a:endParaRPr lang="zh-CN" altLang="en-US" sz="3200" dirty="0">
                <a:latin typeface="Arial" panose="020B0604020202020204" pitchFamily="34" charset="0"/>
              </a:endParaRPr>
            </a:p>
          </p:txBody>
        </p:sp>
      </p:grpSp>
      <p:sp>
        <p:nvSpPr>
          <p:cNvPr id="11276" name="饼形 16"/>
          <p:cNvSpPr/>
          <p:nvPr/>
        </p:nvSpPr>
        <p:spPr>
          <a:xfrm>
            <a:off x="5184775" y="3579813"/>
            <a:ext cx="2232025" cy="2087562"/>
          </a:xfrm>
          <a:custGeom>
            <a:avLst/>
            <a:gdLst>
              <a:gd name="txL" fmla="*/ 326873 w 2232025"/>
              <a:gd name="txT" fmla="*/ 305716 h 2087562"/>
              <a:gd name="txR" fmla="*/ 1905152 w 2232025"/>
              <a:gd name="txB" fmla="*/ 1781846 h 2087562"/>
            </a:gdLst>
            <a:ahLst/>
            <a:cxnLst>
              <a:cxn ang="0">
                <a:pos x="2232025" y="1043781"/>
              </a:cxn>
              <a:cxn ang="5898240">
                <a:pos x="1116013" y="2087562"/>
              </a:cxn>
              <a:cxn ang="11796480">
                <a:pos x="0" y="1043781"/>
              </a:cxn>
              <a:cxn ang="17694720">
                <a:pos x="1116013" y="0"/>
              </a:cxn>
            </a:cxnLst>
            <a:rect l="txL" t="txT" r="txR" b="txB"/>
            <a:pathLst>
              <a:path w="2232025" h="2087562">
                <a:moveTo>
                  <a:pt x="1075507" y="688"/>
                </a:moveTo>
                <a:arcTo wR="1116013" hR="1043781" stAng="-5533430" swAng="18333280"/>
                <a:lnTo>
                  <a:pt x="1116013" y="1043781"/>
                </a:lnTo>
                <a:close/>
              </a:path>
            </a:pathLst>
          </a:custGeom>
          <a:solidFill>
            <a:schemeClr val="accent1"/>
          </a:solidFill>
          <a:ln w="25400" cap="flat" cmpd="sng">
            <a:solidFill>
              <a:srgbClr val="89A4A7"/>
            </a:solidFill>
            <a:prstDash val="solid"/>
            <a:miter/>
            <a:headEnd type="none" w="med" len="med"/>
            <a:tailEnd type="none" w="med" len="med"/>
          </a:ln>
        </p:spPr>
        <p:txBody>
          <a:bodyPr anchor="ctr"/>
          <a:p>
            <a:pPr algn="ctr"/>
            <a:endParaRPr lang="zh-CN" altLang="en-US" sz="3200" dirty="0">
              <a:latin typeface="Arial" panose="020B0604020202020204" pitchFamily="34" charset="0"/>
            </a:endParaRPr>
          </a:p>
        </p:txBody>
      </p:sp>
      <p:sp>
        <p:nvSpPr>
          <p:cNvPr id="11277" name="饼形 17"/>
          <p:cNvSpPr/>
          <p:nvPr/>
        </p:nvSpPr>
        <p:spPr>
          <a:xfrm rot="13114666">
            <a:off x="5222875" y="3565525"/>
            <a:ext cx="1944688" cy="1727200"/>
          </a:xfrm>
          <a:custGeom>
            <a:avLst/>
            <a:gdLst>
              <a:gd name="txL" fmla="*/ 284793 w 1944688"/>
              <a:gd name="txT" fmla="*/ 252942 h 1727200"/>
              <a:gd name="txR" fmla="*/ 1659895 w 1944688"/>
              <a:gd name="txB" fmla="*/ 1474258 h 1727200"/>
            </a:gdLst>
            <a:ahLst/>
            <a:cxnLst>
              <a:cxn ang="0">
                <a:pos x="1944688" y="863600"/>
              </a:cxn>
              <a:cxn ang="5898240">
                <a:pos x="972344" y="1727200"/>
              </a:cxn>
              <a:cxn ang="11796480">
                <a:pos x="0" y="863600"/>
              </a:cxn>
              <a:cxn ang="17694720">
                <a:pos x="972344" y="0"/>
              </a:cxn>
            </a:cxnLst>
            <a:rect l="txL" t="txT" r="txR" b="txB"/>
            <a:pathLst>
              <a:path w="1944688" h="1727200">
                <a:moveTo>
                  <a:pt x="1942140" y="801120"/>
                </a:moveTo>
                <a:arcTo wR="972344" hR="863600" stAng="-221174" swAng="2725353"/>
                <a:lnTo>
                  <a:pt x="972344" y="863600"/>
                </a:lnTo>
                <a:close/>
              </a:path>
            </a:pathLst>
          </a:custGeom>
          <a:solidFill>
            <a:schemeClr val="accent1"/>
          </a:solidFill>
          <a:ln w="25400" cap="flat" cmpd="sng">
            <a:solidFill>
              <a:srgbClr val="89A4A7"/>
            </a:solidFill>
            <a:prstDash val="solid"/>
            <a:miter/>
            <a:headEnd type="none" w="med" len="med"/>
            <a:tailEnd type="none" w="med" len="med"/>
          </a:ln>
        </p:spPr>
        <p:txBody>
          <a:bodyPr anchor="ctr"/>
          <a:p>
            <a:pPr algn="ctr"/>
            <a:endParaRPr lang="zh-CN" altLang="en-US" sz="3200" dirty="0">
              <a:latin typeface="Arial" panose="020B0604020202020204" pitchFamily="34" charset="0"/>
            </a:endParaRPr>
          </a:p>
        </p:txBody>
      </p:sp>
      <p:sp>
        <p:nvSpPr>
          <p:cNvPr id="11278" name="Text Box 5"/>
          <p:cNvSpPr txBox="1"/>
          <p:nvPr/>
        </p:nvSpPr>
        <p:spPr>
          <a:xfrm>
            <a:off x="4895850" y="4732338"/>
            <a:ext cx="3313113" cy="1260475"/>
          </a:xfrm>
          <a:prstGeom prst="rect">
            <a:avLst/>
          </a:prstGeom>
          <a:noFill/>
          <a:ln w="9525">
            <a:noFill/>
          </a:ln>
        </p:spPr>
        <p:txBody>
          <a:bodyPr>
            <a:spAutoFit/>
          </a:bodyPr>
          <a:p>
            <a:pPr algn="ctr">
              <a:lnSpc>
                <a:spcPct val="120000"/>
              </a:lnSpc>
            </a:pPr>
            <a:r>
              <a:rPr lang="en-US" altLang="zh-CN" sz="3200" b="1" dirty="0">
                <a:latin typeface="Times New Roman" panose="02020603050405020304" pitchFamily="2" charset="0"/>
                <a:cs typeface="Times New Roman" panose="02020603050405020304" pitchFamily="2" charset="0"/>
              </a:rPr>
              <a:t>______ %</a:t>
            </a:r>
            <a:endParaRPr lang="en-US" altLang="zh-CN" sz="3200" b="1" dirty="0">
              <a:latin typeface="Times New Roman" panose="02020603050405020304" pitchFamily="2" charset="0"/>
              <a:cs typeface="Times New Roman" panose="02020603050405020304" pitchFamily="2" charset="0"/>
            </a:endParaRPr>
          </a:p>
          <a:p>
            <a:pPr algn="ctr">
              <a:lnSpc>
                <a:spcPct val="120000"/>
              </a:lnSpc>
            </a:pPr>
            <a:r>
              <a:rPr lang="en-US" altLang="zh-CN" sz="3200" b="1" dirty="0">
                <a:latin typeface="Times New Roman" panose="02020603050405020304" pitchFamily="2" charset="0"/>
                <a:cs typeface="Times New Roman" panose="02020603050405020304" pitchFamily="2" charset="0"/>
              </a:rPr>
              <a:t> every day </a:t>
            </a:r>
            <a:endParaRPr lang="en-US" altLang="zh-CN" sz="3200" b="1" dirty="0">
              <a:latin typeface="Times New Roman" panose="02020603050405020304" pitchFamily="2" charset="0"/>
              <a:ea typeface="Times New Roman" panose="02020603050405020304" pitchFamily="2" charset="0"/>
            </a:endParaRPr>
          </a:p>
        </p:txBody>
      </p:sp>
      <p:sp>
        <p:nvSpPr>
          <p:cNvPr id="11279" name="Text Box 5"/>
          <p:cNvSpPr txBox="1"/>
          <p:nvPr/>
        </p:nvSpPr>
        <p:spPr>
          <a:xfrm>
            <a:off x="1008063" y="4732338"/>
            <a:ext cx="3313112" cy="1260475"/>
          </a:xfrm>
          <a:prstGeom prst="rect">
            <a:avLst/>
          </a:prstGeom>
          <a:noFill/>
          <a:ln w="9525">
            <a:noFill/>
          </a:ln>
        </p:spPr>
        <p:txBody>
          <a:bodyPr>
            <a:spAutoFit/>
          </a:bodyPr>
          <a:p>
            <a:pPr algn="ctr">
              <a:lnSpc>
                <a:spcPct val="120000"/>
              </a:lnSpc>
            </a:pPr>
            <a:r>
              <a:rPr lang="en-US" altLang="zh-CN" sz="3200" b="1" dirty="0">
                <a:latin typeface="Times New Roman" panose="02020603050405020304" pitchFamily="2" charset="0"/>
                <a:cs typeface="Times New Roman" panose="02020603050405020304" pitchFamily="2" charset="0"/>
              </a:rPr>
              <a:t>______ %</a:t>
            </a:r>
            <a:endParaRPr lang="en-US" altLang="zh-CN" sz="3200" b="1" dirty="0">
              <a:latin typeface="Times New Roman" panose="02020603050405020304" pitchFamily="2" charset="0"/>
              <a:cs typeface="Times New Roman" panose="02020603050405020304" pitchFamily="2" charset="0"/>
            </a:endParaRPr>
          </a:p>
          <a:p>
            <a:pPr algn="ctr">
              <a:lnSpc>
                <a:spcPct val="120000"/>
              </a:lnSpc>
            </a:pPr>
            <a:r>
              <a:rPr lang="en-US" altLang="zh-CN" sz="3200" b="1" dirty="0">
                <a:latin typeface="Times New Roman" panose="02020603050405020304" pitchFamily="2" charset="0"/>
                <a:cs typeface="Times New Roman" panose="02020603050405020304" pitchFamily="2" charset="0"/>
              </a:rPr>
              <a:t> 4-6 times a  week</a:t>
            </a:r>
            <a:endParaRPr lang="en-US" altLang="zh-CN" sz="3200" b="1" dirty="0">
              <a:latin typeface="Times New Roman" panose="02020603050405020304" pitchFamily="2" charset="0"/>
              <a:ea typeface="Times New Roman" panose="02020603050405020304" pitchFamily="2" charset="0"/>
            </a:endParaRPr>
          </a:p>
        </p:txBody>
      </p:sp>
      <p:sp>
        <p:nvSpPr>
          <p:cNvPr id="11280" name="Text Box 5"/>
          <p:cNvSpPr txBox="1"/>
          <p:nvPr/>
        </p:nvSpPr>
        <p:spPr>
          <a:xfrm>
            <a:off x="36513" y="3795713"/>
            <a:ext cx="2195512" cy="1700212"/>
          </a:xfrm>
          <a:prstGeom prst="rect">
            <a:avLst/>
          </a:prstGeom>
          <a:noFill/>
          <a:ln w="9525">
            <a:noFill/>
          </a:ln>
        </p:spPr>
        <p:txBody>
          <a:bodyPr>
            <a:spAutoFit/>
          </a:bodyPr>
          <a:p>
            <a:pPr>
              <a:lnSpc>
                <a:spcPct val="110000"/>
              </a:lnSpc>
            </a:pPr>
            <a:r>
              <a:rPr lang="en-US" altLang="zh-CN" sz="3200" b="1" dirty="0">
                <a:latin typeface="Times New Roman" panose="02020603050405020304" pitchFamily="2" charset="0"/>
                <a:cs typeface="Times New Roman" panose="02020603050405020304" pitchFamily="2" charset="0"/>
              </a:rPr>
              <a:t>______ %</a:t>
            </a:r>
            <a:endParaRPr lang="en-US" altLang="zh-CN" sz="3200" b="1" dirty="0">
              <a:latin typeface="Times New Roman" panose="02020603050405020304" pitchFamily="2" charset="0"/>
              <a:cs typeface="Times New Roman" panose="02020603050405020304" pitchFamily="2" charset="0"/>
            </a:endParaRPr>
          </a:p>
          <a:p>
            <a:pPr>
              <a:lnSpc>
                <a:spcPct val="110000"/>
              </a:lnSpc>
            </a:pPr>
            <a:r>
              <a:rPr lang="en-US" altLang="zh-CN" sz="3200" b="1" dirty="0">
                <a:latin typeface="Times New Roman" panose="02020603050405020304" pitchFamily="2" charset="0"/>
                <a:cs typeface="Times New Roman" panose="02020603050405020304" pitchFamily="2" charset="0"/>
              </a:rPr>
              <a:t>1-3 times </a:t>
            </a:r>
            <a:endParaRPr lang="en-US" altLang="zh-CN" sz="3200" b="1" dirty="0">
              <a:latin typeface="Times New Roman" panose="02020603050405020304" pitchFamily="2" charset="0"/>
              <a:cs typeface="Times New Roman" panose="02020603050405020304" pitchFamily="2" charset="0"/>
            </a:endParaRPr>
          </a:p>
          <a:p>
            <a:pPr>
              <a:lnSpc>
                <a:spcPct val="110000"/>
              </a:lnSpc>
            </a:pPr>
            <a:r>
              <a:rPr lang="en-US" altLang="zh-CN" sz="3200" b="1" dirty="0">
                <a:latin typeface="Times New Roman" panose="02020603050405020304" pitchFamily="2" charset="0"/>
                <a:cs typeface="Times New Roman" panose="02020603050405020304" pitchFamily="2" charset="0"/>
              </a:rPr>
              <a:t>a  week</a:t>
            </a:r>
            <a:endParaRPr lang="en-US" altLang="zh-CN" sz="3200" b="1" dirty="0">
              <a:latin typeface="Times New Roman" panose="02020603050405020304" pitchFamily="2" charset="0"/>
              <a:ea typeface="Times New Roman" panose="02020603050405020304" pitchFamily="2" charset="0"/>
            </a:endParaRPr>
          </a:p>
        </p:txBody>
      </p:sp>
      <p:sp>
        <p:nvSpPr>
          <p:cNvPr id="11281" name="Text Box 5"/>
          <p:cNvSpPr txBox="1"/>
          <p:nvPr/>
        </p:nvSpPr>
        <p:spPr>
          <a:xfrm>
            <a:off x="2808288" y="2787650"/>
            <a:ext cx="2195512" cy="1165225"/>
          </a:xfrm>
          <a:prstGeom prst="rect">
            <a:avLst/>
          </a:prstGeom>
          <a:noFill/>
          <a:ln w="9525">
            <a:noFill/>
          </a:ln>
        </p:spPr>
        <p:txBody>
          <a:bodyPr>
            <a:spAutoFit/>
          </a:bodyPr>
          <a:p>
            <a:pPr>
              <a:lnSpc>
                <a:spcPct val="110000"/>
              </a:lnSpc>
            </a:pPr>
            <a:r>
              <a:rPr lang="en-US" altLang="zh-CN" sz="3200" b="1" dirty="0">
                <a:latin typeface="Times New Roman" panose="02020603050405020304" pitchFamily="2" charset="0"/>
                <a:cs typeface="Times New Roman" panose="02020603050405020304" pitchFamily="2" charset="0"/>
              </a:rPr>
              <a:t>______ %</a:t>
            </a:r>
            <a:endParaRPr lang="en-US" altLang="zh-CN" sz="3200" b="1" dirty="0">
              <a:latin typeface="Times New Roman" panose="02020603050405020304" pitchFamily="2" charset="0"/>
              <a:cs typeface="Times New Roman" panose="02020603050405020304" pitchFamily="2" charset="0"/>
            </a:endParaRPr>
          </a:p>
          <a:p>
            <a:pPr>
              <a:lnSpc>
                <a:spcPct val="110000"/>
              </a:lnSpc>
            </a:pPr>
            <a:r>
              <a:rPr lang="en-US" altLang="zh-CN" sz="3200" b="1" dirty="0">
                <a:latin typeface="Times New Roman" panose="02020603050405020304" pitchFamily="2" charset="0"/>
                <a:cs typeface="Times New Roman" panose="02020603050405020304" pitchFamily="2" charset="0"/>
              </a:rPr>
              <a:t> no exercise</a:t>
            </a:r>
            <a:endParaRPr lang="en-US" altLang="zh-CN" sz="3200" b="1" dirty="0">
              <a:latin typeface="Times New Roman" panose="02020603050405020304" pitchFamily="2" charset="0"/>
              <a:ea typeface="Times New Roman" panose="02020603050405020304" pitchFamily="2" charset="0"/>
            </a:endParaRPr>
          </a:p>
        </p:txBody>
      </p:sp>
      <p:cxnSp>
        <p:nvCxnSpPr>
          <p:cNvPr id="11282" name="直接连接符 23"/>
          <p:cNvCxnSpPr/>
          <p:nvPr/>
        </p:nvCxnSpPr>
        <p:spPr>
          <a:xfrm flipH="1">
            <a:off x="5761038" y="2500313"/>
            <a:ext cx="71437" cy="1008062"/>
          </a:xfrm>
          <a:prstGeom prst="line">
            <a:avLst/>
          </a:prstGeom>
          <a:ln w="38100" cap="flat" cmpd="sng">
            <a:solidFill>
              <a:srgbClr val="B6DCDF"/>
            </a:solidFill>
            <a:prstDash val="solid"/>
            <a:headEnd type="none" w="med" len="med"/>
            <a:tailEnd type="none" w="med" len="med"/>
          </a:ln>
        </p:spPr>
      </p:cxnSp>
      <p:cxnSp>
        <p:nvCxnSpPr>
          <p:cNvPr id="11283" name="直接连接符 24"/>
          <p:cNvCxnSpPr/>
          <p:nvPr/>
        </p:nvCxnSpPr>
        <p:spPr>
          <a:xfrm>
            <a:off x="1800225" y="2571750"/>
            <a:ext cx="360363" cy="1008063"/>
          </a:xfrm>
          <a:prstGeom prst="line">
            <a:avLst/>
          </a:prstGeom>
          <a:ln w="38100" cap="flat" cmpd="sng">
            <a:solidFill>
              <a:srgbClr val="B6DCDF"/>
            </a:solidFill>
            <a:prstDash val="solid"/>
            <a:headEnd type="none" w="med" len="med"/>
            <a:tailEnd type="none" w="med" len="med"/>
          </a:ln>
        </p:spPr>
      </p:cxnSp>
      <p:sp>
        <p:nvSpPr>
          <p:cNvPr id="11284" name="Text Box 5"/>
          <p:cNvSpPr txBox="1"/>
          <p:nvPr/>
        </p:nvSpPr>
        <p:spPr>
          <a:xfrm>
            <a:off x="6048375" y="1347788"/>
            <a:ext cx="793750" cy="641350"/>
          </a:xfrm>
          <a:prstGeom prst="rect">
            <a:avLst/>
          </a:prstGeom>
          <a:noFill/>
          <a:ln w="9525">
            <a:noFill/>
          </a:ln>
        </p:spPr>
        <p:txBody>
          <a:bodyPr>
            <a:spAutoFit/>
          </a:bodyPr>
          <a:p>
            <a:pPr>
              <a:spcBef>
                <a:spcPct val="50000"/>
              </a:spcBef>
            </a:pPr>
            <a:r>
              <a:rPr lang="en-US" altLang="zh-CN" sz="3600" b="1" dirty="0">
                <a:solidFill>
                  <a:srgbClr val="FF0000"/>
                </a:solidFill>
                <a:latin typeface="Arial" panose="020B0604020202020204" pitchFamily="34" charset="0"/>
              </a:rPr>
              <a:t>10</a:t>
            </a:r>
            <a:endParaRPr lang="en-US" altLang="zh-CN" sz="3600" b="1" dirty="0">
              <a:solidFill>
                <a:srgbClr val="FF0000"/>
              </a:solidFill>
              <a:latin typeface="Arial" panose="020B0604020202020204" pitchFamily="34" charset="0"/>
            </a:endParaRPr>
          </a:p>
        </p:txBody>
      </p:sp>
      <p:sp>
        <p:nvSpPr>
          <p:cNvPr id="11285" name="Text Box 6"/>
          <p:cNvSpPr txBox="1"/>
          <p:nvPr/>
        </p:nvSpPr>
        <p:spPr>
          <a:xfrm>
            <a:off x="3024188" y="2643188"/>
            <a:ext cx="1152525" cy="641350"/>
          </a:xfrm>
          <a:prstGeom prst="rect">
            <a:avLst/>
          </a:prstGeom>
          <a:noFill/>
          <a:ln w="9525">
            <a:noFill/>
          </a:ln>
        </p:spPr>
        <p:txBody>
          <a:bodyPr>
            <a:spAutoFit/>
          </a:bodyPr>
          <a:p>
            <a:pPr>
              <a:spcBef>
                <a:spcPct val="50000"/>
              </a:spcBef>
            </a:pPr>
            <a:r>
              <a:rPr lang="en-US" altLang="zh-CN" sz="3600" b="1" dirty="0">
                <a:solidFill>
                  <a:srgbClr val="FF0000"/>
                </a:solidFill>
                <a:latin typeface="Arial" panose="020B0604020202020204" pitchFamily="34" charset="0"/>
              </a:rPr>
              <a:t>20</a:t>
            </a:r>
            <a:endParaRPr lang="en-US" altLang="zh-CN" sz="3600" b="1" dirty="0">
              <a:solidFill>
                <a:srgbClr val="FF0000"/>
              </a:solidFill>
              <a:latin typeface="Arial" panose="020B0604020202020204" pitchFamily="34" charset="0"/>
            </a:endParaRPr>
          </a:p>
        </p:txBody>
      </p:sp>
      <p:sp>
        <p:nvSpPr>
          <p:cNvPr id="11286" name="Text Box 7"/>
          <p:cNvSpPr txBox="1"/>
          <p:nvPr/>
        </p:nvSpPr>
        <p:spPr>
          <a:xfrm>
            <a:off x="936625" y="1419225"/>
            <a:ext cx="935038" cy="641350"/>
          </a:xfrm>
          <a:prstGeom prst="rect">
            <a:avLst/>
          </a:prstGeom>
          <a:noFill/>
          <a:ln w="9525">
            <a:noFill/>
          </a:ln>
        </p:spPr>
        <p:txBody>
          <a:bodyPr>
            <a:spAutoFit/>
          </a:bodyPr>
          <a:p>
            <a:pPr>
              <a:spcBef>
                <a:spcPct val="50000"/>
              </a:spcBef>
            </a:pPr>
            <a:r>
              <a:rPr lang="en-US" altLang="zh-CN" sz="3600" b="1" dirty="0">
                <a:solidFill>
                  <a:srgbClr val="FF0000"/>
                </a:solidFill>
                <a:latin typeface="Arial" panose="020B0604020202020204" pitchFamily="34" charset="0"/>
              </a:rPr>
              <a:t>15</a:t>
            </a:r>
            <a:endParaRPr lang="en-US" altLang="zh-CN" sz="3600" b="1" dirty="0">
              <a:solidFill>
                <a:srgbClr val="FF0000"/>
              </a:solidFill>
              <a:latin typeface="Arial" panose="020B0604020202020204" pitchFamily="34" charset="0"/>
            </a:endParaRPr>
          </a:p>
        </p:txBody>
      </p:sp>
      <p:sp>
        <p:nvSpPr>
          <p:cNvPr id="11287" name="Text Box 9"/>
          <p:cNvSpPr txBox="1"/>
          <p:nvPr/>
        </p:nvSpPr>
        <p:spPr>
          <a:xfrm>
            <a:off x="431800" y="3651250"/>
            <a:ext cx="863600" cy="641350"/>
          </a:xfrm>
          <a:prstGeom prst="rect">
            <a:avLst/>
          </a:prstGeom>
          <a:noFill/>
          <a:ln w="9525">
            <a:noFill/>
          </a:ln>
        </p:spPr>
        <p:txBody>
          <a:bodyPr>
            <a:spAutoFit/>
          </a:bodyPr>
          <a:p>
            <a:pPr>
              <a:spcBef>
                <a:spcPct val="50000"/>
              </a:spcBef>
            </a:pPr>
            <a:r>
              <a:rPr lang="en-US" altLang="zh-CN" sz="3600" b="1" dirty="0">
                <a:solidFill>
                  <a:srgbClr val="FF0000"/>
                </a:solidFill>
                <a:latin typeface="Arial" panose="020B0604020202020204" pitchFamily="34" charset="0"/>
              </a:rPr>
              <a:t>20</a:t>
            </a:r>
            <a:endParaRPr lang="en-US" altLang="zh-CN" sz="3600" b="1" dirty="0">
              <a:solidFill>
                <a:srgbClr val="FF0000"/>
              </a:solidFill>
              <a:latin typeface="Arial" panose="020B0604020202020204" pitchFamily="34" charset="0"/>
            </a:endParaRPr>
          </a:p>
        </p:txBody>
      </p:sp>
      <p:sp>
        <p:nvSpPr>
          <p:cNvPr id="11288" name="Text Box 10"/>
          <p:cNvSpPr txBox="1"/>
          <p:nvPr/>
        </p:nvSpPr>
        <p:spPr>
          <a:xfrm>
            <a:off x="2232025" y="4587875"/>
            <a:ext cx="936625" cy="641350"/>
          </a:xfrm>
          <a:prstGeom prst="rect">
            <a:avLst/>
          </a:prstGeom>
          <a:noFill/>
          <a:ln w="9525">
            <a:noFill/>
          </a:ln>
        </p:spPr>
        <p:txBody>
          <a:bodyPr>
            <a:spAutoFit/>
          </a:bodyPr>
          <a:p>
            <a:pPr>
              <a:spcBef>
                <a:spcPct val="50000"/>
              </a:spcBef>
            </a:pPr>
            <a:r>
              <a:rPr lang="en-US" altLang="zh-CN" sz="3600" b="1" dirty="0">
                <a:solidFill>
                  <a:srgbClr val="FF0000"/>
                </a:solidFill>
                <a:latin typeface="Arial" panose="020B0604020202020204" pitchFamily="34" charset="0"/>
              </a:rPr>
              <a:t>45</a:t>
            </a:r>
            <a:endParaRPr lang="en-US" altLang="zh-CN" sz="3600" b="1" dirty="0">
              <a:solidFill>
                <a:srgbClr val="FF0000"/>
              </a:solidFill>
              <a:latin typeface="Arial" panose="020B0604020202020204" pitchFamily="34" charset="0"/>
            </a:endParaRPr>
          </a:p>
        </p:txBody>
      </p:sp>
      <p:sp>
        <p:nvSpPr>
          <p:cNvPr id="11289" name="Text Box 7"/>
          <p:cNvSpPr txBox="1"/>
          <p:nvPr/>
        </p:nvSpPr>
        <p:spPr>
          <a:xfrm>
            <a:off x="5761038" y="4587875"/>
            <a:ext cx="935037" cy="641350"/>
          </a:xfrm>
          <a:prstGeom prst="rect">
            <a:avLst/>
          </a:prstGeom>
          <a:noFill/>
          <a:ln w="9525">
            <a:noFill/>
          </a:ln>
        </p:spPr>
        <p:txBody>
          <a:bodyPr>
            <a:spAutoFit/>
          </a:bodyPr>
          <a:p>
            <a:pPr>
              <a:spcBef>
                <a:spcPct val="50000"/>
              </a:spcBef>
            </a:pPr>
            <a:r>
              <a:rPr lang="en-US" altLang="zh-CN" sz="3600" b="1" dirty="0">
                <a:solidFill>
                  <a:srgbClr val="FF0000"/>
                </a:solidFill>
                <a:latin typeface="Arial" panose="020B0604020202020204" pitchFamily="34" charset="0"/>
              </a:rPr>
              <a:t>90</a:t>
            </a:r>
            <a:endParaRPr lang="en-US" altLang="zh-CN" sz="3600" b="1" dirty="0">
              <a:solidFill>
                <a:srgbClr val="FF0000"/>
              </a:solidFill>
              <a:latin typeface="Arial" panose="020B0604020202020204" pitchFamily="34"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slide(fromBottom)">
                                      <p:cBhvr>
                                        <p:cTn id="7" dur="5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267"/>
                                        </p:tgtEl>
                                        <p:attrNameLst>
                                          <p:attrName>style.visibility</p:attrName>
                                        </p:attrNameLst>
                                      </p:cBhvr>
                                      <p:to>
                                        <p:strVal val="visible"/>
                                      </p:to>
                                    </p:set>
                                    <p:animEffect transition="in" filter="wipe(up)">
                                      <p:cBhvr>
                                        <p:cTn id="12" dur="500"/>
                                        <p:tgtEl>
                                          <p:spTgt spid="11267"/>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1268"/>
                                        </p:tgtEl>
                                        <p:attrNameLst>
                                          <p:attrName>style.visibility</p:attrName>
                                        </p:attrNameLst>
                                      </p:cBhvr>
                                      <p:to>
                                        <p:strVal val="visible"/>
                                      </p:to>
                                    </p:set>
                                    <p:animEffect transition="in" filter="wipe(up)">
                                      <p:cBhvr>
                                        <p:cTn id="15" dur="500"/>
                                        <p:tgtEl>
                                          <p:spTgt spid="11268"/>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1269"/>
                                        </p:tgtEl>
                                        <p:attrNameLst>
                                          <p:attrName>style.visibility</p:attrName>
                                        </p:attrNameLst>
                                      </p:cBhvr>
                                      <p:to>
                                        <p:strVal val="visible"/>
                                      </p:to>
                                    </p:set>
                                    <p:animEffect transition="in" filter="wipe(up)">
                                      <p:cBhvr>
                                        <p:cTn id="18" dur="500"/>
                                        <p:tgtEl>
                                          <p:spTgt spid="1126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1270"/>
                                        </p:tgtEl>
                                        <p:attrNameLst>
                                          <p:attrName>style.visibility</p:attrName>
                                        </p:attrNameLst>
                                      </p:cBhvr>
                                      <p:to>
                                        <p:strVal val="visible"/>
                                      </p:to>
                                    </p:set>
                                    <p:animEffect transition="in" filter="wipe(up)">
                                      <p:cBhvr>
                                        <p:cTn id="21" dur="500"/>
                                        <p:tgtEl>
                                          <p:spTgt spid="11270"/>
                                        </p:tgtEl>
                                      </p:cBhvr>
                                    </p:animEffect>
                                  </p:childTnLst>
                                </p:cTn>
                              </p:par>
                              <p:par>
                                <p:cTn id="22" presetID="22" presetClass="entr" presetSubtype="1" fill="hold" nodeType="withEffect">
                                  <p:stCondLst>
                                    <p:cond delay="0"/>
                                  </p:stCondLst>
                                  <p:childTnLst>
                                    <p:set>
                                      <p:cBhvr>
                                        <p:cTn id="23" dur="1" fill="hold">
                                          <p:stCondLst>
                                            <p:cond delay="0"/>
                                          </p:stCondLst>
                                        </p:cTn>
                                        <p:tgtEl>
                                          <p:spTgt spid="11271"/>
                                        </p:tgtEl>
                                        <p:attrNameLst>
                                          <p:attrName>style.visibility</p:attrName>
                                        </p:attrNameLst>
                                      </p:cBhvr>
                                      <p:to>
                                        <p:strVal val="visible"/>
                                      </p:to>
                                    </p:set>
                                    <p:animEffect transition="in" filter="wipe(up)">
                                      <p:cBhvr>
                                        <p:cTn id="24" dur="500"/>
                                        <p:tgtEl>
                                          <p:spTgt spid="11271"/>
                                        </p:tgtEl>
                                      </p:cBhvr>
                                    </p:animEffect>
                                  </p:childTnLst>
                                </p:cTn>
                              </p:par>
                              <p:par>
                                <p:cTn id="25" presetID="22" presetClass="entr" presetSubtype="1" fill="hold" nodeType="withEffect">
                                  <p:stCondLst>
                                    <p:cond delay="0"/>
                                  </p:stCondLst>
                                  <p:childTnLst>
                                    <p:set>
                                      <p:cBhvr>
                                        <p:cTn id="26" dur="1" fill="hold">
                                          <p:stCondLst>
                                            <p:cond delay="0"/>
                                          </p:stCondLst>
                                        </p:cTn>
                                        <p:tgtEl>
                                          <p:spTgt spid="11276"/>
                                        </p:tgtEl>
                                        <p:attrNameLst>
                                          <p:attrName>style.visibility</p:attrName>
                                        </p:attrNameLst>
                                      </p:cBhvr>
                                      <p:to>
                                        <p:strVal val="visible"/>
                                      </p:to>
                                    </p:set>
                                    <p:animEffect transition="in" filter="wipe(up)">
                                      <p:cBhvr>
                                        <p:cTn id="27" dur="500"/>
                                        <p:tgtEl>
                                          <p:spTgt spid="11276"/>
                                        </p:tgtEl>
                                      </p:cBhvr>
                                    </p:animEffect>
                                  </p:childTnLst>
                                </p:cTn>
                              </p:par>
                              <p:par>
                                <p:cTn id="28" presetID="22" presetClass="entr" presetSubtype="1" fill="hold" nodeType="withEffect">
                                  <p:stCondLst>
                                    <p:cond delay="0"/>
                                  </p:stCondLst>
                                  <p:childTnLst>
                                    <p:set>
                                      <p:cBhvr>
                                        <p:cTn id="29" dur="1" fill="hold">
                                          <p:stCondLst>
                                            <p:cond delay="0"/>
                                          </p:stCondLst>
                                        </p:cTn>
                                        <p:tgtEl>
                                          <p:spTgt spid="11277"/>
                                        </p:tgtEl>
                                        <p:attrNameLst>
                                          <p:attrName>style.visibility</p:attrName>
                                        </p:attrNameLst>
                                      </p:cBhvr>
                                      <p:to>
                                        <p:strVal val="visible"/>
                                      </p:to>
                                    </p:set>
                                    <p:animEffect transition="in" filter="wipe(up)">
                                      <p:cBhvr>
                                        <p:cTn id="30" dur="500"/>
                                        <p:tgtEl>
                                          <p:spTgt spid="11277"/>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11278"/>
                                        </p:tgtEl>
                                        <p:attrNameLst>
                                          <p:attrName>style.visibility</p:attrName>
                                        </p:attrNameLst>
                                      </p:cBhvr>
                                      <p:to>
                                        <p:strVal val="visible"/>
                                      </p:to>
                                    </p:set>
                                    <p:animEffect transition="in" filter="wipe(up)">
                                      <p:cBhvr>
                                        <p:cTn id="33" dur="500"/>
                                        <p:tgtEl>
                                          <p:spTgt spid="11278"/>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1279"/>
                                        </p:tgtEl>
                                        <p:attrNameLst>
                                          <p:attrName>style.visibility</p:attrName>
                                        </p:attrNameLst>
                                      </p:cBhvr>
                                      <p:to>
                                        <p:strVal val="visible"/>
                                      </p:to>
                                    </p:set>
                                    <p:animEffect transition="in" filter="wipe(up)">
                                      <p:cBhvr>
                                        <p:cTn id="36" dur="500"/>
                                        <p:tgtEl>
                                          <p:spTgt spid="11279"/>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11280"/>
                                        </p:tgtEl>
                                        <p:attrNameLst>
                                          <p:attrName>style.visibility</p:attrName>
                                        </p:attrNameLst>
                                      </p:cBhvr>
                                      <p:to>
                                        <p:strVal val="visible"/>
                                      </p:to>
                                    </p:set>
                                    <p:animEffect transition="in" filter="wipe(up)">
                                      <p:cBhvr>
                                        <p:cTn id="39" dur="500"/>
                                        <p:tgtEl>
                                          <p:spTgt spid="11280"/>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11281"/>
                                        </p:tgtEl>
                                        <p:attrNameLst>
                                          <p:attrName>style.visibility</p:attrName>
                                        </p:attrNameLst>
                                      </p:cBhvr>
                                      <p:to>
                                        <p:strVal val="visible"/>
                                      </p:to>
                                    </p:set>
                                    <p:animEffect transition="in" filter="wipe(up)">
                                      <p:cBhvr>
                                        <p:cTn id="42" dur="500"/>
                                        <p:tgtEl>
                                          <p:spTgt spid="11281"/>
                                        </p:tgtEl>
                                      </p:cBhvr>
                                    </p:animEffect>
                                  </p:childTnLst>
                                </p:cTn>
                              </p:par>
                              <p:par>
                                <p:cTn id="43" presetID="22" presetClass="entr" presetSubtype="1" fill="hold" nodeType="withEffect">
                                  <p:stCondLst>
                                    <p:cond delay="0"/>
                                  </p:stCondLst>
                                  <p:childTnLst>
                                    <p:set>
                                      <p:cBhvr>
                                        <p:cTn id="44" dur="1" fill="hold">
                                          <p:stCondLst>
                                            <p:cond delay="0"/>
                                          </p:stCondLst>
                                        </p:cTn>
                                        <p:tgtEl>
                                          <p:spTgt spid="11282"/>
                                        </p:tgtEl>
                                        <p:attrNameLst>
                                          <p:attrName>style.visibility</p:attrName>
                                        </p:attrNameLst>
                                      </p:cBhvr>
                                      <p:to>
                                        <p:strVal val="visible"/>
                                      </p:to>
                                    </p:set>
                                    <p:animEffect transition="in" filter="wipe(up)">
                                      <p:cBhvr>
                                        <p:cTn id="45" dur="500"/>
                                        <p:tgtEl>
                                          <p:spTgt spid="11282"/>
                                        </p:tgtEl>
                                      </p:cBhvr>
                                    </p:animEffect>
                                  </p:childTnLst>
                                </p:cTn>
                              </p:par>
                              <p:par>
                                <p:cTn id="46" presetID="22" presetClass="entr" presetSubtype="1" fill="hold" nodeType="withEffect">
                                  <p:stCondLst>
                                    <p:cond delay="0"/>
                                  </p:stCondLst>
                                  <p:childTnLst>
                                    <p:set>
                                      <p:cBhvr>
                                        <p:cTn id="47" dur="1" fill="hold">
                                          <p:stCondLst>
                                            <p:cond delay="0"/>
                                          </p:stCondLst>
                                        </p:cTn>
                                        <p:tgtEl>
                                          <p:spTgt spid="11283"/>
                                        </p:tgtEl>
                                        <p:attrNameLst>
                                          <p:attrName>style.visibility</p:attrName>
                                        </p:attrNameLst>
                                      </p:cBhvr>
                                      <p:to>
                                        <p:strVal val="visible"/>
                                      </p:to>
                                    </p:set>
                                    <p:animEffect transition="in" filter="wipe(up)">
                                      <p:cBhvr>
                                        <p:cTn id="48" dur="500"/>
                                        <p:tgtEl>
                                          <p:spTgt spid="11283"/>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11286"/>
                                        </p:tgtEl>
                                        <p:attrNameLst>
                                          <p:attrName>style.visibility</p:attrName>
                                        </p:attrNameLst>
                                      </p:cBhvr>
                                      <p:to>
                                        <p:strVal val="visible"/>
                                      </p:to>
                                    </p:set>
                                    <p:animEffect transition="in" filter="blinds(horizontal)">
                                      <p:cBhvr>
                                        <p:cTn id="53" dur="500"/>
                                        <p:tgtEl>
                                          <p:spTgt spid="11286"/>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11287"/>
                                        </p:tgtEl>
                                        <p:attrNameLst>
                                          <p:attrName>style.visibility</p:attrName>
                                        </p:attrNameLst>
                                      </p:cBhvr>
                                      <p:to>
                                        <p:strVal val="visible"/>
                                      </p:to>
                                    </p:set>
                                    <p:animEffect transition="in" filter="blinds(horizontal)">
                                      <p:cBhvr>
                                        <p:cTn id="58" dur="500"/>
                                        <p:tgtEl>
                                          <p:spTgt spid="11287"/>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11285"/>
                                        </p:tgtEl>
                                        <p:attrNameLst>
                                          <p:attrName>style.visibility</p:attrName>
                                        </p:attrNameLst>
                                      </p:cBhvr>
                                      <p:to>
                                        <p:strVal val="visible"/>
                                      </p:to>
                                    </p:set>
                                    <p:animEffect transition="in" filter="blinds(horizontal)">
                                      <p:cBhvr>
                                        <p:cTn id="63" dur="500"/>
                                        <p:tgtEl>
                                          <p:spTgt spid="11285"/>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11288"/>
                                        </p:tgtEl>
                                        <p:attrNameLst>
                                          <p:attrName>style.visibility</p:attrName>
                                        </p:attrNameLst>
                                      </p:cBhvr>
                                      <p:to>
                                        <p:strVal val="visible"/>
                                      </p:to>
                                    </p:set>
                                    <p:animEffect transition="in" filter="blinds(horizontal)">
                                      <p:cBhvr>
                                        <p:cTn id="68" dur="500"/>
                                        <p:tgtEl>
                                          <p:spTgt spid="11288"/>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11284"/>
                                        </p:tgtEl>
                                        <p:attrNameLst>
                                          <p:attrName>style.visibility</p:attrName>
                                        </p:attrNameLst>
                                      </p:cBhvr>
                                      <p:to>
                                        <p:strVal val="visible"/>
                                      </p:to>
                                    </p:set>
                                    <p:animEffect transition="in" filter="blinds(horizontal)">
                                      <p:cBhvr>
                                        <p:cTn id="73" dur="500"/>
                                        <p:tgtEl>
                                          <p:spTgt spid="11284"/>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11289"/>
                                        </p:tgtEl>
                                        <p:attrNameLst>
                                          <p:attrName>style.visibility</p:attrName>
                                        </p:attrNameLst>
                                      </p:cBhvr>
                                      <p:to>
                                        <p:strVal val="visible"/>
                                      </p:to>
                                    </p:set>
                                    <p:animEffect transition="in" filter="blinds(horizontal)">
                                      <p:cBhvr>
                                        <p:cTn id="78" dur="500"/>
                                        <p:tgtEl>
                                          <p:spTgt spid="11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p:bldP spid="11268" grpId="0"/>
      <p:bldP spid="11269" grpId="0"/>
      <p:bldP spid="11270" grpId="0"/>
      <p:bldP spid="11278" grpId="0"/>
      <p:bldP spid="11279" grpId="0"/>
      <p:bldP spid="11280" grpId="0"/>
      <p:bldP spid="11281" grpId="0"/>
      <p:bldP spid="11284" grpId="0"/>
      <p:bldP spid="11285" grpId="0"/>
      <p:bldP spid="11286" grpId="0"/>
      <p:bldP spid="11287" grpId="0"/>
      <p:bldP spid="11288" grpId="0"/>
      <p:bldP spid="1128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2290" name="组合 20"/>
          <p:cNvGrpSpPr/>
          <p:nvPr/>
        </p:nvGrpSpPr>
        <p:grpSpPr>
          <a:xfrm>
            <a:off x="2749550" y="2513013"/>
            <a:ext cx="2325688" cy="2290762"/>
            <a:chOff x="0" y="0"/>
            <a:chExt cx="2326740" cy="2290871"/>
          </a:xfrm>
        </p:grpSpPr>
        <p:sp>
          <p:nvSpPr>
            <p:cNvPr id="12291" name="饼形 5"/>
            <p:cNvSpPr/>
            <p:nvPr/>
          </p:nvSpPr>
          <p:spPr>
            <a:xfrm rot="1959338">
              <a:off x="95293" y="203210"/>
              <a:ext cx="2231447" cy="2087661"/>
            </a:xfrm>
            <a:custGeom>
              <a:avLst/>
              <a:gdLst>
                <a:gd name="txL" fmla="*/ 326788 w 2231447"/>
                <a:gd name="txT" fmla="*/ 305731 h 2087661"/>
                <a:gd name="txR" fmla="*/ 1904659 w 2231447"/>
                <a:gd name="txB" fmla="*/ 1781930 h 2087661"/>
              </a:gdLst>
              <a:ahLst/>
              <a:cxnLst>
                <a:cxn ang="0">
                  <a:pos x="2231447" y="1043831"/>
                </a:cxn>
                <a:cxn ang="5898240">
                  <a:pos x="1115724" y="2087661"/>
                </a:cxn>
                <a:cxn ang="11796480">
                  <a:pos x="0" y="1043831"/>
                </a:cxn>
                <a:cxn ang="17694720">
                  <a:pos x="1115724" y="0"/>
                </a:cxn>
              </a:cxnLst>
              <a:rect l="txL" t="txT" r="txR" b="txB"/>
              <a:pathLst>
                <a:path w="2231447" h="2087661">
                  <a:moveTo>
                    <a:pt x="1075216" y="688"/>
                  </a:moveTo>
                  <a:arcTo wR="1115724" hR="1043831" stAng="-5533426" swAng="17340905"/>
                  <a:lnTo>
                    <a:pt x="1115724" y="1043831"/>
                  </a:lnTo>
                  <a:close/>
                </a:path>
              </a:pathLst>
            </a:custGeom>
            <a:solidFill>
              <a:schemeClr val="accent1"/>
            </a:solidFill>
            <a:ln w="25400" cap="flat" cmpd="sng">
              <a:solidFill>
                <a:srgbClr val="89A4A7"/>
              </a:solidFill>
              <a:prstDash val="solid"/>
              <a:miter/>
              <a:headEnd type="none" w="med" len="med"/>
              <a:tailEnd type="none" w="med" len="med"/>
            </a:ln>
          </p:spPr>
          <p:txBody>
            <a:bodyPr anchor="ctr"/>
            <a:p>
              <a:pPr algn="ctr"/>
              <a:endParaRPr lang="zh-CN" altLang="en-US" sz="3200" dirty="0">
                <a:latin typeface="Arial" panose="020B0604020202020204" pitchFamily="34" charset="0"/>
              </a:endParaRPr>
            </a:p>
          </p:txBody>
        </p:sp>
        <p:sp>
          <p:nvSpPr>
            <p:cNvPr id="12292" name="饼形 14"/>
            <p:cNvSpPr/>
            <p:nvPr/>
          </p:nvSpPr>
          <p:spPr>
            <a:xfrm rot="1112696">
              <a:off x="81000" y="0"/>
              <a:ext cx="2231446" cy="2087661"/>
            </a:xfrm>
            <a:custGeom>
              <a:avLst/>
              <a:gdLst>
                <a:gd name="txL" fmla="*/ 326788 w 2231446"/>
                <a:gd name="txT" fmla="*/ 305731 h 2087661"/>
                <a:gd name="txR" fmla="*/ 1904658 w 2231446"/>
                <a:gd name="txB" fmla="*/ 1781930 h 2087661"/>
              </a:gdLst>
              <a:ahLst/>
              <a:cxnLst>
                <a:cxn ang="0">
                  <a:pos x="2231446" y="1043831"/>
                </a:cxn>
                <a:cxn ang="5898240">
                  <a:pos x="1115723" y="2087661"/>
                </a:cxn>
                <a:cxn ang="11796480">
                  <a:pos x="0" y="1043831"/>
                </a:cxn>
                <a:cxn ang="17694720">
                  <a:pos x="1115723" y="0"/>
                </a:cxn>
              </a:cxnLst>
              <a:rect l="txL" t="txT" r="txR" b="txB"/>
              <a:pathLst>
                <a:path w="2231446" h="2087661">
                  <a:moveTo>
                    <a:pt x="1075216" y="688"/>
                  </a:moveTo>
                  <a:arcTo wR="1115723" hR="1043831" stAng="-5533426" swAng="794749"/>
                  <a:lnTo>
                    <a:pt x="1115723" y="1043831"/>
                  </a:lnTo>
                  <a:close/>
                </a:path>
              </a:pathLst>
            </a:custGeom>
            <a:solidFill>
              <a:schemeClr val="accent1"/>
            </a:solidFill>
            <a:ln w="25400" cap="flat" cmpd="sng">
              <a:solidFill>
                <a:srgbClr val="89A4A7"/>
              </a:solidFill>
              <a:prstDash val="solid"/>
              <a:miter/>
              <a:headEnd type="none" w="med" len="med"/>
              <a:tailEnd type="none" w="med" len="med"/>
            </a:ln>
          </p:spPr>
          <p:txBody>
            <a:bodyPr anchor="ctr"/>
            <a:p>
              <a:pPr algn="ctr"/>
              <a:endParaRPr lang="zh-CN" altLang="en-US" sz="3200" dirty="0">
                <a:latin typeface="Arial" panose="020B0604020202020204" pitchFamily="34" charset="0"/>
              </a:endParaRPr>
            </a:p>
          </p:txBody>
        </p:sp>
        <p:sp>
          <p:nvSpPr>
            <p:cNvPr id="12293" name="饼形 15"/>
            <p:cNvSpPr/>
            <p:nvPr/>
          </p:nvSpPr>
          <p:spPr>
            <a:xfrm rot="20094382">
              <a:off x="0" y="1587"/>
              <a:ext cx="2231447" cy="2087662"/>
            </a:xfrm>
            <a:custGeom>
              <a:avLst/>
              <a:gdLst>
                <a:gd name="txL" fmla="*/ 326788 w 2231447"/>
                <a:gd name="txT" fmla="*/ 305731 h 2087662"/>
                <a:gd name="txR" fmla="*/ 1904659 w 2231447"/>
                <a:gd name="txB" fmla="*/ 1781931 h 2087662"/>
              </a:gdLst>
              <a:ahLst/>
              <a:cxnLst>
                <a:cxn ang="0">
                  <a:pos x="2231447" y="1043831"/>
                </a:cxn>
                <a:cxn ang="5898240">
                  <a:pos x="1115724" y="2087662"/>
                </a:cxn>
                <a:cxn ang="11796480">
                  <a:pos x="0" y="1043831"/>
                </a:cxn>
                <a:cxn ang="17694720">
                  <a:pos x="1115724" y="0"/>
                </a:cxn>
              </a:cxnLst>
              <a:rect l="txL" t="txT" r="txR" b="txB"/>
              <a:pathLst>
                <a:path w="2231447" h="2087662">
                  <a:moveTo>
                    <a:pt x="910706" y="17774"/>
                  </a:moveTo>
                  <a:arcTo wR="1115724" hR="1043831" stAng="-6077973" swAng="2784942"/>
                  <a:lnTo>
                    <a:pt x="1115724" y="1043831"/>
                  </a:lnTo>
                  <a:close/>
                </a:path>
              </a:pathLst>
            </a:custGeom>
            <a:solidFill>
              <a:schemeClr val="accent1"/>
            </a:solidFill>
            <a:ln w="25400" cap="flat" cmpd="sng">
              <a:solidFill>
                <a:srgbClr val="89A4A7"/>
              </a:solidFill>
              <a:prstDash val="solid"/>
              <a:miter/>
              <a:headEnd type="none" w="med" len="med"/>
              <a:tailEnd type="none" w="med" len="med"/>
            </a:ln>
          </p:spPr>
          <p:txBody>
            <a:bodyPr anchor="ctr"/>
            <a:p>
              <a:pPr algn="ctr"/>
              <a:endParaRPr lang="zh-CN" altLang="en-US" sz="3200" dirty="0">
                <a:latin typeface="Arial" panose="020B0604020202020204" pitchFamily="34" charset="0"/>
              </a:endParaRPr>
            </a:p>
          </p:txBody>
        </p:sp>
      </p:grpSp>
      <p:sp>
        <p:nvSpPr>
          <p:cNvPr id="12294" name="Text Box 5"/>
          <p:cNvSpPr txBox="1"/>
          <p:nvPr/>
        </p:nvSpPr>
        <p:spPr>
          <a:xfrm>
            <a:off x="0" y="842963"/>
            <a:ext cx="3563938" cy="1409700"/>
          </a:xfrm>
          <a:prstGeom prst="rect">
            <a:avLst/>
          </a:prstGeom>
          <a:noFill/>
          <a:ln w="9525">
            <a:noFill/>
          </a:ln>
        </p:spPr>
        <p:txBody>
          <a:bodyPr>
            <a:spAutoFit/>
          </a:bodyPr>
          <a:p>
            <a:pPr algn="ctr">
              <a:lnSpc>
                <a:spcPct val="120000"/>
              </a:lnSpc>
            </a:pPr>
            <a:r>
              <a:rPr lang="en-US" altLang="zh-CN" sz="3600" b="1" dirty="0">
                <a:latin typeface="Times New Roman" panose="02020603050405020304" pitchFamily="2" charset="0"/>
                <a:cs typeface="Times New Roman" panose="02020603050405020304" pitchFamily="2" charset="0"/>
              </a:rPr>
              <a:t>______ %</a:t>
            </a:r>
            <a:endParaRPr lang="en-US" altLang="zh-CN" sz="3600" b="1" dirty="0">
              <a:latin typeface="Times New Roman" panose="02020603050405020304" pitchFamily="2" charset="0"/>
              <a:cs typeface="Times New Roman" panose="02020603050405020304" pitchFamily="2" charset="0"/>
            </a:endParaRPr>
          </a:p>
          <a:p>
            <a:pPr algn="ctr">
              <a:lnSpc>
                <a:spcPct val="120000"/>
              </a:lnSpc>
            </a:pPr>
            <a:r>
              <a:rPr lang="en-US" altLang="zh-CN" sz="3600" b="1" dirty="0">
                <a:latin typeface="Times New Roman" panose="02020603050405020304" pitchFamily="2" charset="0"/>
                <a:cs typeface="Times New Roman" panose="02020603050405020304" pitchFamily="2" charset="0"/>
              </a:rPr>
              <a:t> 4-6 times a week</a:t>
            </a:r>
            <a:endParaRPr lang="en-US" altLang="zh-CN" sz="3600" b="1" dirty="0">
              <a:latin typeface="Times New Roman" panose="02020603050405020304" pitchFamily="2" charset="0"/>
              <a:ea typeface="Times New Roman" panose="02020603050405020304" pitchFamily="2" charset="0"/>
            </a:endParaRPr>
          </a:p>
        </p:txBody>
      </p:sp>
      <p:sp>
        <p:nvSpPr>
          <p:cNvPr id="12295" name="Text Box 7"/>
          <p:cNvSpPr txBox="1"/>
          <p:nvPr/>
        </p:nvSpPr>
        <p:spPr>
          <a:xfrm>
            <a:off x="3124200" y="5638800"/>
            <a:ext cx="3368675" cy="641350"/>
          </a:xfrm>
          <a:prstGeom prst="rect">
            <a:avLst/>
          </a:prstGeom>
          <a:noFill/>
          <a:ln w="9525">
            <a:noFill/>
          </a:ln>
        </p:spPr>
        <p:txBody>
          <a:bodyPr wrap="square">
            <a:spAutoFit/>
          </a:bodyPr>
          <a:p>
            <a:pPr>
              <a:spcBef>
                <a:spcPct val="50000"/>
              </a:spcBef>
            </a:pPr>
            <a:r>
              <a:rPr lang="en-US" altLang="zh-CN" sz="3600" b="1" dirty="0">
                <a:solidFill>
                  <a:srgbClr val="0000FF"/>
                </a:solidFill>
                <a:latin typeface="Times New Roman" panose="02020603050405020304" pitchFamily="2" charset="0"/>
                <a:cs typeface="Times New Roman" panose="02020603050405020304" pitchFamily="2" charset="0"/>
              </a:rPr>
              <a:t>Watch TV</a:t>
            </a:r>
            <a:endParaRPr lang="en-US" altLang="zh-CN" sz="3600" b="1" dirty="0">
              <a:solidFill>
                <a:srgbClr val="0000FF"/>
              </a:solidFill>
              <a:latin typeface="Times New Roman" panose="02020603050405020304" pitchFamily="2" charset="0"/>
              <a:ea typeface="Times New Roman" panose="02020603050405020304" pitchFamily="2" charset="0"/>
            </a:endParaRPr>
          </a:p>
        </p:txBody>
      </p:sp>
      <p:sp>
        <p:nvSpPr>
          <p:cNvPr id="12296" name="Text Box 5"/>
          <p:cNvSpPr txBox="1"/>
          <p:nvPr/>
        </p:nvSpPr>
        <p:spPr>
          <a:xfrm>
            <a:off x="4572000" y="842963"/>
            <a:ext cx="4176713" cy="1409700"/>
          </a:xfrm>
          <a:prstGeom prst="rect">
            <a:avLst/>
          </a:prstGeom>
          <a:noFill/>
          <a:ln w="9525">
            <a:noFill/>
          </a:ln>
        </p:spPr>
        <p:txBody>
          <a:bodyPr>
            <a:spAutoFit/>
          </a:bodyPr>
          <a:p>
            <a:pPr algn="ctr">
              <a:lnSpc>
                <a:spcPct val="120000"/>
              </a:lnSpc>
            </a:pPr>
            <a:r>
              <a:rPr lang="en-US" altLang="zh-CN" sz="3600" b="1" dirty="0">
                <a:latin typeface="Times New Roman" panose="02020603050405020304" pitchFamily="2" charset="0"/>
                <a:cs typeface="Times New Roman" panose="02020603050405020304" pitchFamily="2" charset="0"/>
              </a:rPr>
              <a:t>______ % </a:t>
            </a:r>
            <a:endParaRPr lang="en-US" altLang="zh-CN" sz="3600" b="1" dirty="0">
              <a:latin typeface="Times New Roman" panose="02020603050405020304" pitchFamily="2" charset="0"/>
              <a:cs typeface="Times New Roman" panose="02020603050405020304" pitchFamily="2" charset="0"/>
            </a:endParaRPr>
          </a:p>
          <a:p>
            <a:pPr algn="ctr">
              <a:lnSpc>
                <a:spcPct val="120000"/>
              </a:lnSpc>
            </a:pPr>
            <a:r>
              <a:rPr lang="en-US" altLang="zh-CN" sz="3600" b="1" dirty="0">
                <a:latin typeface="Times New Roman" panose="02020603050405020304" pitchFamily="2" charset="0"/>
                <a:cs typeface="Times New Roman" panose="02020603050405020304" pitchFamily="2" charset="0"/>
              </a:rPr>
              <a:t>1-3  times a week</a:t>
            </a:r>
            <a:endParaRPr lang="en-US" altLang="zh-CN" sz="3600" b="1" dirty="0">
              <a:latin typeface="Times New Roman" panose="02020603050405020304" pitchFamily="2" charset="0"/>
              <a:ea typeface="Times New Roman" panose="02020603050405020304" pitchFamily="2" charset="0"/>
            </a:endParaRPr>
          </a:p>
        </p:txBody>
      </p:sp>
      <p:sp>
        <p:nvSpPr>
          <p:cNvPr id="12297" name="Text Box 5"/>
          <p:cNvSpPr txBox="1"/>
          <p:nvPr/>
        </p:nvSpPr>
        <p:spPr>
          <a:xfrm>
            <a:off x="2555875" y="3940175"/>
            <a:ext cx="3313113" cy="1409700"/>
          </a:xfrm>
          <a:prstGeom prst="rect">
            <a:avLst/>
          </a:prstGeom>
          <a:noFill/>
          <a:ln w="9525">
            <a:noFill/>
          </a:ln>
        </p:spPr>
        <p:txBody>
          <a:bodyPr>
            <a:spAutoFit/>
          </a:bodyPr>
          <a:p>
            <a:pPr algn="ctr">
              <a:lnSpc>
                <a:spcPct val="120000"/>
              </a:lnSpc>
            </a:pPr>
            <a:r>
              <a:rPr lang="en-US" altLang="zh-CN" sz="3600" b="1" dirty="0">
                <a:latin typeface="Times New Roman" panose="02020603050405020304" pitchFamily="2" charset="0"/>
                <a:cs typeface="Times New Roman" panose="02020603050405020304" pitchFamily="2" charset="0"/>
              </a:rPr>
              <a:t>______ %</a:t>
            </a:r>
            <a:endParaRPr lang="en-US" altLang="zh-CN" sz="3600" b="1" dirty="0">
              <a:latin typeface="Times New Roman" panose="02020603050405020304" pitchFamily="2" charset="0"/>
              <a:cs typeface="Times New Roman" panose="02020603050405020304" pitchFamily="2" charset="0"/>
            </a:endParaRPr>
          </a:p>
          <a:p>
            <a:pPr algn="ctr">
              <a:lnSpc>
                <a:spcPct val="120000"/>
              </a:lnSpc>
            </a:pPr>
            <a:r>
              <a:rPr lang="en-US" altLang="zh-CN" sz="3600" b="1" dirty="0">
                <a:latin typeface="Times New Roman" panose="02020603050405020304" pitchFamily="2" charset="0"/>
                <a:cs typeface="Times New Roman" panose="02020603050405020304" pitchFamily="2" charset="0"/>
              </a:rPr>
              <a:t> every day </a:t>
            </a:r>
            <a:endParaRPr lang="en-US" altLang="zh-CN" sz="3600" b="1" dirty="0">
              <a:latin typeface="Times New Roman" panose="02020603050405020304" pitchFamily="2" charset="0"/>
              <a:ea typeface="Times New Roman" panose="02020603050405020304" pitchFamily="2" charset="0"/>
            </a:endParaRPr>
          </a:p>
        </p:txBody>
      </p:sp>
      <p:cxnSp>
        <p:nvCxnSpPr>
          <p:cNvPr id="12298" name="直接连接符 7"/>
          <p:cNvCxnSpPr/>
          <p:nvPr/>
        </p:nvCxnSpPr>
        <p:spPr>
          <a:xfrm flipH="1">
            <a:off x="4356100" y="2066925"/>
            <a:ext cx="792163" cy="576263"/>
          </a:xfrm>
          <a:prstGeom prst="line">
            <a:avLst/>
          </a:prstGeom>
          <a:ln w="38100" cap="flat" cmpd="sng">
            <a:solidFill>
              <a:srgbClr val="B6DCDF"/>
            </a:solidFill>
            <a:prstDash val="solid"/>
            <a:headEnd type="none" w="med" len="med"/>
            <a:tailEnd type="none" w="med" len="med"/>
          </a:ln>
        </p:spPr>
      </p:cxnSp>
      <p:cxnSp>
        <p:nvCxnSpPr>
          <p:cNvPr id="12299" name="直接连接符 11"/>
          <p:cNvCxnSpPr/>
          <p:nvPr/>
        </p:nvCxnSpPr>
        <p:spPr>
          <a:xfrm>
            <a:off x="2411413" y="2139950"/>
            <a:ext cx="936625" cy="360363"/>
          </a:xfrm>
          <a:prstGeom prst="line">
            <a:avLst/>
          </a:prstGeom>
          <a:ln w="38100" cap="flat" cmpd="sng">
            <a:solidFill>
              <a:srgbClr val="B6DCDF"/>
            </a:solidFill>
            <a:prstDash val="solid"/>
            <a:headEnd type="none" w="med" len="med"/>
            <a:tailEnd type="none" w="med" len="med"/>
          </a:ln>
        </p:spPr>
      </p:cxnSp>
      <p:sp>
        <p:nvSpPr>
          <p:cNvPr id="12300" name="Text Box 5"/>
          <p:cNvSpPr txBox="1"/>
          <p:nvPr/>
        </p:nvSpPr>
        <p:spPr>
          <a:xfrm>
            <a:off x="3563938" y="4011613"/>
            <a:ext cx="792162" cy="641350"/>
          </a:xfrm>
          <a:prstGeom prst="rect">
            <a:avLst/>
          </a:prstGeom>
          <a:noFill/>
          <a:ln w="9525">
            <a:noFill/>
          </a:ln>
        </p:spPr>
        <p:txBody>
          <a:bodyPr>
            <a:spAutoFit/>
          </a:bodyPr>
          <a:p>
            <a:pPr>
              <a:spcBef>
                <a:spcPct val="50000"/>
              </a:spcBef>
            </a:pPr>
            <a:r>
              <a:rPr lang="en-US" altLang="zh-CN" sz="3600" b="1" dirty="0">
                <a:solidFill>
                  <a:srgbClr val="FF0000"/>
                </a:solidFill>
                <a:latin typeface="Arial" panose="020B0604020202020204" pitchFamily="34" charset="0"/>
              </a:rPr>
              <a:t>85</a:t>
            </a:r>
            <a:endParaRPr lang="en-US" altLang="zh-CN" sz="3600" b="1" dirty="0">
              <a:solidFill>
                <a:srgbClr val="FF0000"/>
              </a:solidFill>
              <a:latin typeface="Arial" panose="020B0604020202020204" pitchFamily="34" charset="0"/>
            </a:endParaRPr>
          </a:p>
        </p:txBody>
      </p:sp>
      <p:sp>
        <p:nvSpPr>
          <p:cNvPr id="12301" name="Text Box 6"/>
          <p:cNvSpPr txBox="1"/>
          <p:nvPr/>
        </p:nvSpPr>
        <p:spPr>
          <a:xfrm>
            <a:off x="1116013" y="700088"/>
            <a:ext cx="863600" cy="641350"/>
          </a:xfrm>
          <a:prstGeom prst="rect">
            <a:avLst/>
          </a:prstGeom>
          <a:noFill/>
          <a:ln w="9525">
            <a:noFill/>
          </a:ln>
        </p:spPr>
        <p:txBody>
          <a:bodyPr>
            <a:spAutoFit/>
          </a:bodyPr>
          <a:p>
            <a:pPr>
              <a:spcBef>
                <a:spcPct val="50000"/>
              </a:spcBef>
            </a:pPr>
            <a:r>
              <a:rPr lang="en-US" altLang="zh-CN" sz="3600" b="1" dirty="0">
                <a:solidFill>
                  <a:srgbClr val="FF0000"/>
                </a:solidFill>
                <a:latin typeface="Arial" panose="020B0604020202020204" pitchFamily="34" charset="0"/>
              </a:rPr>
              <a:t>13</a:t>
            </a:r>
            <a:endParaRPr lang="en-US" altLang="zh-CN" sz="3600" b="1" dirty="0">
              <a:solidFill>
                <a:srgbClr val="FF0000"/>
              </a:solidFill>
              <a:latin typeface="Arial" panose="020B0604020202020204" pitchFamily="34" charset="0"/>
            </a:endParaRPr>
          </a:p>
        </p:txBody>
      </p:sp>
      <p:sp>
        <p:nvSpPr>
          <p:cNvPr id="12302" name="Text Box 8"/>
          <p:cNvSpPr txBox="1"/>
          <p:nvPr/>
        </p:nvSpPr>
        <p:spPr>
          <a:xfrm>
            <a:off x="6227763" y="842963"/>
            <a:ext cx="504825" cy="641350"/>
          </a:xfrm>
          <a:prstGeom prst="rect">
            <a:avLst/>
          </a:prstGeom>
          <a:noFill/>
          <a:ln w="9525">
            <a:noFill/>
          </a:ln>
        </p:spPr>
        <p:txBody>
          <a:bodyPr>
            <a:spAutoFit/>
          </a:bodyPr>
          <a:p>
            <a:pPr>
              <a:spcBef>
                <a:spcPct val="50000"/>
              </a:spcBef>
            </a:pPr>
            <a:r>
              <a:rPr lang="en-US" altLang="zh-CN" sz="3600" b="1" dirty="0">
                <a:solidFill>
                  <a:srgbClr val="FF0000"/>
                </a:solidFill>
                <a:latin typeface="Arial" panose="020B0604020202020204" pitchFamily="34" charset="0"/>
              </a:rPr>
              <a:t>2</a:t>
            </a:r>
            <a:endParaRPr lang="en-US" altLang="zh-CN" sz="3600" b="1" dirty="0">
              <a:solidFill>
                <a:srgbClr val="FF0000"/>
              </a:solidFill>
              <a:latin typeface="Arial" panose="020B0604020202020204" pitchFamily="34"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wipe(up)">
                                      <p:cBhvr>
                                        <p:cTn id="7" dur="500"/>
                                        <p:tgtEl>
                                          <p:spTgt spid="1229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2294"/>
                                        </p:tgtEl>
                                        <p:attrNameLst>
                                          <p:attrName>style.visibility</p:attrName>
                                        </p:attrNameLst>
                                      </p:cBhvr>
                                      <p:to>
                                        <p:strVal val="visible"/>
                                      </p:to>
                                    </p:set>
                                    <p:animEffect transition="in" filter="wipe(up)">
                                      <p:cBhvr>
                                        <p:cTn id="10" dur="500"/>
                                        <p:tgtEl>
                                          <p:spTgt spid="12294"/>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2295"/>
                                        </p:tgtEl>
                                        <p:attrNameLst>
                                          <p:attrName>style.visibility</p:attrName>
                                        </p:attrNameLst>
                                      </p:cBhvr>
                                      <p:to>
                                        <p:strVal val="visible"/>
                                      </p:to>
                                    </p:set>
                                    <p:animEffect transition="in" filter="wipe(up)">
                                      <p:cBhvr>
                                        <p:cTn id="13" dur="500"/>
                                        <p:tgtEl>
                                          <p:spTgt spid="12295"/>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2296"/>
                                        </p:tgtEl>
                                        <p:attrNameLst>
                                          <p:attrName>style.visibility</p:attrName>
                                        </p:attrNameLst>
                                      </p:cBhvr>
                                      <p:to>
                                        <p:strVal val="visible"/>
                                      </p:to>
                                    </p:set>
                                    <p:animEffect transition="in" filter="wipe(up)">
                                      <p:cBhvr>
                                        <p:cTn id="16" dur="500"/>
                                        <p:tgtEl>
                                          <p:spTgt spid="12296"/>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2297"/>
                                        </p:tgtEl>
                                        <p:attrNameLst>
                                          <p:attrName>style.visibility</p:attrName>
                                        </p:attrNameLst>
                                      </p:cBhvr>
                                      <p:to>
                                        <p:strVal val="visible"/>
                                      </p:to>
                                    </p:set>
                                    <p:animEffect transition="in" filter="wipe(up)">
                                      <p:cBhvr>
                                        <p:cTn id="19" dur="500"/>
                                        <p:tgtEl>
                                          <p:spTgt spid="12297"/>
                                        </p:tgtEl>
                                      </p:cBhvr>
                                    </p:animEffect>
                                  </p:childTnLst>
                                </p:cTn>
                              </p:par>
                              <p:par>
                                <p:cTn id="20" presetID="22" presetClass="entr" presetSubtype="1" fill="hold" nodeType="withEffect">
                                  <p:stCondLst>
                                    <p:cond delay="0"/>
                                  </p:stCondLst>
                                  <p:childTnLst>
                                    <p:set>
                                      <p:cBhvr>
                                        <p:cTn id="21" dur="1" fill="hold">
                                          <p:stCondLst>
                                            <p:cond delay="0"/>
                                          </p:stCondLst>
                                        </p:cTn>
                                        <p:tgtEl>
                                          <p:spTgt spid="12298"/>
                                        </p:tgtEl>
                                        <p:attrNameLst>
                                          <p:attrName>style.visibility</p:attrName>
                                        </p:attrNameLst>
                                      </p:cBhvr>
                                      <p:to>
                                        <p:strVal val="visible"/>
                                      </p:to>
                                    </p:set>
                                    <p:animEffect transition="in" filter="wipe(up)">
                                      <p:cBhvr>
                                        <p:cTn id="22" dur="500"/>
                                        <p:tgtEl>
                                          <p:spTgt spid="12298"/>
                                        </p:tgtEl>
                                      </p:cBhvr>
                                    </p:animEffect>
                                  </p:childTnLst>
                                </p:cTn>
                              </p:par>
                              <p:par>
                                <p:cTn id="23" presetID="22" presetClass="entr" presetSubtype="1" fill="hold" nodeType="withEffect">
                                  <p:stCondLst>
                                    <p:cond delay="0"/>
                                  </p:stCondLst>
                                  <p:childTnLst>
                                    <p:set>
                                      <p:cBhvr>
                                        <p:cTn id="24" dur="1" fill="hold">
                                          <p:stCondLst>
                                            <p:cond delay="0"/>
                                          </p:stCondLst>
                                        </p:cTn>
                                        <p:tgtEl>
                                          <p:spTgt spid="12299"/>
                                        </p:tgtEl>
                                        <p:attrNameLst>
                                          <p:attrName>style.visibility</p:attrName>
                                        </p:attrNameLst>
                                      </p:cBhvr>
                                      <p:to>
                                        <p:strVal val="visible"/>
                                      </p:to>
                                    </p:set>
                                    <p:animEffect transition="in" filter="wipe(up)">
                                      <p:cBhvr>
                                        <p:cTn id="25" dur="500"/>
                                        <p:tgtEl>
                                          <p:spTgt spid="12299"/>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2301"/>
                                        </p:tgtEl>
                                        <p:attrNameLst>
                                          <p:attrName>style.visibility</p:attrName>
                                        </p:attrNameLst>
                                      </p:cBhvr>
                                      <p:to>
                                        <p:strVal val="visible"/>
                                      </p:to>
                                    </p:set>
                                    <p:animEffect transition="in" filter="blinds(horizontal)">
                                      <p:cBhvr>
                                        <p:cTn id="30" dur="500"/>
                                        <p:tgtEl>
                                          <p:spTgt spid="12301"/>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2302"/>
                                        </p:tgtEl>
                                        <p:attrNameLst>
                                          <p:attrName>style.visibility</p:attrName>
                                        </p:attrNameLst>
                                      </p:cBhvr>
                                      <p:to>
                                        <p:strVal val="visible"/>
                                      </p:to>
                                    </p:set>
                                    <p:animEffect transition="in" filter="blinds(horizontal)">
                                      <p:cBhvr>
                                        <p:cTn id="35" dur="500"/>
                                        <p:tgtEl>
                                          <p:spTgt spid="12302"/>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2300"/>
                                        </p:tgtEl>
                                        <p:attrNameLst>
                                          <p:attrName>style.visibility</p:attrName>
                                        </p:attrNameLst>
                                      </p:cBhvr>
                                      <p:to>
                                        <p:strVal val="visible"/>
                                      </p:to>
                                    </p:set>
                                    <p:animEffect transition="in" filter="blinds(horizontal)">
                                      <p:cBhvr>
                                        <p:cTn id="40" dur="500"/>
                                        <p:tgtEl>
                                          <p:spTgt spid="12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P spid="12295" grpId="0"/>
      <p:bldP spid="12296" grpId="0"/>
      <p:bldP spid="12297" grpId="0"/>
      <p:bldP spid="12300" grpId="0"/>
      <p:bldP spid="12301" grpId="0"/>
      <p:bldP spid="1230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Oval 2"/>
          <p:cNvSpPr/>
          <p:nvPr/>
        </p:nvSpPr>
        <p:spPr>
          <a:xfrm>
            <a:off x="395288" y="692150"/>
            <a:ext cx="898525" cy="990600"/>
          </a:xfrm>
          <a:prstGeom prst="ellipse">
            <a:avLst/>
          </a:prstGeom>
          <a:solidFill>
            <a:srgbClr val="FFFF00"/>
          </a:solidFill>
          <a:ln w="9525" cap="flat" cmpd="sng">
            <a:solidFill>
              <a:schemeClr val="tx1"/>
            </a:solidFill>
            <a:prstDash val="solid"/>
            <a:headEnd type="none" w="med" len="med"/>
            <a:tailEnd type="none" w="med" len="med"/>
          </a:ln>
        </p:spPr>
        <p:txBody>
          <a:bodyPr wrap="none" anchor="ctr"/>
          <a:p>
            <a:pPr algn="ctr">
              <a:lnSpc>
                <a:spcPct val="120000"/>
              </a:lnSpc>
            </a:pPr>
            <a:r>
              <a:rPr lang="en-US" altLang="zh-CN" sz="3600" b="1" dirty="0">
                <a:latin typeface="Times New Roman" panose="02020603050405020304" pitchFamily="2" charset="0"/>
              </a:rPr>
              <a:t>2c</a:t>
            </a:r>
            <a:endParaRPr lang="en-US" altLang="zh-CN" sz="3600" b="1" dirty="0">
              <a:latin typeface="Times New Roman" panose="02020603050405020304" pitchFamily="2" charset="0"/>
            </a:endParaRPr>
          </a:p>
        </p:txBody>
      </p:sp>
      <p:sp>
        <p:nvSpPr>
          <p:cNvPr id="13315" name="Text Box 5"/>
          <p:cNvSpPr txBox="1"/>
          <p:nvPr/>
        </p:nvSpPr>
        <p:spPr>
          <a:xfrm>
            <a:off x="1619250" y="434975"/>
            <a:ext cx="6913563" cy="1409700"/>
          </a:xfrm>
          <a:prstGeom prst="rect">
            <a:avLst/>
          </a:prstGeom>
          <a:noFill/>
          <a:ln w="9525">
            <a:noFill/>
          </a:ln>
        </p:spPr>
        <p:txBody>
          <a:bodyPr>
            <a:spAutoFit/>
          </a:bodyPr>
          <a:p>
            <a:pPr>
              <a:lnSpc>
                <a:spcPct val="120000"/>
              </a:lnSpc>
            </a:pPr>
            <a:r>
              <a:rPr lang="en-US" altLang="zh-CN" sz="3600" b="1" dirty="0">
                <a:solidFill>
                  <a:srgbClr val="0000FF"/>
                </a:solidFill>
                <a:latin typeface="Arial" panose="020B0604020202020204" pitchFamily="34" charset="0"/>
              </a:rPr>
              <a:t>Read the article again and answer the questions.</a:t>
            </a:r>
            <a:endParaRPr lang="en-US" altLang="zh-CN" sz="3600" b="1" dirty="0">
              <a:solidFill>
                <a:srgbClr val="0000FF"/>
              </a:solidFill>
              <a:latin typeface="Arial" panose="020B0604020202020204" pitchFamily="34" charset="0"/>
            </a:endParaRPr>
          </a:p>
        </p:txBody>
      </p:sp>
      <p:sp>
        <p:nvSpPr>
          <p:cNvPr id="13316" name="Text Box 5"/>
          <p:cNvSpPr txBox="1"/>
          <p:nvPr/>
        </p:nvSpPr>
        <p:spPr>
          <a:xfrm>
            <a:off x="288925" y="1914525"/>
            <a:ext cx="8459788" cy="4044950"/>
          </a:xfrm>
          <a:prstGeom prst="rect">
            <a:avLst/>
          </a:prstGeom>
          <a:noFill/>
          <a:ln w="9525">
            <a:noFill/>
          </a:ln>
        </p:spPr>
        <p:txBody>
          <a:bodyPr>
            <a:spAutoFit/>
          </a:bodyPr>
          <a:p>
            <a:pPr marL="441325" indent="-441325">
              <a:lnSpc>
                <a:spcPct val="120000"/>
              </a:lnSpc>
            </a:pPr>
            <a:r>
              <a:rPr lang="en-US" altLang="zh-CN" sz="3600" b="1" dirty="0">
                <a:latin typeface="Times New Roman" panose="02020603050405020304" pitchFamily="2" charset="0"/>
              </a:rPr>
              <a:t>1. How many percent of the students do not exercise at all?</a:t>
            </a:r>
            <a:endParaRPr lang="en-US" altLang="zh-CN" sz="3600" b="1" dirty="0">
              <a:latin typeface="Times New Roman" panose="02020603050405020304" pitchFamily="2" charset="0"/>
            </a:endParaRPr>
          </a:p>
          <a:p>
            <a:pPr marL="441325" indent="-441325">
              <a:lnSpc>
                <a:spcPct val="120000"/>
              </a:lnSpc>
            </a:pPr>
            <a:r>
              <a:rPr lang="en-US" altLang="zh-CN" sz="3600" b="1" dirty="0">
                <a:latin typeface="Times New Roman" panose="02020603050405020304" pitchFamily="2" charset="0"/>
              </a:rPr>
              <a:t>    __________________________________</a:t>
            </a:r>
            <a:endParaRPr lang="en-US" altLang="zh-CN" sz="3600" b="1" dirty="0">
              <a:latin typeface="Times New Roman" panose="02020603050405020304" pitchFamily="2" charset="0"/>
            </a:endParaRPr>
          </a:p>
          <a:p>
            <a:pPr marL="441325" indent="-441325">
              <a:lnSpc>
                <a:spcPct val="120000"/>
              </a:lnSpc>
            </a:pPr>
            <a:r>
              <a:rPr lang="en-US" altLang="zh-CN" sz="3600" b="1" dirty="0">
                <a:latin typeface="Times New Roman" panose="02020603050405020304" pitchFamily="2" charset="0"/>
              </a:rPr>
              <a:t>2. How many percent of the students use the Internet every day?</a:t>
            </a:r>
            <a:endParaRPr lang="en-US" altLang="zh-CN" sz="3600" b="1" dirty="0">
              <a:latin typeface="Times New Roman" panose="02020603050405020304" pitchFamily="2" charset="0"/>
            </a:endParaRPr>
          </a:p>
          <a:p>
            <a:pPr marL="441325" indent="-441325">
              <a:lnSpc>
                <a:spcPct val="120000"/>
              </a:lnSpc>
            </a:pPr>
            <a:r>
              <a:rPr lang="en-US" altLang="zh-CN" sz="3600" b="1" dirty="0">
                <a:latin typeface="Times New Roman" panose="02020603050405020304" pitchFamily="2" charset="0"/>
              </a:rPr>
              <a:t>   __________________________________</a:t>
            </a:r>
            <a:endParaRPr lang="en-US" altLang="zh-CN" sz="3600" b="1" dirty="0">
              <a:latin typeface="Times New Roman" panose="02020603050405020304" pitchFamily="2" charset="0"/>
            </a:endParaRPr>
          </a:p>
        </p:txBody>
      </p:sp>
      <p:sp>
        <p:nvSpPr>
          <p:cNvPr id="13317" name="Text Box 5"/>
          <p:cNvSpPr txBox="1"/>
          <p:nvPr/>
        </p:nvSpPr>
        <p:spPr>
          <a:xfrm>
            <a:off x="827088" y="5126038"/>
            <a:ext cx="6192837" cy="750887"/>
          </a:xfrm>
          <a:prstGeom prst="rect">
            <a:avLst/>
          </a:prstGeom>
          <a:noFill/>
          <a:ln w="9525">
            <a:noFill/>
          </a:ln>
        </p:spPr>
        <p:txBody>
          <a:bodyPr>
            <a:spAutoFit/>
          </a:bodyPr>
          <a:p>
            <a:pPr>
              <a:lnSpc>
                <a:spcPct val="120000"/>
              </a:lnSpc>
            </a:pPr>
            <a:r>
              <a:rPr lang="en-US" altLang="zh-CN" sz="3600" b="1" dirty="0">
                <a:solidFill>
                  <a:srgbClr val="FF0000"/>
                </a:solidFill>
                <a:latin typeface="Times New Roman" panose="02020603050405020304" pitchFamily="2" charset="0"/>
                <a:cs typeface="Times New Roman" panose="02020603050405020304" pitchFamily="2" charset="0"/>
              </a:rPr>
              <a:t>Ninety percent </a:t>
            </a:r>
            <a:r>
              <a:rPr lang="en-US" altLang="zh-CN" sz="3600" b="1" dirty="0">
                <a:solidFill>
                  <a:srgbClr val="FF0000"/>
                </a:solidFill>
                <a:latin typeface="Times New Roman" panose="02020603050405020304" pitchFamily="2" charset="0"/>
              </a:rPr>
              <a:t>of the</a:t>
            </a:r>
            <a:r>
              <a:rPr lang="en-US" altLang="zh-CN" sz="3600" dirty="0">
                <a:latin typeface="Times New Roman" panose="02020603050405020304" pitchFamily="2" charset="0"/>
              </a:rPr>
              <a:t> </a:t>
            </a:r>
            <a:r>
              <a:rPr lang="en-US" altLang="zh-CN" sz="3600" b="1" dirty="0">
                <a:solidFill>
                  <a:srgbClr val="FF0000"/>
                </a:solidFill>
                <a:latin typeface="Times New Roman" panose="02020603050405020304" pitchFamily="2" charset="0"/>
                <a:cs typeface="Times New Roman" panose="02020603050405020304" pitchFamily="2" charset="0"/>
              </a:rPr>
              <a:t>students. </a:t>
            </a:r>
            <a:endParaRPr lang="en-US" altLang="zh-CN" sz="3600" b="1" dirty="0">
              <a:solidFill>
                <a:srgbClr val="FF0000"/>
              </a:solidFill>
              <a:latin typeface="Times New Roman" panose="02020603050405020304" pitchFamily="2" charset="0"/>
              <a:ea typeface="Times New Roman" panose="02020603050405020304" pitchFamily="2" charset="0"/>
            </a:endParaRPr>
          </a:p>
        </p:txBody>
      </p:sp>
      <p:sp>
        <p:nvSpPr>
          <p:cNvPr id="13318" name="Text Box 6"/>
          <p:cNvSpPr txBox="1"/>
          <p:nvPr/>
        </p:nvSpPr>
        <p:spPr>
          <a:xfrm>
            <a:off x="755650" y="3109913"/>
            <a:ext cx="6985000" cy="750887"/>
          </a:xfrm>
          <a:prstGeom prst="rect">
            <a:avLst/>
          </a:prstGeom>
          <a:noFill/>
          <a:ln w="9525">
            <a:noFill/>
          </a:ln>
        </p:spPr>
        <p:txBody>
          <a:bodyPr>
            <a:spAutoFit/>
          </a:bodyPr>
          <a:p>
            <a:pPr>
              <a:lnSpc>
                <a:spcPct val="120000"/>
              </a:lnSpc>
            </a:pPr>
            <a:r>
              <a:rPr lang="en-US" altLang="zh-CN" sz="3600" b="1" dirty="0">
                <a:solidFill>
                  <a:srgbClr val="FF0000"/>
                </a:solidFill>
                <a:latin typeface="Times New Roman" panose="02020603050405020304" pitchFamily="2" charset="0"/>
                <a:cs typeface="Times New Roman" panose="02020603050405020304" pitchFamily="2" charset="0"/>
              </a:rPr>
              <a:t>Twenty percent of the students. </a:t>
            </a:r>
            <a:endParaRPr lang="en-US" altLang="zh-CN" sz="3600" b="1" dirty="0">
              <a:solidFill>
                <a:srgbClr val="FF0000"/>
              </a:solidFill>
              <a:latin typeface="Times New Roman" panose="02020603050405020304" pitchFamily="2" charset="0"/>
              <a:ea typeface="Times New Roman" panose="02020603050405020304" pitchFamily="2"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wheel(4)">
                                      <p:cBhvr>
                                        <p:cTn id="7" dur="500"/>
                                        <p:tgtEl>
                                          <p:spTgt spid="13314"/>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13315"/>
                                        </p:tgtEl>
                                        <p:attrNameLst>
                                          <p:attrName>style.visibility</p:attrName>
                                        </p:attrNameLst>
                                      </p:cBhvr>
                                      <p:to>
                                        <p:strVal val="visible"/>
                                      </p:to>
                                    </p:set>
                                    <p:animEffect transition="in" filter="wheel(4)">
                                      <p:cBhvr>
                                        <p:cTn id="10" dur="500"/>
                                        <p:tgtEl>
                                          <p:spTgt spid="1331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3316"/>
                                        </p:tgtEl>
                                        <p:attrNameLst>
                                          <p:attrName>style.visibility</p:attrName>
                                        </p:attrNameLst>
                                      </p:cBhvr>
                                      <p:to>
                                        <p:strVal val="visible"/>
                                      </p:to>
                                    </p:set>
                                    <p:anim calcmode="lin" valueType="num">
                                      <p:cBhvr>
                                        <p:cTn id="15" dur="500" fill="hold"/>
                                        <p:tgtEl>
                                          <p:spTgt spid="13316"/>
                                        </p:tgtEl>
                                        <p:attrNameLst>
                                          <p:attrName>ppt_w</p:attrName>
                                        </p:attrNameLst>
                                      </p:cBhvr>
                                      <p:tavLst>
                                        <p:tav tm="0">
                                          <p:val>
                                            <p:fltVal val="0.000000"/>
                                          </p:val>
                                        </p:tav>
                                        <p:tav tm="100000">
                                          <p:val>
                                            <p:strVal val="#ppt_w"/>
                                          </p:val>
                                        </p:tav>
                                      </p:tavLst>
                                    </p:anim>
                                    <p:anim calcmode="lin" valueType="num">
                                      <p:cBhvr>
                                        <p:cTn id="16" dur="500" fill="hold"/>
                                        <p:tgtEl>
                                          <p:spTgt spid="13316"/>
                                        </p:tgtEl>
                                        <p:attrNameLst>
                                          <p:attrName>ppt_h</p:attrName>
                                        </p:attrNameLst>
                                      </p:cBhvr>
                                      <p:tavLst>
                                        <p:tav tm="0">
                                          <p:val>
                                            <p:fltVal val="0.000000"/>
                                          </p:val>
                                        </p:tav>
                                        <p:tav tm="100000">
                                          <p:val>
                                            <p:strVal val="#ppt_h"/>
                                          </p:val>
                                        </p:tav>
                                      </p:tavLst>
                                    </p:anim>
                                    <p:animEffect transition="in" filter="fade">
                                      <p:cBhvr>
                                        <p:cTn id="17" dur="500"/>
                                        <p:tgtEl>
                                          <p:spTgt spid="1331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6" fill="hold" grpId="0" nodeType="clickEffect">
                                  <p:stCondLst>
                                    <p:cond delay="0"/>
                                  </p:stCondLst>
                                  <p:childTnLst>
                                    <p:set>
                                      <p:cBhvr>
                                        <p:cTn id="21" dur="1" fill="hold">
                                          <p:stCondLst>
                                            <p:cond delay="0"/>
                                          </p:stCondLst>
                                        </p:cTn>
                                        <p:tgtEl>
                                          <p:spTgt spid="13318"/>
                                        </p:tgtEl>
                                        <p:attrNameLst>
                                          <p:attrName>style.visibility</p:attrName>
                                        </p:attrNameLst>
                                      </p:cBhvr>
                                      <p:to>
                                        <p:strVal val="visible"/>
                                      </p:to>
                                    </p:set>
                                    <p:anim calcmode="lin" valueType="num">
                                      <p:cBhvr additive="base">
                                        <p:cTn id="22" dur="500" fill="hold"/>
                                        <p:tgtEl>
                                          <p:spTgt spid="13318"/>
                                        </p:tgtEl>
                                        <p:attrNameLst>
                                          <p:attrName>ppt_x</p:attrName>
                                        </p:attrNameLst>
                                      </p:cBhvr>
                                      <p:tavLst>
                                        <p:tav tm="0">
                                          <p:val>
                                            <p:strVal val="1+#ppt_w/2"/>
                                          </p:val>
                                        </p:tav>
                                        <p:tav tm="100000">
                                          <p:val>
                                            <p:strVal val="#ppt_x"/>
                                          </p:val>
                                        </p:tav>
                                      </p:tavLst>
                                    </p:anim>
                                    <p:anim calcmode="lin" valueType="num">
                                      <p:cBhvr additive="base">
                                        <p:cTn id="23" dur="500" fill="hold"/>
                                        <p:tgtEl>
                                          <p:spTgt spid="1331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3" fill="hold" grpId="0" nodeType="clickEffect">
                                  <p:stCondLst>
                                    <p:cond delay="0"/>
                                  </p:stCondLst>
                                  <p:childTnLst>
                                    <p:set>
                                      <p:cBhvr>
                                        <p:cTn id="27" dur="1" fill="hold">
                                          <p:stCondLst>
                                            <p:cond delay="0"/>
                                          </p:stCondLst>
                                        </p:cTn>
                                        <p:tgtEl>
                                          <p:spTgt spid="13317"/>
                                        </p:tgtEl>
                                        <p:attrNameLst>
                                          <p:attrName>style.visibility</p:attrName>
                                        </p:attrNameLst>
                                      </p:cBhvr>
                                      <p:to>
                                        <p:strVal val="visible"/>
                                      </p:to>
                                    </p:set>
                                    <p:anim calcmode="lin" valueType="num">
                                      <p:cBhvr additive="base">
                                        <p:cTn id="28" dur="500" fill="hold"/>
                                        <p:tgtEl>
                                          <p:spTgt spid="13317"/>
                                        </p:tgtEl>
                                        <p:attrNameLst>
                                          <p:attrName>ppt_x</p:attrName>
                                        </p:attrNameLst>
                                      </p:cBhvr>
                                      <p:tavLst>
                                        <p:tav tm="0">
                                          <p:val>
                                            <p:strVal val="1+#ppt_w/2"/>
                                          </p:val>
                                        </p:tav>
                                        <p:tav tm="100000">
                                          <p:val>
                                            <p:strVal val="#ppt_x"/>
                                          </p:val>
                                        </p:tav>
                                      </p:tavLst>
                                    </p:anim>
                                    <p:anim calcmode="lin" valueType="num">
                                      <p:cBhvr additive="base">
                                        <p:cTn id="29" dur="500" fill="hold"/>
                                        <p:tgtEl>
                                          <p:spTgt spid="133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p:bldP spid="13315" grpId="0"/>
      <p:bldP spid="13316" grpId="0"/>
      <p:bldP spid="13317" grpId="0"/>
      <p:bldP spid="13318" grpId="0"/>
    </p:bldLst>
  </p:timing>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上海Nordri专业商务幻灯演示设计">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0000"/>
      </a:hlink>
      <a:folHlink>
        <a:srgbClr val="0000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上海Nordri专业商务幻灯演示设计">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0000"/>
      </a:hlink>
      <a:folHlink>
        <a:srgbClr val="0000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9252</Words>
  <Application>WPS 演示</Application>
  <PresentationFormat>在屏幕上显示</PresentationFormat>
  <Paragraphs>471</Paragraphs>
  <Slides>33</Slides>
  <Notes>2</Notes>
  <HiddenSlides>0</HiddenSlides>
  <MMClips>1</MMClips>
  <ScaleCrop>false</ScaleCrop>
  <HeadingPairs>
    <vt:vector size="6" baseType="variant">
      <vt:variant>
        <vt:lpstr>已用的字体</vt:lpstr>
      </vt:variant>
      <vt:variant>
        <vt:i4>10</vt:i4>
      </vt:variant>
      <vt:variant>
        <vt:lpstr>主题</vt:lpstr>
      </vt:variant>
      <vt:variant>
        <vt:i4>3</vt:i4>
      </vt:variant>
      <vt:variant>
        <vt:lpstr>幻灯片标题</vt:lpstr>
      </vt:variant>
      <vt:variant>
        <vt:i4>33</vt:i4>
      </vt:variant>
    </vt:vector>
  </HeadingPairs>
  <TitlesOfParts>
    <vt:vector size="46" baseType="lpstr">
      <vt:lpstr>Arial</vt:lpstr>
      <vt:lpstr>宋体</vt:lpstr>
      <vt:lpstr>Wingdings</vt:lpstr>
      <vt:lpstr>Calibri</vt:lpstr>
      <vt:lpstr>Verdana</vt:lpstr>
      <vt:lpstr>Times New Roman</vt:lpstr>
      <vt:lpstr>黑体</vt:lpstr>
      <vt:lpstr>Latha</vt:lpstr>
      <vt:lpstr>微软雅黑</vt:lpstr>
      <vt:lpstr>Arial Unicode MS</vt:lpstr>
      <vt:lpstr>默认设计模板</vt:lpstr>
      <vt:lpstr>上海Nordri专业商务幻灯演示设计</vt:lpstr>
      <vt:lpstr>1_上海Nordri专业商务幻灯演示设计</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Administrator</cp:lastModifiedBy>
  <cp:revision>67</cp:revision>
  <dcterms:created xsi:type="dcterms:W3CDTF">2015-06-14T06:05:06Z</dcterms:created>
  <dcterms:modified xsi:type="dcterms:W3CDTF">2021-04-25T09:35:00Z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2052-11.1.0.8567</vt:lpwstr>
  </property>
</Properties>
</file>