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329" r:id="rId2"/>
    <p:sldId id="521" r:id="rId3"/>
    <p:sldId id="522" r:id="rId4"/>
    <p:sldId id="523" r:id="rId5"/>
    <p:sldId id="524" r:id="rId6"/>
    <p:sldId id="525" r:id="rId7"/>
    <p:sldId id="526" r:id="rId8"/>
    <p:sldId id="527" r:id="rId9"/>
    <p:sldId id="528" r:id="rId10"/>
    <p:sldId id="529" r:id="rId11"/>
    <p:sldId id="536" r:id="rId12"/>
    <p:sldId id="537" r:id="rId13"/>
    <p:sldId id="530" r:id="rId14"/>
    <p:sldId id="531" r:id="rId15"/>
    <p:sldId id="535" r:id="rId16"/>
    <p:sldId id="500" r:id="rId17"/>
    <p:sldId id="501" r:id="rId18"/>
    <p:sldId id="502" r:id="rId19"/>
    <p:sldId id="504" r:id="rId20"/>
    <p:sldId id="509" r:id="rId21"/>
    <p:sldId id="510" r:id="rId22"/>
    <p:sldId id="511" r:id="rId23"/>
    <p:sldId id="512" r:id="rId24"/>
    <p:sldId id="518" r:id="rId25"/>
    <p:sldId id="519" r:id="rId26"/>
    <p:sldId id="520" r:id="rId27"/>
    <p:sldId id="330" r:id="rId28"/>
  </p:sldIdLst>
  <p:sldSz cx="12192000" cy="6858000"/>
  <p:notesSz cx="7104063" cy="10234613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648BAE"/>
    <a:srgbClr val="C1DEF6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86469" autoAdjust="0"/>
  </p:normalViewPr>
  <p:slideViewPr>
    <p:cSldViewPr snapToGrid="0">
      <p:cViewPr varScale="1">
        <p:scale>
          <a:sx n="99" d="100"/>
          <a:sy n="99" d="100"/>
        </p:scale>
        <p:origin x="7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-2870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65BA-48A5-4B72-9D01-C343BA7A7B7B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8A06F-5944-45DE-98FB-23AAB4AE4F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8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6A80487-8396-40C6-BC09-6FD83893D5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spd="slow" advTm="3000">
    <p:random/>
    <p:sndAc>
      <p:stSnd>
        <p:snd r:embed="rId15" name="chimes.wav"/>
      </p:stSnd>
    </p:sndAc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__17.docx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__16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0.docx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__19.docx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package" Target="../embeddings/Microsoft_Word___21.docx"/><Relationship Id="rId4" Type="http://schemas.openxmlformats.org/officeDocument/2006/relationships/package" Target="../embeddings/Microsoft_Word___18.docx"/><Relationship Id="rId9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4.docx"/><Relationship Id="rId3" Type="http://schemas.openxmlformats.org/officeDocument/2006/relationships/audio" Target="../media/audio1.wav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__23.docx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22.docx"/><Relationship Id="rId9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7.docx"/><Relationship Id="rId13" Type="http://schemas.openxmlformats.org/officeDocument/2006/relationships/image" Target="../media/image34.emf"/><Relationship Id="rId3" Type="http://schemas.openxmlformats.org/officeDocument/2006/relationships/audio" Target="../media/audio1.wav"/><Relationship Id="rId7" Type="http://schemas.openxmlformats.org/officeDocument/2006/relationships/image" Target="../media/image31.emf"/><Relationship Id="rId12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__26.docx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package" Target="../embeddings/Microsoft_Word___28.docx"/><Relationship Id="rId4" Type="http://schemas.openxmlformats.org/officeDocument/2006/relationships/package" Target="../embeddings/Microsoft_Word___25.docx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__3.docx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8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55.emf"/><Relationship Id="rId18" Type="http://schemas.openxmlformats.org/officeDocument/2006/relationships/oleObject" Target="../embeddings/oleObject26.bin"/><Relationship Id="rId3" Type="http://schemas.openxmlformats.org/officeDocument/2006/relationships/audio" Target="../media/audio1.wav"/><Relationship Id="rId21" Type="http://schemas.openxmlformats.org/officeDocument/2006/relationships/image" Target="../media/image59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58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5.emf"/><Relationship Id="rId3" Type="http://schemas.openxmlformats.org/officeDocument/2006/relationships/audio" Target="../media/audio1.wav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67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3.emf"/><Relationship Id="rId1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.docx"/><Relationship Id="rId3" Type="http://schemas.openxmlformats.org/officeDocument/2006/relationships/audio" Target="../media/audio1.wav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5.docx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4.docx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7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8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3" Type="http://schemas.openxmlformats.org/officeDocument/2006/relationships/audio" Target="../media/audio1.wav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10.docx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package" Target="../embeddings/Microsoft_Word___12.docx"/><Relationship Id="rId4" Type="http://schemas.openxmlformats.org/officeDocument/2006/relationships/package" Target="../embeddings/Microsoft_Word___9.docx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13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14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__1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954117" y="122306"/>
            <a:ext cx="2533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人教版必修</a:t>
            </a:r>
            <a:r>
              <a:rPr lang="zh-CN" altLang="en-US" b="1" dirty="0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36DB20-ED0E-48C8-83FD-9B05A434AC43}"/>
              </a:ext>
            </a:extLst>
          </p:cNvPr>
          <p:cNvSpPr txBox="1"/>
          <p:nvPr/>
        </p:nvSpPr>
        <p:spPr>
          <a:xfrm>
            <a:off x="-76306" y="2679440"/>
            <a:ext cx="1270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Period 3 Discovering Useful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smtClean="0">
                <a:latin typeface="Times New Roman" pitchFamily="18" charset="0"/>
                <a:cs typeface="Times New Roman" pitchFamily="18" charset="0"/>
              </a:rPr>
              <a:t>The Present </a:t>
            </a:r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Perfect Passive Voice</a:t>
            </a:r>
            <a:endParaRPr lang="zh-CN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3B56FD-FA4F-4ACE-9334-AFDF9C4D1FC7}"/>
              </a:ext>
            </a:extLst>
          </p:cNvPr>
          <p:cNvSpPr/>
          <p:nvPr/>
        </p:nvSpPr>
        <p:spPr>
          <a:xfrm>
            <a:off x="2268187" y="2070435"/>
            <a:ext cx="10141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Unit 3  The Internet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p:transition spd="med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54433"/>
              </p:ext>
            </p:extLst>
          </p:nvPr>
        </p:nvGraphicFramePr>
        <p:xfrm>
          <a:off x="1458447" y="832436"/>
          <a:ext cx="9129344" cy="38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文档" r:id="rId4" imgW="8709605" imgH="3677127" progId="Word.Document.12">
                  <p:embed/>
                </p:oleObj>
              </mc:Choice>
              <mc:Fallback>
                <p:oleObj name="文档" r:id="rId4" imgW="8709605" imgH="367712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447" y="832436"/>
                        <a:ext cx="9129344" cy="38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963105"/>
              </p:ext>
            </p:extLst>
          </p:nvPr>
        </p:nvGraphicFramePr>
        <p:xfrm>
          <a:off x="1458447" y="5006474"/>
          <a:ext cx="898337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文档" r:id="rId6" imgW="8713753" imgH="1778713" progId="Word.Document.12">
                  <p:embed/>
                </p:oleObj>
              </mc:Choice>
              <mc:Fallback>
                <p:oleObj name="文档" r:id="rId6" imgW="8713753" imgH="177871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447" y="5006474"/>
                        <a:ext cx="898337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97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38414"/>
              </p:ext>
            </p:extLst>
          </p:nvPr>
        </p:nvGraphicFramePr>
        <p:xfrm>
          <a:off x="789270" y="978042"/>
          <a:ext cx="10136505" cy="680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Document" r:id="rId4" imgW="8201149" imgH="5181996" progId="Word.Document.8">
                  <p:embed/>
                </p:oleObj>
              </mc:Choice>
              <mc:Fallback>
                <p:oleObj name="Document" r:id="rId4" imgW="8201149" imgH="51819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70" y="978042"/>
                        <a:ext cx="10136505" cy="6800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69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72018"/>
              </p:ext>
            </p:extLst>
          </p:nvPr>
        </p:nvGraphicFramePr>
        <p:xfrm>
          <a:off x="861485" y="1125539"/>
          <a:ext cx="9678178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文档" r:id="rId4" imgW="8091667" imgH="4550211" progId="Word.Document.8">
                  <p:embed/>
                </p:oleObj>
              </mc:Choice>
              <mc:Fallback>
                <p:oleObj name="文档" r:id="rId4" imgW="8091667" imgH="455021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485" y="1125539"/>
                        <a:ext cx="9678178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09550" y="314325"/>
          <a:ext cx="11812588" cy="70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name="文档" r:id="rId4" imgW="8709605" imgH="5223437" progId="Word.Document.12">
                  <p:embed/>
                </p:oleObj>
              </mc:Choice>
              <mc:Fallback>
                <p:oleObj name="文档" r:id="rId4" imgW="8709605" imgH="522343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314325"/>
                        <a:ext cx="11812588" cy="707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193714" y="1579881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714" y="1579881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976457" y="3502978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457" y="3502978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38761" y="6049645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文档" r:id="rId10" imgW="5274753" imgH="396374" progId="Word.Document.12">
                  <p:embed/>
                </p:oleObj>
              </mc:Choice>
              <mc:Fallback>
                <p:oleObj name="文档" r:id="rId10" imgW="5274753" imgH="39637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1" y="6049645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573616" y="1752312"/>
          <a:ext cx="11618384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文档" r:id="rId4" imgW="8709605" imgH="2966855" progId="Word.Document.12">
                  <p:embed/>
                </p:oleObj>
              </mc:Choice>
              <mc:Fallback>
                <p:oleObj name="文档" r:id="rId4" imgW="8709605" imgH="296685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16" y="1752312"/>
                        <a:ext cx="11618384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438901" y="2245679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1" y="2245679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942590" y="3545841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590" y="3545841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931580"/>
              </p:ext>
            </p:extLst>
          </p:nvPr>
        </p:nvGraphicFramePr>
        <p:xfrm>
          <a:off x="287867" y="1277938"/>
          <a:ext cx="10357674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2" name="文档" r:id="rId4" imgW="8709605" imgH="4748121" progId="Word.Document.12">
                  <p:embed/>
                </p:oleObj>
              </mc:Choice>
              <mc:Fallback>
                <p:oleObj name="文档" r:id="rId4" imgW="8709605" imgH="4748121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1277938"/>
                        <a:ext cx="10357674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007533" y="5373689"/>
          <a:ext cx="116183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文档" r:id="rId6" imgW="8713753" imgH="396350" progId="Word.Document.12">
                  <p:embed/>
                </p:oleObj>
              </mc:Choice>
              <mc:Fallback>
                <p:oleObj name="文档" r:id="rId6" imgW="8713753" imgH="3963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33" y="5373689"/>
                        <a:ext cx="116183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007533" y="4797426"/>
          <a:ext cx="116183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文档" r:id="rId8" imgW="8713753" imgH="396350" progId="Word.Document.12">
                  <p:embed/>
                </p:oleObj>
              </mc:Choice>
              <mc:Fallback>
                <p:oleObj name="文档" r:id="rId8" imgW="8713753" imgH="3963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33" y="4797426"/>
                        <a:ext cx="116183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102785" y="2420939"/>
          <a:ext cx="116183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文档" r:id="rId10" imgW="8713753" imgH="396350" progId="Word.Document.12">
                  <p:embed/>
                </p:oleObj>
              </mc:Choice>
              <mc:Fallback>
                <p:oleObj name="文档" r:id="rId10" imgW="8713753" imgH="3963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5" y="2420939"/>
                        <a:ext cx="116183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007533" y="3573464"/>
          <a:ext cx="116183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文档" r:id="rId12" imgW="8713753" imgH="396350" progId="Word.Document.12">
                  <p:embed/>
                </p:oleObj>
              </mc:Choice>
              <mc:Fallback>
                <p:oleObj name="文档" r:id="rId12" imgW="8713753" imgH="3963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33" y="3573464"/>
                        <a:ext cx="116183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7489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96436"/>
              </p:ext>
            </p:extLst>
          </p:nvPr>
        </p:nvGraphicFramePr>
        <p:xfrm>
          <a:off x="906707" y="626160"/>
          <a:ext cx="9696540" cy="623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ocument" r:id="rId4" imgW="8087439" imgH="5210464" progId="Word.Document.8">
                  <p:embed/>
                </p:oleObj>
              </mc:Choice>
              <mc:Fallback>
                <p:oleObj name="Document" r:id="rId4" imgW="8087439" imgH="521046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07" y="626160"/>
                        <a:ext cx="9696540" cy="6231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66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850"/>
              </p:ext>
            </p:extLst>
          </p:nvPr>
        </p:nvGraphicFramePr>
        <p:xfrm>
          <a:off x="719668" y="1412876"/>
          <a:ext cx="10212144" cy="415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文档" r:id="rId4" imgW="8091667" imgH="3947691" progId="Word.Document.8">
                  <p:embed/>
                </p:oleObj>
              </mc:Choice>
              <mc:Fallback>
                <p:oleObj name="文档" r:id="rId4" imgW="8091667" imgH="394769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8" y="1412876"/>
                        <a:ext cx="10212144" cy="4150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5643" name="Object 11"/>
          <p:cNvGraphicFramePr>
            <a:graphicFrameLocks noChangeAspect="1"/>
          </p:cNvGraphicFramePr>
          <p:nvPr/>
        </p:nvGraphicFramePr>
        <p:xfrm>
          <a:off x="719668" y="693738"/>
          <a:ext cx="861483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文档" r:id="rId4" imgW="6529518" imgH="991962" progId="Word.Document.8">
                  <p:embed/>
                </p:oleObj>
              </mc:Choice>
              <mc:Fallback>
                <p:oleObj name="文档" r:id="rId4" imgW="6529518" imgH="99196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8" y="693738"/>
                        <a:ext cx="861483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716" name="Group 84"/>
          <p:cNvGraphicFramePr>
            <a:graphicFrameLocks noGrp="1"/>
          </p:cNvGraphicFramePr>
          <p:nvPr/>
        </p:nvGraphicFramePr>
        <p:xfrm>
          <a:off x="912284" y="1390650"/>
          <a:ext cx="10657416" cy="2560320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0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5146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肯定式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5146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主语＋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have/has been done 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5146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否定式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5146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主语＋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have/has not been done 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5146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一般疑问式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5146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Have/Has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＋主语＋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been done ...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？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5146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特殊疑问式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5146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特殊疑问词＋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have/has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＋主语＋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been one ...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？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5717" name="Object 85"/>
          <p:cNvGraphicFramePr>
            <a:graphicFrameLocks noChangeAspect="1"/>
          </p:cNvGraphicFramePr>
          <p:nvPr/>
        </p:nvGraphicFramePr>
        <p:xfrm>
          <a:off x="914400" y="4270376"/>
          <a:ext cx="998220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文档" r:id="rId6" imgW="7565076" imgH="1772286" progId="Word.Document.8">
                  <p:embed/>
                </p:oleObj>
              </mc:Choice>
              <mc:Fallback>
                <p:oleObj name="文档" r:id="rId6" imgW="7565076" imgH="177228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70376"/>
                        <a:ext cx="9982200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8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248955"/>
              </p:ext>
            </p:extLst>
          </p:nvPr>
        </p:nvGraphicFramePr>
        <p:xfrm>
          <a:off x="863601" y="1196977"/>
          <a:ext cx="9536486" cy="366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文档" r:id="rId4" imgW="8091667" imgH="4148531" progId="Word.Document.8">
                  <p:embed/>
                </p:oleObj>
              </mc:Choice>
              <mc:Fallback>
                <p:oleObj name="文档" r:id="rId4" imgW="8091667" imgH="414853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1" y="1196977"/>
                        <a:ext cx="9536486" cy="366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324194"/>
              </p:ext>
            </p:extLst>
          </p:nvPr>
        </p:nvGraphicFramePr>
        <p:xfrm>
          <a:off x="837398" y="1647666"/>
          <a:ext cx="10539663" cy="5765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文档" r:id="rId4" imgW="8709605" imgH="4757851" progId="Word.Document.12">
                  <p:embed/>
                </p:oleObj>
              </mc:Choice>
              <mc:Fallback>
                <p:oleObj name="文档" r:id="rId4" imgW="8709605" imgH="4757851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398" y="1647666"/>
                        <a:ext cx="10539663" cy="5765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103794" y="1509079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794" y="1509079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735744" y="3042604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744" y="3042604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158317" y="4530409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文档" r:id="rId10" imgW="5274753" imgH="396374" progId="Word.Document.12">
                  <p:embed/>
                </p:oleObj>
              </mc:Choice>
              <mc:Fallback>
                <p:oleObj name="文档" r:id="rId10" imgW="5274753" imgH="39637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317" y="4530409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341378" y="467975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自主探究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222" name="Object 3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62778"/>
              </p:ext>
            </p:extLst>
          </p:nvPr>
        </p:nvGraphicFramePr>
        <p:xfrm>
          <a:off x="2210024" y="1792489"/>
          <a:ext cx="8175635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文档" r:id="rId4" imgW="8091667" imgH="2896701" progId="Word.Document.8">
                  <p:embed/>
                </p:oleObj>
              </mc:Choice>
              <mc:Fallback>
                <p:oleObj name="文档" r:id="rId4" imgW="8091667" imgH="289670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024" y="1792489"/>
                        <a:ext cx="8175635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928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392261"/>
              </p:ext>
            </p:extLst>
          </p:nvPr>
        </p:nvGraphicFramePr>
        <p:xfrm>
          <a:off x="1603632" y="1916782"/>
          <a:ext cx="9257168" cy="394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文档" r:id="rId4" imgW="8091667" imgH="4607799" progId="Word.Document.8">
                  <p:embed/>
                </p:oleObj>
              </mc:Choice>
              <mc:Fallback>
                <p:oleObj name="文档" r:id="rId4" imgW="8091667" imgH="4607799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632" y="1916782"/>
                        <a:ext cx="9257168" cy="3945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5878" name="Object 6"/>
          <p:cNvGraphicFramePr>
            <a:graphicFrameLocks noChangeAspect="1"/>
          </p:cNvGraphicFramePr>
          <p:nvPr/>
        </p:nvGraphicFramePr>
        <p:xfrm>
          <a:off x="766234" y="1628776"/>
          <a:ext cx="10706100" cy="33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文档" r:id="rId4" imgW="8091667" imgH="3354890" progId="Word.Document.8">
                  <p:embed/>
                </p:oleObj>
              </mc:Choice>
              <mc:Fallback>
                <p:oleObj name="文档" r:id="rId4" imgW="8091667" imgH="335489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34" y="1628776"/>
                        <a:ext cx="10706100" cy="332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098274"/>
              </p:ext>
            </p:extLst>
          </p:nvPr>
        </p:nvGraphicFramePr>
        <p:xfrm>
          <a:off x="912285" y="654050"/>
          <a:ext cx="10102127" cy="536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文档" r:id="rId4" imgW="8091667" imgH="5726096" progId="Word.Document.8">
                  <p:embed/>
                </p:oleObj>
              </mc:Choice>
              <mc:Fallback>
                <p:oleObj name="文档" r:id="rId4" imgW="8091667" imgH="57260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285" y="654050"/>
                        <a:ext cx="10102127" cy="5361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8587" name="Object 11"/>
          <p:cNvGraphicFramePr>
            <a:graphicFrameLocks noChangeAspect="1"/>
          </p:cNvGraphicFramePr>
          <p:nvPr/>
        </p:nvGraphicFramePr>
        <p:xfrm>
          <a:off x="1113367" y="1303339"/>
          <a:ext cx="709506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文档" r:id="rId4" imgW="5301700" imgH="591451" progId="Word.Document.8">
                  <p:embed/>
                </p:oleObj>
              </mc:Choice>
              <mc:Fallback>
                <p:oleObj name="文档" r:id="rId4" imgW="5301700" imgH="59145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367" y="1303339"/>
                        <a:ext cx="709506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588" name="Object 12"/>
          <p:cNvGraphicFramePr>
            <a:graphicFrameLocks noChangeAspect="1"/>
          </p:cNvGraphicFramePr>
          <p:nvPr/>
        </p:nvGraphicFramePr>
        <p:xfrm>
          <a:off x="1079500" y="1927225"/>
          <a:ext cx="995891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文档" r:id="rId6" imgW="7483693" imgH="4298008" progId="Word.Document.8">
                  <p:embed/>
                </p:oleObj>
              </mc:Choice>
              <mc:Fallback>
                <p:oleObj name="文档" r:id="rId6" imgW="7483693" imgH="4298008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927225"/>
                        <a:ext cx="995891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589" name="Object 13"/>
          <p:cNvGraphicFramePr>
            <a:graphicFrameLocks noChangeAspect="1"/>
          </p:cNvGraphicFramePr>
          <p:nvPr/>
        </p:nvGraphicFramePr>
        <p:xfrm>
          <a:off x="2916767" y="1895476"/>
          <a:ext cx="202776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文档" r:id="rId8" imgW="1523031" imgH="395259" progId="Word.Document.8">
                  <p:embed/>
                </p:oleObj>
              </mc:Choice>
              <mc:Fallback>
                <p:oleObj name="文档" r:id="rId8" imgW="1523031" imgH="395259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767" y="1895476"/>
                        <a:ext cx="202776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590" name="Object 14"/>
          <p:cNvGraphicFramePr>
            <a:graphicFrameLocks noChangeAspect="1"/>
          </p:cNvGraphicFramePr>
          <p:nvPr/>
        </p:nvGraphicFramePr>
        <p:xfrm>
          <a:off x="2639484" y="2826906"/>
          <a:ext cx="2692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文档" r:id="rId10" imgW="2020414" imgH="395259" progId="Word.Document.8">
                  <p:embed/>
                </p:oleObj>
              </mc:Choice>
              <mc:Fallback>
                <p:oleObj name="文档" r:id="rId10" imgW="2020414" imgH="395259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484" y="2826906"/>
                        <a:ext cx="2692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591" name="Object 15"/>
          <p:cNvGraphicFramePr>
            <a:graphicFrameLocks noChangeAspect="1"/>
          </p:cNvGraphicFramePr>
          <p:nvPr/>
        </p:nvGraphicFramePr>
        <p:xfrm>
          <a:off x="2461685" y="4149726"/>
          <a:ext cx="1187449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文档" r:id="rId12" imgW="895288" imgH="395259" progId="Word.Document.8">
                  <p:embed/>
                </p:oleObj>
              </mc:Choice>
              <mc:Fallback>
                <p:oleObj name="文档" r:id="rId12" imgW="895288" imgH="395259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685" y="4149726"/>
                        <a:ext cx="1187449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592" name="Object 16"/>
          <p:cNvGraphicFramePr>
            <a:graphicFrameLocks noChangeAspect="1"/>
          </p:cNvGraphicFramePr>
          <p:nvPr/>
        </p:nvGraphicFramePr>
        <p:xfrm>
          <a:off x="4751918" y="4129088"/>
          <a:ext cx="2343149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文档" r:id="rId14" imgW="1760051" imgH="395259" progId="Word.Document.8">
                  <p:embed/>
                </p:oleObj>
              </mc:Choice>
              <mc:Fallback>
                <p:oleObj name="文档" r:id="rId14" imgW="1760051" imgH="395259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918" y="4129088"/>
                        <a:ext cx="2343149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593" name="Object 17"/>
          <p:cNvGraphicFramePr>
            <a:graphicFrameLocks noChangeAspect="1"/>
          </p:cNvGraphicFramePr>
          <p:nvPr/>
        </p:nvGraphicFramePr>
        <p:xfrm>
          <a:off x="4656667" y="4724401"/>
          <a:ext cx="2296584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文档" r:id="rId16" imgW="1724498" imgH="395259" progId="Word.Document.8">
                  <p:embed/>
                </p:oleObj>
              </mc:Choice>
              <mc:Fallback>
                <p:oleObj name="文档" r:id="rId16" imgW="1724498" imgH="395259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667" y="4724401"/>
                        <a:ext cx="2296584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356618" y="594360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拔高训练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7560" name="Object 8"/>
          <p:cNvGraphicFramePr>
            <a:graphicFrameLocks noChangeAspect="1"/>
          </p:cNvGraphicFramePr>
          <p:nvPr/>
        </p:nvGraphicFramePr>
        <p:xfrm>
          <a:off x="918634" y="893764"/>
          <a:ext cx="10386484" cy="56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0" name="文档" r:id="rId4" imgW="7796307" imgH="5653136" progId="Word.Document.8">
                  <p:embed/>
                </p:oleObj>
              </mc:Choice>
              <mc:Fallback>
                <p:oleObj name="文档" r:id="rId4" imgW="7796307" imgH="565313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34" y="893764"/>
                        <a:ext cx="10386484" cy="564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1" name="Object 9"/>
          <p:cNvGraphicFramePr>
            <a:graphicFrameLocks noChangeAspect="1"/>
          </p:cNvGraphicFramePr>
          <p:nvPr/>
        </p:nvGraphicFramePr>
        <p:xfrm>
          <a:off x="3289301" y="868363"/>
          <a:ext cx="886884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文档" r:id="rId6" imgW="669760" imgH="395259" progId="Word.Document.8">
                  <p:embed/>
                </p:oleObj>
              </mc:Choice>
              <mc:Fallback>
                <p:oleObj name="文档" r:id="rId6" imgW="669760" imgH="39525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1" y="868363"/>
                        <a:ext cx="886884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2" name="Object 10"/>
          <p:cNvGraphicFramePr>
            <a:graphicFrameLocks noChangeAspect="1"/>
          </p:cNvGraphicFramePr>
          <p:nvPr/>
        </p:nvGraphicFramePr>
        <p:xfrm>
          <a:off x="5835651" y="836613"/>
          <a:ext cx="2565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2" name="文档" r:id="rId8" imgW="1925965" imgH="395259" progId="Word.Document.8">
                  <p:embed/>
                </p:oleObj>
              </mc:Choice>
              <mc:Fallback>
                <p:oleObj name="文档" r:id="rId8" imgW="1925965" imgH="395259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1" y="836613"/>
                        <a:ext cx="25654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3" name="Object 11"/>
          <p:cNvGraphicFramePr>
            <a:graphicFrameLocks noChangeAspect="1"/>
          </p:cNvGraphicFramePr>
          <p:nvPr/>
        </p:nvGraphicFramePr>
        <p:xfrm>
          <a:off x="1102784" y="2524126"/>
          <a:ext cx="3073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3" name="文档" r:id="rId10" imgW="2304837" imgH="395259" progId="Word.Document.8">
                  <p:embed/>
                </p:oleObj>
              </mc:Choice>
              <mc:Fallback>
                <p:oleObj name="文档" r:id="rId10" imgW="2304837" imgH="395259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4" y="2524126"/>
                        <a:ext cx="3073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4" name="Object 12"/>
          <p:cNvGraphicFramePr>
            <a:graphicFrameLocks noChangeAspect="1"/>
          </p:cNvGraphicFramePr>
          <p:nvPr/>
        </p:nvGraphicFramePr>
        <p:xfrm>
          <a:off x="4176184" y="3068638"/>
          <a:ext cx="467148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文档" r:id="rId12" imgW="3491518" imgH="396028" progId="Word.Document.8">
                  <p:embed/>
                </p:oleObj>
              </mc:Choice>
              <mc:Fallback>
                <p:oleObj name="文档" r:id="rId12" imgW="3491518" imgH="396028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184" y="3068638"/>
                        <a:ext cx="467148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5" name="Object 13"/>
          <p:cNvGraphicFramePr>
            <a:graphicFrameLocks noChangeAspect="1"/>
          </p:cNvGraphicFramePr>
          <p:nvPr/>
        </p:nvGraphicFramePr>
        <p:xfrm>
          <a:off x="3691467" y="4219576"/>
          <a:ext cx="11557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name="文档" r:id="rId14" imgW="871227" imgH="395259" progId="Word.Document.8">
                  <p:embed/>
                </p:oleObj>
              </mc:Choice>
              <mc:Fallback>
                <p:oleObj name="文档" r:id="rId14" imgW="871227" imgH="395259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467" y="4219576"/>
                        <a:ext cx="11557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6" name="Object 14"/>
          <p:cNvGraphicFramePr>
            <a:graphicFrameLocks noChangeAspect="1"/>
          </p:cNvGraphicFramePr>
          <p:nvPr/>
        </p:nvGraphicFramePr>
        <p:xfrm>
          <a:off x="6191251" y="4179888"/>
          <a:ext cx="2470149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文档" r:id="rId16" imgW="1854500" imgH="395259" progId="Word.Document.8">
                  <p:embed/>
                </p:oleObj>
              </mc:Choice>
              <mc:Fallback>
                <p:oleObj name="文档" r:id="rId16" imgW="1854500" imgH="395259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1" y="4179888"/>
                        <a:ext cx="2470149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7" name="Object 15"/>
          <p:cNvGraphicFramePr>
            <a:graphicFrameLocks noChangeAspect="1"/>
          </p:cNvGraphicFramePr>
          <p:nvPr/>
        </p:nvGraphicFramePr>
        <p:xfrm>
          <a:off x="4108451" y="4795838"/>
          <a:ext cx="12192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文档" r:id="rId18" imgW="918631" imgH="395259" progId="Word.Document.8">
                  <p:embed/>
                </p:oleObj>
              </mc:Choice>
              <mc:Fallback>
                <p:oleObj name="文档" r:id="rId18" imgW="918631" imgH="395259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1" y="4795838"/>
                        <a:ext cx="12192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8" name="Object 16"/>
          <p:cNvGraphicFramePr>
            <a:graphicFrameLocks noChangeAspect="1"/>
          </p:cNvGraphicFramePr>
          <p:nvPr/>
        </p:nvGraphicFramePr>
        <p:xfrm>
          <a:off x="7056967" y="4795838"/>
          <a:ext cx="177376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文档" r:id="rId20" imgW="1333775" imgH="395259" progId="Word.Document.8">
                  <p:embed/>
                </p:oleObj>
              </mc:Choice>
              <mc:Fallback>
                <p:oleObj name="文档" r:id="rId20" imgW="1333775" imgH="395259" progId="Word.Documen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967" y="4795838"/>
                        <a:ext cx="177376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569" name="Object 17"/>
          <p:cNvGraphicFramePr>
            <a:graphicFrameLocks noChangeAspect="1"/>
          </p:cNvGraphicFramePr>
          <p:nvPr/>
        </p:nvGraphicFramePr>
        <p:xfrm>
          <a:off x="4271434" y="5372101"/>
          <a:ext cx="4070351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文档" r:id="rId22" imgW="3052728" imgH="396028" progId="Word.Document.8">
                  <p:embed/>
                </p:oleObj>
              </mc:Choice>
              <mc:Fallback>
                <p:oleObj name="文档" r:id="rId22" imgW="3052728" imgH="396028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434" y="5372101"/>
                        <a:ext cx="4070351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7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7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7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4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7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7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6537" name="Object 9"/>
          <p:cNvGraphicFramePr>
            <a:graphicFrameLocks noChangeAspect="1"/>
          </p:cNvGraphicFramePr>
          <p:nvPr/>
        </p:nvGraphicFramePr>
        <p:xfrm>
          <a:off x="823384" y="344489"/>
          <a:ext cx="709506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文档" r:id="rId4" imgW="5301700" imgH="395259" progId="Word.Document.8">
                  <p:embed/>
                </p:oleObj>
              </mc:Choice>
              <mc:Fallback>
                <p:oleObj name="文档" r:id="rId4" imgW="5301700" imgH="395259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384" y="344489"/>
                        <a:ext cx="709506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538" name="Object 10"/>
          <p:cNvGraphicFramePr>
            <a:graphicFrameLocks noChangeAspect="1"/>
          </p:cNvGraphicFramePr>
          <p:nvPr/>
        </p:nvGraphicFramePr>
        <p:xfrm>
          <a:off x="817034" y="860425"/>
          <a:ext cx="10477500" cy="573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文档" r:id="rId6" imgW="7922611" imgH="5794964" progId="Word.Document.8">
                  <p:embed/>
                </p:oleObj>
              </mc:Choice>
              <mc:Fallback>
                <p:oleObj name="文档" r:id="rId6" imgW="7922611" imgH="579496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34" y="860425"/>
                        <a:ext cx="10477500" cy="573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539" name="Object 11"/>
          <p:cNvGraphicFramePr>
            <a:graphicFrameLocks noChangeAspect="1"/>
          </p:cNvGraphicFramePr>
          <p:nvPr/>
        </p:nvGraphicFramePr>
        <p:xfrm>
          <a:off x="3517901" y="838201"/>
          <a:ext cx="373803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文档" r:id="rId8" imgW="2802579" imgH="395259" progId="Word.Document.8">
                  <p:embed/>
                </p:oleObj>
              </mc:Choice>
              <mc:Fallback>
                <p:oleObj name="文档" r:id="rId8" imgW="2802579" imgH="395259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1" y="838201"/>
                        <a:ext cx="373803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540" name="Object 12"/>
          <p:cNvGraphicFramePr>
            <a:graphicFrameLocks noChangeAspect="1"/>
          </p:cNvGraphicFramePr>
          <p:nvPr/>
        </p:nvGraphicFramePr>
        <p:xfrm>
          <a:off x="7061200" y="1917701"/>
          <a:ext cx="3642784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文档" r:id="rId10" imgW="2731114" imgH="395259" progId="Word.Document.8">
                  <p:embed/>
                </p:oleObj>
              </mc:Choice>
              <mc:Fallback>
                <p:oleObj name="文档" r:id="rId10" imgW="2731114" imgH="395259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1917701"/>
                        <a:ext cx="3642784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541" name="Object 13"/>
          <p:cNvGraphicFramePr>
            <a:graphicFrameLocks noChangeAspect="1"/>
          </p:cNvGraphicFramePr>
          <p:nvPr/>
        </p:nvGraphicFramePr>
        <p:xfrm>
          <a:off x="4559300" y="3078163"/>
          <a:ext cx="4070351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文档" r:id="rId12" imgW="3051090" imgH="395259" progId="Word.Document.8">
                  <p:embed/>
                </p:oleObj>
              </mc:Choice>
              <mc:Fallback>
                <p:oleObj name="文档" r:id="rId12" imgW="3051090" imgH="395259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078163"/>
                        <a:ext cx="4070351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542" name="Object 14"/>
          <p:cNvGraphicFramePr>
            <a:graphicFrameLocks noChangeAspect="1"/>
          </p:cNvGraphicFramePr>
          <p:nvPr/>
        </p:nvGraphicFramePr>
        <p:xfrm>
          <a:off x="4368801" y="4189413"/>
          <a:ext cx="472016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文档" r:id="rId14" imgW="3536981" imgH="395259" progId="Word.Document.8">
                  <p:embed/>
                </p:oleObj>
              </mc:Choice>
              <mc:Fallback>
                <p:oleObj name="文档" r:id="rId14" imgW="3536981" imgH="395259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1" y="4189413"/>
                        <a:ext cx="472016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543" name="Object 15"/>
          <p:cNvGraphicFramePr>
            <a:graphicFrameLocks noChangeAspect="1"/>
          </p:cNvGraphicFramePr>
          <p:nvPr/>
        </p:nvGraphicFramePr>
        <p:xfrm>
          <a:off x="833967" y="5916613"/>
          <a:ext cx="62230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文档" r:id="rId16" imgW="4662465" imgH="395259" progId="Word.Document.8">
                  <p:embed/>
                </p:oleObj>
              </mc:Choice>
              <mc:Fallback>
                <p:oleObj name="文档" r:id="rId16" imgW="4662465" imgH="395259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967" y="5916613"/>
                        <a:ext cx="62230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10060793" y="130189"/>
            <a:ext cx="2323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人教版</a:t>
            </a:r>
            <a:r>
              <a:rPr lang="zh-CN" altLang="en-US" b="1">
                <a:solidFill>
                  <a:schemeClr val="accent1"/>
                </a:solidFill>
              </a:rPr>
              <a:t>必修</a:t>
            </a:r>
            <a:r>
              <a:rPr lang="zh-CN" altLang="en-US" b="1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309559"/>
              </p:ext>
            </p:extLst>
          </p:nvPr>
        </p:nvGraphicFramePr>
        <p:xfrm>
          <a:off x="683394" y="2012951"/>
          <a:ext cx="9452008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文档" r:id="rId4" imgW="8713753" imgH="2830606" progId="Word.Document.12">
                  <p:embed/>
                </p:oleObj>
              </mc:Choice>
              <mc:Fallback>
                <p:oleObj name="文档" r:id="rId4" imgW="8713753" imgH="283060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94" y="2012951"/>
                        <a:ext cx="9452008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007534" y="2527301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34" y="2527301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14917" y="3716338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17" y="3716338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4898"/>
              </p:ext>
            </p:extLst>
          </p:nvPr>
        </p:nvGraphicFramePr>
        <p:xfrm>
          <a:off x="1251284" y="1530350"/>
          <a:ext cx="9769642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文档" r:id="rId4" imgW="8997838" imgH="3801091" progId="Word.Document.12">
                  <p:embed/>
                </p:oleObj>
              </mc:Choice>
              <mc:Fallback>
                <p:oleObj name="文档" r:id="rId4" imgW="8997838" imgH="380109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84" y="1530350"/>
                        <a:ext cx="9769642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81165"/>
              </p:ext>
            </p:extLst>
          </p:nvPr>
        </p:nvGraphicFramePr>
        <p:xfrm>
          <a:off x="842049" y="1111683"/>
          <a:ext cx="96494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文档" r:id="rId4" imgW="8713753" imgH="4743236" progId="Word.Document.12">
                  <p:embed/>
                </p:oleObj>
              </mc:Choice>
              <mc:Fallback>
                <p:oleObj name="文档" r:id="rId4" imgW="8713753" imgH="474323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49" y="1111683"/>
                        <a:ext cx="96494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25065"/>
              </p:ext>
            </p:extLst>
          </p:nvPr>
        </p:nvGraphicFramePr>
        <p:xfrm>
          <a:off x="573616" y="1838009"/>
          <a:ext cx="10456936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文档" r:id="rId4" imgW="8709605" imgH="4546319" progId="Word.Document.12">
                  <p:embed/>
                </p:oleObj>
              </mc:Choice>
              <mc:Fallback>
                <p:oleObj name="文档" r:id="rId4" imgW="8709605" imgH="454631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16" y="1838009"/>
                        <a:ext cx="10456936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73618" y="5229226"/>
          <a:ext cx="116183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文档" r:id="rId6" imgW="8713753" imgH="396350" progId="Word.Document.12">
                  <p:embed/>
                </p:oleObj>
              </mc:Choice>
              <mc:Fallback>
                <p:oleObj name="文档" r:id="rId6" imgW="8713753" imgH="3963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18" y="5229226"/>
                        <a:ext cx="116183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527051" y="2997201"/>
          <a:ext cx="116183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文档" r:id="rId8" imgW="8713753" imgH="396350" progId="Word.Document.12">
                  <p:embed/>
                </p:oleObj>
              </mc:Choice>
              <mc:Fallback>
                <p:oleObj name="文档" r:id="rId8" imgW="8713753" imgH="3963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2997201"/>
                        <a:ext cx="116183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73618" y="4111626"/>
          <a:ext cx="116183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文档" r:id="rId10" imgW="8713753" imgH="396350" progId="Word.Document.12">
                  <p:embed/>
                </p:oleObj>
              </mc:Choice>
              <mc:Fallback>
                <p:oleObj name="文档" r:id="rId10" imgW="8713753" imgH="3963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18" y="4111626"/>
                        <a:ext cx="116183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625098" y="650855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句型转换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7851"/>
              </p:ext>
            </p:extLst>
          </p:nvPr>
        </p:nvGraphicFramePr>
        <p:xfrm>
          <a:off x="711379" y="908268"/>
          <a:ext cx="9385522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文档" r:id="rId4" imgW="8713753" imgH="3557427" progId="Word.Document.12">
                  <p:embed/>
                </p:oleObj>
              </mc:Choice>
              <mc:Fallback>
                <p:oleObj name="文档" r:id="rId4" imgW="8713753" imgH="355742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79" y="908268"/>
                        <a:ext cx="9385522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86137"/>
              </p:ext>
            </p:extLst>
          </p:nvPr>
        </p:nvGraphicFramePr>
        <p:xfrm>
          <a:off x="1385147" y="1181685"/>
          <a:ext cx="9712781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文档" r:id="rId4" imgW="8713753" imgH="4743236" progId="Word.Document.12">
                  <p:embed/>
                </p:oleObj>
              </mc:Choice>
              <mc:Fallback>
                <p:oleObj name="文档" r:id="rId4" imgW="8713753" imgH="474323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147" y="1181685"/>
                        <a:ext cx="9712781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901598"/>
              </p:ext>
            </p:extLst>
          </p:nvPr>
        </p:nvGraphicFramePr>
        <p:xfrm>
          <a:off x="1299410" y="1850023"/>
          <a:ext cx="9471059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文档" r:id="rId4" imgW="8713753" imgH="2964522" progId="Word.Document.12">
                  <p:embed/>
                </p:oleObj>
              </mc:Choice>
              <mc:Fallback>
                <p:oleObj name="文档" r:id="rId4" imgW="8713753" imgH="296452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410" y="1850023"/>
                        <a:ext cx="9471059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74</Words>
  <Application>Microsoft Office PowerPoint</Application>
  <PresentationFormat>宽屏</PresentationFormat>
  <Paragraphs>16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Arial</vt:lpstr>
      <vt:lpstr>Calibri</vt:lpstr>
      <vt:lpstr>Times New Roman</vt:lpstr>
      <vt:lpstr>1_Office 主题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156</cp:revision>
  <dcterms:created xsi:type="dcterms:W3CDTF">2019-01-12T04:39:00Z</dcterms:created>
  <dcterms:modified xsi:type="dcterms:W3CDTF">2019-12-27T06:19:20Z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