
<file path=[Content_Types].xml><?xml version="1.0" encoding="utf-8"?>
<Types xmlns="http://schemas.openxmlformats.org/package/2006/content-types">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48"/>
  </p:handoutMasterIdLst>
  <p:sldIdLst>
    <p:sldId id="1650" r:id="rId3"/>
    <p:sldId id="1557" r:id="rId4"/>
    <p:sldId id="1607" r:id="rId5"/>
    <p:sldId id="1313" r:id="rId6"/>
    <p:sldId id="1609" r:id="rId7"/>
    <p:sldId id="1610" r:id="rId8"/>
    <p:sldId id="1611" r:id="rId9"/>
    <p:sldId id="1612" r:id="rId10"/>
    <p:sldId id="1613" r:id="rId11"/>
    <p:sldId id="1614" r:id="rId12"/>
    <p:sldId id="1615" r:id="rId13"/>
    <p:sldId id="1616" r:id="rId14"/>
    <p:sldId id="1617" r:id="rId15"/>
    <p:sldId id="1618" r:id="rId16"/>
    <p:sldId id="1619" r:id="rId17"/>
    <p:sldId id="1620" r:id="rId18"/>
    <p:sldId id="1664" r:id="rId19"/>
    <p:sldId id="1653" r:id="rId21"/>
    <p:sldId id="1655" r:id="rId22"/>
    <p:sldId id="1657" r:id="rId23"/>
    <p:sldId id="1658" r:id="rId24"/>
    <p:sldId id="1659" r:id="rId25"/>
    <p:sldId id="1660" r:id="rId26"/>
    <p:sldId id="1661" r:id="rId27"/>
    <p:sldId id="1663" r:id="rId28"/>
    <p:sldId id="1666" r:id="rId29"/>
    <p:sldId id="1693" r:id="rId30"/>
    <p:sldId id="1694" r:id="rId31"/>
    <p:sldId id="1323" r:id="rId32"/>
    <p:sldId id="1621" r:id="rId33"/>
    <p:sldId id="1698" r:id="rId34"/>
    <p:sldId id="1622" r:id="rId35"/>
    <p:sldId id="1623" r:id="rId36"/>
    <p:sldId id="1624" r:id="rId37"/>
    <p:sldId id="1700" r:id="rId38"/>
    <p:sldId id="1699" r:id="rId39"/>
    <p:sldId id="1634" r:id="rId40"/>
    <p:sldId id="1702" r:id="rId41"/>
    <p:sldId id="1635" r:id="rId42"/>
    <p:sldId id="1339" r:id="rId43"/>
    <p:sldId id="1626" r:id="rId44"/>
    <p:sldId id="1627" r:id="rId45"/>
    <p:sldId id="1355" r:id="rId46"/>
    <p:sldId id="1629" r:id="rId47"/>
  </p:sldIdLst>
  <p:sldSz cx="12192000" cy="6858000"/>
  <p:notesSz cx="7103745" cy="10234295"/>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2" userDrawn="1">
          <p15:clr>
            <a:srgbClr val="A4A3A4"/>
          </p15:clr>
        </p15:guide>
        <p15:guide id="2" pos="7328" userDrawn="1">
          <p15:clr>
            <a:srgbClr val="A4A3A4"/>
          </p15:clr>
        </p15:guide>
        <p15:guide id="3" orient="horz" pos="497" userDrawn="1">
          <p15:clr>
            <a:srgbClr val="A4A3A4"/>
          </p15:clr>
        </p15:guide>
        <p15:guide id="4" orient="horz" pos="745" userDrawn="1">
          <p15:clr>
            <a:srgbClr val="A4A3A4"/>
          </p15:clr>
        </p15:guide>
        <p15:guide id="5" orient="horz" pos="39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yne" initials="W" lastIdx="1" clrIdx="0"/>
  <p:cmAuthor id="2" name="作者" initials="A" lastIdx="0" clrIdx="1"/>
  <p:cmAuthor id="3" name="gagas" initials="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51"/>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3" autoAdjust="0"/>
    <p:restoredTop sz="86410" autoAdjust="0"/>
  </p:normalViewPr>
  <p:slideViewPr>
    <p:cSldViewPr snapToGrid="0" showGuides="1">
      <p:cViewPr varScale="1">
        <p:scale>
          <a:sx n="100" d="100"/>
          <a:sy n="100" d="100"/>
        </p:scale>
        <p:origin x="954" y="90"/>
      </p:cViewPr>
      <p:guideLst>
        <p:guide pos="422"/>
        <p:guide pos="7328"/>
        <p:guide orient="horz" pos="497"/>
        <p:guide orient="horz" pos="745"/>
        <p:guide orient="horz" pos="3946"/>
      </p:guideLst>
    </p:cSldViewPr>
  </p:slideViewPr>
  <p:outlineViewPr>
    <p:cViewPr>
      <p:scale>
        <a:sx n="25" d="100"/>
        <a:sy n="25" d="100"/>
      </p:scale>
      <p:origin x="0" y="-38395"/>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3326" y="67"/>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742.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1" Type="http://schemas.openxmlformats.org/officeDocument/2006/relationships/tags" Target="../tags/tag191.xml"/><Relationship Id="rId20" Type="http://schemas.openxmlformats.org/officeDocument/2006/relationships/tags" Target="../tags/tag190.xml"/><Relationship Id="rId2" Type="http://schemas.openxmlformats.org/officeDocument/2006/relationships/tags" Target="../tags/tag172.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占位符 1"/>
          <p:cNvSpPr>
            <a:spLocks noGrp="1"/>
          </p:cNvSpPr>
          <p:nvPr>
            <p:ph type="title"/>
            <p:custDataLst>
              <p:tags r:id="rId2"/>
            </p:custDataLst>
          </p:nvPr>
        </p:nvSpPr>
        <p:spPr>
          <a:xfrm>
            <a:off x="533401" y="635289"/>
            <a:ext cx="10515600" cy="1325563"/>
          </a:xfrm>
          <a:prstGeom prst="rect">
            <a:avLst/>
          </a:prstGeom>
        </p:spPr>
        <p:txBody>
          <a:bodyPr vert="horz" lIns="91440" tIns="45720" rIns="91440" bIns="45720" rtlCol="0" anchor="ctr">
            <a:normAutofit/>
          </a:bodyPr>
          <a:lstStyle/>
          <a:p>
            <a:endParaRPr lang="zh-CN" altLang="en-US" dirty="0"/>
          </a:p>
        </p:txBody>
      </p:sp>
      <p:sp>
        <p:nvSpPr>
          <p:cNvPr id="6" name="文本占位符 2"/>
          <p:cNvSpPr>
            <a:spLocks noGrp="1"/>
          </p:cNvSpPr>
          <p:nvPr>
            <p:ph idx="1"/>
            <p:custDataLst>
              <p:tags r:id="rId3"/>
            </p:custDataLst>
          </p:nvPr>
        </p:nvSpPr>
        <p:spPr>
          <a:xfrm>
            <a:off x="533401" y="2178915"/>
            <a:ext cx="10515600" cy="4351338"/>
          </a:xfrm>
          <a:prstGeom prst="rect">
            <a:avLst/>
          </a:prstGeom>
        </p:spPr>
        <p:txBody>
          <a:bodyPr vert="horz" lIns="91440" tIns="45720" rIns="91440" bIns="45720" rtlCol="0">
            <a:normAutofit/>
          </a:bodyPr>
          <a:lstStyle/>
          <a:p>
            <a:pPr lvl="0"/>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2150" y="2870198"/>
            <a:ext cx="10807700" cy="1346201"/>
          </a:xfrm>
          <a:prstGeom prst="rect">
            <a:avLst/>
          </a:prstGeom>
        </p:spPr>
        <p:txBody>
          <a:bodyPr anchor="b" anchorCtr="0">
            <a:normAutofit/>
          </a:bodyPr>
          <a:lstStyle>
            <a:lvl1pPr algn="ctr">
              <a:defRPr sz="7200">
                <a:solidFill>
                  <a:schemeClr val="tx1">
                    <a:lumMod val="65000"/>
                    <a:lumOff val="35000"/>
                  </a:schemeClr>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8" name="椭圆 7"/>
          <p:cNvSpPr/>
          <p:nvPr>
            <p:custDataLst>
              <p:tags r:id="rId2"/>
            </p:custDataLst>
          </p:nvPr>
        </p:nvSpPr>
        <p:spPr>
          <a:xfrm>
            <a:off x="4843463"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9" name="椭圆 8"/>
          <p:cNvSpPr/>
          <p:nvPr>
            <p:custDataLst>
              <p:tags r:id="rId3"/>
            </p:custDataLst>
          </p:nvPr>
        </p:nvSpPr>
        <p:spPr>
          <a:xfrm>
            <a:off x="5296085"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 name="椭圆 9"/>
          <p:cNvSpPr/>
          <p:nvPr>
            <p:custDataLst>
              <p:tags r:id="rId4"/>
            </p:custDataLst>
          </p:nvPr>
        </p:nvSpPr>
        <p:spPr>
          <a:xfrm>
            <a:off x="5748707"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椭圆 10"/>
          <p:cNvSpPr/>
          <p:nvPr>
            <p:custDataLst>
              <p:tags r:id="rId5"/>
            </p:custDataLst>
          </p:nvPr>
        </p:nvSpPr>
        <p:spPr>
          <a:xfrm>
            <a:off x="6201329"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椭圆 11"/>
          <p:cNvSpPr/>
          <p:nvPr>
            <p:custDataLst>
              <p:tags r:id="rId6"/>
            </p:custDataLst>
          </p:nvPr>
        </p:nvSpPr>
        <p:spPr>
          <a:xfrm>
            <a:off x="6653951"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 name="椭圆 12"/>
          <p:cNvSpPr/>
          <p:nvPr>
            <p:custDataLst>
              <p:tags r:id="rId7"/>
            </p:custDataLst>
          </p:nvPr>
        </p:nvSpPr>
        <p:spPr>
          <a:xfrm>
            <a:off x="7106574"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cxnSp>
        <p:nvCxnSpPr>
          <p:cNvPr id="14" name="直接连接符 13"/>
          <p:cNvCxnSpPr/>
          <p:nvPr>
            <p:custDataLst>
              <p:tags r:id="rId8"/>
            </p:custDataLst>
          </p:nvPr>
        </p:nvCxnSpPr>
        <p:spPr>
          <a:xfrm>
            <a:off x="4067175" y="2457450"/>
            <a:ext cx="971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9"/>
            </p:custDataLst>
          </p:nvPr>
        </p:nvCxnSpPr>
        <p:spPr>
          <a:xfrm>
            <a:off x="7153275" y="2457450"/>
            <a:ext cx="971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0"/>
            </p:custDataLst>
          </p:nvPr>
        </p:nvSpPr>
        <p:spPr>
          <a:xfrm>
            <a:off x="1524000" y="2682239"/>
            <a:ext cx="9144000" cy="1149803"/>
          </a:xfrm>
          <a:prstGeom prst="rect">
            <a:avLst/>
          </a:prstGeom>
        </p:spPr>
        <p:txBody>
          <a:bodyPr anchor="b">
            <a:normAutofit/>
          </a:bodyPr>
          <a:lstStyle>
            <a:lvl1pPr algn="ctr">
              <a:defRPr sz="5400" b="1">
                <a:solidFill>
                  <a:schemeClr val="accent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1"/>
            </p:custDataLst>
          </p:nvPr>
        </p:nvSpPr>
        <p:spPr>
          <a:xfrm>
            <a:off x="1524000" y="3931707"/>
            <a:ext cx="9144000" cy="718669"/>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2"/>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通用">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rot="17064275">
            <a:off x="248275" y="5384845"/>
            <a:ext cx="1080945" cy="1009934"/>
            <a:chOff x="1874874" y="2460978"/>
            <a:chExt cx="2194206" cy="2050062"/>
          </a:xfrm>
        </p:grpSpPr>
        <p:sp>
          <p:nvSpPr>
            <p:cNvPr id="12" name="椭圆 11"/>
            <p:cNvSpPr/>
            <p:nvPr userDrawn="1">
              <p:custDataLst>
                <p:tags r:id="rId3"/>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4"/>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446564" y="416491"/>
            <a:ext cx="1669097" cy="170318"/>
            <a:chOff x="444183" y="304200"/>
            <a:chExt cx="2520286" cy="257175"/>
          </a:xfrm>
        </p:grpSpPr>
        <p:sp>
          <p:nvSpPr>
            <p:cNvPr id="9" name="椭圆 8"/>
            <p:cNvSpPr/>
            <p:nvPr userDrawn="1">
              <p:custDataLst>
                <p:tags r:id="rId4"/>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userDrawn="1">
              <p:custDataLst>
                <p:tags r:id="rId5"/>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userDrawn="1">
              <p:custDataLst>
                <p:tags r:id="rId6"/>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userDrawn="1">
              <p:custDataLst>
                <p:tags r:id="rId7"/>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8"/>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userDrawn="1">
              <p:custDataLst>
                <p:tags r:id="rId9"/>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userDrawn="1">
            <p:custDataLst>
              <p:tags r:id="rId10"/>
            </p:custDataLst>
          </p:nvPr>
        </p:nvGrpSpPr>
        <p:grpSpPr>
          <a:xfrm>
            <a:off x="10073164" y="6271191"/>
            <a:ext cx="1669097" cy="170318"/>
            <a:chOff x="444183" y="304200"/>
            <a:chExt cx="2520286" cy="257175"/>
          </a:xfrm>
        </p:grpSpPr>
        <p:sp>
          <p:nvSpPr>
            <p:cNvPr id="24" name="椭圆 23"/>
            <p:cNvSpPr/>
            <p:nvPr userDrawn="1">
              <p:custDataLst>
                <p:tags r:id="rId11"/>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userDrawn="1">
              <p:custDataLst>
                <p:tags r:id="rId12"/>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userDrawn="1">
              <p:custDataLst>
                <p:tags r:id="rId13"/>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userDrawn="1">
              <p:custDataLst>
                <p:tags r:id="rId14"/>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userDrawn="1">
              <p:custDataLst>
                <p:tags r:id="rId15"/>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userDrawn="1">
              <p:custDataLst>
                <p:tags r:id="rId16"/>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hasCustomPrompt="1"/>
            <p:custDataLst>
              <p:tags r:id="rId1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9"/>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0"/>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21"/>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0301764" y="265224"/>
            <a:ext cx="1669097" cy="170318"/>
            <a:chOff x="444183" y="304200"/>
            <a:chExt cx="2520286" cy="257175"/>
          </a:xfrm>
        </p:grpSpPr>
        <p:sp>
          <p:nvSpPr>
            <p:cNvPr id="14" name="椭圆 13"/>
            <p:cNvSpPr/>
            <p:nvPr userDrawn="1">
              <p:custDataLst>
                <p:tags r:id="rId3"/>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userDrawn="1">
              <p:custDataLst>
                <p:tags r:id="rId5"/>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userDrawn="1">
              <p:custDataLst>
                <p:tags r:id="rId6"/>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userDrawn="1">
              <p:custDataLst>
                <p:tags r:id="rId7"/>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userDrawn="1">
              <p:custDataLst>
                <p:tags r:id="rId8"/>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userDrawn="1">
            <p:custDataLst>
              <p:tags r:id="rId9"/>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5261452" y="1466441"/>
            <a:ext cx="1669097" cy="170318"/>
            <a:chOff x="444183" y="304200"/>
            <a:chExt cx="2520286" cy="257175"/>
          </a:xfrm>
        </p:grpSpPr>
        <p:sp>
          <p:nvSpPr>
            <p:cNvPr id="12" name="椭圆 11"/>
            <p:cNvSpPr/>
            <p:nvPr userDrawn="1">
              <p:custDataLst>
                <p:tags r:id="rId4"/>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5"/>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userDrawn="1">
              <p:custDataLst>
                <p:tags r:id="rId6"/>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7"/>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userDrawn="1">
              <p:custDataLst>
                <p:tags r:id="rId8"/>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userDrawn="1">
              <p:custDataLst>
                <p:tags r:id="rId9"/>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p:custDataLst>
              <p:tags r:id="rId10"/>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347116" y="326645"/>
            <a:ext cx="982168" cy="891731"/>
            <a:chOff x="2075381" y="2700918"/>
            <a:chExt cx="1993699" cy="1810122"/>
          </a:xfrm>
        </p:grpSpPr>
        <p:sp>
          <p:nvSpPr>
            <p:cNvPr id="14" name="椭圆 13"/>
            <p:cNvSpPr/>
            <p:nvPr userDrawn="1">
              <p:custDataLst>
                <p:tags r:id="rId3"/>
              </p:custDataLst>
            </p:nvPr>
          </p:nvSpPr>
          <p:spPr>
            <a:xfrm>
              <a:off x="2075381" y="2700918"/>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userDrawn="1">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H="1">
            <a:off x="10771679" y="5748925"/>
            <a:ext cx="1164242" cy="871475"/>
            <a:chOff x="2075381" y="2700918"/>
            <a:chExt cx="2273053" cy="1701460"/>
          </a:xfrm>
        </p:grpSpPr>
        <p:sp>
          <p:nvSpPr>
            <p:cNvPr id="14" name="椭圆 13"/>
            <p:cNvSpPr/>
            <p:nvPr userDrawn="1">
              <p:custDataLst>
                <p:tags r:id="rId3"/>
              </p:custDataLst>
            </p:nvPr>
          </p:nvSpPr>
          <p:spPr>
            <a:xfrm>
              <a:off x="2075381" y="2700918"/>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中小学教育资源网站 </a:t>
                </a:r>
                <a:endPar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86"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grpSp>
        <p:nvGrpSpPr>
          <p:cNvPr id="8" name="组合 7"/>
          <p:cNvGrpSpPr/>
          <p:nvPr userDrawn="1">
            <p:custDataLst>
              <p:tags r:id="rId5"/>
            </p:custDataLst>
          </p:nvPr>
        </p:nvGrpSpPr>
        <p:grpSpPr>
          <a:xfrm rot="17064275">
            <a:off x="248275" y="5384845"/>
            <a:ext cx="1080945" cy="1009934"/>
            <a:chOff x="1874874" y="2460978"/>
            <a:chExt cx="2194206" cy="2050062"/>
          </a:xfrm>
        </p:grpSpPr>
        <p:sp>
          <p:nvSpPr>
            <p:cNvPr id="12" name="椭圆 11"/>
            <p:cNvSpPr/>
            <p:nvPr userDrawn="1">
              <p:custDataLst>
                <p:tags r:id="rId6"/>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7"/>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30" name="矩形 29"/>
          <p:cNvSpPr/>
          <p:nvPr userDrawn="1">
            <p:custDataLst>
              <p:tags r:id="rId8"/>
            </p:custDataLst>
          </p:nvPr>
        </p:nvSpPr>
        <p:spPr>
          <a:xfrm>
            <a:off x="-15875"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1" name="任意多边形: 形状 11"/>
          <p:cNvSpPr/>
          <p:nvPr userDrawn="1">
            <p:custDataLst>
              <p:tags r:id="rId9"/>
            </p:custDataLst>
          </p:nvPr>
        </p:nvSpPr>
        <p:spPr>
          <a:xfrm>
            <a:off x="707390" y="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黑体" panose="02010609060101010101" charset="-122"/>
              <a:ea typeface="黑体" panose="02010609060101010101" charset="-122"/>
            </a:endParaRPr>
          </a:p>
        </p:txBody>
      </p:sp>
      <p:sp>
        <p:nvSpPr>
          <p:cNvPr id="32" name="椭圆 31"/>
          <p:cNvSpPr/>
          <p:nvPr userDrawn="1">
            <p:custDataLst>
              <p:tags r:id="rId10"/>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3" name="椭圆 32"/>
          <p:cNvSpPr/>
          <p:nvPr userDrawn="1">
            <p:custDataLst>
              <p:tags r:id="rId11"/>
            </p:custDataLst>
          </p:nvPr>
        </p:nvSpPr>
        <p:spPr>
          <a:xfrm>
            <a:off x="160655" y="2943860"/>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6" name="椭圆 35"/>
          <p:cNvSpPr/>
          <p:nvPr userDrawn="1">
            <p:custDataLst>
              <p:tags r:id="rId12"/>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grpSp>
        <p:nvGrpSpPr>
          <p:cNvPr id="5" name="组合 4"/>
          <p:cNvGrpSpPr/>
          <p:nvPr userDrawn="1">
            <p:custDataLst>
              <p:tags r:id="rId13"/>
            </p:custDataLst>
          </p:nvPr>
        </p:nvGrpSpPr>
        <p:grpSpPr>
          <a:xfrm>
            <a:off x="10013950" y="4904105"/>
            <a:ext cx="1777365" cy="1687830"/>
            <a:chOff x="14021" y="6063"/>
            <a:chExt cx="4548" cy="4318"/>
          </a:xfrm>
        </p:grpSpPr>
        <p:sp>
          <p:nvSpPr>
            <p:cNvPr id="6" name="椭圆 5"/>
            <p:cNvSpPr/>
            <p:nvPr>
              <p:custDataLst>
                <p:tags r:id="rId14"/>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7" name="椭圆 6"/>
            <p:cNvSpPr/>
            <p:nvPr>
              <p:custDataLst>
                <p:tags r:id="rId15"/>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grpSp>
      <p:sp>
        <p:nvSpPr>
          <p:cNvPr id="37" name="矩形 36"/>
          <p:cNvSpPr/>
          <p:nvPr userDrawn="1">
            <p:custDataLst>
              <p:tags r:id="rId16"/>
            </p:custDataLst>
          </p:nvPr>
        </p:nvSpPr>
        <p:spPr>
          <a:xfrm>
            <a:off x="1771650" y="3708400"/>
            <a:ext cx="903478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11" name="内容占位符 10"/>
          <p:cNvSpPr>
            <a:spLocks noGrp="1"/>
          </p:cNvSpPr>
          <p:nvPr>
            <p:ph sz="quarter" idx="13"/>
            <p:custDataLst>
              <p:tags r:id="rId17"/>
            </p:custDataLst>
          </p:nvPr>
        </p:nvSpPr>
        <p:spPr>
          <a:xfrm>
            <a:off x="1475423" y="263045"/>
            <a:ext cx="9626600" cy="3445200"/>
          </a:xfrm>
        </p:spPr>
        <p:txBody>
          <a:bodyPr anchor="b" anchorCtr="0"/>
          <a:lstStyle>
            <a:lvl1pPr marL="0" indent="0">
              <a:lnSpc>
                <a:spcPct val="150000"/>
              </a:lnSpc>
              <a:buNone/>
              <a:defRPr sz="2400" baseline="0">
                <a:solidFill>
                  <a:schemeClr val="tx1"/>
                </a:solidFill>
                <a:latin typeface="Times New Roman" panose="02020603050405020304" pitchFamily="18" charset="0"/>
                <a:ea typeface="微软雅黑" panose="020B0503020204020204" charset="-122"/>
              </a:defRPr>
            </a:lvl1pPr>
            <a:lvl2pPr marL="457200" indent="0">
              <a:lnSpc>
                <a:spcPct val="150000"/>
              </a:lnSpc>
              <a:buNone/>
              <a:defRPr sz="2400" baseline="0">
                <a:solidFill>
                  <a:schemeClr val="tx1"/>
                </a:solidFill>
                <a:latin typeface="Times New Roman" panose="02020603050405020304" pitchFamily="18" charset="0"/>
                <a:ea typeface="微软雅黑" panose="020B0503020204020204" charset="-122"/>
              </a:defRPr>
            </a:lvl2pPr>
            <a:lvl3pPr marL="914400" indent="0">
              <a:lnSpc>
                <a:spcPct val="150000"/>
              </a:lnSpc>
              <a:buNone/>
              <a:defRPr sz="2400" baseline="0">
                <a:solidFill>
                  <a:schemeClr val="tx1"/>
                </a:solidFill>
                <a:latin typeface="Times New Roman" panose="02020603050405020304" pitchFamily="18" charset="0"/>
                <a:ea typeface="微软雅黑" panose="020B0503020204020204" charset="-122"/>
              </a:defRPr>
            </a:lvl3pPr>
            <a:lvl4pPr marL="1371600" indent="0">
              <a:lnSpc>
                <a:spcPct val="150000"/>
              </a:lnSpc>
              <a:buNone/>
              <a:defRPr sz="2400" baseline="0">
                <a:solidFill>
                  <a:schemeClr val="tx1"/>
                </a:solidFill>
                <a:latin typeface="Times New Roman" panose="02020603050405020304" pitchFamily="18" charset="0"/>
                <a:ea typeface="微软雅黑" panose="020B0503020204020204" charset="-122"/>
              </a:defRPr>
            </a:lvl4pPr>
            <a:lvl5pPr marL="1828800" indent="0">
              <a:lnSpc>
                <a:spcPct val="150000"/>
              </a:lnSpc>
              <a:buNone/>
              <a:defRPr sz="2400" baseline="0">
                <a:solidFill>
                  <a:schemeClr val="tx1"/>
                </a:solidFill>
                <a:latin typeface="Times New Roman" panose="02020603050405020304" pitchFamily="18"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 name="内容占位符 14"/>
          <p:cNvSpPr>
            <a:spLocks noGrp="1"/>
          </p:cNvSpPr>
          <p:nvPr>
            <p:ph sz="quarter" idx="14"/>
            <p:custDataLst>
              <p:tags r:id="rId18"/>
            </p:custDataLst>
          </p:nvPr>
        </p:nvSpPr>
        <p:spPr>
          <a:xfrm>
            <a:off x="1507808" y="3784755"/>
            <a:ext cx="9626600" cy="3445200"/>
          </a:xfrm>
        </p:spPr>
        <p:txBody>
          <a:bodyPr/>
          <a:lstStyle>
            <a:lvl1pPr marL="0" indent="0">
              <a:lnSpc>
                <a:spcPct val="150000"/>
              </a:lnSpc>
              <a:buNone/>
              <a:defRPr sz="2400" baseline="0">
                <a:solidFill>
                  <a:schemeClr val="tx1"/>
                </a:solidFill>
                <a:latin typeface="Times New Roman" panose="02020603050405020304" pitchFamily="18" charset="0"/>
                <a:ea typeface="微软雅黑" panose="020B0503020204020204" charset="-122"/>
              </a:defRPr>
            </a:lvl1pPr>
            <a:lvl2pPr marL="457200" indent="0">
              <a:lnSpc>
                <a:spcPct val="150000"/>
              </a:lnSpc>
              <a:buNone/>
              <a:defRPr sz="2400" baseline="0">
                <a:solidFill>
                  <a:schemeClr val="tx1"/>
                </a:solidFill>
                <a:latin typeface="Times New Roman" panose="02020603050405020304" pitchFamily="18" charset="0"/>
                <a:ea typeface="微软雅黑" panose="020B0503020204020204" charset="-122"/>
              </a:defRPr>
            </a:lvl2pPr>
            <a:lvl3pPr marL="914400" indent="0">
              <a:lnSpc>
                <a:spcPct val="150000"/>
              </a:lnSpc>
              <a:buNone/>
              <a:defRPr sz="2400" baseline="0">
                <a:solidFill>
                  <a:schemeClr val="tx1"/>
                </a:solidFill>
                <a:latin typeface="Times New Roman" panose="02020603050405020304" pitchFamily="18" charset="0"/>
                <a:ea typeface="微软雅黑" panose="020B0503020204020204" charset="-122"/>
              </a:defRPr>
            </a:lvl3pPr>
            <a:lvl4pPr marL="1371600" indent="0">
              <a:lnSpc>
                <a:spcPct val="150000"/>
              </a:lnSpc>
              <a:buNone/>
              <a:defRPr sz="2400" baseline="0">
                <a:solidFill>
                  <a:schemeClr val="tx1"/>
                </a:solidFill>
                <a:latin typeface="Times New Roman" panose="02020603050405020304" pitchFamily="18" charset="0"/>
                <a:ea typeface="微软雅黑" panose="020B0503020204020204" charset="-122"/>
              </a:defRPr>
            </a:lvl4pPr>
            <a:lvl5pPr marL="1828800" indent="0">
              <a:lnSpc>
                <a:spcPct val="150000"/>
              </a:lnSpc>
              <a:buNone/>
              <a:defRPr sz="2400" baseline="0">
                <a:solidFill>
                  <a:schemeClr val="tx1"/>
                </a:solidFill>
                <a:latin typeface="Times New Roman" panose="02020603050405020304" pitchFamily="18"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5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1143" y="267683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4"/>
            </p:custDataLst>
          </p:nvPr>
        </p:nvSpPr>
        <p:spPr>
          <a:xfrm>
            <a:off x="1524001" y="2326470"/>
            <a:ext cx="9144000" cy="886397"/>
          </a:xfrm>
        </p:spPr>
        <p:txBody>
          <a:bodyPr tIns="0" bIns="0" anchor="ctr">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5"/>
            </p:custDataLst>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a:xfrm>
            <a:off x="838200" y="6356350"/>
            <a:ext cx="2743200" cy="365125"/>
          </a:xfrm>
          <a:prstGeom prst="rect">
            <a:avLst/>
          </a:prstGeom>
        </p:spPr>
        <p:txBody>
          <a:bodyPr>
            <a:normAutofit/>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a:xfrm>
            <a:off x="4038600" y="6356350"/>
            <a:ext cx="4114800" cy="365125"/>
          </a:xfrm>
          <a:prstGeom prst="rect">
            <a:avLst/>
          </a:prstGeom>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a:prstGeom prst="rect">
            <a:avLst/>
          </a:prstGeom>
        </p:spPr>
        <p:txBody>
          <a:bodyPr>
            <a:normAutofit/>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8" name="椭圆 7"/>
          <p:cNvSpPr/>
          <p:nvPr>
            <p:custDataLst>
              <p:tags r:id="rId2"/>
            </p:custDataLst>
          </p:nvPr>
        </p:nvSpPr>
        <p:spPr>
          <a:xfrm>
            <a:off x="4843463"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custDataLst>
              <p:tags r:id="rId3"/>
            </p:custDataLst>
          </p:nvPr>
        </p:nvSpPr>
        <p:spPr>
          <a:xfrm>
            <a:off x="5296085"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custDataLst>
              <p:tags r:id="rId4"/>
            </p:custDataLst>
          </p:nvPr>
        </p:nvSpPr>
        <p:spPr>
          <a:xfrm>
            <a:off x="5748707"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custDataLst>
              <p:tags r:id="rId5"/>
            </p:custDataLst>
          </p:nvPr>
        </p:nvSpPr>
        <p:spPr>
          <a:xfrm>
            <a:off x="6201329"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custDataLst>
              <p:tags r:id="rId6"/>
            </p:custDataLst>
          </p:nvPr>
        </p:nvSpPr>
        <p:spPr>
          <a:xfrm>
            <a:off x="6653951" y="4750041"/>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custDataLst>
              <p:tags r:id="rId7"/>
            </p:custDataLst>
          </p:nvPr>
        </p:nvSpPr>
        <p:spPr>
          <a:xfrm>
            <a:off x="7106574" y="4750041"/>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custDataLst>
              <p:tags r:id="rId8"/>
            </p:custDataLst>
          </p:nvPr>
        </p:nvCxnSpPr>
        <p:spPr>
          <a:xfrm>
            <a:off x="4067175" y="2457450"/>
            <a:ext cx="971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9"/>
            </p:custDataLst>
          </p:nvPr>
        </p:nvCxnSpPr>
        <p:spPr>
          <a:xfrm>
            <a:off x="7153275" y="2457450"/>
            <a:ext cx="971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0"/>
            </p:custDataLst>
          </p:nvPr>
        </p:nvSpPr>
        <p:spPr>
          <a:xfrm>
            <a:off x="1524000" y="2682239"/>
            <a:ext cx="9144000" cy="1149803"/>
          </a:xfrm>
          <a:prstGeom prst="rect">
            <a:avLst/>
          </a:prstGeom>
        </p:spPr>
        <p:txBody>
          <a:bodyPr anchor="b">
            <a:normAutofit/>
          </a:bodyPr>
          <a:lstStyle>
            <a:lvl1pPr algn="ctr">
              <a:defRPr sz="5400" b="1">
                <a:solidFill>
                  <a:schemeClr val="accent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1"/>
            </p:custDataLst>
          </p:nvPr>
        </p:nvSpPr>
        <p:spPr>
          <a:xfrm>
            <a:off x="1524000" y="3931707"/>
            <a:ext cx="9144000" cy="718669"/>
          </a:xfrm>
          <a:prstGeom prst="rect">
            <a:avLst/>
          </a:prstGeom>
        </p:spPr>
        <p:txBody>
          <a:bodyPr>
            <a:normAutofit/>
          </a:bodyPr>
          <a:lstStyle>
            <a:lvl1pPr marL="0" indent="0" algn="ctr">
              <a:buNone/>
              <a:defRPr sz="1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2"/>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通用">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rot="17064275">
            <a:off x="248275" y="5384845"/>
            <a:ext cx="1080945" cy="1009934"/>
            <a:chOff x="1874874" y="2460978"/>
            <a:chExt cx="2194206" cy="2050062"/>
          </a:xfrm>
        </p:grpSpPr>
        <p:sp>
          <p:nvSpPr>
            <p:cNvPr id="12" name="椭圆 11"/>
            <p:cNvSpPr/>
            <p:nvPr userDrawn="1">
              <p:custDataLst>
                <p:tags r:id="rId3"/>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4"/>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446564" y="416491"/>
            <a:ext cx="1669097" cy="170318"/>
            <a:chOff x="444183" y="304200"/>
            <a:chExt cx="2520286" cy="257175"/>
          </a:xfrm>
        </p:grpSpPr>
        <p:sp>
          <p:nvSpPr>
            <p:cNvPr id="9" name="椭圆 8"/>
            <p:cNvSpPr/>
            <p:nvPr userDrawn="1">
              <p:custDataLst>
                <p:tags r:id="rId4"/>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userDrawn="1">
              <p:custDataLst>
                <p:tags r:id="rId5"/>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userDrawn="1">
              <p:custDataLst>
                <p:tags r:id="rId6"/>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userDrawn="1">
              <p:custDataLst>
                <p:tags r:id="rId7"/>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8"/>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userDrawn="1">
              <p:custDataLst>
                <p:tags r:id="rId9"/>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userDrawn="1">
            <p:custDataLst>
              <p:tags r:id="rId10"/>
            </p:custDataLst>
          </p:nvPr>
        </p:nvGrpSpPr>
        <p:grpSpPr>
          <a:xfrm>
            <a:off x="10073164" y="6271191"/>
            <a:ext cx="1669097" cy="170318"/>
            <a:chOff x="444183" y="304200"/>
            <a:chExt cx="2520286" cy="257175"/>
          </a:xfrm>
        </p:grpSpPr>
        <p:sp>
          <p:nvSpPr>
            <p:cNvPr id="24" name="椭圆 23"/>
            <p:cNvSpPr/>
            <p:nvPr userDrawn="1">
              <p:custDataLst>
                <p:tags r:id="rId11"/>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userDrawn="1">
              <p:custDataLst>
                <p:tags r:id="rId12"/>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userDrawn="1">
              <p:custDataLst>
                <p:tags r:id="rId13"/>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userDrawn="1">
              <p:custDataLst>
                <p:tags r:id="rId14"/>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userDrawn="1">
              <p:custDataLst>
                <p:tags r:id="rId15"/>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userDrawn="1">
              <p:custDataLst>
                <p:tags r:id="rId16"/>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hasCustomPrompt="1"/>
            <p:custDataLst>
              <p:tags r:id="rId1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9"/>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0"/>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21"/>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左右">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0301764" y="265224"/>
            <a:ext cx="1669097" cy="170318"/>
            <a:chOff x="444183" y="304200"/>
            <a:chExt cx="2520286" cy="257175"/>
          </a:xfrm>
        </p:grpSpPr>
        <p:sp>
          <p:nvSpPr>
            <p:cNvPr id="14" name="椭圆 13"/>
            <p:cNvSpPr/>
            <p:nvPr userDrawn="1">
              <p:custDataLst>
                <p:tags r:id="rId3"/>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userDrawn="1">
              <p:custDataLst>
                <p:tags r:id="rId5"/>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userDrawn="1">
              <p:custDataLst>
                <p:tags r:id="rId6"/>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userDrawn="1">
              <p:custDataLst>
                <p:tags r:id="rId7"/>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userDrawn="1">
              <p:custDataLst>
                <p:tags r:id="rId8"/>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userDrawn="1">
            <p:custDataLst>
              <p:tags r:id="rId9"/>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5261452" y="1466441"/>
            <a:ext cx="1669097" cy="170318"/>
            <a:chOff x="444183" y="304200"/>
            <a:chExt cx="2520286" cy="257175"/>
          </a:xfrm>
        </p:grpSpPr>
        <p:sp>
          <p:nvSpPr>
            <p:cNvPr id="12" name="椭圆 11"/>
            <p:cNvSpPr/>
            <p:nvPr userDrawn="1">
              <p:custDataLst>
                <p:tags r:id="rId4"/>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userDrawn="1">
              <p:custDataLst>
                <p:tags r:id="rId5"/>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userDrawn="1">
              <p:custDataLst>
                <p:tags r:id="rId6"/>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7"/>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userDrawn="1">
              <p:custDataLst>
                <p:tags r:id="rId8"/>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userDrawn="1">
              <p:custDataLst>
                <p:tags r:id="rId9"/>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p:custDataLst>
              <p:tags r:id="rId10"/>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下上">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347116" y="326645"/>
            <a:ext cx="982168" cy="891731"/>
            <a:chOff x="2075381" y="2700918"/>
            <a:chExt cx="1993699" cy="1810122"/>
          </a:xfrm>
        </p:grpSpPr>
        <p:sp>
          <p:nvSpPr>
            <p:cNvPr id="14" name="椭圆 13"/>
            <p:cNvSpPr/>
            <p:nvPr userDrawn="1">
              <p:custDataLst>
                <p:tags r:id="rId3"/>
              </p:custDataLst>
            </p:nvPr>
          </p:nvSpPr>
          <p:spPr>
            <a:xfrm>
              <a:off x="2075381" y="2700918"/>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userDrawn="1">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H="1">
            <a:off x="10771679" y="5748925"/>
            <a:ext cx="1164242" cy="871475"/>
            <a:chOff x="2075381" y="2700918"/>
            <a:chExt cx="2273053" cy="1701460"/>
          </a:xfrm>
        </p:grpSpPr>
        <p:sp>
          <p:nvSpPr>
            <p:cNvPr id="14" name="椭圆 13"/>
            <p:cNvSpPr/>
            <p:nvPr userDrawn="1">
              <p:custDataLst>
                <p:tags r:id="rId3"/>
              </p:custDataLst>
            </p:nvPr>
          </p:nvSpPr>
          <p:spPr>
            <a:xfrm>
              <a:off x="2075381" y="2700918"/>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294330" y="440027"/>
            <a:ext cx="2936550" cy="1585658"/>
            <a:chOff x="1197428" y="2796530"/>
            <a:chExt cx="3151006" cy="1701460"/>
          </a:xfrm>
        </p:grpSpPr>
        <p:sp>
          <p:nvSpPr>
            <p:cNvPr id="9" name="椭圆 8"/>
            <p:cNvSpPr/>
            <p:nvPr userDrawn="1">
              <p:custDataLst>
                <p:tags r:id="rId4"/>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userDrawn="1">
              <p:custDataLst>
                <p:tags r:id="rId5"/>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userDrawn="1">
              <p:custDataLst>
                <p:tags r:id="rId6"/>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userDrawn="1">
            <p:custDataLst>
              <p:tags r:id="rId7"/>
            </p:custDataLst>
          </p:nvPr>
        </p:nvGrpSpPr>
        <p:grpSpPr>
          <a:xfrm flipH="1">
            <a:off x="9047480" y="4953254"/>
            <a:ext cx="2936550" cy="1585658"/>
            <a:chOff x="1197428" y="2796530"/>
            <a:chExt cx="3151006" cy="1701460"/>
          </a:xfrm>
        </p:grpSpPr>
        <p:sp>
          <p:nvSpPr>
            <p:cNvPr id="14" name="椭圆 13"/>
            <p:cNvSpPr/>
            <p:nvPr userDrawn="1">
              <p:custDataLst>
                <p:tags r:id="rId8"/>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userDrawn="1">
              <p:custDataLst>
                <p:tags r:id="rId9"/>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userDrawn="1">
              <p:custDataLst>
                <p:tags r:id="rId10"/>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4038600" y="6356350"/>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14"/>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34844" y="2595880"/>
            <a:ext cx="6039836" cy="798023"/>
          </a:xfrm>
        </p:spPr>
        <p:txBody>
          <a:bodyPr anchor="b" anchorCtr="0">
            <a:normAutofit/>
          </a:bodyPr>
          <a:lstStyle>
            <a:lvl1pPr algn="l">
              <a:defRPr sz="3600" b="1" u="none" strike="noStrike" kern="1200" cap="none" spc="100" normalizeH="0">
                <a:solidFill>
                  <a:schemeClr val="accent1"/>
                </a:solidFill>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custDataLst>
              <p:tags r:id="rId4"/>
            </p:custDataLst>
          </p:nvPr>
        </p:nvSpPr>
        <p:spPr>
          <a:xfrm>
            <a:off x="1524000" y="1945827"/>
            <a:ext cx="9144000" cy="1597212"/>
          </a:xfrm>
        </p:spPr>
        <p:txBody>
          <a:bodyPr anchor="b">
            <a:normAutofit/>
          </a:bodyPr>
          <a:lstStyle>
            <a:lvl1pPr algn="ctr">
              <a:defRPr sz="6600"/>
            </a:lvl1pPr>
          </a:lstStyle>
          <a:p>
            <a:r>
              <a:rPr lang="zh-CN" altLang="en-US" dirty="0"/>
              <a:t>编辑标题</a:t>
            </a:r>
            <a:endParaRPr lang="zh-CN" altLang="en-US" dirty="0"/>
          </a:p>
        </p:txBody>
      </p:sp>
      <p:sp>
        <p:nvSpPr>
          <p:cNvPr id="10" name="副标题 2"/>
          <p:cNvSpPr>
            <a:spLocks noGrp="1"/>
          </p:cNvSpPr>
          <p:nvPr>
            <p:ph type="subTitle" idx="1"/>
            <p:custDataLst>
              <p:tags r:id="rId5"/>
            </p:custDataLst>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1" name="日期占位符 3"/>
          <p:cNvSpPr>
            <a:spLocks noGrp="1"/>
          </p:cNvSpPr>
          <p:nvPr>
            <p:ph type="dt" sz="half" idx="10"/>
            <p:custDataLst>
              <p:tags r:id="rId6"/>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12" name="页脚占位符 4"/>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13" name="灯片编号占位符 5"/>
          <p:cNvSpPr>
            <a:spLocks noGrp="1"/>
          </p:cNvSpPr>
          <p:nvPr>
            <p:ph type="sldNum" sz="quarter" idx="12"/>
            <p:custDataLst>
              <p:tags r:id="rId8"/>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通用">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963639" y="5814104"/>
            <a:ext cx="780322" cy="760641"/>
            <a:chOff x="5876925" y="2914650"/>
            <a:chExt cx="1258888" cy="1227137"/>
          </a:xfrm>
        </p:grpSpPr>
        <p:sp>
          <p:nvSpPr>
            <p:cNvPr id="8" name="矩形 7"/>
            <p:cNvSpPr/>
            <p:nvPr userDrawn="1">
              <p:custDataLst>
                <p:tags r:id="rId3"/>
              </p:custDataLst>
            </p:nvPr>
          </p:nvSpPr>
          <p:spPr>
            <a:xfrm>
              <a:off x="5876925" y="2914650"/>
              <a:ext cx="1047750" cy="1047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6400800" y="3406774"/>
              <a:ext cx="735013" cy="7350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838200" y="365125"/>
            <a:ext cx="10515600" cy="1325563"/>
          </a:xfrm>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49AE70B2-8BF9-45C0-BB95-33D1B9D3A854}" type="slidenum">
              <a:rPr lang="zh-CN" altLang="en-US" smtClean="0"/>
            </a:fld>
            <a:endParaRPr lang="zh-CN" altLang="en-US" dirty="0"/>
          </a:p>
        </p:txBody>
      </p:sp>
      <p:sp>
        <p:nvSpPr>
          <p:cNvPr id="6" name="矩形 5"/>
          <p:cNvSpPr/>
          <p:nvPr userDrawn="1">
            <p:custDataLst>
              <p:tags r:id="rId9"/>
            </p:custDataLst>
          </p:nvPr>
        </p:nvSpPr>
        <p:spPr>
          <a:xfrm>
            <a:off x="0" y="910590"/>
            <a:ext cx="577850" cy="412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396338"/>
            <a:ext cx="10852237" cy="787004"/>
          </a:xfrm>
        </p:spPr>
        <p:txBody>
          <a:bodyPr/>
          <a:lstStyle>
            <a:lvl1pPr>
              <a:lnSpc>
                <a:spcPct val="150000"/>
              </a:lnSpc>
              <a:defRPr b="1"/>
            </a:lvl1pPr>
          </a:lstStyle>
          <a:p>
            <a:r>
              <a:rPr lang="zh-CN" altLang="en-US" dirty="0"/>
              <a:t>单击此处编辑母版标题样式</a:t>
            </a:r>
            <a:endParaRPr lang="zh-CN" altLang="en-US" dirty="0"/>
          </a:p>
        </p:txBody>
      </p:sp>
      <p:sp>
        <p:nvSpPr>
          <p:cNvPr id="5" name="文本占位符 4"/>
          <p:cNvSpPr>
            <a:spLocks noGrp="1"/>
          </p:cNvSpPr>
          <p:nvPr>
            <p:ph type="body" sz="quarter" idx="10"/>
          </p:nvPr>
        </p:nvSpPr>
        <p:spPr>
          <a:xfrm>
            <a:off x="669925" y="1761566"/>
            <a:ext cx="11123613" cy="469956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tags" Target="../tags/tag258.xml"/><Relationship Id="rId30" Type="http://schemas.openxmlformats.org/officeDocument/2006/relationships/tags" Target="../tags/tag257.xml"/><Relationship Id="rId3" Type="http://schemas.openxmlformats.org/officeDocument/2006/relationships/slideLayout" Target="../slideLayouts/slideLayout3.xml"/><Relationship Id="rId29" Type="http://schemas.openxmlformats.org/officeDocument/2006/relationships/tags" Target="../tags/tag256.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KSO_TEMPLATE" hidden="1"/>
          <p:cNvSpPr/>
          <p:nvPr>
            <p:custDataLst>
              <p:tags r:id="rId3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9.xml"/></Relationships>
</file>

<file path=ppt/slides/_rels/slide10.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4" Type="http://schemas.openxmlformats.org/officeDocument/2006/relationships/slideLayout" Target="../slideLayouts/slideLayout5.xml"/><Relationship Id="rId13" Type="http://schemas.openxmlformats.org/officeDocument/2006/relationships/tags" Target="../tags/tag368.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367.xml"/><Relationship Id="rId1" Type="http://schemas.openxmlformats.org/officeDocument/2006/relationships/tags" Target="../tags/tag358.xml"/></Relationships>
</file>

<file path=ppt/slides/_rels/slide11.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0" Type="http://schemas.openxmlformats.org/officeDocument/2006/relationships/slideLayout" Target="../slideLayouts/slideLayout5.xml"/><Relationship Id="rId4" Type="http://schemas.openxmlformats.org/officeDocument/2006/relationships/tags" Target="../tags/tag372.xml"/><Relationship Id="rId39" Type="http://schemas.openxmlformats.org/officeDocument/2006/relationships/tags" Target="../tags/tag405.xml"/><Relationship Id="rId38" Type="http://schemas.openxmlformats.org/officeDocument/2006/relationships/image" Target="../media/image6.png"/><Relationship Id="rId37" Type="http://schemas.openxmlformats.org/officeDocument/2006/relationships/image" Target="../media/image5.png"/><Relationship Id="rId36" Type="http://schemas.openxmlformats.org/officeDocument/2006/relationships/tags" Target="../tags/tag404.xml"/><Relationship Id="rId35" Type="http://schemas.openxmlformats.org/officeDocument/2006/relationships/tags" Target="../tags/tag403.xml"/><Relationship Id="rId34" Type="http://schemas.openxmlformats.org/officeDocument/2006/relationships/tags" Target="../tags/tag402.xml"/><Relationship Id="rId33" Type="http://schemas.openxmlformats.org/officeDocument/2006/relationships/tags" Target="../tags/tag401.xml"/><Relationship Id="rId32" Type="http://schemas.openxmlformats.org/officeDocument/2006/relationships/tags" Target="../tags/tag400.xml"/><Relationship Id="rId31" Type="http://schemas.openxmlformats.org/officeDocument/2006/relationships/tags" Target="../tags/tag399.xml"/><Relationship Id="rId30" Type="http://schemas.openxmlformats.org/officeDocument/2006/relationships/tags" Target="../tags/tag398.xml"/><Relationship Id="rId3" Type="http://schemas.openxmlformats.org/officeDocument/2006/relationships/tags" Target="../tags/tag371.xml"/><Relationship Id="rId29" Type="http://schemas.openxmlformats.org/officeDocument/2006/relationships/tags" Target="../tags/tag397.xml"/><Relationship Id="rId28" Type="http://schemas.openxmlformats.org/officeDocument/2006/relationships/tags" Target="../tags/tag396.xml"/><Relationship Id="rId27" Type="http://schemas.openxmlformats.org/officeDocument/2006/relationships/tags" Target="../tags/tag395.xml"/><Relationship Id="rId26" Type="http://schemas.openxmlformats.org/officeDocument/2006/relationships/tags" Target="../tags/tag394.xml"/><Relationship Id="rId25" Type="http://schemas.openxmlformats.org/officeDocument/2006/relationships/tags" Target="../tags/tag393.xml"/><Relationship Id="rId24" Type="http://schemas.openxmlformats.org/officeDocument/2006/relationships/tags" Target="../tags/tag392.xml"/><Relationship Id="rId23" Type="http://schemas.openxmlformats.org/officeDocument/2006/relationships/tags" Target="../tags/tag391.xml"/><Relationship Id="rId22" Type="http://schemas.openxmlformats.org/officeDocument/2006/relationships/tags" Target="../tags/tag390.xml"/><Relationship Id="rId21" Type="http://schemas.openxmlformats.org/officeDocument/2006/relationships/tags" Target="../tags/tag389.xml"/><Relationship Id="rId20" Type="http://schemas.openxmlformats.org/officeDocument/2006/relationships/tags" Target="../tags/tag388.xml"/><Relationship Id="rId2" Type="http://schemas.openxmlformats.org/officeDocument/2006/relationships/tags" Target="../tags/tag370.xml"/><Relationship Id="rId19" Type="http://schemas.openxmlformats.org/officeDocument/2006/relationships/tags" Target="../tags/tag387.xml"/><Relationship Id="rId18" Type="http://schemas.openxmlformats.org/officeDocument/2006/relationships/tags" Target="../tags/tag386.xml"/><Relationship Id="rId17" Type="http://schemas.openxmlformats.org/officeDocument/2006/relationships/tags" Target="../tags/tag385.xml"/><Relationship Id="rId16" Type="http://schemas.openxmlformats.org/officeDocument/2006/relationships/tags" Target="../tags/tag384.xml"/><Relationship Id="rId15" Type="http://schemas.openxmlformats.org/officeDocument/2006/relationships/tags" Target="../tags/tag383.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tags" Target="../tags/tag369.xml"/></Relationships>
</file>

<file path=ppt/slides/_rels/slide12.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4" Type="http://schemas.openxmlformats.org/officeDocument/2006/relationships/slideLayout" Target="../slideLayouts/slideLayout5.xml"/><Relationship Id="rId13" Type="http://schemas.openxmlformats.org/officeDocument/2006/relationships/tags" Target="../tags/tag416.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415.xml"/><Relationship Id="rId1" Type="http://schemas.openxmlformats.org/officeDocument/2006/relationships/tags" Target="../tags/tag406.xml"/></Relationships>
</file>

<file path=ppt/slides/_rels/slide13.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9" Type="http://schemas.openxmlformats.org/officeDocument/2006/relationships/slideLayout" Target="../slideLayouts/slideLayout5.xml"/><Relationship Id="rId38" Type="http://schemas.openxmlformats.org/officeDocument/2006/relationships/tags" Target="../tags/tag452.xml"/><Relationship Id="rId37" Type="http://schemas.openxmlformats.org/officeDocument/2006/relationships/image" Target="../media/image6.png"/><Relationship Id="rId36" Type="http://schemas.openxmlformats.org/officeDocument/2006/relationships/image" Target="../media/image5.png"/><Relationship Id="rId35" Type="http://schemas.openxmlformats.org/officeDocument/2006/relationships/tags" Target="../tags/tag451.xml"/><Relationship Id="rId34" Type="http://schemas.openxmlformats.org/officeDocument/2006/relationships/tags" Target="../tags/tag450.xml"/><Relationship Id="rId33" Type="http://schemas.openxmlformats.org/officeDocument/2006/relationships/tags" Target="../tags/tag449.xml"/><Relationship Id="rId32" Type="http://schemas.openxmlformats.org/officeDocument/2006/relationships/tags" Target="../tags/tag448.xml"/><Relationship Id="rId31" Type="http://schemas.openxmlformats.org/officeDocument/2006/relationships/tags" Target="../tags/tag447.xml"/><Relationship Id="rId30" Type="http://schemas.openxmlformats.org/officeDocument/2006/relationships/tags" Target="../tags/tag446.xml"/><Relationship Id="rId3" Type="http://schemas.openxmlformats.org/officeDocument/2006/relationships/tags" Target="../tags/tag419.xml"/><Relationship Id="rId29" Type="http://schemas.openxmlformats.org/officeDocument/2006/relationships/tags" Target="../tags/tag445.xml"/><Relationship Id="rId28" Type="http://schemas.openxmlformats.org/officeDocument/2006/relationships/tags" Target="../tags/tag444.xml"/><Relationship Id="rId27" Type="http://schemas.openxmlformats.org/officeDocument/2006/relationships/tags" Target="../tags/tag443.xml"/><Relationship Id="rId26" Type="http://schemas.openxmlformats.org/officeDocument/2006/relationships/tags" Target="../tags/tag442.xml"/><Relationship Id="rId25" Type="http://schemas.openxmlformats.org/officeDocument/2006/relationships/tags" Target="../tags/tag441.xml"/><Relationship Id="rId24" Type="http://schemas.openxmlformats.org/officeDocument/2006/relationships/tags" Target="../tags/tag440.xml"/><Relationship Id="rId23" Type="http://schemas.openxmlformats.org/officeDocument/2006/relationships/tags" Target="../tags/tag439.xml"/><Relationship Id="rId22" Type="http://schemas.openxmlformats.org/officeDocument/2006/relationships/tags" Target="../tags/tag438.xml"/><Relationship Id="rId21" Type="http://schemas.openxmlformats.org/officeDocument/2006/relationships/tags" Target="../tags/tag437.xml"/><Relationship Id="rId20" Type="http://schemas.openxmlformats.org/officeDocument/2006/relationships/tags" Target="../tags/tag436.xml"/><Relationship Id="rId2" Type="http://schemas.openxmlformats.org/officeDocument/2006/relationships/tags" Target="../tags/tag418.xml"/><Relationship Id="rId19" Type="http://schemas.openxmlformats.org/officeDocument/2006/relationships/tags" Target="../tags/tag435.xml"/><Relationship Id="rId18" Type="http://schemas.openxmlformats.org/officeDocument/2006/relationships/tags" Target="../tags/tag434.xml"/><Relationship Id="rId17" Type="http://schemas.openxmlformats.org/officeDocument/2006/relationships/tags" Target="../tags/tag433.xml"/><Relationship Id="rId16" Type="http://schemas.openxmlformats.org/officeDocument/2006/relationships/tags" Target="../tags/tag432.xml"/><Relationship Id="rId15" Type="http://schemas.openxmlformats.org/officeDocument/2006/relationships/tags" Target="../tags/tag431.xml"/><Relationship Id="rId14" Type="http://schemas.openxmlformats.org/officeDocument/2006/relationships/tags" Target="../tags/tag430.xml"/><Relationship Id="rId13" Type="http://schemas.openxmlformats.org/officeDocument/2006/relationships/tags" Target="../tags/tag429.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tags" Target="../tags/tag417.xml"/></Relationships>
</file>

<file path=ppt/slides/_rels/slide14.xml.rels><?xml version="1.0" encoding="UTF-8" standalone="yes"?>
<Relationships xmlns="http://schemas.openxmlformats.org/package/2006/relationships"><Relationship Id="rId9" Type="http://schemas.openxmlformats.org/officeDocument/2006/relationships/tags" Target="../tags/tag461.xml"/><Relationship Id="rId8" Type="http://schemas.openxmlformats.org/officeDocument/2006/relationships/tags" Target="../tags/tag460.xml"/><Relationship Id="rId7" Type="http://schemas.openxmlformats.org/officeDocument/2006/relationships/tags" Target="../tags/tag459.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4" Type="http://schemas.openxmlformats.org/officeDocument/2006/relationships/slideLayout" Target="../slideLayouts/slideLayout5.xml"/><Relationship Id="rId13" Type="http://schemas.openxmlformats.org/officeDocument/2006/relationships/tags" Target="../tags/tag463.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462.xml"/><Relationship Id="rId1" Type="http://schemas.openxmlformats.org/officeDocument/2006/relationships/tags" Target="../tags/tag453.xml"/></Relationships>
</file>

<file path=ppt/slides/_rels/slide15.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tags" Target="../tags/tag470.xml"/><Relationship Id="rId6" Type="http://schemas.openxmlformats.org/officeDocument/2006/relationships/tags" Target="../tags/tag469.xml"/><Relationship Id="rId5" Type="http://schemas.openxmlformats.org/officeDocument/2006/relationships/tags" Target="../tags/tag468.xml"/><Relationship Id="rId40" Type="http://schemas.openxmlformats.org/officeDocument/2006/relationships/slideLayout" Target="../slideLayouts/slideLayout5.xml"/><Relationship Id="rId4" Type="http://schemas.openxmlformats.org/officeDocument/2006/relationships/tags" Target="../tags/tag467.xml"/><Relationship Id="rId39" Type="http://schemas.openxmlformats.org/officeDocument/2006/relationships/tags" Target="../tags/tag500.xml"/><Relationship Id="rId38" Type="http://schemas.openxmlformats.org/officeDocument/2006/relationships/image" Target="../media/image6.png"/><Relationship Id="rId37" Type="http://schemas.openxmlformats.org/officeDocument/2006/relationships/image" Target="../media/image5.png"/><Relationship Id="rId36" Type="http://schemas.openxmlformats.org/officeDocument/2006/relationships/tags" Target="../tags/tag499.xml"/><Relationship Id="rId35" Type="http://schemas.openxmlformats.org/officeDocument/2006/relationships/tags" Target="../tags/tag498.xml"/><Relationship Id="rId34" Type="http://schemas.openxmlformats.org/officeDocument/2006/relationships/tags" Target="../tags/tag497.xml"/><Relationship Id="rId33" Type="http://schemas.openxmlformats.org/officeDocument/2006/relationships/tags" Target="../tags/tag496.xml"/><Relationship Id="rId32" Type="http://schemas.openxmlformats.org/officeDocument/2006/relationships/tags" Target="../tags/tag495.xml"/><Relationship Id="rId31" Type="http://schemas.openxmlformats.org/officeDocument/2006/relationships/tags" Target="../tags/tag494.xml"/><Relationship Id="rId30" Type="http://schemas.openxmlformats.org/officeDocument/2006/relationships/tags" Target="../tags/tag493.xml"/><Relationship Id="rId3" Type="http://schemas.openxmlformats.org/officeDocument/2006/relationships/tags" Target="../tags/tag466.xml"/><Relationship Id="rId29" Type="http://schemas.openxmlformats.org/officeDocument/2006/relationships/tags" Target="../tags/tag492.xml"/><Relationship Id="rId28" Type="http://schemas.openxmlformats.org/officeDocument/2006/relationships/tags" Target="../tags/tag491.xml"/><Relationship Id="rId27" Type="http://schemas.openxmlformats.org/officeDocument/2006/relationships/tags" Target="../tags/tag490.xml"/><Relationship Id="rId26" Type="http://schemas.openxmlformats.org/officeDocument/2006/relationships/tags" Target="../tags/tag489.xml"/><Relationship Id="rId25" Type="http://schemas.openxmlformats.org/officeDocument/2006/relationships/tags" Target="../tags/tag488.xml"/><Relationship Id="rId24" Type="http://schemas.openxmlformats.org/officeDocument/2006/relationships/tags" Target="../tags/tag487.xml"/><Relationship Id="rId23" Type="http://schemas.openxmlformats.org/officeDocument/2006/relationships/tags" Target="../tags/tag486.xml"/><Relationship Id="rId22" Type="http://schemas.openxmlformats.org/officeDocument/2006/relationships/tags" Target="../tags/tag485.xml"/><Relationship Id="rId21" Type="http://schemas.openxmlformats.org/officeDocument/2006/relationships/tags" Target="../tags/tag484.xml"/><Relationship Id="rId20" Type="http://schemas.openxmlformats.org/officeDocument/2006/relationships/tags" Target="../tags/tag483.xml"/><Relationship Id="rId2" Type="http://schemas.openxmlformats.org/officeDocument/2006/relationships/tags" Target="../tags/tag465.xml"/><Relationship Id="rId19" Type="http://schemas.openxmlformats.org/officeDocument/2006/relationships/tags" Target="../tags/tag482.xml"/><Relationship Id="rId18" Type="http://schemas.openxmlformats.org/officeDocument/2006/relationships/tags" Target="../tags/tag481.xml"/><Relationship Id="rId17" Type="http://schemas.openxmlformats.org/officeDocument/2006/relationships/tags" Target="../tags/tag480.xml"/><Relationship Id="rId16" Type="http://schemas.openxmlformats.org/officeDocument/2006/relationships/tags" Target="../tags/tag479.xml"/><Relationship Id="rId15" Type="http://schemas.openxmlformats.org/officeDocument/2006/relationships/tags" Target="../tags/tag478.xml"/><Relationship Id="rId14" Type="http://schemas.openxmlformats.org/officeDocument/2006/relationships/tags" Target="../tags/tag477.xml"/><Relationship Id="rId13" Type="http://schemas.openxmlformats.org/officeDocument/2006/relationships/tags" Target="../tags/tag476.xml"/><Relationship Id="rId12" Type="http://schemas.openxmlformats.org/officeDocument/2006/relationships/tags" Target="../tags/tag475.xml"/><Relationship Id="rId11" Type="http://schemas.openxmlformats.org/officeDocument/2006/relationships/tags" Target="../tags/tag474.xml"/><Relationship Id="rId10" Type="http://schemas.openxmlformats.org/officeDocument/2006/relationships/tags" Target="../tags/tag473.xml"/><Relationship Id="rId1" Type="http://schemas.openxmlformats.org/officeDocument/2006/relationships/tags" Target="../tags/tag464.xml"/></Relationships>
</file>

<file path=ppt/slides/_rels/slide16.xml.rels><?xml version="1.0" encoding="UTF-8" standalone="yes"?>
<Relationships xmlns="http://schemas.openxmlformats.org/package/2006/relationships"><Relationship Id="rId9" Type="http://schemas.openxmlformats.org/officeDocument/2006/relationships/tags" Target="../tags/tag509.xml"/><Relationship Id="rId8" Type="http://schemas.openxmlformats.org/officeDocument/2006/relationships/tags" Target="../tags/tag508.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0" Type="http://schemas.openxmlformats.org/officeDocument/2006/relationships/slideLayout" Target="../slideLayouts/slideLayout5.xml"/><Relationship Id="rId4" Type="http://schemas.openxmlformats.org/officeDocument/2006/relationships/tags" Target="../tags/tag504.xml"/><Relationship Id="rId39" Type="http://schemas.openxmlformats.org/officeDocument/2006/relationships/tags" Target="../tags/tag537.xml"/><Relationship Id="rId38" Type="http://schemas.openxmlformats.org/officeDocument/2006/relationships/image" Target="../media/image6.png"/><Relationship Id="rId37" Type="http://schemas.openxmlformats.org/officeDocument/2006/relationships/image" Target="../media/image5.png"/><Relationship Id="rId36" Type="http://schemas.openxmlformats.org/officeDocument/2006/relationships/tags" Target="../tags/tag536.xml"/><Relationship Id="rId35" Type="http://schemas.openxmlformats.org/officeDocument/2006/relationships/tags" Target="../tags/tag535.xml"/><Relationship Id="rId34" Type="http://schemas.openxmlformats.org/officeDocument/2006/relationships/tags" Target="../tags/tag534.xml"/><Relationship Id="rId33" Type="http://schemas.openxmlformats.org/officeDocument/2006/relationships/tags" Target="../tags/tag533.xml"/><Relationship Id="rId32" Type="http://schemas.openxmlformats.org/officeDocument/2006/relationships/tags" Target="../tags/tag532.xml"/><Relationship Id="rId31" Type="http://schemas.openxmlformats.org/officeDocument/2006/relationships/tags" Target="../tags/tag531.xml"/><Relationship Id="rId30" Type="http://schemas.openxmlformats.org/officeDocument/2006/relationships/tags" Target="../tags/tag530.xml"/><Relationship Id="rId3" Type="http://schemas.openxmlformats.org/officeDocument/2006/relationships/tags" Target="../tags/tag503.xml"/><Relationship Id="rId29" Type="http://schemas.openxmlformats.org/officeDocument/2006/relationships/tags" Target="../tags/tag529.xml"/><Relationship Id="rId28" Type="http://schemas.openxmlformats.org/officeDocument/2006/relationships/tags" Target="../tags/tag528.xml"/><Relationship Id="rId27" Type="http://schemas.openxmlformats.org/officeDocument/2006/relationships/tags" Target="../tags/tag527.xml"/><Relationship Id="rId26" Type="http://schemas.openxmlformats.org/officeDocument/2006/relationships/tags" Target="../tags/tag526.xml"/><Relationship Id="rId25" Type="http://schemas.openxmlformats.org/officeDocument/2006/relationships/tags" Target="../tags/tag525.xml"/><Relationship Id="rId24" Type="http://schemas.openxmlformats.org/officeDocument/2006/relationships/tags" Target="../tags/tag524.xml"/><Relationship Id="rId23" Type="http://schemas.openxmlformats.org/officeDocument/2006/relationships/tags" Target="../tags/tag523.xml"/><Relationship Id="rId22" Type="http://schemas.openxmlformats.org/officeDocument/2006/relationships/tags" Target="../tags/tag522.xml"/><Relationship Id="rId21" Type="http://schemas.openxmlformats.org/officeDocument/2006/relationships/tags" Target="../tags/tag521.xml"/><Relationship Id="rId20" Type="http://schemas.openxmlformats.org/officeDocument/2006/relationships/tags" Target="../tags/tag520.xml"/><Relationship Id="rId2" Type="http://schemas.openxmlformats.org/officeDocument/2006/relationships/tags" Target="../tags/tag502.xml"/><Relationship Id="rId19" Type="http://schemas.openxmlformats.org/officeDocument/2006/relationships/tags" Target="../tags/tag519.xml"/><Relationship Id="rId18" Type="http://schemas.openxmlformats.org/officeDocument/2006/relationships/tags" Target="../tags/tag518.xml"/><Relationship Id="rId17" Type="http://schemas.openxmlformats.org/officeDocument/2006/relationships/tags" Target="../tags/tag517.xml"/><Relationship Id="rId16" Type="http://schemas.openxmlformats.org/officeDocument/2006/relationships/tags" Target="../tags/tag516.xml"/><Relationship Id="rId15" Type="http://schemas.openxmlformats.org/officeDocument/2006/relationships/tags" Target="../tags/tag515.xml"/><Relationship Id="rId14" Type="http://schemas.openxmlformats.org/officeDocument/2006/relationships/tags" Target="../tags/tag514.xml"/><Relationship Id="rId13" Type="http://schemas.openxmlformats.org/officeDocument/2006/relationships/tags" Target="../tags/tag513.xml"/><Relationship Id="rId12" Type="http://schemas.openxmlformats.org/officeDocument/2006/relationships/tags" Target="../tags/tag512.xml"/><Relationship Id="rId11" Type="http://schemas.openxmlformats.org/officeDocument/2006/relationships/tags" Target="../tags/tag511.xml"/><Relationship Id="rId10" Type="http://schemas.openxmlformats.org/officeDocument/2006/relationships/tags" Target="../tags/tag510.xml"/><Relationship Id="rId1" Type="http://schemas.openxmlformats.org/officeDocument/2006/relationships/tags" Target="../tags/tag501.xml"/></Relationships>
</file>

<file path=ppt/slides/_rels/slide17.xml.rels><?xml version="1.0" encoding="UTF-8" standalone="yes"?>
<Relationships xmlns="http://schemas.openxmlformats.org/package/2006/relationships"><Relationship Id="rId9" Type="http://schemas.openxmlformats.org/officeDocument/2006/relationships/tags" Target="../tags/tag543.xml"/><Relationship Id="rId8" Type="http://schemas.openxmlformats.org/officeDocument/2006/relationships/tags" Target="../tags/tag542.xml"/><Relationship Id="rId7" Type="http://schemas.openxmlformats.org/officeDocument/2006/relationships/tags" Target="../tags/tag541.xml"/><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tags" Target="../tags/tag540.xml"/><Relationship Id="rId20" Type="http://schemas.openxmlformats.org/officeDocument/2006/relationships/notesSlide" Target="../notesSlides/notesSlide1.xml"/><Relationship Id="rId2" Type="http://schemas.openxmlformats.org/officeDocument/2006/relationships/tags" Target="../tags/tag539.xml"/><Relationship Id="rId19" Type="http://schemas.openxmlformats.org/officeDocument/2006/relationships/slideLayout" Target="../slideLayouts/slideLayout19.xml"/><Relationship Id="rId18" Type="http://schemas.openxmlformats.org/officeDocument/2006/relationships/tags" Target="../tags/tag552.xml"/><Relationship Id="rId17" Type="http://schemas.openxmlformats.org/officeDocument/2006/relationships/tags" Target="../tags/tag551.xml"/><Relationship Id="rId16" Type="http://schemas.openxmlformats.org/officeDocument/2006/relationships/tags" Target="../tags/tag550.xml"/><Relationship Id="rId15" Type="http://schemas.openxmlformats.org/officeDocument/2006/relationships/tags" Target="../tags/tag549.xml"/><Relationship Id="rId14" Type="http://schemas.openxmlformats.org/officeDocument/2006/relationships/tags" Target="../tags/tag548.xml"/><Relationship Id="rId13" Type="http://schemas.openxmlformats.org/officeDocument/2006/relationships/tags" Target="../tags/tag547.xml"/><Relationship Id="rId12" Type="http://schemas.openxmlformats.org/officeDocument/2006/relationships/tags" Target="../tags/tag546.xml"/><Relationship Id="rId11" Type="http://schemas.openxmlformats.org/officeDocument/2006/relationships/tags" Target="../tags/tag545.xml"/><Relationship Id="rId10" Type="http://schemas.openxmlformats.org/officeDocument/2006/relationships/tags" Target="../tags/tag544.xml"/><Relationship Id="rId1" Type="http://schemas.openxmlformats.org/officeDocument/2006/relationships/tags" Target="../tags/tag53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55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5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26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55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5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55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55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559.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9.xml"/><Relationship Id="rId3" Type="http://schemas.openxmlformats.org/officeDocument/2006/relationships/tags" Target="../tags/tag560.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9.xml"/><Relationship Id="rId3" Type="http://schemas.openxmlformats.org/officeDocument/2006/relationships/tags" Target="../tags/tag561.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66.xml"/><Relationship Id="rId4" Type="http://schemas.openxmlformats.org/officeDocument/2006/relationships/tags" Target="../tags/tag565.xml"/><Relationship Id="rId3" Type="http://schemas.openxmlformats.org/officeDocument/2006/relationships/tags" Target="../tags/tag564.xml"/><Relationship Id="rId2" Type="http://schemas.openxmlformats.org/officeDocument/2006/relationships/tags" Target="../tags/tag563.xml"/><Relationship Id="rId1" Type="http://schemas.openxmlformats.org/officeDocument/2006/relationships/tags" Target="../tags/tag562.xml"/></Relationships>
</file>

<file path=ppt/slides/_rels/slide3.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0" Type="http://schemas.openxmlformats.org/officeDocument/2006/relationships/slideLayout" Target="../slideLayouts/slideLayout5.xml"/><Relationship Id="rId1" Type="http://schemas.openxmlformats.org/officeDocument/2006/relationships/tags" Target="../tags/tag265.xml"/></Relationships>
</file>

<file path=ppt/slides/_rels/slide30.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tags" Target="../tags/tag574.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1" Type="http://schemas.openxmlformats.org/officeDocument/2006/relationships/slideLayout" Target="../slideLayouts/slideLayout5.xml"/><Relationship Id="rId40" Type="http://schemas.openxmlformats.org/officeDocument/2006/relationships/tags" Target="../tags/tag602.xml"/><Relationship Id="rId4" Type="http://schemas.openxmlformats.org/officeDocument/2006/relationships/tags" Target="../tags/tag570.xml"/><Relationship Id="rId39" Type="http://schemas.openxmlformats.org/officeDocument/2006/relationships/image" Target="../media/image6.png"/><Relationship Id="rId38" Type="http://schemas.openxmlformats.org/officeDocument/2006/relationships/image" Target="../media/image5.png"/><Relationship Id="rId37" Type="http://schemas.openxmlformats.org/officeDocument/2006/relationships/image" Target="../media/image9.svg"/><Relationship Id="rId36" Type="http://schemas.openxmlformats.org/officeDocument/2006/relationships/image" Target="../media/image8.png"/><Relationship Id="rId35" Type="http://schemas.openxmlformats.org/officeDocument/2006/relationships/tags" Target="../tags/tag601.xml"/><Relationship Id="rId34" Type="http://schemas.openxmlformats.org/officeDocument/2006/relationships/tags" Target="../tags/tag600.xml"/><Relationship Id="rId33" Type="http://schemas.openxmlformats.org/officeDocument/2006/relationships/tags" Target="../tags/tag599.xml"/><Relationship Id="rId32" Type="http://schemas.openxmlformats.org/officeDocument/2006/relationships/tags" Target="../tags/tag598.xml"/><Relationship Id="rId31" Type="http://schemas.openxmlformats.org/officeDocument/2006/relationships/tags" Target="../tags/tag597.xml"/><Relationship Id="rId30" Type="http://schemas.openxmlformats.org/officeDocument/2006/relationships/tags" Target="../tags/tag596.xml"/><Relationship Id="rId3" Type="http://schemas.openxmlformats.org/officeDocument/2006/relationships/tags" Target="../tags/tag569.xml"/><Relationship Id="rId29" Type="http://schemas.openxmlformats.org/officeDocument/2006/relationships/tags" Target="../tags/tag595.xml"/><Relationship Id="rId28" Type="http://schemas.openxmlformats.org/officeDocument/2006/relationships/tags" Target="../tags/tag594.xml"/><Relationship Id="rId27" Type="http://schemas.openxmlformats.org/officeDocument/2006/relationships/tags" Target="../tags/tag593.xml"/><Relationship Id="rId26" Type="http://schemas.openxmlformats.org/officeDocument/2006/relationships/tags" Target="../tags/tag592.xml"/><Relationship Id="rId25" Type="http://schemas.openxmlformats.org/officeDocument/2006/relationships/tags" Target="../tags/tag591.xml"/><Relationship Id="rId24" Type="http://schemas.openxmlformats.org/officeDocument/2006/relationships/tags" Target="../tags/tag590.xml"/><Relationship Id="rId23" Type="http://schemas.openxmlformats.org/officeDocument/2006/relationships/tags" Target="../tags/tag589.xml"/><Relationship Id="rId22" Type="http://schemas.openxmlformats.org/officeDocument/2006/relationships/tags" Target="../tags/tag588.xml"/><Relationship Id="rId21" Type="http://schemas.openxmlformats.org/officeDocument/2006/relationships/tags" Target="../tags/tag587.xml"/><Relationship Id="rId20" Type="http://schemas.openxmlformats.org/officeDocument/2006/relationships/tags" Target="../tags/tag586.xml"/><Relationship Id="rId2" Type="http://schemas.openxmlformats.org/officeDocument/2006/relationships/tags" Target="../tags/tag568.xml"/><Relationship Id="rId19" Type="http://schemas.openxmlformats.org/officeDocument/2006/relationships/tags" Target="../tags/tag585.xml"/><Relationship Id="rId18" Type="http://schemas.openxmlformats.org/officeDocument/2006/relationships/tags" Target="../tags/tag584.xml"/><Relationship Id="rId17" Type="http://schemas.openxmlformats.org/officeDocument/2006/relationships/tags" Target="../tags/tag583.xml"/><Relationship Id="rId16" Type="http://schemas.openxmlformats.org/officeDocument/2006/relationships/tags" Target="../tags/tag582.xml"/><Relationship Id="rId15" Type="http://schemas.openxmlformats.org/officeDocument/2006/relationships/tags" Target="../tags/tag581.xml"/><Relationship Id="rId14" Type="http://schemas.openxmlformats.org/officeDocument/2006/relationships/tags" Target="../tags/tag580.xml"/><Relationship Id="rId13" Type="http://schemas.openxmlformats.org/officeDocument/2006/relationships/tags" Target="../tags/tag579.xml"/><Relationship Id="rId12" Type="http://schemas.openxmlformats.org/officeDocument/2006/relationships/tags" Target="../tags/tag578.xml"/><Relationship Id="rId11" Type="http://schemas.openxmlformats.org/officeDocument/2006/relationships/tags" Target="../tags/tag577.xml"/><Relationship Id="rId10" Type="http://schemas.openxmlformats.org/officeDocument/2006/relationships/tags" Target="../tags/tag576.xml"/><Relationship Id="rId1" Type="http://schemas.openxmlformats.org/officeDocument/2006/relationships/tags" Target="../tags/tag567.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1.sv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 Type="http://schemas.openxmlformats.org/officeDocument/2006/relationships/tags" Target="../tags/tag604.xml"/><Relationship Id="rId12" Type="http://schemas.openxmlformats.org/officeDocument/2006/relationships/notesSlide" Target="../notesSlides/notesSlide14.xml"/><Relationship Id="rId11" Type="http://schemas.openxmlformats.org/officeDocument/2006/relationships/slideLayout" Target="../slideLayouts/slideLayout5.xml"/><Relationship Id="rId10" Type="http://schemas.openxmlformats.org/officeDocument/2006/relationships/tags" Target="../tags/tag608.xml"/><Relationship Id="rId1" Type="http://schemas.openxmlformats.org/officeDocument/2006/relationships/tags" Target="../tags/tag603.xml"/></Relationships>
</file>

<file path=ppt/slides/_rels/slide3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tags" Target="../tags/tag614.xml"/><Relationship Id="rId5" Type="http://schemas.openxmlformats.org/officeDocument/2006/relationships/tags" Target="../tags/tag613.xml"/><Relationship Id="rId4" Type="http://schemas.openxmlformats.org/officeDocument/2006/relationships/tags" Target="../tags/tag612.xml"/><Relationship Id="rId3" Type="http://schemas.openxmlformats.org/officeDocument/2006/relationships/tags" Target="../tags/tag611.xml"/><Relationship Id="rId2" Type="http://schemas.openxmlformats.org/officeDocument/2006/relationships/tags" Target="../tags/tag610.xml"/><Relationship Id="rId12" Type="http://schemas.openxmlformats.org/officeDocument/2006/relationships/slideLayout" Target="../slideLayouts/slideLayout5.xml"/><Relationship Id="rId11" Type="http://schemas.openxmlformats.org/officeDocument/2006/relationships/tags" Target="../tags/tag615.xml"/><Relationship Id="rId10" Type="http://schemas.openxmlformats.org/officeDocument/2006/relationships/image" Target="../media/image6.png"/><Relationship Id="rId1" Type="http://schemas.openxmlformats.org/officeDocument/2006/relationships/tags" Target="../tags/tag609.xml"/></Relationships>
</file>

<file path=ppt/slides/_rels/slide3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2" Type="http://schemas.openxmlformats.org/officeDocument/2006/relationships/slideLayout" Target="../slideLayouts/slideLayout5.xml"/><Relationship Id="rId11" Type="http://schemas.openxmlformats.org/officeDocument/2006/relationships/tags" Target="../tags/tag622.xml"/><Relationship Id="rId10" Type="http://schemas.openxmlformats.org/officeDocument/2006/relationships/image" Target="../media/image6.png"/><Relationship Id="rId1" Type="http://schemas.openxmlformats.org/officeDocument/2006/relationships/tags" Target="../tags/tag616.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1.svg"/><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1.sv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9" Type="http://schemas.openxmlformats.org/officeDocument/2006/relationships/tags" Target="../tags/tag631.xml"/><Relationship Id="rId8" Type="http://schemas.openxmlformats.org/officeDocument/2006/relationships/tags" Target="../tags/tag630.xml"/><Relationship Id="rId7" Type="http://schemas.openxmlformats.org/officeDocument/2006/relationships/tags" Target="../tags/tag629.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 Id="rId3" Type="http://schemas.openxmlformats.org/officeDocument/2006/relationships/tags" Target="../tags/tag625.xml"/><Relationship Id="rId29" Type="http://schemas.openxmlformats.org/officeDocument/2006/relationships/slideLayout" Target="../slideLayouts/slideLayout13.xml"/><Relationship Id="rId28" Type="http://schemas.openxmlformats.org/officeDocument/2006/relationships/tags" Target="../tags/tag646.xml"/><Relationship Id="rId27" Type="http://schemas.openxmlformats.org/officeDocument/2006/relationships/image" Target="../media/image6.png"/><Relationship Id="rId26" Type="http://schemas.openxmlformats.org/officeDocument/2006/relationships/image" Target="../media/image5.png"/><Relationship Id="rId25" Type="http://schemas.openxmlformats.org/officeDocument/2006/relationships/image" Target="../media/image11.svg"/><Relationship Id="rId24" Type="http://schemas.openxmlformats.org/officeDocument/2006/relationships/image" Target="../media/image10.png"/><Relationship Id="rId23" Type="http://schemas.openxmlformats.org/officeDocument/2006/relationships/tags" Target="../tags/tag645.xml"/><Relationship Id="rId22" Type="http://schemas.openxmlformats.org/officeDocument/2006/relationships/tags" Target="../tags/tag644.xml"/><Relationship Id="rId21" Type="http://schemas.openxmlformats.org/officeDocument/2006/relationships/tags" Target="../tags/tag643.xml"/><Relationship Id="rId20" Type="http://schemas.openxmlformats.org/officeDocument/2006/relationships/tags" Target="../tags/tag642.xml"/><Relationship Id="rId2" Type="http://schemas.openxmlformats.org/officeDocument/2006/relationships/tags" Target="../tags/tag624.xml"/><Relationship Id="rId19" Type="http://schemas.openxmlformats.org/officeDocument/2006/relationships/tags" Target="../tags/tag641.xml"/><Relationship Id="rId18" Type="http://schemas.openxmlformats.org/officeDocument/2006/relationships/tags" Target="../tags/tag640.xml"/><Relationship Id="rId17" Type="http://schemas.openxmlformats.org/officeDocument/2006/relationships/tags" Target="../tags/tag639.xml"/><Relationship Id="rId16" Type="http://schemas.openxmlformats.org/officeDocument/2006/relationships/tags" Target="../tags/tag638.xml"/><Relationship Id="rId15" Type="http://schemas.openxmlformats.org/officeDocument/2006/relationships/tags" Target="../tags/tag637.xml"/><Relationship Id="rId14" Type="http://schemas.openxmlformats.org/officeDocument/2006/relationships/tags" Target="../tags/tag636.xml"/><Relationship Id="rId13" Type="http://schemas.openxmlformats.org/officeDocument/2006/relationships/tags" Target="../tags/tag635.xml"/><Relationship Id="rId12" Type="http://schemas.openxmlformats.org/officeDocument/2006/relationships/tags" Target="../tags/tag634.xml"/><Relationship Id="rId11" Type="http://schemas.openxmlformats.org/officeDocument/2006/relationships/tags" Target="../tags/tag633.xml"/><Relationship Id="rId10" Type="http://schemas.openxmlformats.org/officeDocument/2006/relationships/tags" Target="../tags/tag632.xml"/><Relationship Id="rId1" Type="http://schemas.openxmlformats.org/officeDocument/2006/relationships/tags" Target="../tags/tag623.xml"/></Relationships>
</file>

<file path=ppt/slides/_rels/slide38.xml.rels><?xml version="1.0" encoding="UTF-8" standalone="yes"?>
<Relationships xmlns="http://schemas.openxmlformats.org/package/2006/relationships"><Relationship Id="rId9" Type="http://schemas.openxmlformats.org/officeDocument/2006/relationships/tags" Target="../tags/tag655.xml"/><Relationship Id="rId8" Type="http://schemas.openxmlformats.org/officeDocument/2006/relationships/tags" Target="../tags/tag654.xml"/><Relationship Id="rId7" Type="http://schemas.openxmlformats.org/officeDocument/2006/relationships/tags" Target="../tags/tag653.xml"/><Relationship Id="rId6" Type="http://schemas.openxmlformats.org/officeDocument/2006/relationships/tags" Target="../tags/tag652.xml"/><Relationship Id="rId5" Type="http://schemas.openxmlformats.org/officeDocument/2006/relationships/tags" Target="../tags/tag651.xml"/><Relationship Id="rId4" Type="http://schemas.openxmlformats.org/officeDocument/2006/relationships/tags" Target="../tags/tag650.xml"/><Relationship Id="rId3" Type="http://schemas.openxmlformats.org/officeDocument/2006/relationships/tags" Target="../tags/tag649.xml"/><Relationship Id="rId29" Type="http://schemas.openxmlformats.org/officeDocument/2006/relationships/slideLayout" Target="../slideLayouts/slideLayout13.xml"/><Relationship Id="rId28" Type="http://schemas.openxmlformats.org/officeDocument/2006/relationships/tags" Target="../tags/tag670.xml"/><Relationship Id="rId27" Type="http://schemas.openxmlformats.org/officeDocument/2006/relationships/image" Target="../media/image6.png"/><Relationship Id="rId26" Type="http://schemas.openxmlformats.org/officeDocument/2006/relationships/image" Target="../media/image5.png"/><Relationship Id="rId25" Type="http://schemas.openxmlformats.org/officeDocument/2006/relationships/image" Target="../media/image11.svg"/><Relationship Id="rId24" Type="http://schemas.openxmlformats.org/officeDocument/2006/relationships/image" Target="../media/image10.png"/><Relationship Id="rId23" Type="http://schemas.openxmlformats.org/officeDocument/2006/relationships/tags" Target="../tags/tag669.xml"/><Relationship Id="rId22" Type="http://schemas.openxmlformats.org/officeDocument/2006/relationships/tags" Target="../tags/tag668.xml"/><Relationship Id="rId21" Type="http://schemas.openxmlformats.org/officeDocument/2006/relationships/tags" Target="../tags/tag667.xml"/><Relationship Id="rId20" Type="http://schemas.openxmlformats.org/officeDocument/2006/relationships/tags" Target="../tags/tag666.xml"/><Relationship Id="rId2" Type="http://schemas.openxmlformats.org/officeDocument/2006/relationships/tags" Target="../tags/tag648.xml"/><Relationship Id="rId19" Type="http://schemas.openxmlformats.org/officeDocument/2006/relationships/tags" Target="../tags/tag665.xml"/><Relationship Id="rId18" Type="http://schemas.openxmlformats.org/officeDocument/2006/relationships/tags" Target="../tags/tag664.xml"/><Relationship Id="rId17" Type="http://schemas.openxmlformats.org/officeDocument/2006/relationships/tags" Target="../tags/tag663.xml"/><Relationship Id="rId16" Type="http://schemas.openxmlformats.org/officeDocument/2006/relationships/tags" Target="../tags/tag662.xml"/><Relationship Id="rId15" Type="http://schemas.openxmlformats.org/officeDocument/2006/relationships/tags" Target="../tags/tag661.xml"/><Relationship Id="rId14" Type="http://schemas.openxmlformats.org/officeDocument/2006/relationships/tags" Target="../tags/tag660.xml"/><Relationship Id="rId13" Type="http://schemas.openxmlformats.org/officeDocument/2006/relationships/tags" Target="../tags/tag659.xml"/><Relationship Id="rId12" Type="http://schemas.openxmlformats.org/officeDocument/2006/relationships/tags" Target="../tags/tag658.xml"/><Relationship Id="rId11" Type="http://schemas.openxmlformats.org/officeDocument/2006/relationships/tags" Target="../tags/tag657.xml"/><Relationship Id="rId10" Type="http://schemas.openxmlformats.org/officeDocument/2006/relationships/tags" Target="../tags/tag656.xml"/><Relationship Id="rId1" Type="http://schemas.openxmlformats.org/officeDocument/2006/relationships/tags" Target="../tags/tag647.xml"/></Relationships>
</file>

<file path=ppt/slides/_rels/slide39.xml.rels><?xml version="1.0" encoding="UTF-8" standalone="yes"?>
<Relationships xmlns="http://schemas.openxmlformats.org/package/2006/relationships"><Relationship Id="rId9" Type="http://schemas.openxmlformats.org/officeDocument/2006/relationships/tags" Target="../tags/tag679.xml"/><Relationship Id="rId8" Type="http://schemas.openxmlformats.org/officeDocument/2006/relationships/tags" Target="../tags/tag678.xml"/><Relationship Id="rId7" Type="http://schemas.openxmlformats.org/officeDocument/2006/relationships/tags" Target="../tags/tag677.xml"/><Relationship Id="rId6" Type="http://schemas.openxmlformats.org/officeDocument/2006/relationships/tags" Target="../tags/tag676.xml"/><Relationship Id="rId5" Type="http://schemas.openxmlformats.org/officeDocument/2006/relationships/tags" Target="../tags/tag675.xml"/><Relationship Id="rId4" Type="http://schemas.openxmlformats.org/officeDocument/2006/relationships/tags" Target="../tags/tag674.xml"/><Relationship Id="rId3" Type="http://schemas.openxmlformats.org/officeDocument/2006/relationships/tags" Target="../tags/tag673.xml"/><Relationship Id="rId29" Type="http://schemas.openxmlformats.org/officeDocument/2006/relationships/slideLayout" Target="../slideLayouts/slideLayout10.xml"/><Relationship Id="rId28" Type="http://schemas.openxmlformats.org/officeDocument/2006/relationships/tags" Target="../tags/tag694.xml"/><Relationship Id="rId27" Type="http://schemas.openxmlformats.org/officeDocument/2006/relationships/image" Target="../media/image6.png"/><Relationship Id="rId26" Type="http://schemas.openxmlformats.org/officeDocument/2006/relationships/image" Target="../media/image5.png"/><Relationship Id="rId25" Type="http://schemas.openxmlformats.org/officeDocument/2006/relationships/image" Target="../media/image11.svg"/><Relationship Id="rId24" Type="http://schemas.openxmlformats.org/officeDocument/2006/relationships/image" Target="../media/image10.png"/><Relationship Id="rId23" Type="http://schemas.openxmlformats.org/officeDocument/2006/relationships/tags" Target="../tags/tag693.xml"/><Relationship Id="rId22" Type="http://schemas.openxmlformats.org/officeDocument/2006/relationships/tags" Target="../tags/tag692.xml"/><Relationship Id="rId21" Type="http://schemas.openxmlformats.org/officeDocument/2006/relationships/tags" Target="../tags/tag691.xml"/><Relationship Id="rId20" Type="http://schemas.openxmlformats.org/officeDocument/2006/relationships/tags" Target="../tags/tag690.xml"/><Relationship Id="rId2" Type="http://schemas.openxmlformats.org/officeDocument/2006/relationships/tags" Target="../tags/tag672.xml"/><Relationship Id="rId19" Type="http://schemas.openxmlformats.org/officeDocument/2006/relationships/tags" Target="../tags/tag689.xml"/><Relationship Id="rId18" Type="http://schemas.openxmlformats.org/officeDocument/2006/relationships/tags" Target="../tags/tag688.xml"/><Relationship Id="rId17" Type="http://schemas.openxmlformats.org/officeDocument/2006/relationships/tags" Target="../tags/tag687.xml"/><Relationship Id="rId16" Type="http://schemas.openxmlformats.org/officeDocument/2006/relationships/tags" Target="../tags/tag686.xml"/><Relationship Id="rId15" Type="http://schemas.openxmlformats.org/officeDocument/2006/relationships/tags" Target="../tags/tag685.xml"/><Relationship Id="rId14" Type="http://schemas.openxmlformats.org/officeDocument/2006/relationships/tags" Target="../tags/tag684.xml"/><Relationship Id="rId13" Type="http://schemas.openxmlformats.org/officeDocument/2006/relationships/tags" Target="../tags/tag683.xml"/><Relationship Id="rId12" Type="http://schemas.openxmlformats.org/officeDocument/2006/relationships/tags" Target="../tags/tag682.xml"/><Relationship Id="rId11" Type="http://schemas.openxmlformats.org/officeDocument/2006/relationships/tags" Target="../tags/tag681.xml"/><Relationship Id="rId10" Type="http://schemas.openxmlformats.org/officeDocument/2006/relationships/tags" Target="../tags/tag680.xml"/><Relationship Id="rId1" Type="http://schemas.openxmlformats.org/officeDocument/2006/relationships/tags" Target="../tags/tag67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77.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701.xml"/><Relationship Id="rId7" Type="http://schemas.openxmlformats.org/officeDocument/2006/relationships/image" Target="../media/image12.png"/><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3" Type="http://schemas.openxmlformats.org/officeDocument/2006/relationships/tags" Target="../tags/tag697.xml"/><Relationship Id="rId2" Type="http://schemas.openxmlformats.org/officeDocument/2006/relationships/tags" Target="../tags/tag696.xml"/><Relationship Id="rId10" Type="http://schemas.openxmlformats.org/officeDocument/2006/relationships/notesSlide" Target="../notesSlides/notesSlide17.xml"/><Relationship Id="rId1" Type="http://schemas.openxmlformats.org/officeDocument/2006/relationships/tags" Target="../tags/tag695.xml"/></Relationships>
</file>

<file path=ppt/slides/_rels/slide4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tags" Target="../tags/tag705.xml"/><Relationship Id="rId3" Type="http://schemas.openxmlformats.org/officeDocument/2006/relationships/tags" Target="../tags/tag704.xml"/><Relationship Id="rId2" Type="http://schemas.openxmlformats.org/officeDocument/2006/relationships/tags" Target="../tags/tag703.xml"/><Relationship Id="rId14" Type="http://schemas.openxmlformats.org/officeDocument/2006/relationships/slideLayout" Target="../slideLayouts/slideLayout5.xml"/><Relationship Id="rId13" Type="http://schemas.openxmlformats.org/officeDocument/2006/relationships/tags" Target="../tags/tag710.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image" Target="../media/image11.svg"/><Relationship Id="rId1" Type="http://schemas.openxmlformats.org/officeDocument/2006/relationships/tags" Target="../tags/tag702.xml"/></Relationships>
</file>

<file path=ppt/slides/_rels/slide42.xml.rels><?xml version="1.0" encoding="UTF-8" standalone="yes"?>
<Relationships xmlns="http://schemas.openxmlformats.org/package/2006/relationships"><Relationship Id="rId9" Type="http://schemas.openxmlformats.org/officeDocument/2006/relationships/tags" Target="../tags/tag719.xml"/><Relationship Id="rId8" Type="http://schemas.openxmlformats.org/officeDocument/2006/relationships/tags" Target="../tags/tag718.xml"/><Relationship Id="rId7" Type="http://schemas.openxmlformats.org/officeDocument/2006/relationships/tags" Target="../tags/tag717.xml"/><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3" Type="http://schemas.openxmlformats.org/officeDocument/2006/relationships/tags" Target="../tags/tag713.xml"/><Relationship Id="rId2" Type="http://schemas.openxmlformats.org/officeDocument/2006/relationships/tags" Target="../tags/tag712.xml"/><Relationship Id="rId17" Type="http://schemas.openxmlformats.org/officeDocument/2006/relationships/slideLayout" Target="../slideLayouts/slideLayout5.xml"/><Relationship Id="rId16" Type="http://schemas.openxmlformats.org/officeDocument/2006/relationships/tags" Target="../tags/tag722.xml"/><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11.svg"/><Relationship Id="rId12" Type="http://schemas.openxmlformats.org/officeDocument/2006/relationships/image" Target="../media/image10.png"/><Relationship Id="rId11" Type="http://schemas.openxmlformats.org/officeDocument/2006/relationships/tags" Target="../tags/tag721.xml"/><Relationship Id="rId10" Type="http://schemas.openxmlformats.org/officeDocument/2006/relationships/tags" Target="../tags/tag720.xml"/><Relationship Id="rId1" Type="http://schemas.openxmlformats.org/officeDocument/2006/relationships/tags" Target="../tags/tag711.xml"/></Relationships>
</file>

<file path=ppt/slides/_rels/slide43.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image" Target="../media/image12.png"/><Relationship Id="rId7" Type="http://schemas.openxmlformats.org/officeDocument/2006/relationships/tags" Target="../tags/tag729.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3" Type="http://schemas.openxmlformats.org/officeDocument/2006/relationships/tags" Target="../tags/tag725.xml"/><Relationship Id="rId2" Type="http://schemas.openxmlformats.org/officeDocument/2006/relationships/tags" Target="../tags/tag724.xml"/><Relationship Id="rId11" Type="http://schemas.openxmlformats.org/officeDocument/2006/relationships/notesSlide" Target="../notesSlides/notesSlide18.xml"/><Relationship Id="rId10" Type="http://schemas.openxmlformats.org/officeDocument/2006/relationships/slideLayout" Target="../slideLayouts/slideLayout3.xml"/><Relationship Id="rId1" Type="http://schemas.openxmlformats.org/officeDocument/2006/relationships/tags" Target="../tags/tag723.xml"/></Relationships>
</file>

<file path=ppt/slides/_rels/slide44.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tags" Target="../tags/tag736.xml"/><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tags" Target="../tags/tag732.xml"/><Relationship Id="rId18" Type="http://schemas.openxmlformats.org/officeDocument/2006/relationships/notesSlide" Target="../notesSlides/notesSlide19.xml"/><Relationship Id="rId17" Type="http://schemas.openxmlformats.org/officeDocument/2006/relationships/slideLayout" Target="../slideLayouts/slideLayout5.xml"/><Relationship Id="rId16" Type="http://schemas.openxmlformats.org/officeDocument/2006/relationships/tags" Target="../tags/tag741.xml"/><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11.svg"/><Relationship Id="rId12" Type="http://schemas.openxmlformats.org/officeDocument/2006/relationships/image" Target="../media/image10.png"/><Relationship Id="rId11" Type="http://schemas.openxmlformats.org/officeDocument/2006/relationships/image" Target="../media/image13.png"/><Relationship Id="rId10" Type="http://schemas.openxmlformats.org/officeDocument/2006/relationships/tags" Target="../tags/tag740.xml"/><Relationship Id="rId1" Type="http://schemas.openxmlformats.org/officeDocument/2006/relationships/tags" Target="../tags/tag731.xml"/></Relationships>
</file>

<file path=ppt/slides/_rels/slide5.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9" Type="http://schemas.openxmlformats.org/officeDocument/2006/relationships/slideLayout" Target="../slideLayouts/slideLayout5.xml"/><Relationship Id="rId38" Type="http://schemas.openxmlformats.org/officeDocument/2006/relationships/tags" Target="../tags/tag313.xml"/><Relationship Id="rId37" Type="http://schemas.openxmlformats.org/officeDocument/2006/relationships/image" Target="../media/image6.png"/><Relationship Id="rId36" Type="http://schemas.openxmlformats.org/officeDocument/2006/relationships/image" Target="../media/image5.png"/><Relationship Id="rId35" Type="http://schemas.openxmlformats.org/officeDocument/2006/relationships/tags" Target="../tags/tag312.xml"/><Relationship Id="rId34" Type="http://schemas.openxmlformats.org/officeDocument/2006/relationships/tags" Target="../tags/tag311.xml"/><Relationship Id="rId33" Type="http://schemas.openxmlformats.org/officeDocument/2006/relationships/tags" Target="../tags/tag310.xml"/><Relationship Id="rId32" Type="http://schemas.openxmlformats.org/officeDocument/2006/relationships/tags" Target="../tags/tag309.xml"/><Relationship Id="rId31" Type="http://schemas.openxmlformats.org/officeDocument/2006/relationships/tags" Target="../tags/tag308.xml"/><Relationship Id="rId30" Type="http://schemas.openxmlformats.org/officeDocument/2006/relationships/tags" Target="../tags/tag307.xml"/><Relationship Id="rId3" Type="http://schemas.openxmlformats.org/officeDocument/2006/relationships/tags" Target="../tags/tag280.xml"/><Relationship Id="rId29" Type="http://schemas.openxmlformats.org/officeDocument/2006/relationships/tags" Target="../tags/tag306.xml"/><Relationship Id="rId28" Type="http://schemas.openxmlformats.org/officeDocument/2006/relationships/tags" Target="../tags/tag305.xml"/><Relationship Id="rId27" Type="http://schemas.openxmlformats.org/officeDocument/2006/relationships/tags" Target="../tags/tag304.xml"/><Relationship Id="rId26" Type="http://schemas.openxmlformats.org/officeDocument/2006/relationships/tags" Target="../tags/tag303.xml"/><Relationship Id="rId25" Type="http://schemas.openxmlformats.org/officeDocument/2006/relationships/tags" Target="../tags/tag302.xml"/><Relationship Id="rId24" Type="http://schemas.openxmlformats.org/officeDocument/2006/relationships/tags" Target="../tags/tag301.xml"/><Relationship Id="rId23" Type="http://schemas.openxmlformats.org/officeDocument/2006/relationships/tags" Target="../tags/tag300.xml"/><Relationship Id="rId22" Type="http://schemas.openxmlformats.org/officeDocument/2006/relationships/tags" Target="../tags/tag299.xml"/><Relationship Id="rId21" Type="http://schemas.openxmlformats.org/officeDocument/2006/relationships/tags" Target="../tags/tag298.xml"/><Relationship Id="rId20" Type="http://schemas.openxmlformats.org/officeDocument/2006/relationships/tags" Target="../tags/tag297.xml"/><Relationship Id="rId2" Type="http://schemas.openxmlformats.org/officeDocument/2006/relationships/tags" Target="../tags/tag279.xml"/><Relationship Id="rId19" Type="http://schemas.openxmlformats.org/officeDocument/2006/relationships/tags" Target="../tags/tag296.xml"/><Relationship Id="rId18" Type="http://schemas.openxmlformats.org/officeDocument/2006/relationships/tags" Target="../tags/tag295.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8.xml"/></Relationships>
</file>

<file path=ppt/slides/_rels/slide6.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4" Type="http://schemas.openxmlformats.org/officeDocument/2006/relationships/slideLayout" Target="../slideLayouts/slideLayout5.xml"/><Relationship Id="rId13" Type="http://schemas.openxmlformats.org/officeDocument/2006/relationships/tags" Target="../tags/tag324.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323.xml"/><Relationship Id="rId1" Type="http://schemas.openxmlformats.org/officeDocument/2006/relationships/tags" Target="../tags/tag314.xml"/></Relationships>
</file>

<file path=ppt/slides/_rels/slide7.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4" Type="http://schemas.openxmlformats.org/officeDocument/2006/relationships/slideLayout" Target="../slideLayouts/slideLayout5.xml"/><Relationship Id="rId13" Type="http://schemas.openxmlformats.org/officeDocument/2006/relationships/tags" Target="../tags/tag335.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334.xml"/><Relationship Id="rId1" Type="http://schemas.openxmlformats.org/officeDocument/2006/relationships/tags" Target="../tags/tag325.xml"/></Relationships>
</file>

<file path=ppt/slides/_rels/slide8.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4" Type="http://schemas.openxmlformats.org/officeDocument/2006/relationships/slideLayout" Target="../slideLayouts/slideLayout5.xml"/><Relationship Id="rId13" Type="http://schemas.openxmlformats.org/officeDocument/2006/relationships/tags" Target="../tags/tag346.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345.xml"/><Relationship Id="rId1" Type="http://schemas.openxmlformats.org/officeDocument/2006/relationships/tags" Target="../tags/tag336.xml"/></Relationships>
</file>

<file path=ppt/slides/_rels/slide9.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4" Type="http://schemas.openxmlformats.org/officeDocument/2006/relationships/slideLayout" Target="../slideLayouts/slideLayout5.xml"/><Relationship Id="rId13" Type="http://schemas.openxmlformats.org/officeDocument/2006/relationships/tags" Target="../tags/tag357.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tags" Target="../tags/tag356.xml"/><Relationship Id="rId1" Type="http://schemas.openxmlformats.org/officeDocument/2006/relationships/tags" Target="../tags/tag3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5"/>
          <p:cNvSpPr txBox="1"/>
          <p:nvPr/>
        </p:nvSpPr>
        <p:spPr>
          <a:xfrm>
            <a:off x="0" y="-317"/>
            <a:ext cx="6059488" cy="4537075"/>
          </a:xfrm>
          <a:prstGeom prst="rect">
            <a:avLst/>
          </a:prstGeom>
          <a:noFill/>
          <a:ln w="9525">
            <a:noFill/>
          </a:ln>
        </p:spPr>
        <p:txBody>
          <a:bodyPr anchor="ctr" anchorCtr="0"/>
          <a:lstStyle/>
          <a:p>
            <a:pPr algn="ctr" eaLnBrk="1" hangingPunct="1">
              <a:lnSpc>
                <a:spcPct val="150000"/>
              </a:lnSpc>
              <a:buNone/>
            </a:pPr>
            <a:r>
              <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rPr>
              <a:t>Unit 1 Art </a:t>
            </a:r>
            <a:endPar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endParaRPr>
          </a:p>
          <a:p>
            <a:pPr algn="ctr" eaLnBrk="1" hangingPunct="1">
              <a:lnSpc>
                <a:spcPct val="150000"/>
              </a:lnSpc>
              <a:buNone/>
            </a:pPr>
            <a:r>
              <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rPr>
              <a:t>Period 5 </a:t>
            </a:r>
            <a:endParaRPr lang="en-US" altLang="zh-CN" sz="3600" b="1" dirty="0">
              <a:solidFill>
                <a:srgbClr val="008651"/>
              </a:solidFill>
              <a:latin typeface="Times New Roman" panose="02020603050405020304" pitchFamily="18" charset="0"/>
              <a:ea typeface="微软雅黑" panose="020B0503020204020204" charset="-122"/>
              <a:sym typeface="微软雅黑" panose="020B0503020204020204" charset="-122"/>
            </a:endParaRPr>
          </a:p>
          <a:p>
            <a:pPr algn="ctr" eaLnBrk="1" hangingPunct="1">
              <a:lnSpc>
                <a:spcPct val="150000"/>
              </a:lnSpc>
              <a:buNone/>
            </a:pPr>
            <a:r>
              <a:rPr lang="zh-CN" altLang="en-US" sz="3600" b="1" spc="100" dirty="0">
                <a:ln w="3175">
                  <a:noFill/>
                  <a:prstDash val="dash"/>
                </a:ln>
                <a:solidFill>
                  <a:srgbClr val="008651"/>
                </a:solidFill>
                <a:latin typeface="Times New Roman" panose="02020603050405020304" pitchFamily="18" charset="0"/>
                <a:cs typeface="微软雅黑" panose="020B0503020204020204" charset="-122"/>
                <a:sym typeface="Times New Roman" panose="02020603050405020304" pitchFamily="18" charset="0"/>
              </a:rPr>
              <a:t>Reading for writing</a:t>
            </a:r>
            <a:endParaRPr lang="zh-CN" altLang="en-US" sz="3600" b="1" spc="100" dirty="0">
              <a:ln w="3175">
                <a:noFill/>
                <a:prstDash val="dash"/>
              </a:ln>
              <a:solidFill>
                <a:srgbClr val="008651"/>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sp>
        <p:nvSpPr>
          <p:cNvPr id="8195" name="矩形 4"/>
          <p:cNvSpPr/>
          <p:nvPr/>
        </p:nvSpPr>
        <p:spPr>
          <a:xfrm>
            <a:off x="65088" y="4107180"/>
            <a:ext cx="5929312" cy="523875"/>
          </a:xfrm>
          <a:prstGeom prst="rect">
            <a:avLst/>
          </a:prstGeom>
          <a:solidFill>
            <a:srgbClr val="009459"/>
          </a:solidFill>
          <a:ln w="9525">
            <a:noFill/>
          </a:ln>
        </p:spPr>
        <p:txBody>
          <a:bodyPr>
            <a:spAutoFit/>
          </a:bodyPr>
          <a:lstStyle/>
          <a:p>
            <a:pPr algn="ctr">
              <a:buNone/>
            </a:pPr>
            <a:r>
              <a:rPr lang="zh-CN" altLang="en-US" sz="2800" b="1" dirty="0">
                <a:solidFill>
                  <a:schemeClr val="bg1"/>
                </a:solidFill>
                <a:latin typeface="Times New Roman" panose="02020603050405020304" pitchFamily="18" charset="0"/>
                <a:ea typeface="微软雅黑" panose="020B0503020204020204" charset="-122"/>
              </a:rPr>
              <a:t>新人教版高中英语选择性必修第三册</a:t>
            </a:r>
            <a:endParaRPr lang="zh-CN" altLang="en-US" sz="2800" b="1" dirty="0">
              <a:solidFill>
                <a:schemeClr val="bg1"/>
              </a:solidFill>
              <a:latin typeface="Times New Roman" panose="02020603050405020304" pitchFamily="18" charset="0"/>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2687955" y="1477010"/>
            <a:ext cx="6816725" cy="390398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7" indent="0" algn="l" fontAlgn="ctr">
              <a:lnSpc>
                <a:spcPct val="150000"/>
              </a:lnSpc>
              <a:spcBef>
                <a:spcPts val="1000"/>
              </a:spcBef>
              <a:spcAft>
                <a:spcPts val="0"/>
              </a:spcAft>
              <a:buSzPct val="100000"/>
              <a:buFont typeface="+mn-ea"/>
              <a:buAutoNum type="arabic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Richfield Museum of Fine Art is proud to present  our new exhibition.</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0" lvl="8" indent="0" algn="l" fontAlgn="ctr">
              <a:lnSpc>
                <a:spcPct val="150000"/>
              </a:lnSpc>
              <a:spcBef>
                <a:spcPts val="0"/>
              </a:spcBef>
              <a:spcAft>
                <a:spcPts val="0"/>
              </a:spcAft>
              <a:buSzPct val="100000"/>
              <a:buFont typeface="Arial" panose="020B0604020202020204" pitchFamily="34" charset="0"/>
              <a:buChar char="•"/>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proud: 骄傲的；自豪的</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0" lvl="8" indent="0" algn="l" fontAlgn="ctr">
              <a:lnSpc>
                <a:spcPct val="150000"/>
              </a:lnSpc>
              <a:spcBef>
                <a:spcPts val="0"/>
              </a:spcBef>
              <a:spcAft>
                <a:spcPts val="0"/>
              </a:spcAft>
              <a:buSzPct val="100000"/>
              <a:buFont typeface="Arial" panose="020B0604020202020204" pitchFamily="34" charset="0"/>
              <a:buChar char="•"/>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be proud of = be pride in: 为…骄傲</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rot="17064275">
            <a:off x="248275" y="5384845"/>
            <a:ext cx="1080945" cy="1009934"/>
            <a:chOff x="1874874" y="2460978"/>
            <a:chExt cx="2194206" cy="2050062"/>
          </a:xfrm>
        </p:grpSpPr>
        <p:sp>
          <p:nvSpPr>
            <p:cNvPr id="18" name="椭圆 17"/>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0" name="椭圆 19"/>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3" name="组合 2"/>
          <p:cNvGrpSpPr/>
          <p:nvPr>
            <p:custDataLst>
              <p:tags r:id="rId4"/>
            </p:custDataLst>
          </p:nvPr>
        </p:nvGrpSpPr>
        <p:grpSpPr>
          <a:xfrm>
            <a:off x="9115160" y="0"/>
            <a:ext cx="3083190" cy="4178868"/>
            <a:chOff x="9115160" y="0"/>
            <a:chExt cx="3083190" cy="4178868"/>
          </a:xfrm>
        </p:grpSpPr>
        <p:cxnSp>
          <p:nvCxnSpPr>
            <p:cNvPr id="2" name="直接连接符 1"/>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2739396"/>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txBox="1"/>
          <p:nvPr>
            <p:custDataLst>
              <p:tags r:id="rId35"/>
            </p:custDataLst>
          </p:nvPr>
        </p:nvSpPr>
        <p:spPr>
          <a:xfrm>
            <a:off x="1372246" y="1745651"/>
            <a:ext cx="6400216" cy="148017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2.… from Shang to Qing: Chinese Art Through the Ages.</a:t>
            </a:r>
            <a:endPar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sp>
        <p:nvSpPr>
          <p:cNvPr id="16" name="Title 6"/>
          <p:cNvSpPr txBox="1"/>
          <p:nvPr>
            <p:custDataLst>
              <p:tags r:id="rId36"/>
            </p:custDataLst>
          </p:nvPr>
        </p:nvSpPr>
        <p:spPr>
          <a:xfrm>
            <a:off x="1371611" y="3296308"/>
            <a:ext cx="6400197" cy="9575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through the Ages: 历代；古往今来</a:t>
            </a:r>
            <a:endPar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38" name="组合 37"/>
          <p:cNvGrpSpPr/>
          <p:nvPr/>
        </p:nvGrpSpPr>
        <p:grpSpPr>
          <a:xfrm>
            <a:off x="104775" y="101362"/>
            <a:ext cx="2838450" cy="1262062"/>
            <a:chOff x="472" y="306"/>
            <a:chExt cx="3821" cy="1986"/>
          </a:xfrm>
        </p:grpSpPr>
        <p:pic>
          <p:nvPicPr>
            <p:cNvPr id="39" name="图片 38" descr="编组 2"/>
            <p:cNvPicPr>
              <a:picLocks noChangeAspect="1"/>
            </p:cNvPicPr>
            <p:nvPr/>
          </p:nvPicPr>
          <p:blipFill>
            <a:blip r:embed="rId37"/>
            <a:stretch>
              <a:fillRect/>
            </a:stretch>
          </p:blipFill>
          <p:spPr>
            <a:xfrm>
              <a:off x="472" y="306"/>
              <a:ext cx="3821" cy="1986"/>
            </a:xfrm>
            <a:prstGeom prst="rect">
              <a:avLst/>
            </a:prstGeom>
            <a:noFill/>
            <a:ln w="9525">
              <a:noFill/>
            </a:ln>
          </p:spPr>
        </p:pic>
        <p:pic>
          <p:nvPicPr>
            <p:cNvPr id="40" name="图片 39" descr="lALPBFuNcg4cT0HNAjvNAzA_816_571"/>
            <p:cNvPicPr>
              <a:picLocks noChangeAspect="1"/>
            </p:cNvPicPr>
            <p:nvPr/>
          </p:nvPicPr>
          <p:blipFill>
            <a:blip r:embed="rId38"/>
            <a:stretch>
              <a:fillRect/>
            </a:stretch>
          </p:blipFill>
          <p:spPr>
            <a:xfrm>
              <a:off x="745" y="770"/>
              <a:ext cx="745" cy="521"/>
            </a:xfrm>
            <a:prstGeom prst="rect">
              <a:avLst/>
            </a:prstGeom>
            <a:noFill/>
            <a:ln w="9525">
              <a:noFill/>
            </a:ln>
          </p:spPr>
        </p:pic>
      </p:grpSp>
      <p:sp>
        <p:nvSpPr>
          <p:cNvPr id="4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3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2338679" y="1676387"/>
            <a:ext cx="7188251" cy="35052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buFont typeface="+mn-ea"/>
            </a:pPr>
            <a:r>
              <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 3.  Tang sought and failed to gain entry into the civil service, so he turned to painting instead. </a:t>
            </a:r>
            <a:endPar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entry n. 进入     enter v. 进入</a:t>
            </a:r>
            <a:endPar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gain entry into: 进入</a:t>
            </a:r>
            <a:endPar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turn to sth.: 转向</a:t>
            </a:r>
            <a:endParaRPr lang="en-US" sz="2800" spc="100" dirty="0">
              <a:ln w="3175">
                <a:noFill/>
                <a:prstDash val="dash"/>
              </a:ln>
              <a:solidFill>
                <a:schemeClr val="tx1">
                  <a:lumMod val="75000"/>
                  <a:lumOff val="25000"/>
                </a:schemeClr>
              </a:solidFill>
              <a:uFillTx/>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rot="17064275">
            <a:off x="248275" y="5384845"/>
            <a:ext cx="1080945" cy="1009934"/>
            <a:chOff x="1874874" y="2460978"/>
            <a:chExt cx="2194206" cy="2050062"/>
          </a:xfrm>
        </p:grpSpPr>
        <p:sp>
          <p:nvSpPr>
            <p:cNvPr id="7" name="椭圆 6"/>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8" name="椭圆 17"/>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3" name="组合 2"/>
          <p:cNvGrpSpPr/>
          <p:nvPr>
            <p:custDataLst>
              <p:tags r:id="rId4"/>
            </p:custDataLst>
          </p:nvPr>
        </p:nvGrpSpPr>
        <p:grpSpPr>
          <a:xfrm>
            <a:off x="9115160" y="0"/>
            <a:ext cx="3083190" cy="4178868"/>
            <a:chOff x="9115160" y="0"/>
            <a:chExt cx="3083190" cy="4178868"/>
          </a:xfrm>
        </p:grpSpPr>
        <p:cxnSp>
          <p:nvCxnSpPr>
            <p:cNvPr id="2" name="直接连接符 1"/>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3016250"/>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6"/>
          <p:cNvSpPr txBox="1"/>
          <p:nvPr>
            <p:custDataLst>
              <p:tags r:id="rId35"/>
            </p:custDataLst>
          </p:nvPr>
        </p:nvSpPr>
        <p:spPr>
          <a:xfrm>
            <a:off x="1371611" y="2073298"/>
            <a:ext cx="6400851" cy="24066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lvl="0" indent="-457200" algn="l" fontAlgn="ctr">
              <a:lnSpc>
                <a:spcPct val="130000"/>
              </a:lnSpc>
              <a:spcBef>
                <a:spcPts val="1000"/>
              </a:spcBef>
              <a:spcAft>
                <a:spcPts val="0"/>
              </a:spcAft>
              <a:buSzPct val="100000"/>
              <a:buFont typeface="+mj-lt"/>
              <a:buAutoNum type="arabicPeriod" startAt="4"/>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 he gained recognition as one of the greatest artists China has ever known. </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1" indent="0" algn="l" fontAlgn="auto">
              <a:lnSpc>
                <a:spcPct val="120000"/>
              </a:lnSpc>
              <a:spcBef>
                <a:spcPts val="0"/>
              </a:spcBef>
              <a:spcAft>
                <a:spcPts val="800"/>
              </a:spcAft>
              <a:buSzPct val="100000"/>
              <a:buNone/>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gain recognition as  作为…获得认可</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38" name="组合 37"/>
          <p:cNvGrpSpPr/>
          <p:nvPr/>
        </p:nvGrpSpPr>
        <p:grpSpPr>
          <a:xfrm>
            <a:off x="104775" y="101362"/>
            <a:ext cx="2838450" cy="1262062"/>
            <a:chOff x="472" y="306"/>
            <a:chExt cx="3821" cy="1986"/>
          </a:xfrm>
        </p:grpSpPr>
        <p:pic>
          <p:nvPicPr>
            <p:cNvPr id="39" name="图片 38" descr="编组 2"/>
            <p:cNvPicPr>
              <a:picLocks noChangeAspect="1"/>
            </p:cNvPicPr>
            <p:nvPr/>
          </p:nvPicPr>
          <p:blipFill>
            <a:blip r:embed="rId36"/>
            <a:stretch>
              <a:fillRect/>
            </a:stretch>
          </p:blipFill>
          <p:spPr>
            <a:xfrm>
              <a:off x="472" y="306"/>
              <a:ext cx="3821" cy="1986"/>
            </a:xfrm>
            <a:prstGeom prst="rect">
              <a:avLst/>
            </a:prstGeom>
            <a:noFill/>
            <a:ln w="9525">
              <a:noFill/>
            </a:ln>
          </p:spPr>
        </p:pic>
        <p:pic>
          <p:nvPicPr>
            <p:cNvPr id="40" name="图片 39" descr="lALPBFuNcg4cT0HNAjvNAzA_816_571"/>
            <p:cNvPicPr>
              <a:picLocks noChangeAspect="1"/>
            </p:cNvPicPr>
            <p:nvPr/>
          </p:nvPicPr>
          <p:blipFill>
            <a:blip r:embed="rId37"/>
            <a:stretch>
              <a:fillRect/>
            </a:stretch>
          </p:blipFill>
          <p:spPr>
            <a:xfrm>
              <a:off x="745" y="770"/>
              <a:ext cx="745" cy="521"/>
            </a:xfrm>
            <a:prstGeom prst="rect">
              <a:avLst/>
            </a:prstGeom>
            <a:noFill/>
            <a:ln w="9525">
              <a:noFill/>
            </a:ln>
          </p:spPr>
        </p:pic>
      </p:grpSp>
      <p:sp>
        <p:nvSpPr>
          <p:cNvPr id="4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3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1996440" y="1623695"/>
            <a:ext cx="7719695" cy="3505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lvl="0" indent="-457200" algn="l" fontAlgn="ctr">
              <a:lnSpc>
                <a:spcPct val="130000"/>
              </a:lnSpc>
              <a:spcBef>
                <a:spcPts val="1000"/>
              </a:spcBef>
              <a:spcAft>
                <a:spcPts val="0"/>
              </a:spcAft>
              <a:buSzPct val="100000"/>
              <a:buFont typeface="+mj-lt"/>
              <a:buAutoNum type="arabicPeriod" startAt="5"/>
            </a:pPr>
            <a:r>
              <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 it looks as fresh and full of life as the day it was created.</a:t>
            </a:r>
            <a:endPar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full of life  充满生机</a:t>
            </a:r>
            <a:endPar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Translate:	这个城市本身充满活力，个性十足。</a:t>
            </a:r>
            <a:endParaRPr 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rot="17064275">
            <a:off x="248275" y="5384845"/>
            <a:ext cx="1080945" cy="1009934"/>
            <a:chOff x="1874874" y="2460978"/>
            <a:chExt cx="2194206" cy="2050062"/>
          </a:xfrm>
        </p:grpSpPr>
        <p:sp>
          <p:nvSpPr>
            <p:cNvPr id="18" name="椭圆 17"/>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0" name="椭圆 19"/>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3" name="组合 2"/>
          <p:cNvGrpSpPr/>
          <p:nvPr>
            <p:custDataLst>
              <p:tags r:id="rId4"/>
            </p:custDataLst>
          </p:nvPr>
        </p:nvGrpSpPr>
        <p:grpSpPr>
          <a:xfrm>
            <a:off x="9115160" y="0"/>
            <a:ext cx="3083190" cy="4178868"/>
            <a:chOff x="9115160" y="0"/>
            <a:chExt cx="3083190" cy="4178868"/>
          </a:xfrm>
        </p:grpSpPr>
        <p:cxnSp>
          <p:nvCxnSpPr>
            <p:cNvPr id="2" name="直接连接符 1"/>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2541276"/>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txBox="1"/>
          <p:nvPr>
            <p:custDataLst>
              <p:tags r:id="rId35"/>
            </p:custDataLst>
          </p:nvPr>
        </p:nvSpPr>
        <p:spPr>
          <a:xfrm>
            <a:off x="1372246" y="1745651"/>
            <a:ext cx="6400216" cy="148017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6.These works were intended to spread Buddhism.</a:t>
            </a:r>
            <a:endPar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sp>
        <p:nvSpPr>
          <p:cNvPr id="16" name="Title 6"/>
          <p:cNvSpPr txBox="1"/>
          <p:nvPr>
            <p:custDataLst>
              <p:tags r:id="rId36"/>
            </p:custDataLst>
          </p:nvPr>
        </p:nvSpPr>
        <p:spPr>
          <a:xfrm>
            <a:off x="1371611" y="3296308"/>
            <a:ext cx="6400197" cy="561340"/>
          </a:xfrm>
          <a:prstGeom prst="rect">
            <a:avLst/>
          </a:prstGeom>
          <a:noFill/>
          <a:ln w="3175">
            <a:noFill/>
            <a:prstDash val="dash"/>
          </a:ln>
        </p:spPr>
        <p:txBody>
          <a:bodyPr wrap="square" lIns="63500" tIns="25400" rIns="63500" bIns="25400" anchor="t" anchorCtr="0">
            <a:normAutofit fontScale="92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be intended to: 目的是</a:t>
            </a:r>
            <a:endPar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38" name="组合 37"/>
          <p:cNvGrpSpPr/>
          <p:nvPr/>
        </p:nvGrpSpPr>
        <p:grpSpPr>
          <a:xfrm>
            <a:off x="104775" y="101362"/>
            <a:ext cx="2838450" cy="1262062"/>
            <a:chOff x="472" y="306"/>
            <a:chExt cx="3821" cy="1986"/>
          </a:xfrm>
        </p:grpSpPr>
        <p:pic>
          <p:nvPicPr>
            <p:cNvPr id="39" name="图片 38" descr="编组 2"/>
            <p:cNvPicPr>
              <a:picLocks noChangeAspect="1"/>
            </p:cNvPicPr>
            <p:nvPr/>
          </p:nvPicPr>
          <p:blipFill>
            <a:blip r:embed="rId37"/>
            <a:stretch>
              <a:fillRect/>
            </a:stretch>
          </p:blipFill>
          <p:spPr>
            <a:xfrm>
              <a:off x="472" y="306"/>
              <a:ext cx="3821" cy="1986"/>
            </a:xfrm>
            <a:prstGeom prst="rect">
              <a:avLst/>
            </a:prstGeom>
            <a:noFill/>
            <a:ln w="9525">
              <a:noFill/>
            </a:ln>
          </p:spPr>
        </p:pic>
        <p:pic>
          <p:nvPicPr>
            <p:cNvPr id="40" name="图片 39" descr="lALPBFuNcg4cT0HNAjvNAzA_816_571"/>
            <p:cNvPicPr>
              <a:picLocks noChangeAspect="1"/>
            </p:cNvPicPr>
            <p:nvPr/>
          </p:nvPicPr>
          <p:blipFill>
            <a:blip r:embed="rId38"/>
            <a:stretch>
              <a:fillRect/>
            </a:stretch>
          </p:blipFill>
          <p:spPr>
            <a:xfrm>
              <a:off x="745" y="770"/>
              <a:ext cx="745" cy="521"/>
            </a:xfrm>
            <a:prstGeom prst="rect">
              <a:avLst/>
            </a:prstGeom>
            <a:noFill/>
            <a:ln w="9525">
              <a:noFill/>
            </a:ln>
          </p:spPr>
        </p:pic>
      </p:grpSp>
      <p:sp>
        <p:nvSpPr>
          <p:cNvPr id="4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3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rot="17064275">
            <a:off x="248275" y="5384845"/>
            <a:ext cx="1080945" cy="1009934"/>
            <a:chOff x="1874874" y="2460978"/>
            <a:chExt cx="2194206" cy="2050062"/>
          </a:xfrm>
        </p:grpSpPr>
        <p:sp>
          <p:nvSpPr>
            <p:cNvPr id="18" name="椭圆 17"/>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0" name="椭圆 19"/>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3" name="组合 2"/>
          <p:cNvGrpSpPr/>
          <p:nvPr>
            <p:custDataLst>
              <p:tags r:id="rId4"/>
            </p:custDataLst>
          </p:nvPr>
        </p:nvGrpSpPr>
        <p:grpSpPr>
          <a:xfrm>
            <a:off x="9115160" y="0"/>
            <a:ext cx="3083190" cy="4178868"/>
            <a:chOff x="9115160" y="0"/>
            <a:chExt cx="3083190" cy="4178868"/>
          </a:xfrm>
        </p:grpSpPr>
        <p:cxnSp>
          <p:nvCxnSpPr>
            <p:cNvPr id="2" name="直接连接符 1"/>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3266827"/>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txBox="1"/>
          <p:nvPr>
            <p:custDataLst>
              <p:tags r:id="rId35"/>
            </p:custDataLst>
          </p:nvPr>
        </p:nvSpPr>
        <p:spPr>
          <a:xfrm>
            <a:off x="1288415" y="1245235"/>
            <a:ext cx="7621270" cy="209550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7.No one will be admitted into the exhibition </a:t>
            </a:r>
            <a:endPar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a:p>
            <a:pPr marL="0" marR="0" lvl="0" indent="0" algn="l" defTabSz="913765" rtl="0" eaLnBrk="1" fontAlgn="auto" latinLnBrk="0" hangingPunct="1">
              <a:lnSpc>
                <a:spcPct val="130000"/>
              </a:lnSpc>
              <a:spcBef>
                <a:spcPts val="0"/>
              </a:spcBef>
              <a:spcAft>
                <a:spcPts val="800"/>
              </a:spcAft>
              <a:buSzPct val="100000"/>
              <a:buFontTx/>
              <a:buNone/>
            </a:pPr>
            <a:r>
              <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after 4: 30 p.m.</a:t>
            </a:r>
            <a:endParaRPr kumimoji="0" lang="en-US" sz="2800" i="0" spc="120" noProof="0" dirty="0">
              <a:ln w="3175">
                <a:noFill/>
                <a:prstDash val="dash"/>
              </a:ln>
              <a:solidFill>
                <a:schemeClr val="dk1"/>
              </a:solidFill>
              <a:effectLst/>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sp>
        <p:nvSpPr>
          <p:cNvPr id="16" name="Title 6"/>
          <p:cNvSpPr txBox="1"/>
          <p:nvPr>
            <p:custDataLst>
              <p:tags r:id="rId36"/>
            </p:custDataLst>
          </p:nvPr>
        </p:nvSpPr>
        <p:spPr>
          <a:xfrm>
            <a:off x="1288415" y="3340735"/>
            <a:ext cx="7621270" cy="44704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be admitted into  获准进入</a:t>
            </a:r>
            <a:endParaRPr lang="en-US"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38" name="组合 37"/>
          <p:cNvGrpSpPr/>
          <p:nvPr/>
        </p:nvGrpSpPr>
        <p:grpSpPr>
          <a:xfrm>
            <a:off x="104775" y="101362"/>
            <a:ext cx="2838450" cy="1262062"/>
            <a:chOff x="472" y="306"/>
            <a:chExt cx="3821" cy="1986"/>
          </a:xfrm>
        </p:grpSpPr>
        <p:pic>
          <p:nvPicPr>
            <p:cNvPr id="39" name="图片 38" descr="编组 2"/>
            <p:cNvPicPr>
              <a:picLocks noChangeAspect="1"/>
            </p:cNvPicPr>
            <p:nvPr/>
          </p:nvPicPr>
          <p:blipFill>
            <a:blip r:embed="rId37"/>
            <a:stretch>
              <a:fillRect/>
            </a:stretch>
          </p:blipFill>
          <p:spPr>
            <a:xfrm>
              <a:off x="472" y="306"/>
              <a:ext cx="3821" cy="1986"/>
            </a:xfrm>
            <a:prstGeom prst="rect">
              <a:avLst/>
            </a:prstGeom>
            <a:noFill/>
            <a:ln w="9525">
              <a:noFill/>
            </a:ln>
          </p:spPr>
        </p:pic>
        <p:pic>
          <p:nvPicPr>
            <p:cNvPr id="40" name="图片 39" descr="lALPBFuNcg4cT0HNAjvNAzA_816_571"/>
            <p:cNvPicPr>
              <a:picLocks noChangeAspect="1"/>
            </p:cNvPicPr>
            <p:nvPr/>
          </p:nvPicPr>
          <p:blipFill>
            <a:blip r:embed="rId38"/>
            <a:stretch>
              <a:fillRect/>
            </a:stretch>
          </p:blipFill>
          <p:spPr>
            <a:xfrm>
              <a:off x="745" y="770"/>
              <a:ext cx="745" cy="521"/>
            </a:xfrm>
            <a:prstGeom prst="rect">
              <a:avLst/>
            </a:prstGeom>
            <a:noFill/>
            <a:ln w="9525">
              <a:noFill/>
            </a:ln>
          </p:spPr>
        </p:pic>
      </p:grpSp>
      <p:sp>
        <p:nvSpPr>
          <p:cNvPr id="4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3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15875"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1" name="任意多边形: 形状 11"/>
          <p:cNvSpPr/>
          <p:nvPr>
            <p:custDataLst>
              <p:tags r:id="rId2"/>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黑体" panose="02010609060101010101" charset="-122"/>
              <a:ea typeface="黑体" panose="02010609060101010101" charset="-122"/>
            </a:endParaRPr>
          </a:p>
        </p:txBody>
      </p:sp>
      <p:sp>
        <p:nvSpPr>
          <p:cNvPr id="6" name="Title 6"/>
          <p:cNvSpPr txBox="1"/>
          <p:nvPr>
            <p:custDataLst>
              <p:tags r:id="rId3"/>
            </p:custDataLst>
          </p:nvPr>
        </p:nvSpPr>
        <p:spPr>
          <a:xfrm>
            <a:off x="1508125" y="4230370"/>
            <a:ext cx="9144000" cy="2217420"/>
          </a:xfrm>
          <a:prstGeom prst="rect">
            <a:avLst/>
          </a:prstGeom>
          <a:noFill/>
          <a:ln w="3175">
            <a:noFill/>
            <a:prstDash val="dash"/>
          </a:ln>
        </p:spPr>
        <p:txBody>
          <a:bodyPr wrap="square" lIns="63500" tIns="25400" rIns="63500" bIns="254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1" algn="l" fontAlgn="auto">
              <a:lnSpc>
                <a:spcPct val="150000"/>
              </a:lnSpc>
              <a:spcBef>
                <a:spcPts val="0"/>
              </a:spcBef>
              <a:spcAft>
                <a:spcPts val="800"/>
              </a:spcAft>
              <a:buNone/>
            </a:pPr>
            <a:r>
              <a:rPr lang="zh-CN" altLang="en-US" sz="2400" spc="160" dirty="0">
                <a:ln w="3175">
                  <a:noFill/>
                  <a:prstDash val="dash"/>
                </a:ln>
                <a:solidFill>
                  <a:schemeClr val="dk1">
                    <a:lumMod val="75000"/>
                    <a:lumOff val="25000"/>
                  </a:schemeClr>
                </a:solidFill>
                <a:latin typeface="Times New Roman" panose="02020603050405020304" pitchFamily="18" charset="0"/>
                <a:ea typeface="黑体" panose="02010609060101010101" charset="-122"/>
                <a:cs typeface="Times New Roman" panose="02020603050405020304" pitchFamily="18" charset="0"/>
                <a:sym typeface="+mn-ea"/>
              </a:rPr>
              <a:t>里奇菲尔德美术博物馆很荣幸为您介绍我们的新展览——“从商朝到清朝:历代中国艺术”。加入我们一起来探索来自中国具有 3,000 多年历史的美妙艺术。从青铜碗到陶瓷花瓶，从玉雕到水墨画，我们的目标是展示中国古代的艺术天分。</a:t>
            </a:r>
            <a:endParaRPr lang="zh-CN" altLang="en-US" sz="2400" spc="160" dirty="0">
              <a:ln w="3175">
                <a:noFill/>
                <a:prstDash val="dash"/>
              </a:ln>
              <a:solidFill>
                <a:schemeClr val="dk1">
                  <a:lumMod val="75000"/>
                  <a:lumOff val="25000"/>
                </a:schemeClr>
              </a:solidFill>
              <a:latin typeface="Times New Roman" panose="02020603050405020304" pitchFamily="18" charset="0"/>
              <a:ea typeface="黑体" panose="02010609060101010101" charset="-122"/>
              <a:cs typeface="Times New Roman" panose="02020603050405020304" pitchFamily="18" charset="0"/>
              <a:sym typeface="+mn-ea"/>
            </a:endParaRPr>
          </a:p>
        </p:txBody>
      </p:sp>
      <p:pic>
        <p:nvPicPr>
          <p:cNvPr id="11" name="05 1 Read the text and discuss for whom it was written">
            <a:hlinkClick r:id="" action="ppaction://media"/>
          </p:cNvPr>
          <p:cNvPicPr>
            <a:picLocks noGrp="1" noChangeAspect="1"/>
          </p:cNvPicPr>
          <p:nvPr>
            <p:ph sz="quarter" idx="14"/>
            <a:audioFile r:link="rId4"/>
            <p:extLst>
              <p:ext uri="{DAA4B4D4-6D71-4841-9C94-3DE7FCFB9230}">
                <p14:media xmlns:p14="http://schemas.microsoft.com/office/powerpoint/2010/main" r:embed="rId5"/>
              </p:ext>
            </p:extLst>
          </p:nvPr>
        </p:nvPicPr>
        <p:blipFill>
          <a:blip r:embed="rId6"/>
          <a:stretch>
            <a:fillRect/>
          </a:stretch>
        </p:blipFill>
        <p:spPr>
          <a:xfrm>
            <a:off x="11460163" y="436563"/>
            <a:ext cx="487362" cy="487362"/>
          </a:xfrm>
        </p:spPr>
      </p:pic>
      <p:grpSp>
        <p:nvGrpSpPr>
          <p:cNvPr id="8" name="组合 7"/>
          <p:cNvGrpSpPr/>
          <p:nvPr userDrawn="1">
            <p:custDataLst>
              <p:tags r:id="rId7"/>
            </p:custDataLst>
          </p:nvPr>
        </p:nvGrpSpPr>
        <p:grpSpPr>
          <a:xfrm rot="17064275">
            <a:off x="248275" y="5384845"/>
            <a:ext cx="1080945" cy="1009934"/>
            <a:chOff x="1874874" y="2460978"/>
            <a:chExt cx="2194206" cy="2050062"/>
          </a:xfrm>
        </p:grpSpPr>
        <p:sp>
          <p:nvSpPr>
            <p:cNvPr id="12" name="椭圆 11"/>
            <p:cNvSpPr/>
            <p:nvPr userDrawn="1">
              <p:custDataLst>
                <p:tags r:id="rId8"/>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9"/>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32" name="椭圆 31"/>
          <p:cNvSpPr/>
          <p:nvPr>
            <p:custDataLst>
              <p:tags r:id="rId10"/>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3" name="椭圆 32"/>
          <p:cNvSpPr/>
          <p:nvPr>
            <p:custDataLst>
              <p:tags r:id="rId11"/>
            </p:custDataLst>
          </p:nvPr>
        </p:nvSpPr>
        <p:spPr>
          <a:xfrm>
            <a:off x="160655" y="2943860"/>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36" name="椭圆 35"/>
          <p:cNvSpPr/>
          <p:nvPr>
            <p:custDataLst>
              <p:tags r:id="rId12"/>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14" name="Title 6"/>
          <p:cNvSpPr txBox="1"/>
          <p:nvPr>
            <p:custDataLst>
              <p:tags r:id="rId13"/>
            </p:custDataLst>
          </p:nvPr>
        </p:nvSpPr>
        <p:spPr>
          <a:xfrm>
            <a:off x="1096010" y="82295"/>
            <a:ext cx="10493375" cy="383413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50000"/>
              </a:lnSpc>
              <a:spcBef>
                <a:spcPts val="0"/>
              </a:spcBef>
              <a:spcAft>
                <a:spcPts val="800"/>
              </a:spcAft>
              <a:buSzPct val="100000"/>
            </a:pPr>
            <a:r>
              <a:rPr lang="en-US" altLang="zh-CN" sz="2800" spc="180" dirty="0">
                <a:ln w="3175">
                  <a:noFill/>
                  <a:prstDash val="dash"/>
                </a:ln>
                <a:solidFill>
                  <a:schemeClr val="dk1">
                    <a:lumMod val="75000"/>
                    <a:lumOff val="25000"/>
                  </a:schemeClr>
                </a:solidFill>
                <a:latin typeface="Times New Roman" panose="02020603050405020304" pitchFamily="18" charset="0"/>
                <a:ea typeface="黑体" panose="02010609060101010101" charset="-122"/>
                <a:cs typeface="Times New Roman" panose="02020603050405020304" pitchFamily="18" charset="0"/>
              </a:rPr>
              <a:t> </a:t>
            </a:r>
            <a:r>
              <a:rPr altLang="zh-CN" sz="2800" spc="120" noProof="0" dirty="0">
                <a:ln w="3175">
                  <a:noFill/>
                  <a:prstDash val="dash"/>
                </a:ln>
                <a:solidFill>
                  <a:schemeClr val="dk1"/>
                </a:solidFill>
                <a:latin typeface="Times New Roman" panose="02020603050405020304" pitchFamily="18" charset="0"/>
                <a:ea typeface="黑体" panose="02010609060101010101" charset="-122"/>
                <a:cs typeface="Times New Roman" panose="02020603050405020304" pitchFamily="18" charset="0"/>
                <a:sym typeface="+mn-ea"/>
              </a:rPr>
              <a:t>The Richfield Museum of Fine Art is proud to present our new exhibition, “from Shang to Qing </a:t>
            </a:r>
            <a:r>
              <a:rPr lang="en-US" altLang="zh-CN" sz="2800" spc="180" dirty="0">
                <a:ln w="3175">
                  <a:noFill/>
                  <a:prstDash val="dash"/>
                </a:ln>
                <a:solidFill>
                  <a:schemeClr val="dk1">
                    <a:lumMod val="75000"/>
                    <a:lumOff val="25000"/>
                  </a:schemeClr>
                </a:solidFill>
                <a:latin typeface="Times New Roman" panose="02020603050405020304" pitchFamily="18" charset="0"/>
                <a:ea typeface="黑体" panose="02010609060101010101" charset="-122"/>
                <a:cs typeface="Times New Roman" panose="02020603050405020304" pitchFamily="18" charset="0"/>
              </a:rPr>
              <a:t>Chinese Art Through the Ages.” Join us as we explore more than 3,000 years of wonderful art from the Middle Kingdom. From bronze bowls to ceramic vases, and jade sculptures to ink wash paintings, our goal is to display the Chinese artistic genius from ancient times.</a:t>
            </a:r>
            <a:endParaRPr lang="en-US" altLang="zh-CN" sz="2800" spc="180" dirty="0">
              <a:ln w="3175">
                <a:noFill/>
                <a:prstDash val="dash"/>
              </a:ln>
              <a:solidFill>
                <a:schemeClr val="dk1">
                  <a:lumMod val="75000"/>
                  <a:lumOff val="25000"/>
                </a:schemeClr>
              </a:solidFill>
              <a:latin typeface="Times New Roman" panose="02020603050405020304" pitchFamily="18" charset="0"/>
              <a:ea typeface="黑体" panose="02010609060101010101" charset="-122"/>
              <a:cs typeface="Times New Roman" panose="02020603050405020304" pitchFamily="18" charset="0"/>
            </a:endParaRPr>
          </a:p>
        </p:txBody>
      </p:sp>
      <p:grpSp>
        <p:nvGrpSpPr>
          <p:cNvPr id="2" name="组合 1"/>
          <p:cNvGrpSpPr/>
          <p:nvPr>
            <p:custDataLst>
              <p:tags r:id="rId14"/>
            </p:custDataLst>
          </p:nvPr>
        </p:nvGrpSpPr>
        <p:grpSpPr>
          <a:xfrm>
            <a:off x="10013950" y="4904105"/>
            <a:ext cx="1777365" cy="1687830"/>
            <a:chOff x="14021" y="6063"/>
            <a:chExt cx="4548" cy="4318"/>
          </a:xfrm>
        </p:grpSpPr>
        <p:sp>
          <p:nvSpPr>
            <p:cNvPr id="4" name="椭圆 3"/>
            <p:cNvSpPr/>
            <p:nvPr>
              <p:custDataLst>
                <p:tags r:id="rId15"/>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
          <p:nvSpPr>
            <p:cNvPr id="5" name="椭圆 4"/>
            <p:cNvSpPr/>
            <p:nvPr>
              <p:custDataLst>
                <p:tags r:id="rId16"/>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grpSp>
      <p:sp>
        <p:nvSpPr>
          <p:cNvPr id="37" name="矩形 36"/>
          <p:cNvSpPr/>
          <p:nvPr>
            <p:custDataLst>
              <p:tags r:id="rId17"/>
            </p:custDataLst>
          </p:nvPr>
        </p:nvSpPr>
        <p:spPr>
          <a:xfrm>
            <a:off x="1617345" y="4045585"/>
            <a:ext cx="903478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spTree>
    <p:custDataLst>
      <p:tags r:id="rId18"/>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11"/>
                </p:tgtEl>
              </p:cMediaNode>
            </p:audio>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479233" y="339245"/>
            <a:ext cx="9626600" cy="3445200"/>
          </a:xfrm>
        </p:spPr>
        <p:txBody>
          <a:bodyPr/>
          <a:lstStyle/>
          <a:p>
            <a:r>
              <a:rPr lang="en-US" altLang="zh-CN" sz="2800" dirty="0">
                <a:sym typeface="+mn-ea"/>
              </a:rPr>
              <a:t>The highlight of this exhibition is the painting </a:t>
            </a:r>
            <a:r>
              <a:rPr lang="en-US" altLang="zh-CN" sz="2800" i="1" dirty="0">
                <a:sym typeface="+mn-ea"/>
              </a:rPr>
              <a:t>Clearing After Snow on a Mountain Pass</a:t>
            </a:r>
            <a:r>
              <a:rPr lang="en-US" altLang="zh-CN" sz="2800" dirty="0">
                <a:sym typeface="+mn-ea"/>
              </a:rPr>
              <a:t>, one of the great works of Tang Yin (1470-1524). Born during the Ming Dynasty, </a:t>
            </a:r>
            <a:r>
              <a:rPr lang="en-US" altLang="zh-CN" sz="2800" dirty="0">
                <a:solidFill>
                  <a:srgbClr val="7030A0"/>
                </a:solidFill>
                <a:sym typeface="+mn-ea"/>
              </a:rPr>
              <a:t>Tang sought and failed to gain entry into the civil service, so he turned to painting instead. </a:t>
            </a:r>
            <a:endParaRPr lang="en-US" altLang="zh-CN" sz="2800" dirty="0">
              <a:solidFill>
                <a:srgbClr val="7030A0"/>
              </a:solidFill>
              <a:sym typeface="+mn-ea"/>
            </a:endParaRPr>
          </a:p>
        </p:txBody>
      </p:sp>
      <p:sp>
        <p:nvSpPr>
          <p:cNvPr id="4" name="内容占位符 3"/>
          <p:cNvSpPr>
            <a:spLocks noGrp="1"/>
          </p:cNvSpPr>
          <p:nvPr>
            <p:ph sz="quarter" idx="14"/>
          </p:nvPr>
        </p:nvSpPr>
        <p:spPr/>
        <p:txBody>
          <a:bodyPr/>
          <a:lstStyle/>
          <a:p>
            <a:r>
              <a:rPr lang="zh-CN" altLang="en-US" sz="2800" dirty="0">
                <a:sym typeface="+mn-ea"/>
              </a:rPr>
              <a:t>本次展览的亮点是唐寅</a:t>
            </a:r>
            <a:r>
              <a:rPr lang="en-US" altLang="zh-CN" sz="2800" dirty="0">
                <a:sym typeface="+mn-ea"/>
              </a:rPr>
              <a:t>(1470—1524)</a:t>
            </a:r>
            <a:r>
              <a:rPr lang="zh-CN" altLang="en-US" sz="2800" dirty="0">
                <a:sym typeface="+mn-ea"/>
              </a:rPr>
              <a:t>的杰作之一</a:t>
            </a:r>
            <a:r>
              <a:rPr lang="en-US" altLang="zh-CN" sz="2800" dirty="0">
                <a:sym typeface="+mn-ea"/>
              </a:rPr>
              <a:t>——《</a:t>
            </a:r>
            <a:r>
              <a:rPr lang="zh-CN" altLang="en-US" sz="2800" dirty="0">
                <a:sym typeface="+mn-ea"/>
              </a:rPr>
              <a:t>函关雪霁图</a:t>
            </a:r>
            <a:r>
              <a:rPr lang="en-US" altLang="zh-CN" sz="2800" dirty="0">
                <a:sym typeface="+mn-ea"/>
              </a:rPr>
              <a:t>》</a:t>
            </a:r>
            <a:r>
              <a:rPr lang="zh-CN" altLang="en-US" sz="2800" dirty="0">
                <a:sym typeface="+mn-ea"/>
              </a:rPr>
              <a:t>。唐寅出生在明朝，他曾试图考取文官，但失败了，所以他转而从事绘画。</a:t>
            </a:r>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800" dirty="0">
                <a:sym typeface="+mn-ea"/>
              </a:rPr>
              <a:t>In time, </a:t>
            </a:r>
            <a:r>
              <a:rPr lang="en-US" altLang="zh-CN" sz="2800" dirty="0">
                <a:solidFill>
                  <a:srgbClr val="7030A0"/>
                </a:solidFill>
                <a:sym typeface="+mn-ea"/>
              </a:rPr>
              <a:t>he gained recognition as one of the greatest artists China has ever known.</a:t>
            </a:r>
            <a:r>
              <a:rPr lang="en-US" altLang="zh-CN" sz="2800" dirty="0">
                <a:sym typeface="+mn-ea"/>
              </a:rPr>
              <a:t> This painting, showing high mountains, trees, and houses covered in snow, was made with extraordinary skill. Though it is over 500 years old, </a:t>
            </a:r>
            <a:r>
              <a:rPr lang="en-US" altLang="zh-CN" sz="2800" dirty="0">
                <a:solidFill>
                  <a:srgbClr val="7030A0"/>
                </a:solidFill>
                <a:sym typeface="+mn-ea"/>
              </a:rPr>
              <a:t>it looks as fresh and full of life as the day it was created.</a:t>
            </a:r>
            <a:endParaRPr lang="en-US" altLang="zh-CN" sz="2800" dirty="0">
              <a:solidFill>
                <a:srgbClr val="7030A0"/>
              </a:solidFill>
            </a:endParaRPr>
          </a:p>
        </p:txBody>
      </p:sp>
      <p:sp>
        <p:nvSpPr>
          <p:cNvPr id="4" name="内容占位符 3"/>
          <p:cNvSpPr>
            <a:spLocks noGrp="1"/>
          </p:cNvSpPr>
          <p:nvPr>
            <p:ph sz="quarter" idx="14"/>
          </p:nvPr>
        </p:nvSpPr>
        <p:spPr/>
        <p:txBody>
          <a:bodyPr/>
          <a:lstStyle/>
          <a:p>
            <a:r>
              <a:rPr lang="zh-CN" altLang="en-US" dirty="0">
                <a:sym typeface="+mn-ea"/>
              </a:rPr>
              <a:t>最终，他被公认为中国有史以来最伟大的艺术家之一。这幅画运用了非凡的技巧，展现了高山、树木和被雪覆盖的房屋。虽然它已经有</a:t>
            </a:r>
            <a:r>
              <a:rPr lang="en-US" altLang="zh-CN" dirty="0">
                <a:sym typeface="+mn-ea"/>
              </a:rPr>
              <a:t>500</a:t>
            </a:r>
            <a:r>
              <a:rPr lang="zh-CN" altLang="en-US" dirty="0">
                <a:sym typeface="+mn-ea"/>
              </a:rPr>
              <a:t>多年的历史了，但看起来清新且充满生机，就像刚被创作出来一样。</a:t>
            </a:r>
            <a:endParaRPr lang="en-US" altLang="zh-CN" dirty="0"/>
          </a:p>
          <a:p>
            <a:endParaRPr lang="en-US" altLang="zh-CN" dirty="0"/>
          </a:p>
        </p:txBody>
      </p:sp>
      <p:sp>
        <p:nvSpPr>
          <p:cNvPr id="11" name="矩形 10"/>
          <p:cNvSpPr/>
          <p:nvPr/>
        </p:nvSpPr>
        <p:spPr>
          <a:xfrm>
            <a:off x="-273854" y="3708473"/>
            <a:ext cx="11692787" cy="629920"/>
          </a:xfrm>
          <a:prstGeom prst="rect">
            <a:avLst/>
          </a:prstGeom>
        </p:spPr>
        <p:txBody>
          <a:bodyPr wrap="square">
            <a:spAutoFit/>
          </a:bodyPr>
          <a:lstStyle/>
          <a:p>
            <a:pPr algn="just">
              <a:lnSpc>
                <a:spcPct val="125000"/>
              </a:lnSpc>
            </a:pPr>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1"/>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标题 6"/>
          <p:cNvSpPr>
            <a:spLocks noGrp="1"/>
          </p:cNvSpPr>
          <p:nvPr>
            <p:ph type="title"/>
            <p:custDataLst>
              <p:tags r:id="rId2"/>
            </p:custDataLst>
          </p:nvPr>
        </p:nvSpPr>
        <p:spPr>
          <a:xfrm>
            <a:off x="4751777" y="3029988"/>
            <a:ext cx="6039836" cy="798023"/>
          </a:xfrm>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sym typeface="+mn-lt"/>
              </a:rPr>
              <a:t>Discuss</a:t>
            </a:r>
            <a:endParaRPr lang="en-US" altLang="zh-CN" sz="3600" dirty="0">
              <a:solidFill>
                <a:schemeClr val="accent1"/>
              </a:solidFill>
              <a:ea typeface="微软雅黑" panose="020B0503020204020204" charset="-122"/>
              <a:sym typeface="+mn-lt"/>
            </a:endParaRPr>
          </a:p>
        </p:txBody>
      </p:sp>
      <p:sp>
        <p:nvSpPr>
          <p:cNvPr id="4" name="文本框 2"/>
          <p:cNvSpPr txBox="1">
            <a:spLocks noChangeArrowheads="1"/>
          </p:cNvSpPr>
          <p:nvPr>
            <p:custDataLst>
              <p:tags r:id="rId3"/>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01</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2" name="文本框 11"/>
          <p:cNvSpPr txBox="1">
            <a:spLocks noChangeArrowheads="1"/>
          </p:cNvSpPr>
          <p:nvPr>
            <p:custDataLst>
              <p:tags r:id="rId4"/>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grpSp>
        <p:nvGrpSpPr>
          <p:cNvPr id="10" name="组合 9"/>
          <p:cNvGrpSpPr/>
          <p:nvPr/>
        </p:nvGrpSpPr>
        <p:grpSpPr>
          <a:xfrm>
            <a:off x="104775" y="101362"/>
            <a:ext cx="2838450" cy="1262062"/>
            <a:chOff x="472" y="306"/>
            <a:chExt cx="3821" cy="1986"/>
          </a:xfrm>
        </p:grpSpPr>
        <p:pic>
          <p:nvPicPr>
            <p:cNvPr id="12" name="图片 11" descr="编组 2"/>
            <p:cNvPicPr>
              <a:picLocks noChangeAspect="1"/>
            </p:cNvPicPr>
            <p:nvPr/>
          </p:nvPicPr>
          <p:blipFill>
            <a:blip r:embed="rId5"/>
            <a:stretch>
              <a:fillRect/>
            </a:stretch>
          </p:blipFill>
          <p:spPr>
            <a:xfrm>
              <a:off x="472" y="306"/>
              <a:ext cx="3821" cy="1986"/>
            </a:xfrm>
            <a:prstGeom prst="rect">
              <a:avLst/>
            </a:prstGeom>
            <a:noFill/>
            <a:ln w="9525">
              <a:noFill/>
            </a:ln>
          </p:spPr>
        </p:pic>
        <p:pic>
          <p:nvPicPr>
            <p:cNvPr id="13" name="图片 12" descr="lALPBFuNcg4cT0HNAjvNAzA_816_571"/>
            <p:cNvPicPr>
              <a:picLocks noChangeAspect="1"/>
            </p:cNvPicPr>
            <p:nvPr/>
          </p:nvPicPr>
          <p:blipFill>
            <a:blip r:embed="rId6"/>
            <a:stretch>
              <a:fillRect/>
            </a:stretch>
          </p:blipFill>
          <p:spPr>
            <a:xfrm>
              <a:off x="745" y="770"/>
              <a:ext cx="745" cy="521"/>
            </a:xfrm>
            <a:prstGeom prst="rect">
              <a:avLst/>
            </a:prstGeom>
            <a:noFill/>
            <a:ln w="9525">
              <a:noFill/>
            </a:ln>
          </p:spPr>
        </p:pic>
      </p:grpSp>
      <p:sp>
        <p:nvSpPr>
          <p:cNvPr id="1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531303" y="150650"/>
            <a:ext cx="9626600" cy="3445200"/>
          </a:xfrm>
        </p:spPr>
        <p:txBody>
          <a:bodyPr>
            <a:normAutofit fontScale="92500" lnSpcReduction="10000"/>
          </a:bodyPr>
          <a:lstStyle/>
          <a:p>
            <a:r>
              <a:rPr lang="en-US" altLang="zh-CN" sz="2800" dirty="0">
                <a:sym typeface="+mn-ea"/>
              </a:rPr>
              <a:t>Also of primary note is a collection of nearly 100 bronze objects from the Shang Dynasty(1600-1046 BCE). While the artists who made these great works are not known, they showed great skill in creating these beautiful pieces. Some of the items on display are thought to have come from the collection of Emperor Qianlong (1711-1799), a great admirer of Shang Dynasty bronze.</a:t>
            </a:r>
            <a:endParaRPr lang="en-US" altLang="zh-CN" sz="2800" dirty="0">
              <a:sym typeface="+mn-ea"/>
            </a:endParaRPr>
          </a:p>
        </p:txBody>
      </p:sp>
      <p:sp>
        <p:nvSpPr>
          <p:cNvPr id="4" name="内容占位符 3"/>
          <p:cNvSpPr>
            <a:spLocks noGrp="1"/>
          </p:cNvSpPr>
          <p:nvPr>
            <p:ph sz="quarter" idx="14"/>
          </p:nvPr>
        </p:nvSpPr>
        <p:spPr>
          <a:xfrm>
            <a:off x="1322070" y="3596005"/>
            <a:ext cx="10427970" cy="3445510"/>
          </a:xfrm>
        </p:spPr>
        <p:txBody>
          <a:bodyPr/>
          <a:lstStyle/>
          <a:p>
            <a:r>
              <a:rPr lang="zh-CN" altLang="en-US" sz="2800" dirty="0">
                <a:sym typeface="+mn-ea"/>
              </a:rPr>
              <a:t>同样十分重要的（看点）是来自商代（公元前</a:t>
            </a:r>
            <a:r>
              <a:rPr lang="en-US" altLang="zh-CN" sz="2800" dirty="0">
                <a:sym typeface="+mn-ea"/>
              </a:rPr>
              <a:t>1600</a:t>
            </a:r>
            <a:r>
              <a:rPr lang="zh-CN" altLang="en-US" sz="2800" dirty="0">
                <a:sym typeface="+mn-ea"/>
              </a:rPr>
              <a:t> </a:t>
            </a:r>
            <a:r>
              <a:rPr lang="en-US" altLang="zh-CN" sz="2800" dirty="0">
                <a:sym typeface="+mn-ea"/>
              </a:rPr>
              <a:t>- </a:t>
            </a:r>
            <a:r>
              <a:rPr lang="zh-CN" altLang="en-US" sz="2800" dirty="0">
                <a:sym typeface="+mn-ea"/>
              </a:rPr>
              <a:t>公元前</a:t>
            </a:r>
            <a:r>
              <a:rPr lang="en-US" altLang="zh-CN" sz="2800" dirty="0">
                <a:sym typeface="+mn-ea"/>
              </a:rPr>
              <a:t>1046</a:t>
            </a:r>
            <a:r>
              <a:rPr lang="zh-CN" altLang="en-US" sz="2800" dirty="0">
                <a:sym typeface="+mn-ea"/>
              </a:rPr>
              <a:t>）的近百件青铜器藏品。虽然不清楚创作这些伟大作品的艺术家是谁，但他们在创作这些美丽的作品时表现出了高超的技艺。其中一些展品祓认为是乾隆皇帝</a:t>
            </a:r>
            <a:r>
              <a:rPr lang="en-US" altLang="zh-CN" sz="2800" dirty="0">
                <a:sym typeface="+mn-ea"/>
              </a:rPr>
              <a:t>(1711</a:t>
            </a:r>
            <a:r>
              <a:rPr lang="zh-CN" altLang="en-US" sz="2800" dirty="0">
                <a:sym typeface="+mn-ea"/>
              </a:rPr>
              <a:t> </a:t>
            </a:r>
            <a:r>
              <a:rPr lang="en-US" altLang="zh-CN" sz="2800" dirty="0">
                <a:sym typeface="+mn-ea"/>
              </a:rPr>
              <a:t>- 1799)</a:t>
            </a:r>
            <a:r>
              <a:rPr lang="zh-CN" altLang="en-US" sz="2800" dirty="0">
                <a:sym typeface="+mn-ea"/>
              </a:rPr>
              <a:t>的收藏品，乾隆皇帝十分赞赏商朝的青铜器。</a:t>
            </a:r>
            <a:endParaRPr lang="en-US" altLang="zh-CN" sz="2800" dirty="0"/>
          </a:p>
          <a:p>
            <a:endParaRPr lang="en-US" altLang="zh-CN" sz="2800" dirty="0"/>
          </a:p>
        </p:txBody>
      </p:sp>
      <p:sp>
        <p:nvSpPr>
          <p:cNvPr id="11" name="矩形 10"/>
          <p:cNvSpPr/>
          <p:nvPr/>
        </p:nvSpPr>
        <p:spPr>
          <a:xfrm>
            <a:off x="243036" y="1394333"/>
            <a:ext cx="11692787" cy="629920"/>
          </a:xfrm>
          <a:prstGeom prst="rect">
            <a:avLst/>
          </a:prstGeom>
        </p:spPr>
        <p:txBody>
          <a:bodyPr wrap="square">
            <a:spAutoFit/>
          </a:bodyPr>
          <a:lstStyle/>
          <a:p>
            <a:pPr algn="just">
              <a:lnSpc>
                <a:spcPct val="125000"/>
              </a:lnSpc>
            </a:pPr>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800" dirty="0">
                <a:sym typeface="+mn-ea"/>
              </a:rPr>
              <a:t>Finally, we have many fine examples of Tang Dynasty (618-907) sculptures. Most of these are of Buddhist origin. Even though Buddhism entered China much earlier, it did not really begin to show expansion until the seventh century. During this same period, </a:t>
            </a:r>
            <a:r>
              <a:rPr lang="en-US" altLang="zh-CN" sz="2800" dirty="0">
                <a:solidFill>
                  <a:srgbClr val="7030A0"/>
                </a:solidFill>
                <a:sym typeface="+mn-ea"/>
              </a:rPr>
              <a:t>trade along the Silk Road also boomed</a:t>
            </a:r>
            <a:r>
              <a:rPr lang="en-US" altLang="zh-CN" sz="2800" dirty="0">
                <a:sym typeface="+mn-ea"/>
              </a:rPr>
              <a:t>.</a:t>
            </a:r>
            <a:r>
              <a:rPr lang="en-US" altLang="zh-CN" dirty="0">
                <a:sym typeface="+mn-ea"/>
              </a:rPr>
              <a:t> </a:t>
            </a:r>
            <a:endParaRPr lang="en-US" altLang="zh-CN" dirty="0"/>
          </a:p>
        </p:txBody>
      </p:sp>
      <p:sp>
        <p:nvSpPr>
          <p:cNvPr id="4" name="内容占位符 3"/>
          <p:cNvSpPr>
            <a:spLocks noGrp="1"/>
          </p:cNvSpPr>
          <p:nvPr>
            <p:ph sz="quarter" idx="14"/>
          </p:nvPr>
        </p:nvSpPr>
        <p:spPr/>
        <p:txBody>
          <a:bodyPr/>
          <a:lstStyle/>
          <a:p>
            <a:r>
              <a:rPr lang="zh-CN" altLang="en-US" sz="2800" dirty="0">
                <a:sym typeface="+mn-ea"/>
              </a:rPr>
              <a:t>最后，我们还有许多唐代</a:t>
            </a:r>
            <a:r>
              <a:rPr lang="en-US" altLang="zh-CN" sz="2800" dirty="0">
                <a:sym typeface="+mn-ea"/>
              </a:rPr>
              <a:t>(618—907)</a:t>
            </a:r>
            <a:r>
              <a:rPr lang="zh-CN" altLang="en-US" sz="2800" dirty="0">
                <a:sym typeface="+mn-ea"/>
              </a:rPr>
              <a:t>的雕塑精品。这些雕塑中大多数与佛教有关。虽然很早之前佛教便传入了中国，但直到公元</a:t>
            </a:r>
            <a:r>
              <a:rPr lang="en-US" altLang="zh-CN" sz="2800" dirty="0">
                <a:sym typeface="+mn-ea"/>
              </a:rPr>
              <a:t>7</a:t>
            </a:r>
            <a:r>
              <a:rPr lang="zh-CN" altLang="en-US" sz="2800" dirty="0">
                <a:sym typeface="+mn-ea"/>
              </a:rPr>
              <a:t>世纪它才真正开始传播开来。与此同时，丝绸之路沿线的贸易也蓬勃发展。</a:t>
            </a:r>
            <a:endParaRPr lang="en-US" altLang="zh-CN" sz="2800" dirty="0"/>
          </a:p>
          <a:p>
            <a:endParaRPr lang="en-US" altLang="zh-CN" sz="2800" dirty="0"/>
          </a:p>
        </p:txBody>
      </p:sp>
      <p:sp>
        <p:nvSpPr>
          <p:cNvPr id="11" name="矩形 10"/>
          <p:cNvSpPr/>
          <p:nvPr/>
        </p:nvSpPr>
        <p:spPr>
          <a:xfrm>
            <a:off x="243036" y="1394333"/>
            <a:ext cx="11692787" cy="629920"/>
          </a:xfrm>
          <a:prstGeom prst="rect">
            <a:avLst/>
          </a:prstGeom>
        </p:spPr>
        <p:txBody>
          <a:bodyPr wrap="square">
            <a:spAutoFit/>
          </a:bodyPr>
          <a:lstStyle/>
          <a:p>
            <a:pPr algn="just">
              <a:lnSpc>
                <a:spcPct val="125000"/>
              </a:lnSpc>
            </a:pPr>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fontScale="92500"/>
          </a:bodyPr>
          <a:lstStyle/>
          <a:p>
            <a:r>
              <a:rPr lang="en-US" altLang="zh-CN" sz="2800" dirty="0">
                <a:sym typeface="+mn-ea"/>
              </a:rPr>
              <a:t>Chinese sculpture thus found itself highly influenced by Buddhist art brought from India and Central Asia through the Silk Road. These works were intended to spread Buddhism and </a:t>
            </a:r>
            <a:r>
              <a:rPr lang="en-US" altLang="zh-CN" sz="2800" dirty="0">
                <a:solidFill>
                  <a:srgbClr val="7030A0"/>
                </a:solidFill>
                <a:sym typeface="+mn-ea"/>
              </a:rPr>
              <a:t>they are of exceptional beauty and quality</a:t>
            </a:r>
            <a:r>
              <a:rPr lang="en-US" altLang="zh-CN" sz="2800" dirty="0">
                <a:sym typeface="+mn-ea"/>
              </a:rPr>
              <a:t>. Looking at the faces of the figures in these sculptures, one sees the faces of the past. </a:t>
            </a:r>
            <a:r>
              <a:rPr lang="en-US" altLang="zh-CN" sz="2800" dirty="0">
                <a:solidFill>
                  <a:srgbClr val="7030A0"/>
                </a:solidFill>
                <a:sym typeface="+mn-ea"/>
              </a:rPr>
              <a:t>History is brought to life</a:t>
            </a:r>
            <a:r>
              <a:rPr lang="en-US" altLang="zh-CN" sz="2800" dirty="0">
                <a:sym typeface="+mn-ea"/>
              </a:rPr>
              <a:t>.</a:t>
            </a:r>
            <a:endParaRPr lang="en-US" altLang="zh-CN" sz="2800" dirty="0">
              <a:sym typeface="+mn-ea"/>
            </a:endParaRPr>
          </a:p>
        </p:txBody>
      </p:sp>
      <p:sp>
        <p:nvSpPr>
          <p:cNvPr id="4" name="内容占位符 3"/>
          <p:cNvSpPr>
            <a:spLocks noGrp="1"/>
          </p:cNvSpPr>
          <p:nvPr>
            <p:ph sz="quarter" idx="14"/>
          </p:nvPr>
        </p:nvSpPr>
        <p:spPr/>
        <p:txBody>
          <a:bodyPr/>
          <a:lstStyle/>
          <a:p>
            <a:r>
              <a:rPr lang="zh-CN" altLang="en-US" sz="2800" dirty="0">
                <a:sym typeface="+mn-ea"/>
              </a:rPr>
              <a:t>因此，中国雕塑深受由印度和中亚经丝绸之路传来的佛教艺术的影响。这些作品是为了传播佛教，而且它们外观精美、品质上乘。看着这些雕塑中人物的脸，你会看到过去的面孔。历史被赋予了生命。</a:t>
            </a:r>
            <a:endParaRPr lang="en-US" altLang="zh-CN" sz="2800" dirty="0"/>
          </a:p>
          <a:p>
            <a:endParaRPr lang="en-US" altLang="zh-CN" sz="2800" dirty="0"/>
          </a:p>
        </p:txBody>
      </p:sp>
      <p:sp>
        <p:nvSpPr>
          <p:cNvPr id="11" name="矩形 10"/>
          <p:cNvSpPr/>
          <p:nvPr/>
        </p:nvSpPr>
        <p:spPr>
          <a:xfrm>
            <a:off x="160486" y="1435608"/>
            <a:ext cx="11692787" cy="629920"/>
          </a:xfrm>
          <a:prstGeom prst="rect">
            <a:avLst/>
          </a:prstGeom>
        </p:spPr>
        <p:txBody>
          <a:bodyPr wrap="square">
            <a:spAutoFit/>
          </a:bodyPr>
          <a:lstStyle/>
          <a:p>
            <a:pPr algn="just">
              <a:lnSpc>
                <a:spcPct val="125000"/>
              </a:lnSpc>
            </a:pPr>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242060" y="262890"/>
            <a:ext cx="10290810" cy="3445510"/>
          </a:xfrm>
        </p:spPr>
        <p:txBody>
          <a:bodyPr>
            <a:noAutofit/>
          </a:bodyPr>
          <a:lstStyle/>
          <a:p>
            <a:pPr>
              <a:lnSpc>
                <a:spcPct val="115000"/>
              </a:lnSpc>
              <a:spcBef>
                <a:spcPts val="1000"/>
              </a:spcBef>
              <a:spcAft>
                <a:spcPts val="0"/>
              </a:spcAft>
            </a:pPr>
            <a:r>
              <a:rPr lang="en-US" altLang="zh-CN" sz="2800" dirty="0">
                <a:sym typeface="+mn-ea"/>
              </a:rPr>
              <a:t>This is just a small taste of what is in store for you in this exhibition. We guarantee that “From Shang to Qing: Chinese Art Through the Ages” will </a:t>
            </a:r>
            <a:r>
              <a:rPr lang="en-US" altLang="zh-CN" sz="2800" dirty="0">
                <a:solidFill>
                  <a:srgbClr val="7030A0"/>
                </a:solidFill>
                <a:sym typeface="+mn-ea"/>
              </a:rPr>
              <a:t>transport you to another time</a:t>
            </a:r>
            <a:r>
              <a:rPr lang="en-US" altLang="zh-CN" sz="2800" dirty="0">
                <a:sym typeface="+mn-ea"/>
              </a:rPr>
              <a:t> with its amazing collection of works. </a:t>
            </a:r>
            <a:endParaRPr lang="en-US" altLang="zh-CN" sz="2800" dirty="0"/>
          </a:p>
          <a:p>
            <a:pPr>
              <a:lnSpc>
                <a:spcPct val="115000"/>
              </a:lnSpc>
              <a:spcBef>
                <a:spcPts val="1000"/>
              </a:spcBef>
              <a:spcAft>
                <a:spcPts val="0"/>
              </a:spcAft>
            </a:pPr>
            <a:r>
              <a:rPr lang="en-US" altLang="zh-CN" sz="2800" dirty="0">
                <a:sym typeface="+mn-ea"/>
              </a:rPr>
              <a:t>“From Shang to Qing: Chinese Art Through the Ages” will run until November 25</a:t>
            </a:r>
            <a:endParaRPr lang="en-US" altLang="zh-CN" sz="2800" dirty="0">
              <a:sym typeface="+mn-ea"/>
            </a:endParaRPr>
          </a:p>
        </p:txBody>
      </p:sp>
      <p:sp>
        <p:nvSpPr>
          <p:cNvPr id="4" name="内容占位符 3"/>
          <p:cNvSpPr>
            <a:spLocks noGrp="1"/>
          </p:cNvSpPr>
          <p:nvPr>
            <p:ph sz="quarter" idx="14"/>
          </p:nvPr>
        </p:nvSpPr>
        <p:spPr/>
        <p:txBody>
          <a:bodyPr/>
          <a:lstStyle/>
          <a:p>
            <a:r>
              <a:rPr lang="zh-CN" altLang="en-US" sz="2800" dirty="0">
                <a:sym typeface="+mn-ea"/>
              </a:rPr>
              <a:t>这只是本次展览供您参观的展品中的一小部分。我们保证“从商朝到清朝</a:t>
            </a:r>
            <a:r>
              <a:rPr lang="en-US" altLang="zh-CN" sz="2800" dirty="0">
                <a:sym typeface="+mn-ea"/>
              </a:rPr>
              <a:t>:</a:t>
            </a:r>
            <a:r>
              <a:rPr lang="zh-CN" altLang="en-US" sz="2800" dirty="0">
                <a:sym typeface="+mn-ea"/>
              </a:rPr>
              <a:t>历代中国艺术”展将凭借其令人惊叹的藏品让你穿越至另一个时代。</a:t>
            </a:r>
            <a:endParaRPr lang="en-US" altLang="zh-CN" sz="2800" dirty="0"/>
          </a:p>
          <a:p>
            <a:r>
              <a:rPr lang="zh-CN" altLang="en-US" sz="2800" dirty="0">
                <a:sym typeface="+mn-ea"/>
              </a:rPr>
              <a:t>“从商朝到清朝：历代中国艺术”展将持续到</a:t>
            </a:r>
            <a:r>
              <a:rPr lang="en-US" altLang="zh-CN" sz="2800" dirty="0">
                <a:sym typeface="+mn-ea"/>
              </a:rPr>
              <a:t>11</a:t>
            </a:r>
            <a:r>
              <a:rPr lang="zh-CN" altLang="en-US" sz="2800" dirty="0">
                <a:sym typeface="+mn-ea"/>
              </a:rPr>
              <a:t>月</a:t>
            </a:r>
            <a:r>
              <a:rPr lang="en-US" altLang="zh-CN" sz="2800" dirty="0">
                <a:sym typeface="+mn-ea"/>
              </a:rPr>
              <a:t>25</a:t>
            </a:r>
            <a:r>
              <a:rPr lang="zh-CN" altLang="en-US" sz="2800" dirty="0">
                <a:sym typeface="+mn-ea"/>
              </a:rPr>
              <a:t>日。</a:t>
            </a:r>
            <a:endParaRPr lang="en-US" altLang="zh-CN" sz="2800" dirty="0"/>
          </a:p>
          <a:p>
            <a:endParaRPr lang="en-US" altLang="zh-CN" sz="2800" dirty="0"/>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475423" y="130330"/>
            <a:ext cx="9626600" cy="3445200"/>
          </a:xfrm>
        </p:spPr>
        <p:txBody>
          <a:bodyPr>
            <a:normAutofit lnSpcReduction="10000"/>
          </a:bodyPr>
          <a:lstStyle/>
          <a:p>
            <a:pPr algn="just">
              <a:lnSpc>
                <a:spcPct val="125000"/>
              </a:lnSpc>
            </a:pPr>
            <a:r>
              <a:rPr lang="en-US" altLang="zh-CN" sz="2800" dirty="0">
                <a:sym typeface="+mn-ea"/>
              </a:rPr>
              <a:t>Opening hours are from 9: 00 a. m. to 5: 00 p.m., from Tuesday to Sunday (the museum is closed on Mondays). </a:t>
            </a:r>
            <a:r>
              <a:rPr lang="en-US" altLang="zh-CN" sz="2800" dirty="0">
                <a:solidFill>
                  <a:srgbClr val="7030A0"/>
                </a:solidFill>
                <a:sym typeface="+mn-ea"/>
              </a:rPr>
              <a:t>No one will be admitted into the exhibition after 4: 30 p.m.</a:t>
            </a:r>
            <a:endParaRPr lang="en-US" altLang="zh-CN" sz="2800" dirty="0">
              <a:solidFill>
                <a:srgbClr val="7030A0"/>
              </a:solidFill>
            </a:endParaRPr>
          </a:p>
          <a:p>
            <a:pPr algn="just">
              <a:lnSpc>
                <a:spcPct val="125000"/>
              </a:lnSpc>
            </a:pPr>
            <a:r>
              <a:rPr lang="en-US" altLang="zh-CN" sz="2800" dirty="0">
                <a:sym typeface="+mn-ea"/>
              </a:rPr>
              <a:t>Admission: $10 for adults; S8 for students $5 for children under 12; free forchildren under 5.</a:t>
            </a:r>
            <a:endParaRPr lang="en-US" altLang="zh-CN" sz="2800" dirty="0"/>
          </a:p>
          <a:p>
            <a:pPr algn="just">
              <a:lnSpc>
                <a:spcPct val="125000"/>
              </a:lnSpc>
            </a:pPr>
            <a:r>
              <a:rPr lang="en-US" altLang="zh-CN" sz="2800" dirty="0">
                <a:sym typeface="+mn-ea"/>
              </a:rPr>
              <a:t>No photos or food and drink are allowed in the museum.</a:t>
            </a:r>
            <a:endParaRPr lang="en-US" altLang="zh-CN" sz="2800" dirty="0">
              <a:solidFill>
                <a:srgbClr val="7030A0"/>
              </a:solidFill>
              <a:sym typeface="+mn-ea"/>
            </a:endParaRPr>
          </a:p>
        </p:txBody>
      </p:sp>
      <p:sp>
        <p:nvSpPr>
          <p:cNvPr id="4" name="内容占位符 3"/>
          <p:cNvSpPr>
            <a:spLocks noGrp="1"/>
          </p:cNvSpPr>
          <p:nvPr>
            <p:ph sz="quarter" idx="14"/>
          </p:nvPr>
        </p:nvSpPr>
        <p:spPr>
          <a:xfrm>
            <a:off x="1475423" y="3803805"/>
            <a:ext cx="9626600" cy="3445200"/>
          </a:xfrm>
        </p:spPr>
        <p:txBody>
          <a:bodyPr>
            <a:normAutofit/>
          </a:bodyPr>
          <a:lstStyle/>
          <a:p>
            <a:pPr algn="just">
              <a:lnSpc>
                <a:spcPct val="125000"/>
              </a:lnSpc>
            </a:pPr>
            <a:r>
              <a:rPr lang="en-US" altLang="zh-CN" sz="2800" dirty="0">
                <a:sym typeface="+mn-ea"/>
              </a:rPr>
              <a:t> </a:t>
            </a:r>
            <a:r>
              <a:rPr lang="zh-CN" altLang="en-US" sz="2800" dirty="0">
                <a:sym typeface="+mn-ea"/>
              </a:rPr>
              <a:t>开放时间为星期二到星期日的上午</a:t>
            </a:r>
            <a:r>
              <a:rPr lang="en-US" altLang="zh-CN" sz="2800" dirty="0">
                <a:sym typeface="+mn-ea"/>
              </a:rPr>
              <a:t>9</a:t>
            </a:r>
            <a:r>
              <a:rPr lang="zh-CN" altLang="en-US" sz="2800" dirty="0">
                <a:sym typeface="+mn-ea"/>
              </a:rPr>
              <a:t>点到下午</a:t>
            </a:r>
            <a:r>
              <a:rPr lang="en-US" altLang="zh-CN" sz="2800" dirty="0">
                <a:sym typeface="+mn-ea"/>
              </a:rPr>
              <a:t>5</a:t>
            </a:r>
            <a:r>
              <a:rPr lang="zh-CN" altLang="en-US" sz="2800" dirty="0">
                <a:sym typeface="+mn-ea"/>
              </a:rPr>
              <a:t>点（博物馆星期一闭馆</a:t>
            </a:r>
            <a:r>
              <a:rPr lang="en-US" altLang="zh-CN" sz="2800" dirty="0">
                <a:sym typeface="+mn-ea"/>
              </a:rPr>
              <a:t>)</a:t>
            </a:r>
            <a:r>
              <a:rPr lang="zh-CN" altLang="en-US" sz="2800" dirty="0">
                <a:sym typeface="+mn-ea"/>
              </a:rPr>
              <a:t>。下午四点半以后不准任何人进入展馆。</a:t>
            </a:r>
            <a:endParaRPr lang="zh-CN" altLang="en-US" sz="2800" dirty="0"/>
          </a:p>
          <a:p>
            <a:pPr algn="just">
              <a:lnSpc>
                <a:spcPct val="125000"/>
              </a:lnSpc>
            </a:pPr>
            <a:r>
              <a:rPr lang="zh-CN" altLang="en-US" sz="2800" dirty="0">
                <a:sym typeface="+mn-ea"/>
              </a:rPr>
              <a:t>门票：成人</a:t>
            </a:r>
            <a:r>
              <a:rPr lang="en-US" altLang="zh-CN" sz="2800" dirty="0">
                <a:sym typeface="+mn-ea"/>
              </a:rPr>
              <a:t>10</a:t>
            </a:r>
            <a:r>
              <a:rPr lang="zh-CN" altLang="en-US" sz="2800" dirty="0">
                <a:sym typeface="+mn-ea"/>
              </a:rPr>
              <a:t>美元；学生</a:t>
            </a:r>
            <a:r>
              <a:rPr lang="en-US" altLang="zh-CN" sz="2800" dirty="0">
                <a:sym typeface="+mn-ea"/>
              </a:rPr>
              <a:t>8</a:t>
            </a:r>
            <a:r>
              <a:rPr lang="zh-CN" altLang="en-US" sz="2800" dirty="0">
                <a:sym typeface="+mn-ea"/>
              </a:rPr>
              <a:t>美元；</a:t>
            </a:r>
            <a:r>
              <a:rPr lang="en-US" altLang="zh-CN" sz="2800" dirty="0">
                <a:sym typeface="+mn-ea"/>
              </a:rPr>
              <a:t>12</a:t>
            </a:r>
            <a:r>
              <a:rPr lang="zh-CN" altLang="en-US" sz="2800" dirty="0">
                <a:sym typeface="+mn-ea"/>
              </a:rPr>
              <a:t>岁以下儿童</a:t>
            </a:r>
            <a:r>
              <a:rPr lang="en-US" altLang="zh-CN" sz="2800" dirty="0">
                <a:sym typeface="+mn-ea"/>
              </a:rPr>
              <a:t>5</a:t>
            </a:r>
            <a:r>
              <a:rPr lang="zh-CN" altLang="en-US" sz="2800" dirty="0">
                <a:sym typeface="+mn-ea"/>
              </a:rPr>
              <a:t>美元；</a:t>
            </a:r>
            <a:r>
              <a:rPr lang="en-US" altLang="zh-CN" sz="2800" dirty="0">
                <a:sym typeface="+mn-ea"/>
              </a:rPr>
              <a:t>5</a:t>
            </a:r>
            <a:r>
              <a:rPr lang="zh-CN" altLang="en-US" sz="2800" dirty="0">
                <a:sym typeface="+mn-ea"/>
              </a:rPr>
              <a:t>岁以下儿童免费。</a:t>
            </a:r>
            <a:endParaRPr lang="zh-CN" altLang="en-US" sz="2800" dirty="0"/>
          </a:p>
          <a:p>
            <a:pPr algn="just">
              <a:lnSpc>
                <a:spcPct val="125000"/>
              </a:lnSpc>
            </a:pPr>
            <a:r>
              <a:rPr lang="zh-CN" altLang="en-US" sz="2800" dirty="0">
                <a:sym typeface="+mn-ea"/>
              </a:rPr>
              <a:t>博物馆内禁止拍照和饮食。</a:t>
            </a:r>
            <a:endParaRPr lang="zh-CN" altLang="en-US" sz="2800" dirty="0">
              <a:sym typeface="+mn-ea"/>
            </a:endParaRPr>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639" y="789858"/>
            <a:ext cx="11975185" cy="5507990"/>
          </a:xfrm>
          <a:prstGeom prst="rect">
            <a:avLst/>
          </a:prstGeom>
        </p:spPr>
        <p:txBody>
          <a:bodyPr wrap="square">
            <a:spAutoFit/>
          </a:bodyPr>
          <a:lstStyle/>
          <a:p>
            <a:r>
              <a:rPr lang="en-US" altLang="zh-CN" sz="3200" dirty="0"/>
              <a:t>Read the text again and complete the advertising leaflet below.</a:t>
            </a:r>
            <a:endParaRPr lang="en-US" altLang="zh-CN" sz="3200" dirty="0"/>
          </a:p>
          <a:p>
            <a:pPr algn="ctr">
              <a:lnSpc>
                <a:spcPct val="125000"/>
              </a:lnSpc>
            </a:pPr>
            <a:r>
              <a:rPr lang="en-US" altLang="zh-CN" sz="3200" dirty="0"/>
              <a:t>NEW EXHIBITION</a:t>
            </a:r>
            <a:endParaRPr lang="en-US" altLang="zh-CN" sz="3200" dirty="0"/>
          </a:p>
          <a:p>
            <a:pPr lvl="1">
              <a:lnSpc>
                <a:spcPct val="125000"/>
              </a:lnSpc>
            </a:pPr>
            <a:r>
              <a:rPr lang="en-US" altLang="zh-CN" sz="3200" dirty="0"/>
              <a:t>Name: </a:t>
            </a:r>
            <a:endParaRPr lang="en-US" altLang="zh-CN" sz="3200" dirty="0"/>
          </a:p>
          <a:p>
            <a:pPr lvl="1">
              <a:lnSpc>
                <a:spcPct val="125000"/>
              </a:lnSpc>
            </a:pPr>
            <a:r>
              <a:rPr lang="en-US" altLang="zh-CN" sz="3200" dirty="0"/>
              <a:t>Items on display:</a:t>
            </a:r>
            <a:endParaRPr lang="en-US" altLang="zh-CN" sz="3200" dirty="0"/>
          </a:p>
          <a:p>
            <a:pPr lvl="1">
              <a:lnSpc>
                <a:spcPct val="125000"/>
              </a:lnSpc>
            </a:pPr>
            <a:r>
              <a:rPr lang="en-US" altLang="zh-CN" sz="3200" dirty="0"/>
              <a:t>Goal of the show:</a:t>
            </a:r>
            <a:endParaRPr lang="en-US" altLang="zh-CN" sz="3200" dirty="0"/>
          </a:p>
          <a:p>
            <a:pPr lvl="1">
              <a:lnSpc>
                <a:spcPct val="125000"/>
              </a:lnSpc>
            </a:pPr>
            <a:r>
              <a:rPr lang="en-US" altLang="zh-CN" sz="3200" dirty="0"/>
              <a:t>Highlight: </a:t>
            </a:r>
            <a:endParaRPr lang="en-US" altLang="zh-CN" sz="3200" dirty="0"/>
          </a:p>
          <a:p>
            <a:pPr lvl="1">
              <a:lnSpc>
                <a:spcPct val="125000"/>
              </a:lnSpc>
            </a:pPr>
            <a:r>
              <a:rPr lang="en-US" altLang="zh-CN" sz="3200" dirty="0"/>
              <a:t>What can get: </a:t>
            </a:r>
            <a:endParaRPr lang="en-US" altLang="zh-CN" sz="3200" dirty="0"/>
          </a:p>
          <a:p>
            <a:pPr lvl="1">
              <a:lnSpc>
                <a:spcPct val="125000"/>
              </a:lnSpc>
            </a:pPr>
            <a:r>
              <a:rPr lang="en-US" altLang="zh-CN" sz="3200" dirty="0"/>
              <a:t>More details: (1) date; (2) opening hours; (3) tickets; (4) other rules.</a:t>
            </a:r>
            <a:endParaRPr lang="en-US" altLang="zh-CN" sz="3200" dirty="0"/>
          </a:p>
        </p:txBody>
      </p:sp>
      <p:grpSp>
        <p:nvGrpSpPr>
          <p:cNvPr id="7" name="组合 6"/>
          <p:cNvGrpSpPr/>
          <p:nvPr/>
        </p:nvGrpSpPr>
        <p:grpSpPr>
          <a:xfrm>
            <a:off x="-270193" y="0"/>
            <a:ext cx="3410585" cy="1261745"/>
            <a:chOff x="609" y="141"/>
            <a:chExt cx="5371" cy="1987"/>
          </a:xfrm>
        </p:grpSpPr>
        <p:grpSp>
          <p:nvGrpSpPr>
            <p:cNvPr id="8" name="组合 7"/>
            <p:cNvGrpSpPr/>
            <p:nvPr/>
          </p:nvGrpSpPr>
          <p:grpSpPr>
            <a:xfrm>
              <a:off x="609" y="141"/>
              <a:ext cx="4470" cy="1987"/>
              <a:chOff x="472" y="306"/>
              <a:chExt cx="3821" cy="1986"/>
            </a:xfrm>
          </p:grpSpPr>
          <p:pic>
            <p:nvPicPr>
              <p:cNvPr id="10" name="图片 9"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9"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ustDataLst>
      <p:tags r:id="rId3"/>
    </p:custDataLst>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639" y="523271"/>
            <a:ext cx="11975185" cy="5996940"/>
          </a:xfrm>
          <a:prstGeom prst="rect">
            <a:avLst/>
          </a:prstGeom>
        </p:spPr>
        <p:txBody>
          <a:bodyPr wrap="square">
            <a:spAutoFit/>
          </a:bodyPr>
          <a:lstStyle/>
          <a:p>
            <a:pPr algn="ctr">
              <a:lnSpc>
                <a:spcPct val="120000"/>
              </a:lnSpc>
            </a:pPr>
            <a:r>
              <a:rPr lang="en-US" altLang="zh-CN" sz="3200" dirty="0"/>
              <a:t>NEW EXHIBITION</a:t>
            </a:r>
            <a:endParaRPr lang="en-US" altLang="zh-CN" sz="3200" dirty="0"/>
          </a:p>
          <a:p>
            <a:pPr>
              <a:lnSpc>
                <a:spcPct val="120000"/>
              </a:lnSpc>
            </a:pPr>
            <a:r>
              <a:rPr lang="en-US" altLang="zh-CN" sz="3200" dirty="0"/>
              <a:t>Name: </a:t>
            </a:r>
            <a:endParaRPr lang="en-US" altLang="zh-CN" sz="3200" dirty="0"/>
          </a:p>
          <a:p>
            <a:pPr lvl="1">
              <a:lnSpc>
                <a:spcPct val="120000"/>
              </a:lnSpc>
            </a:pPr>
            <a:r>
              <a:rPr lang="en-US" altLang="zh-CN" sz="3200" dirty="0">
                <a:solidFill>
                  <a:srgbClr val="C00000"/>
                </a:solidFill>
              </a:rPr>
              <a:t>from Shang to Qing: Chinese Art Through the Ages</a:t>
            </a:r>
            <a:endParaRPr lang="en-US" altLang="zh-CN" sz="3200" dirty="0">
              <a:solidFill>
                <a:srgbClr val="C00000"/>
              </a:solidFill>
            </a:endParaRPr>
          </a:p>
          <a:p>
            <a:pPr>
              <a:lnSpc>
                <a:spcPct val="120000"/>
              </a:lnSpc>
            </a:pPr>
            <a:r>
              <a:rPr lang="en-US" altLang="zh-CN" sz="3200" dirty="0"/>
              <a:t>Items on display: </a:t>
            </a:r>
            <a:endParaRPr lang="en-US" altLang="zh-CN" sz="3200" dirty="0"/>
          </a:p>
          <a:p>
            <a:pPr lvl="1">
              <a:lnSpc>
                <a:spcPct val="120000"/>
              </a:lnSpc>
            </a:pPr>
            <a:r>
              <a:rPr lang="en-US" altLang="zh-CN" sz="3200" dirty="0">
                <a:solidFill>
                  <a:srgbClr val="C00000"/>
                </a:solidFill>
              </a:rPr>
              <a:t>more than 3,000 years of wonderful art from China on display — </a:t>
            </a:r>
            <a:endParaRPr lang="en-US" altLang="zh-CN" sz="3200" dirty="0">
              <a:solidFill>
                <a:srgbClr val="C00000"/>
              </a:solidFill>
            </a:endParaRPr>
          </a:p>
          <a:p>
            <a:pPr lvl="1">
              <a:lnSpc>
                <a:spcPct val="120000"/>
              </a:lnSpc>
            </a:pPr>
            <a:r>
              <a:rPr lang="en-US" altLang="zh-CN" sz="3200" dirty="0">
                <a:solidFill>
                  <a:srgbClr val="C00000"/>
                </a:solidFill>
              </a:rPr>
              <a:t>Bronze bowls; ceramic vases; jade sculpture; ink wash paintings.</a:t>
            </a:r>
            <a:endParaRPr lang="en-US" altLang="zh-CN" sz="3200" dirty="0">
              <a:solidFill>
                <a:srgbClr val="C00000"/>
              </a:solidFill>
            </a:endParaRPr>
          </a:p>
          <a:p>
            <a:pPr>
              <a:lnSpc>
                <a:spcPct val="120000"/>
              </a:lnSpc>
            </a:pPr>
            <a:r>
              <a:rPr lang="en-US" altLang="zh-CN" sz="3200" dirty="0"/>
              <a:t>Goal of the show:</a:t>
            </a:r>
            <a:endParaRPr lang="en-US" altLang="zh-CN" sz="3200" dirty="0"/>
          </a:p>
          <a:p>
            <a:pPr lvl="1">
              <a:lnSpc>
                <a:spcPct val="120000"/>
              </a:lnSpc>
            </a:pPr>
            <a:r>
              <a:rPr lang="en-US" altLang="zh-CN" sz="3200" dirty="0">
                <a:solidFill>
                  <a:srgbClr val="C00000"/>
                </a:solidFill>
              </a:rPr>
              <a:t>to display the Chinese artistic genius from ancient times.</a:t>
            </a:r>
            <a:endParaRPr lang="en-US" altLang="zh-CN" sz="3200" dirty="0">
              <a:solidFill>
                <a:srgbClr val="C00000"/>
              </a:solidFill>
            </a:endParaRPr>
          </a:p>
        </p:txBody>
      </p:sp>
      <p:grpSp>
        <p:nvGrpSpPr>
          <p:cNvPr id="3" name="组合 2"/>
          <p:cNvGrpSpPr/>
          <p:nvPr/>
        </p:nvGrpSpPr>
        <p:grpSpPr>
          <a:xfrm>
            <a:off x="-270193" y="0"/>
            <a:ext cx="3410585" cy="1261745"/>
            <a:chOff x="609" y="141"/>
            <a:chExt cx="5371" cy="1987"/>
          </a:xfrm>
        </p:grpSpPr>
        <p:grpSp>
          <p:nvGrpSpPr>
            <p:cNvPr id="5" name="组合 4"/>
            <p:cNvGrpSpPr/>
            <p:nvPr/>
          </p:nvGrpSpPr>
          <p:grpSpPr>
            <a:xfrm>
              <a:off x="609" y="141"/>
              <a:ext cx="4470" cy="1987"/>
              <a:chOff x="472" y="306"/>
              <a:chExt cx="3821" cy="1986"/>
            </a:xfrm>
          </p:grpSpPr>
          <p:pic>
            <p:nvPicPr>
              <p:cNvPr id="7" name="图片 6"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8" name="图片 7"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6"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ustDataLst>
      <p:tags r:id="rId3"/>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639" y="713866"/>
            <a:ext cx="11975185" cy="5431155"/>
          </a:xfrm>
          <a:prstGeom prst="rect">
            <a:avLst/>
          </a:prstGeom>
        </p:spPr>
        <p:txBody>
          <a:bodyPr wrap="square">
            <a:spAutoFit/>
          </a:bodyPr>
          <a:lstStyle/>
          <a:p>
            <a:pPr algn="ctr">
              <a:lnSpc>
                <a:spcPct val="120000"/>
              </a:lnSpc>
            </a:pPr>
            <a:r>
              <a:rPr lang="en-US" altLang="zh-CN" sz="3200" dirty="0"/>
              <a:t>NEW EXHIBITION</a:t>
            </a:r>
            <a:endParaRPr lang="en-US" altLang="zh-CN" sz="3200" dirty="0"/>
          </a:p>
          <a:p>
            <a:pPr>
              <a:lnSpc>
                <a:spcPct val="125000"/>
              </a:lnSpc>
            </a:pPr>
            <a:r>
              <a:rPr lang="en-US" altLang="zh-CN" sz="3200" dirty="0"/>
              <a:t>Highlight: </a:t>
            </a:r>
            <a:endParaRPr lang="en-US" altLang="zh-CN" sz="3200" dirty="0"/>
          </a:p>
          <a:p>
            <a:pPr lvl="1">
              <a:lnSpc>
                <a:spcPct val="120000"/>
              </a:lnSpc>
            </a:pPr>
            <a:r>
              <a:rPr lang="en-US" altLang="zh-CN" sz="3200" dirty="0">
                <a:solidFill>
                  <a:srgbClr val="C00000"/>
                </a:solidFill>
              </a:rPr>
              <a:t>The painting Clearing After Snow on a Mountain Pass, by Tang Yin</a:t>
            </a:r>
            <a:endParaRPr lang="en-US" altLang="zh-CN" sz="3200" dirty="0">
              <a:solidFill>
                <a:srgbClr val="C00000"/>
              </a:solidFill>
            </a:endParaRPr>
          </a:p>
          <a:p>
            <a:pPr lvl="1">
              <a:lnSpc>
                <a:spcPct val="120000"/>
              </a:lnSpc>
            </a:pPr>
            <a:r>
              <a:rPr lang="en-US" altLang="zh-CN" sz="3200" dirty="0">
                <a:solidFill>
                  <a:srgbClr val="C00000"/>
                </a:solidFill>
              </a:rPr>
              <a:t>A collection of nearly 100 bronze objects from the Shang Dynasty</a:t>
            </a:r>
            <a:endParaRPr lang="en-US" altLang="zh-CN" sz="3200" dirty="0">
              <a:solidFill>
                <a:srgbClr val="C00000"/>
              </a:solidFill>
            </a:endParaRPr>
          </a:p>
          <a:p>
            <a:pPr lvl="1">
              <a:lnSpc>
                <a:spcPct val="120000"/>
              </a:lnSpc>
            </a:pPr>
            <a:r>
              <a:rPr lang="en-US" altLang="zh-CN" sz="3200" dirty="0">
                <a:solidFill>
                  <a:srgbClr val="C00000"/>
                </a:solidFill>
              </a:rPr>
              <a:t>many fine example of Tang Dynasty sculptures</a:t>
            </a:r>
            <a:endParaRPr lang="en-US" altLang="zh-CN" sz="3200" dirty="0">
              <a:solidFill>
                <a:srgbClr val="C00000"/>
              </a:solidFill>
            </a:endParaRPr>
          </a:p>
          <a:p>
            <a:pPr>
              <a:lnSpc>
                <a:spcPct val="120000"/>
              </a:lnSpc>
            </a:pPr>
            <a:r>
              <a:rPr lang="en-US" altLang="zh-CN" sz="3200" dirty="0"/>
              <a:t>What can get: </a:t>
            </a:r>
            <a:endParaRPr lang="en-US" altLang="zh-CN" sz="3200" dirty="0"/>
          </a:p>
          <a:p>
            <a:pPr lvl="1">
              <a:lnSpc>
                <a:spcPct val="120000"/>
              </a:lnSpc>
            </a:pPr>
            <a:r>
              <a:rPr lang="en-US" altLang="zh-CN" sz="3200" dirty="0">
                <a:solidFill>
                  <a:srgbClr val="C00000"/>
                </a:solidFill>
              </a:rPr>
              <a:t>You will be amazed/thrilled/fascinated</a:t>
            </a:r>
            <a:endParaRPr lang="en-US" altLang="zh-CN" sz="3200" dirty="0">
              <a:solidFill>
                <a:srgbClr val="C00000"/>
              </a:solidFill>
            </a:endParaRPr>
          </a:p>
        </p:txBody>
      </p:sp>
      <p:grpSp>
        <p:nvGrpSpPr>
          <p:cNvPr id="3" name="组合 2"/>
          <p:cNvGrpSpPr/>
          <p:nvPr/>
        </p:nvGrpSpPr>
        <p:grpSpPr>
          <a:xfrm>
            <a:off x="-270193" y="0"/>
            <a:ext cx="3410585" cy="1261745"/>
            <a:chOff x="609" y="141"/>
            <a:chExt cx="5371" cy="1987"/>
          </a:xfrm>
        </p:grpSpPr>
        <p:grpSp>
          <p:nvGrpSpPr>
            <p:cNvPr id="5" name="组合 4"/>
            <p:cNvGrpSpPr/>
            <p:nvPr/>
          </p:nvGrpSpPr>
          <p:grpSpPr>
            <a:xfrm>
              <a:off x="609" y="141"/>
              <a:ext cx="4470" cy="1987"/>
              <a:chOff x="472" y="306"/>
              <a:chExt cx="3821" cy="1986"/>
            </a:xfrm>
          </p:grpSpPr>
          <p:pic>
            <p:nvPicPr>
              <p:cNvPr id="7" name="图片 6"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8" name="图片 7"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6"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639" y="626236"/>
            <a:ext cx="11975185" cy="5606415"/>
          </a:xfrm>
          <a:prstGeom prst="rect">
            <a:avLst/>
          </a:prstGeom>
        </p:spPr>
        <p:txBody>
          <a:bodyPr wrap="square">
            <a:spAutoFit/>
          </a:bodyPr>
          <a:lstStyle/>
          <a:p>
            <a:pPr algn="ctr">
              <a:lnSpc>
                <a:spcPct val="120000"/>
              </a:lnSpc>
            </a:pPr>
            <a:r>
              <a:rPr lang="en-US" altLang="zh-CN" sz="3200" dirty="0"/>
              <a:t>NEW EXHIBITION</a:t>
            </a:r>
            <a:endParaRPr lang="en-US" altLang="zh-CN" sz="3200" dirty="0"/>
          </a:p>
          <a:p>
            <a:pPr>
              <a:lnSpc>
                <a:spcPct val="125000"/>
              </a:lnSpc>
            </a:pPr>
            <a:r>
              <a:rPr lang="en-US" altLang="zh-CN" sz="3200" dirty="0"/>
              <a:t>More details: </a:t>
            </a:r>
            <a:endParaRPr lang="en-US" altLang="zh-CN" sz="3200" dirty="0"/>
          </a:p>
          <a:p>
            <a:pPr lvl="1">
              <a:lnSpc>
                <a:spcPct val="125000"/>
              </a:lnSpc>
            </a:pPr>
            <a:r>
              <a:rPr lang="en-US" altLang="zh-CN" sz="3200" dirty="0"/>
              <a:t>(1) date: </a:t>
            </a:r>
            <a:r>
              <a:rPr lang="en-US" altLang="zh-CN" sz="3200" dirty="0">
                <a:solidFill>
                  <a:srgbClr val="C00000"/>
                </a:solidFill>
              </a:rPr>
              <a:t>it runs until Nov. 25.</a:t>
            </a:r>
            <a:endParaRPr lang="en-US" altLang="zh-CN" sz="3200" dirty="0">
              <a:solidFill>
                <a:srgbClr val="C00000"/>
              </a:solidFill>
            </a:endParaRPr>
          </a:p>
          <a:p>
            <a:pPr lvl="1">
              <a:lnSpc>
                <a:spcPct val="125000"/>
              </a:lnSpc>
            </a:pPr>
            <a:r>
              <a:rPr lang="en-US" altLang="zh-CN" sz="3200" dirty="0"/>
              <a:t>(2) opening hours: </a:t>
            </a:r>
            <a:r>
              <a:rPr lang="en-US" altLang="zh-CN" sz="3200" dirty="0">
                <a:solidFill>
                  <a:srgbClr val="C00000"/>
                </a:solidFill>
              </a:rPr>
              <a:t>9:00 a.m. — 5:00 p.m. from Tuesday to Sunday (closed on Mondays) No one will be admitted after 4:30 p.m.</a:t>
            </a:r>
            <a:endParaRPr lang="en-US" altLang="zh-CN" sz="3200" dirty="0">
              <a:solidFill>
                <a:srgbClr val="C00000"/>
              </a:solidFill>
            </a:endParaRPr>
          </a:p>
          <a:p>
            <a:pPr lvl="1">
              <a:lnSpc>
                <a:spcPct val="125000"/>
              </a:lnSpc>
            </a:pPr>
            <a:r>
              <a:rPr lang="en-US" altLang="zh-CN" sz="3200" dirty="0"/>
              <a:t>(3) tickets: </a:t>
            </a:r>
            <a:r>
              <a:rPr lang="en-US" altLang="zh-CN" sz="3200" dirty="0">
                <a:solidFill>
                  <a:srgbClr val="C00000"/>
                </a:solidFill>
              </a:rPr>
              <a:t>students — 8$; children under 12 — 5$; children under 5 — free; adults — 10$.</a:t>
            </a:r>
            <a:endParaRPr lang="en-US" altLang="zh-CN" sz="3200" dirty="0">
              <a:solidFill>
                <a:srgbClr val="C00000"/>
              </a:solidFill>
            </a:endParaRPr>
          </a:p>
          <a:p>
            <a:pPr lvl="1">
              <a:lnSpc>
                <a:spcPct val="125000"/>
              </a:lnSpc>
            </a:pPr>
            <a:r>
              <a:rPr lang="en-US" altLang="zh-CN" sz="3200" dirty="0"/>
              <a:t>(4) other rules: </a:t>
            </a:r>
            <a:r>
              <a:rPr lang="en-US" altLang="zh-CN" sz="3200" dirty="0">
                <a:solidFill>
                  <a:srgbClr val="C00000"/>
                </a:solidFill>
              </a:rPr>
              <a:t>no photos or food and drink are allowed.</a:t>
            </a:r>
            <a:endParaRPr lang="en-US" altLang="zh-CN" sz="3200" dirty="0">
              <a:solidFill>
                <a:srgbClr val="C00000"/>
              </a:solidFill>
            </a:endParaRPr>
          </a:p>
        </p:txBody>
      </p:sp>
      <p:grpSp>
        <p:nvGrpSpPr>
          <p:cNvPr id="3" name="组合 2"/>
          <p:cNvGrpSpPr/>
          <p:nvPr/>
        </p:nvGrpSpPr>
        <p:grpSpPr>
          <a:xfrm>
            <a:off x="-270193" y="0"/>
            <a:ext cx="3410585" cy="1261745"/>
            <a:chOff x="609" y="141"/>
            <a:chExt cx="5371" cy="1987"/>
          </a:xfrm>
        </p:grpSpPr>
        <p:grpSp>
          <p:nvGrpSpPr>
            <p:cNvPr id="5" name="组合 4"/>
            <p:cNvGrpSpPr/>
            <p:nvPr/>
          </p:nvGrpSpPr>
          <p:grpSpPr>
            <a:xfrm>
              <a:off x="609" y="141"/>
              <a:ext cx="4470" cy="1987"/>
              <a:chOff x="472" y="306"/>
              <a:chExt cx="3821" cy="1986"/>
            </a:xfrm>
          </p:grpSpPr>
          <p:pic>
            <p:nvPicPr>
              <p:cNvPr id="7" name="图片 6" descr="编组 2"/>
              <p:cNvPicPr>
                <a:picLocks noChangeAspect="1"/>
              </p:cNvPicPr>
              <p:nvPr/>
            </p:nvPicPr>
            <p:blipFill>
              <a:blip r:embed="rId1"/>
              <a:stretch>
                <a:fillRect/>
              </a:stretch>
            </p:blipFill>
            <p:spPr>
              <a:xfrm>
                <a:off x="472" y="306"/>
                <a:ext cx="3821" cy="1986"/>
              </a:xfrm>
              <a:prstGeom prst="rect">
                <a:avLst/>
              </a:prstGeom>
              <a:noFill/>
              <a:ln w="9525">
                <a:noFill/>
              </a:ln>
            </p:spPr>
          </p:pic>
          <p:pic>
            <p:nvPicPr>
              <p:cNvPr id="8" name="图片 7" descr="lALPBFuNcg4cT0HNAjvNAzA_816_571"/>
              <p:cNvPicPr>
                <a:picLocks noChangeAspect="1"/>
              </p:cNvPicPr>
              <p:nvPr/>
            </p:nvPicPr>
            <p:blipFill>
              <a:blip r:embed="rId2"/>
              <a:stretch>
                <a:fillRect/>
              </a:stretch>
            </p:blipFill>
            <p:spPr>
              <a:xfrm>
                <a:off x="745" y="770"/>
                <a:ext cx="745" cy="521"/>
              </a:xfrm>
              <a:prstGeom prst="rect">
                <a:avLst/>
              </a:prstGeom>
              <a:noFill/>
              <a:ln w="9525">
                <a:noFill/>
              </a:ln>
            </p:spPr>
          </p:pic>
        </p:grpSp>
        <p:sp>
          <p:nvSpPr>
            <p:cNvPr id="6" name="文本框 2"/>
            <p:cNvSpPr txBox="1"/>
            <p:nvPr/>
          </p:nvSpPr>
          <p:spPr>
            <a:xfrm>
              <a:off x="1800" y="493"/>
              <a:ext cx="4180" cy="1115"/>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a:buNone/>
              </a:pPr>
              <a:r>
                <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rPr>
                <a:t>Reading task</a:t>
              </a:r>
              <a:endParaRPr lang="en-US" altLang="zh-CN" sz="2000" b="1" dirty="0">
                <a:solidFill>
                  <a:schemeClr val="bg1"/>
                </a:solidFill>
                <a:latin typeface="微软雅黑" panose="020B0503020204020204" charset="-122"/>
                <a:ea typeface="微软雅黑" panose="020B0503020204020204" charset="-122"/>
                <a:sym typeface="宋体" panose="02010600030101010101" pitchFamily="2" charset="-122"/>
              </a:endParaRPr>
            </a:p>
            <a:p>
              <a:pPr>
                <a:buNone/>
              </a:pPr>
              <a:endParaRPr lang="zh-CN" altLang="en-US" sz="20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4862435" y="2958102"/>
            <a:ext cx="6039836" cy="798023"/>
          </a:xfrm>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rPr>
              <a:t>Language points</a:t>
            </a:r>
            <a:endParaRPr lang="en-US" altLang="zh-CN" sz="3600" dirty="0">
              <a:solidFill>
                <a:schemeClr val="accent1"/>
              </a:solidFill>
              <a:ea typeface="微软雅黑" panose="020B0503020204020204" charset="-122"/>
            </a:endParaRPr>
          </a:p>
        </p:txBody>
      </p:sp>
      <p:sp>
        <p:nvSpPr>
          <p:cNvPr id="6"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8" name="文本框 2"/>
          <p:cNvSpPr txBox="1">
            <a:spLocks noChangeArrowheads="1"/>
          </p:cNvSpPr>
          <p:nvPr>
            <p:custDataLst>
              <p:tags r:id="rId3"/>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03</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9" name="文本框 11"/>
          <p:cNvSpPr txBox="1">
            <a:spLocks noChangeArrowheads="1"/>
          </p:cNvSpPr>
          <p:nvPr>
            <p:custDataLst>
              <p:tags r:id="rId4"/>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rot="17064275">
            <a:off x="248275" y="5384845"/>
            <a:ext cx="1080945" cy="1009934"/>
            <a:chOff x="1874874" y="2460978"/>
            <a:chExt cx="2194206" cy="2050062"/>
          </a:xfrm>
        </p:grpSpPr>
        <p:sp>
          <p:nvSpPr>
            <p:cNvPr id="12" name="椭圆 11"/>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7" name="椭圆 6"/>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2" name="标题 12"/>
          <p:cNvSpPr>
            <a:spLocks noGrp="1"/>
          </p:cNvSpPr>
          <p:nvPr>
            <p:custDataLst>
              <p:tags r:id="rId4"/>
            </p:custDataLst>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3600" kern="1200" baseline="0">
                <a:solidFill>
                  <a:schemeClr val="accent1"/>
                </a:solidFill>
                <a:latin typeface="Arial" panose="020B0604020202020204" pitchFamily="34" charset="0"/>
                <a:ea typeface="微软雅黑" panose="020B0503020204020204" charset="-122"/>
                <a:cs typeface="+mj-cs"/>
              </a:defRPr>
            </a:lvl1pPr>
          </a:lstStyle>
          <a:p>
            <a:r>
              <a:rPr lang="en-US">
                <a:solidFill>
                  <a:schemeClr val="accent1"/>
                </a:solidFill>
                <a:latin typeface="Times New Roman" panose="02020603050405020304" pitchFamily="18" charset="0"/>
                <a:sym typeface="Times New Roman" panose="02020603050405020304" pitchFamily="18" charset="0"/>
              </a:rPr>
              <a:t>Have you ever been to a museum?</a:t>
            </a:r>
            <a:endParaRPr lang="en-US" altLang="en-US">
              <a:solidFill>
                <a:schemeClr val="accent1"/>
              </a:solidFill>
              <a:latin typeface="Times New Roman" panose="02020603050405020304" pitchFamily="18" charset="0"/>
              <a:sym typeface="Times New Roman" panose="02020603050405020304" pitchFamily="18" charset="0"/>
            </a:endParaRPr>
          </a:p>
        </p:txBody>
      </p:sp>
      <p:sp>
        <p:nvSpPr>
          <p:cNvPr id="4" name="textcount"/>
          <p:cNvSpPr txBox="1"/>
          <p:nvPr>
            <p:custDataLst>
              <p:tags r:id="rId5"/>
            </p:custDataLst>
          </p:nvPr>
        </p:nvSpPr>
        <p:spPr>
          <a:xfrm>
            <a:off x="-2540000" y="0"/>
            <a:ext cx="2540000" cy="737235"/>
          </a:xfrm>
          <a:prstGeom prst="rect">
            <a:avLst/>
          </a:prstGeom>
          <a:noFill/>
        </p:spPr>
        <p:txBody>
          <a:bodyPr wrap="square" rtlCol="0" anchor="t">
            <a:spAutoFit/>
          </a:bodyPr>
          <a:lstStyle/>
          <a:p>
            <a:pPr>
              <a:lnSpc>
                <a:spcPct val="150000"/>
              </a:lnSpc>
              <a:spcBef>
                <a:spcPts val="5"/>
              </a:spcBef>
              <a:spcAft>
                <a:spcPts val="5"/>
              </a:spcAft>
            </a:pPr>
            <a:endParaRPr lang="zh-CN" altLang="en-US" sz="2800">
              <a:solidFill>
                <a:schemeClr val="dk1"/>
              </a:solidFill>
              <a:latin typeface="黑体" panose="02010609060101010101" charset="-122"/>
              <a:ea typeface="黑体" panose="02010609060101010101" charset="-122"/>
              <a:sym typeface="Times New Roman" panose="02020603050405020304" pitchFamily="18" charset="0"/>
            </a:endParaRPr>
          </a:p>
        </p:txBody>
      </p:sp>
      <p:sp>
        <p:nvSpPr>
          <p:cNvPr id="5" name="文本框 4"/>
          <p:cNvSpPr txBox="1"/>
          <p:nvPr>
            <p:custDataLst>
              <p:tags r:id="rId6"/>
            </p:custDataLst>
          </p:nvPr>
        </p:nvSpPr>
        <p:spPr>
          <a:xfrm>
            <a:off x="1500505" y="1117494"/>
            <a:ext cx="11307907" cy="4623435"/>
          </a:xfrm>
          <a:prstGeom prst="rect">
            <a:avLst/>
          </a:prstGeom>
          <a:noFill/>
          <a:ln w="9525">
            <a:noFill/>
          </a:ln>
        </p:spPr>
        <p:txBody>
          <a:bodyPr wrap="square">
            <a:spAutoFit/>
          </a:bodyPr>
          <a:lstStyle/>
          <a:p>
            <a:pPr indent="0">
              <a:lnSpc>
                <a:spcPct val="150000"/>
              </a:lnSpc>
              <a:spcBef>
                <a:spcPts val="5"/>
              </a:spcBef>
              <a:spcAft>
                <a:spcPts val="5"/>
              </a:spcAft>
            </a:pP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1. Are there many museums in your hometown?</a:t>
            </a: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2. Do you think museums are important?</a:t>
            </a: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3. Do people in China like visiting museums and art galleries?</a:t>
            </a: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4. Do you think museums are useful for visitors to your hometown?</a:t>
            </a: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5. What can people learn from art galleries and museums?</a:t>
            </a:r>
            <a:endPar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a:p>
            <a:pPr indent="0">
              <a:lnSpc>
                <a:spcPct val="150000"/>
              </a:lnSpc>
              <a:spcBef>
                <a:spcPts val="5"/>
              </a:spcBef>
              <a:spcAft>
                <a:spcPts val="5"/>
              </a:spcAft>
            </a:pPr>
            <a:r>
              <a:rPr 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6. Do you think going to museums is beneficial for children?</a:t>
            </a:r>
            <a:endParaRPr lang="en-US" altLang="en-US" sz="28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grpSp>
        <p:nvGrpSpPr>
          <p:cNvPr id="8" name="组合 7"/>
          <p:cNvGrpSpPr/>
          <p:nvPr/>
        </p:nvGrpSpPr>
        <p:grpSpPr>
          <a:xfrm>
            <a:off x="-146333" y="-64356"/>
            <a:ext cx="2838450" cy="1262062"/>
            <a:chOff x="472" y="306"/>
            <a:chExt cx="3821" cy="1986"/>
          </a:xfrm>
        </p:grpSpPr>
        <p:pic>
          <p:nvPicPr>
            <p:cNvPr id="9" name="图片 8" descr="编组 2"/>
            <p:cNvPicPr>
              <a:picLocks noChangeAspect="1"/>
            </p:cNvPicPr>
            <p:nvPr/>
          </p:nvPicPr>
          <p:blipFill>
            <a:blip r:embed="rId7"/>
            <a:stretch>
              <a:fillRect/>
            </a:stretch>
          </p:blipFill>
          <p:spPr>
            <a:xfrm>
              <a:off x="472" y="306"/>
              <a:ext cx="3821" cy="1986"/>
            </a:xfrm>
            <a:prstGeom prst="rect">
              <a:avLst/>
            </a:prstGeom>
            <a:noFill/>
            <a:ln w="9525">
              <a:noFill/>
            </a:ln>
          </p:spPr>
        </p:pic>
        <p:pic>
          <p:nvPicPr>
            <p:cNvPr id="10" name="图片 9" descr="lALPBFuNcg4cT0HNAjvNAzA_816_571"/>
            <p:cNvPicPr>
              <a:picLocks noChangeAspect="1"/>
            </p:cNvPicPr>
            <p:nvPr/>
          </p:nvPicPr>
          <p:blipFill>
            <a:blip r:embed="rId8"/>
            <a:stretch>
              <a:fillRect/>
            </a:stretch>
          </p:blipFill>
          <p:spPr>
            <a:xfrm>
              <a:off x="745" y="770"/>
              <a:ext cx="745" cy="521"/>
            </a:xfrm>
            <a:prstGeom prst="rect">
              <a:avLst/>
            </a:prstGeom>
            <a:noFill/>
            <a:ln w="9525">
              <a:noFill/>
            </a:ln>
          </p:spPr>
        </p:pic>
      </p:grpSp>
      <p:sp>
        <p:nvSpPr>
          <p:cNvPr id="11" name="文本框 2"/>
          <p:cNvSpPr txBox="1"/>
          <p:nvPr/>
        </p:nvSpPr>
        <p:spPr>
          <a:xfrm>
            <a:off x="936977" y="95664"/>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9"/>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rot="17064275">
            <a:off x="248275" y="5384845"/>
            <a:ext cx="1080945" cy="1009934"/>
            <a:chOff x="1874874" y="2460978"/>
            <a:chExt cx="2194206" cy="2050062"/>
          </a:xfrm>
        </p:grpSpPr>
        <p:sp>
          <p:nvSpPr>
            <p:cNvPr id="12" name="椭圆 11"/>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3" name="组合 2"/>
          <p:cNvGrpSpPr/>
          <p:nvPr>
            <p:custDataLst>
              <p:tags r:id="rId4"/>
            </p:custDataLst>
          </p:nvPr>
        </p:nvGrpSpPr>
        <p:grpSpPr>
          <a:xfrm>
            <a:off x="9115160" y="0"/>
            <a:ext cx="3083190" cy="4178868"/>
            <a:chOff x="9115160" y="0"/>
            <a:chExt cx="3083190" cy="4178868"/>
          </a:xfrm>
        </p:grpSpPr>
        <p:cxnSp>
          <p:nvCxnSpPr>
            <p:cNvPr id="4" name="直接连接符 3"/>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3016250"/>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itle 6"/>
          <p:cNvSpPr txBox="1"/>
          <p:nvPr>
            <p:custDataLst>
              <p:tags r:id="rId35"/>
            </p:custDataLst>
          </p:nvPr>
        </p:nvSpPr>
        <p:spPr>
          <a:xfrm>
            <a:off x="1371611" y="2566693"/>
            <a:ext cx="6400851" cy="14198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You are now going to write an announcement for art club members about a trip to see an exhibition.</a:t>
            </a:r>
            <a:endParaRPr lang="zh-CN" altLang="en-US" sz="24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pic>
        <p:nvPicPr>
          <p:cNvPr id="44" name="图形 1"/>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24538" y="630885"/>
            <a:ext cx="228600" cy="443865"/>
          </a:xfrm>
          <a:prstGeom prst="rect">
            <a:avLst/>
          </a:prstGeom>
        </p:spPr>
      </p:pic>
      <p:pic>
        <p:nvPicPr>
          <p:cNvPr id="45" name="图形 2"/>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27433" y="630885"/>
            <a:ext cx="228600" cy="443865"/>
          </a:xfrm>
          <a:prstGeom prst="rect">
            <a:avLst/>
          </a:prstGeom>
        </p:spPr>
      </p:pic>
      <p:grpSp>
        <p:nvGrpSpPr>
          <p:cNvPr id="46" name="组合 45"/>
          <p:cNvGrpSpPr/>
          <p:nvPr/>
        </p:nvGrpSpPr>
        <p:grpSpPr>
          <a:xfrm>
            <a:off x="-85062" y="21285"/>
            <a:ext cx="2838450" cy="1262062"/>
            <a:chOff x="472" y="306"/>
            <a:chExt cx="3821" cy="1986"/>
          </a:xfrm>
        </p:grpSpPr>
        <p:pic>
          <p:nvPicPr>
            <p:cNvPr id="48" name="图片 47" descr="编组 2"/>
            <p:cNvPicPr>
              <a:picLocks noChangeAspect="1"/>
            </p:cNvPicPr>
            <p:nvPr/>
          </p:nvPicPr>
          <p:blipFill>
            <a:blip r:embed="rId38"/>
            <a:stretch>
              <a:fillRect/>
            </a:stretch>
          </p:blipFill>
          <p:spPr>
            <a:xfrm>
              <a:off x="472" y="306"/>
              <a:ext cx="3821" cy="1986"/>
            </a:xfrm>
            <a:prstGeom prst="rect">
              <a:avLst/>
            </a:prstGeom>
            <a:noFill/>
            <a:ln w="9525">
              <a:noFill/>
            </a:ln>
          </p:spPr>
        </p:pic>
        <p:pic>
          <p:nvPicPr>
            <p:cNvPr id="49" name="图片 48" descr="lALPBFuNcg4cT0HNAjvNAzA_816_571"/>
            <p:cNvPicPr>
              <a:picLocks noChangeAspect="1"/>
            </p:cNvPicPr>
            <p:nvPr/>
          </p:nvPicPr>
          <p:blipFill>
            <a:blip r:embed="rId39"/>
            <a:stretch>
              <a:fillRect/>
            </a:stretch>
          </p:blipFill>
          <p:spPr>
            <a:xfrm>
              <a:off x="745" y="770"/>
              <a:ext cx="745" cy="521"/>
            </a:xfrm>
            <a:prstGeom prst="rect">
              <a:avLst/>
            </a:prstGeom>
            <a:noFill/>
            <a:ln w="9525">
              <a:noFill/>
            </a:ln>
          </p:spPr>
        </p:pic>
      </p:grpSp>
      <p:sp>
        <p:nvSpPr>
          <p:cNvPr id="47"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40"/>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734" y="1310311"/>
            <a:ext cx="11975185" cy="5477510"/>
          </a:xfrm>
          <a:prstGeom prst="rect">
            <a:avLst/>
          </a:prstGeom>
        </p:spPr>
        <p:txBody>
          <a:bodyPr wrap="square">
            <a:spAutoFit/>
          </a:bodyPr>
          <a:lstStyle/>
          <a:p>
            <a:pPr>
              <a:lnSpc>
                <a:spcPct val="125000"/>
              </a:lnSpc>
            </a:pPr>
            <a:r>
              <a:rPr lang="en-US" altLang="zh-CN" sz="2800" dirty="0"/>
              <a:t>You are now going to write an announcement for art club members about a trip to see an exhibition.</a:t>
            </a:r>
            <a:endParaRPr lang="en-US" altLang="zh-CN" sz="2800" dirty="0">
              <a:solidFill>
                <a:srgbClr val="C00000"/>
              </a:solidFill>
            </a:endParaRPr>
          </a:p>
          <a:p>
            <a:pPr>
              <a:lnSpc>
                <a:spcPct val="125000"/>
              </a:lnSpc>
            </a:pPr>
            <a:r>
              <a:rPr lang="en-US" altLang="zh-CN" sz="2800" dirty="0"/>
              <a:t>1. Work in groups. Brainstorm the details about the exhibition and take notes:</a:t>
            </a:r>
            <a:endParaRPr lang="en-US" altLang="zh-CN" sz="2800" dirty="0"/>
          </a:p>
          <a:p>
            <a:pPr lvl="1">
              <a:lnSpc>
                <a:spcPct val="125000"/>
              </a:lnSpc>
            </a:pPr>
            <a:r>
              <a:rPr lang="en-US" altLang="zh-CN" sz="2800" dirty="0"/>
              <a:t>What is the exhibition about?</a:t>
            </a:r>
            <a:endParaRPr lang="en-US" altLang="zh-CN" sz="2800" dirty="0"/>
          </a:p>
          <a:p>
            <a:pPr lvl="1">
              <a:lnSpc>
                <a:spcPct val="125000"/>
              </a:lnSpc>
            </a:pPr>
            <a:r>
              <a:rPr lang="en-US" altLang="zh-CN" sz="2800" dirty="0"/>
              <a:t>Where shall you meet?</a:t>
            </a:r>
            <a:endParaRPr lang="en-US" altLang="zh-CN" sz="2800" dirty="0"/>
          </a:p>
          <a:p>
            <a:pPr lvl="1">
              <a:lnSpc>
                <a:spcPct val="125000"/>
              </a:lnSpc>
            </a:pPr>
            <a:r>
              <a:rPr lang="en-US" altLang="zh-CN" sz="2800" dirty="0"/>
              <a:t>What are the highlights?</a:t>
            </a:r>
            <a:endParaRPr lang="en-US" altLang="zh-CN" sz="2800" dirty="0"/>
          </a:p>
          <a:p>
            <a:pPr lvl="1">
              <a:lnSpc>
                <a:spcPct val="125000"/>
              </a:lnSpc>
            </a:pPr>
            <a:r>
              <a:rPr lang="en-US" altLang="zh-CN" sz="2800" dirty="0"/>
              <a:t>How are you going to get there?</a:t>
            </a:r>
            <a:endParaRPr lang="en-US" altLang="zh-CN" sz="2800" dirty="0"/>
          </a:p>
          <a:p>
            <a:pPr lvl="1">
              <a:lnSpc>
                <a:spcPct val="125000"/>
              </a:lnSpc>
            </a:pPr>
            <a:r>
              <a:rPr lang="en-US" altLang="zh-CN" sz="2800" dirty="0"/>
              <a:t>When are you going?</a:t>
            </a:r>
            <a:endParaRPr lang="en-US" altLang="zh-CN" sz="2800" dirty="0"/>
          </a:p>
          <a:p>
            <a:pPr lvl="1">
              <a:lnSpc>
                <a:spcPct val="125000"/>
              </a:lnSpc>
            </a:pPr>
            <a:r>
              <a:rPr lang="en-US" altLang="zh-CN" sz="2800" dirty="0"/>
              <a:t>What should you bring?</a:t>
            </a:r>
            <a:endParaRPr lang="en-US" altLang="zh-CN" sz="2800" dirty="0"/>
          </a:p>
        </p:txBody>
      </p:sp>
      <p:pic>
        <p:nvPicPr>
          <p:cNvPr id="3"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538" y="630885"/>
            <a:ext cx="228600" cy="443865"/>
          </a:xfrm>
          <a:prstGeom prst="rect">
            <a:avLst/>
          </a:prstGeom>
        </p:spPr>
      </p:pic>
      <p:pic>
        <p:nvPicPr>
          <p:cNvPr id="4"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27433" y="630885"/>
            <a:ext cx="228600" cy="443865"/>
          </a:xfrm>
          <a:prstGeom prst="rect">
            <a:avLst/>
          </a:prstGeom>
        </p:spPr>
      </p:pic>
      <p:grpSp>
        <p:nvGrpSpPr>
          <p:cNvPr id="5" name="组合 4"/>
          <p:cNvGrpSpPr/>
          <p:nvPr/>
        </p:nvGrpSpPr>
        <p:grpSpPr>
          <a:xfrm>
            <a:off x="-85062" y="21285"/>
            <a:ext cx="2838450" cy="1262062"/>
            <a:chOff x="472" y="306"/>
            <a:chExt cx="3821" cy="1986"/>
          </a:xfrm>
        </p:grpSpPr>
        <p:pic>
          <p:nvPicPr>
            <p:cNvPr id="6" name="图片 5"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7" name="图片 6"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8"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rot="17064275">
            <a:off x="248275" y="5384845"/>
            <a:ext cx="1080945" cy="1009934"/>
            <a:chOff x="1874874" y="2460978"/>
            <a:chExt cx="2194206" cy="2050062"/>
          </a:xfrm>
        </p:grpSpPr>
        <p:sp>
          <p:nvSpPr>
            <p:cNvPr id="12" name="椭圆 11"/>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5" name="文本框 4"/>
          <p:cNvSpPr txBox="1"/>
          <p:nvPr>
            <p:custDataLst>
              <p:tags r:id="rId4"/>
            </p:custDataLst>
          </p:nvPr>
        </p:nvSpPr>
        <p:spPr>
          <a:xfrm>
            <a:off x="609562" y="1074750"/>
            <a:ext cx="10972876" cy="60960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pPr>
            <a:r>
              <a:rPr lang="zh-CN" sz="3200" b="1" spc="160" dirty="0">
                <a:solidFill>
                  <a:schemeClr val="accent1"/>
                </a:solidFill>
                <a:latin typeface="Times New Roman" panose="02020603050405020304" pitchFamily="18" charset="0"/>
                <a:ea typeface="微软雅黑" panose="020B0503020204020204" charset="-122"/>
                <a:sym typeface="Times New Roman" panose="02020603050405020304" pitchFamily="18" charset="0"/>
              </a:rPr>
              <a:t>撰写通知注意事项：</a:t>
            </a:r>
            <a:endParaRPr lang="en-US" altLang="zh-CN" sz="3200" b="1" spc="160" dirty="0">
              <a:solidFill>
                <a:schemeClr val="accent1"/>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6" name="Title 6"/>
          <p:cNvSpPr txBox="1"/>
          <p:nvPr>
            <p:custDataLst>
              <p:tags r:id="rId5"/>
            </p:custDataLst>
          </p:nvPr>
        </p:nvSpPr>
        <p:spPr>
          <a:xfrm>
            <a:off x="936977" y="2077969"/>
            <a:ext cx="10972876" cy="411482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确定文体：这是一则通知。</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确定时态：一般现在时和一般将来时。</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确定人称：以第三人称为主。</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rPr>
              <a:t>确定语体：用词较口语化，句子不会太复杂，讲清楚内容即可。</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sym typeface="Times New Roman" panose="02020603050405020304" pitchFamily="18" charset="0"/>
            </a:endParaRPr>
          </a:p>
        </p:txBody>
      </p:sp>
      <p:pic>
        <p:nvPicPr>
          <p:cNvPr id="7" name="图形 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4538" y="630885"/>
            <a:ext cx="228600" cy="443865"/>
          </a:xfrm>
          <a:prstGeom prst="rect">
            <a:avLst/>
          </a:prstGeom>
        </p:spPr>
      </p:pic>
      <p:pic>
        <p:nvPicPr>
          <p:cNvPr id="8" name="图形 2"/>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433" y="630885"/>
            <a:ext cx="228600" cy="443865"/>
          </a:xfrm>
          <a:prstGeom prst="rect">
            <a:avLst/>
          </a:prstGeom>
        </p:spPr>
      </p:pic>
      <p:grpSp>
        <p:nvGrpSpPr>
          <p:cNvPr id="9" name="组合 8"/>
          <p:cNvGrpSpPr/>
          <p:nvPr/>
        </p:nvGrpSpPr>
        <p:grpSpPr>
          <a:xfrm>
            <a:off x="-85062" y="21285"/>
            <a:ext cx="2838450" cy="1262062"/>
            <a:chOff x="472" y="306"/>
            <a:chExt cx="3821" cy="1986"/>
          </a:xfrm>
        </p:grpSpPr>
        <p:pic>
          <p:nvPicPr>
            <p:cNvPr id="10" name="图片 9" descr="编组 2"/>
            <p:cNvPicPr>
              <a:picLocks noChangeAspect="1"/>
            </p:cNvPicPr>
            <p:nvPr/>
          </p:nvPicPr>
          <p:blipFill>
            <a:blip r:embed="rId8"/>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9"/>
            <a:stretch>
              <a:fillRect/>
            </a:stretch>
          </p:blipFill>
          <p:spPr>
            <a:xfrm>
              <a:off x="745" y="770"/>
              <a:ext cx="745" cy="521"/>
            </a:xfrm>
            <a:prstGeom prst="rect">
              <a:avLst/>
            </a:prstGeom>
            <a:noFill/>
            <a:ln w="9525">
              <a:noFill/>
            </a:ln>
          </p:spPr>
        </p:pic>
      </p:grpSp>
      <p:sp>
        <p:nvSpPr>
          <p:cNvPr id="15"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rot="17064275">
            <a:off x="248275" y="5384845"/>
            <a:ext cx="1080945" cy="1009934"/>
            <a:chOff x="1874874" y="2460978"/>
            <a:chExt cx="2194206" cy="2050062"/>
          </a:xfrm>
        </p:grpSpPr>
        <p:sp>
          <p:nvSpPr>
            <p:cNvPr id="12" name="椭圆 11"/>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8" name="文本框 7"/>
          <p:cNvSpPr txBox="1"/>
          <p:nvPr>
            <p:custDataLst>
              <p:tags r:id="rId4"/>
            </p:custDataLst>
          </p:nvPr>
        </p:nvSpPr>
        <p:spPr>
          <a:xfrm>
            <a:off x="638838" y="1081719"/>
            <a:ext cx="10972876" cy="609600"/>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200" b="1" spc="160" dirty="0">
                <a:solidFill>
                  <a:schemeClr val="accent1"/>
                </a:solidFill>
                <a:latin typeface="Times New Roman" panose="02020603050405020304" pitchFamily="18" charset="0"/>
                <a:ea typeface="微软雅黑" panose="020B0503020204020204" charset="-122"/>
              </a:rPr>
              <a:t>作文点津</a:t>
            </a:r>
            <a:endParaRPr lang="zh-CN" altLang="en-US" sz="3200" b="1" spc="160" dirty="0">
              <a:solidFill>
                <a:schemeClr val="accent1"/>
              </a:solidFill>
              <a:latin typeface="Times New Roman" panose="02020603050405020304" pitchFamily="18" charset="0"/>
              <a:ea typeface="微软雅黑" panose="020B0503020204020204" charset="-122"/>
            </a:endParaRPr>
          </a:p>
        </p:txBody>
      </p:sp>
      <p:sp>
        <p:nvSpPr>
          <p:cNvPr id="9" name="Title 6"/>
          <p:cNvSpPr txBox="1"/>
          <p:nvPr>
            <p:custDataLst>
              <p:tags r:id="rId5"/>
            </p:custDataLst>
          </p:nvPr>
        </p:nvSpPr>
        <p:spPr>
          <a:xfrm>
            <a:off x="671164" y="1937047"/>
            <a:ext cx="10972241" cy="132269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800" b="1" i="0" spc="120" noProof="0" dirty="0">
                <a:ln w="3175">
                  <a:noFill/>
                  <a:prstDash val="dash"/>
                </a:ln>
                <a:solidFill>
                  <a:schemeClr val="dk1"/>
                </a:solidFill>
                <a:effectLst/>
                <a:latin typeface="Times New Roman" panose="02020603050405020304" pitchFamily="18" charset="0"/>
                <a:ea typeface="微软雅黑" panose="020B0503020204020204" charset="-122"/>
                <a:cs typeface="黑体" panose="02010609060101010101" charset="-122"/>
              </a:rPr>
              <a:t>本单元的写作任务是写一个美术展览的通知。此类文章一般应包括以下几个方面∶</a:t>
            </a:r>
            <a:endParaRPr kumimoji="0" lang="zh-CN" altLang="en-US" sz="2800" b="1" i="0" spc="120" noProof="0" dirty="0">
              <a:ln w="3175">
                <a:noFill/>
                <a:prstDash val="dash"/>
              </a:ln>
              <a:solidFill>
                <a:schemeClr val="dk1"/>
              </a:solidFill>
              <a:effectLst/>
              <a:latin typeface="Times New Roman" panose="02020603050405020304" pitchFamily="18" charset="0"/>
              <a:ea typeface="微软雅黑" panose="020B0503020204020204" charset="-122"/>
              <a:cs typeface="黑体" panose="02010609060101010101" charset="-122"/>
            </a:endParaRPr>
          </a:p>
        </p:txBody>
      </p:sp>
      <p:sp>
        <p:nvSpPr>
          <p:cNvPr id="14" name="Title 6"/>
          <p:cNvSpPr txBox="1"/>
          <p:nvPr>
            <p:custDataLst>
              <p:tags r:id="rId6"/>
            </p:custDataLst>
          </p:nvPr>
        </p:nvSpPr>
        <p:spPr>
          <a:xfrm>
            <a:off x="610216" y="3505467"/>
            <a:ext cx="10972222" cy="2721648"/>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rPr>
              <a:t>大体介绍此次展览的内容;</a:t>
            </a:r>
            <a:endPar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endParaRPr>
          </a:p>
          <a:p>
            <a:pPr marL="400050" lvl="0" indent="-400050" algn="l" fontAlgn="ctr">
              <a:lnSpc>
                <a:spcPct val="130000"/>
              </a:lnSpc>
              <a:spcBef>
                <a:spcPts val="1000"/>
              </a:spcBef>
              <a:spcAft>
                <a:spcPts val="0"/>
              </a:spcAft>
              <a:buSzPct val="100000"/>
              <a:buFont typeface="+mn-ea"/>
              <a:buAutoNum type="ea1JpnChsDbPeriod"/>
            </a:pPr>
            <a:r>
              <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rPr>
              <a:t>交代清楚此次展览的时间、票价等细节信息; </a:t>
            </a:r>
            <a:endPar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endParaRPr>
          </a:p>
          <a:p>
            <a:pPr marL="400050" lvl="0" indent="-400050" algn="l" fontAlgn="ctr">
              <a:lnSpc>
                <a:spcPct val="130000"/>
              </a:lnSpc>
              <a:spcBef>
                <a:spcPts val="1000"/>
              </a:spcBef>
              <a:spcAft>
                <a:spcPts val="0"/>
              </a:spcAft>
              <a:buSzPct val="100000"/>
              <a:buFont typeface="+mn-ea"/>
              <a:buAutoNum type="ea1JpnChsDbPeriod"/>
            </a:pPr>
            <a:r>
              <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rPr>
              <a:t>强调参观此次展览需要注意的事情; </a:t>
            </a:r>
            <a:endPar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endParaRPr>
          </a:p>
          <a:p>
            <a:pPr marL="400050" lvl="0" indent="-400050" algn="l" fontAlgn="ctr">
              <a:lnSpc>
                <a:spcPct val="130000"/>
              </a:lnSpc>
              <a:spcBef>
                <a:spcPts val="1000"/>
              </a:spcBef>
              <a:spcAft>
                <a:spcPts val="0"/>
              </a:spcAft>
              <a:buSzPct val="100000"/>
              <a:buFont typeface="+mn-ea"/>
              <a:buAutoNum type="ea1JpnChsDbPeriod"/>
            </a:pPr>
            <a:r>
              <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rPr>
              <a:t>表达祝愿。</a:t>
            </a:r>
            <a:endParaRPr lang="en-US" altLang="zh-CN" sz="2800" spc="6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endParaRPr>
          </a:p>
        </p:txBody>
      </p:sp>
      <p:pic>
        <p:nvPicPr>
          <p:cNvPr id="10" name="图形 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538" y="630885"/>
            <a:ext cx="228600" cy="443865"/>
          </a:xfrm>
          <a:prstGeom prst="rect">
            <a:avLst/>
          </a:prstGeom>
        </p:spPr>
      </p:pic>
      <p:pic>
        <p:nvPicPr>
          <p:cNvPr id="11" name="图形 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433" y="630885"/>
            <a:ext cx="228600" cy="443865"/>
          </a:xfrm>
          <a:prstGeom prst="rect">
            <a:avLst/>
          </a:prstGeom>
        </p:spPr>
      </p:pic>
      <p:grpSp>
        <p:nvGrpSpPr>
          <p:cNvPr id="15" name="组合 14"/>
          <p:cNvGrpSpPr/>
          <p:nvPr/>
        </p:nvGrpSpPr>
        <p:grpSpPr>
          <a:xfrm>
            <a:off x="-85062" y="21285"/>
            <a:ext cx="2838450" cy="1262062"/>
            <a:chOff x="472" y="306"/>
            <a:chExt cx="3821" cy="1986"/>
          </a:xfrm>
        </p:grpSpPr>
        <p:pic>
          <p:nvPicPr>
            <p:cNvPr id="16" name="图片 15" descr="编组 2"/>
            <p:cNvPicPr>
              <a:picLocks noChangeAspect="1"/>
            </p:cNvPicPr>
            <p:nvPr/>
          </p:nvPicPr>
          <p:blipFill>
            <a:blip r:embed="rId9"/>
            <a:stretch>
              <a:fillRect/>
            </a:stretch>
          </p:blipFill>
          <p:spPr>
            <a:xfrm>
              <a:off x="472" y="306"/>
              <a:ext cx="3821" cy="1986"/>
            </a:xfrm>
            <a:prstGeom prst="rect">
              <a:avLst/>
            </a:prstGeom>
            <a:noFill/>
            <a:ln w="9525">
              <a:noFill/>
            </a:ln>
          </p:spPr>
        </p:pic>
        <p:pic>
          <p:nvPicPr>
            <p:cNvPr id="17" name="图片 16" descr="lALPBFuNcg4cT0HNAjvNAzA_816_571"/>
            <p:cNvPicPr>
              <a:picLocks noChangeAspect="1"/>
            </p:cNvPicPr>
            <p:nvPr/>
          </p:nvPicPr>
          <p:blipFill>
            <a:blip r:embed="rId10"/>
            <a:stretch>
              <a:fillRect/>
            </a:stretch>
          </p:blipFill>
          <p:spPr>
            <a:xfrm>
              <a:off x="745" y="770"/>
              <a:ext cx="745" cy="521"/>
            </a:xfrm>
            <a:prstGeom prst="rect">
              <a:avLst/>
            </a:prstGeom>
            <a:noFill/>
            <a:ln w="9525">
              <a:noFill/>
            </a:ln>
          </p:spPr>
        </p:pic>
      </p:grpSp>
      <p:sp>
        <p:nvSpPr>
          <p:cNvPr id="18"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rot="17064275">
            <a:off x="248275" y="5384845"/>
            <a:ext cx="1080945" cy="1009934"/>
            <a:chOff x="1874874" y="2460978"/>
            <a:chExt cx="2194206" cy="2050062"/>
          </a:xfrm>
        </p:grpSpPr>
        <p:sp>
          <p:nvSpPr>
            <p:cNvPr id="3" name="椭圆 2"/>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4" name="椭圆 3"/>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2" name="矩形 11"/>
          <p:cNvSpPr/>
          <p:nvPr>
            <p:custDataLst>
              <p:tags r:id="rId4"/>
            </p:custDataLst>
          </p:nvPr>
        </p:nvSpPr>
        <p:spPr>
          <a:xfrm>
            <a:off x="2407920" y="271780"/>
            <a:ext cx="8286750" cy="6315075"/>
          </a:xfrm>
          <a:prstGeom prst="rect">
            <a:avLst/>
          </a:prstGeom>
          <a:noFill/>
          <a:ln w="2540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矩形 12"/>
          <p:cNvSpPr/>
          <p:nvPr>
            <p:custDataLst>
              <p:tags r:id="rId5"/>
            </p:custDataLst>
          </p:nvPr>
        </p:nvSpPr>
        <p:spPr>
          <a:xfrm>
            <a:off x="1221740" y="551180"/>
            <a:ext cx="140843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黑体" panose="02010609060101010101" charset="-122"/>
              <a:ea typeface="黑体" panose="02010609060101010101" charset="-122"/>
              <a:cs typeface="+mn-ea"/>
              <a:sym typeface="+mn-lt"/>
            </a:endParaRPr>
          </a:p>
        </p:txBody>
      </p:sp>
      <p:sp>
        <p:nvSpPr>
          <p:cNvPr id="14" name="Title 6"/>
          <p:cNvSpPr txBox="1"/>
          <p:nvPr>
            <p:custDataLst>
              <p:tags r:id="rId6"/>
            </p:custDataLst>
          </p:nvPr>
        </p:nvSpPr>
        <p:spPr>
          <a:xfrm>
            <a:off x="2556510" y="765175"/>
            <a:ext cx="8138160" cy="532765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There is an interesting exhibition next Sunday. </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Some of the paintings are made by some... </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The highlight of this exhibition is the... </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The exhibition will be on from.</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Admission:…..for adults'. For children….</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No photos or food and drink are allowed in the museum</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a:p>
            <a:pPr marL="514350" lvl="0" indent="-514350" algn="l" fontAlgn="ctr">
              <a:lnSpc>
                <a:spcPct val="130000"/>
              </a:lnSpc>
              <a:spcBef>
                <a:spcPts val="1000"/>
              </a:spcBef>
              <a:spcAft>
                <a:spcPts val="0"/>
              </a:spcAft>
              <a:buSzPct val="100000"/>
              <a:buFont typeface="+mj-lt"/>
              <a:buAutoNum type="arabicPeriod"/>
            </a:pPr>
            <a:r>
              <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rPr>
              <a:t>.Hope you will enjoy it.</a:t>
            </a:r>
            <a:endParaRPr lang="en-US" altLang="zh-CN"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微软雅黑" panose="020B0503020204020204" charset="-122"/>
            </a:endParaRPr>
          </a:p>
        </p:txBody>
      </p:sp>
      <p:pic>
        <p:nvPicPr>
          <p:cNvPr id="8" name="图形 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538" y="630885"/>
            <a:ext cx="228600" cy="443865"/>
          </a:xfrm>
          <a:prstGeom prst="rect">
            <a:avLst/>
          </a:prstGeom>
        </p:spPr>
      </p:pic>
      <p:pic>
        <p:nvPicPr>
          <p:cNvPr id="9" name="图形 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433" y="630885"/>
            <a:ext cx="228600" cy="443865"/>
          </a:xfrm>
          <a:prstGeom prst="rect">
            <a:avLst/>
          </a:prstGeom>
        </p:spPr>
      </p:pic>
      <p:grpSp>
        <p:nvGrpSpPr>
          <p:cNvPr id="10" name="组合 9"/>
          <p:cNvGrpSpPr/>
          <p:nvPr/>
        </p:nvGrpSpPr>
        <p:grpSpPr>
          <a:xfrm>
            <a:off x="-85062" y="21285"/>
            <a:ext cx="2838450" cy="1262062"/>
            <a:chOff x="472" y="306"/>
            <a:chExt cx="3821" cy="1986"/>
          </a:xfrm>
        </p:grpSpPr>
        <p:pic>
          <p:nvPicPr>
            <p:cNvPr id="11" name="图片 10" descr="编组 2"/>
            <p:cNvPicPr>
              <a:picLocks noChangeAspect="1"/>
            </p:cNvPicPr>
            <p:nvPr/>
          </p:nvPicPr>
          <p:blipFill>
            <a:blip r:embed="rId9"/>
            <a:stretch>
              <a:fillRect/>
            </a:stretch>
          </p:blipFill>
          <p:spPr>
            <a:xfrm>
              <a:off x="472" y="306"/>
              <a:ext cx="3821" cy="1986"/>
            </a:xfrm>
            <a:prstGeom prst="rect">
              <a:avLst/>
            </a:prstGeom>
            <a:noFill/>
            <a:ln w="9525">
              <a:noFill/>
            </a:ln>
          </p:spPr>
        </p:pic>
        <p:pic>
          <p:nvPicPr>
            <p:cNvPr id="15" name="图片 14" descr="lALPBFuNcg4cT0HNAjvNAzA_816_571"/>
            <p:cNvPicPr>
              <a:picLocks noChangeAspect="1"/>
            </p:cNvPicPr>
            <p:nvPr/>
          </p:nvPicPr>
          <p:blipFill>
            <a:blip r:embed="rId10"/>
            <a:stretch>
              <a:fillRect/>
            </a:stretch>
          </p:blipFill>
          <p:spPr>
            <a:xfrm>
              <a:off x="745" y="770"/>
              <a:ext cx="745" cy="521"/>
            </a:xfrm>
            <a:prstGeom prst="rect">
              <a:avLst/>
            </a:prstGeom>
            <a:noFill/>
            <a:ln w="9525">
              <a:noFill/>
            </a:ln>
          </p:spPr>
        </p:pic>
      </p:grpSp>
      <p:sp>
        <p:nvSpPr>
          <p:cNvPr id="16"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ustDataLst>
      <p:tags r:id="rId1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630" y="1362710"/>
            <a:ext cx="11750675" cy="5262245"/>
          </a:xfrm>
          <a:prstGeom prst="rect">
            <a:avLst/>
          </a:prstGeom>
        </p:spPr>
        <p:txBody>
          <a:bodyPr wrap="square">
            <a:spAutoFit/>
          </a:bodyPr>
          <a:lstStyle/>
          <a:p>
            <a:pPr>
              <a:lnSpc>
                <a:spcPct val="150000"/>
              </a:lnSpc>
            </a:pPr>
            <a:r>
              <a:rPr lang="en-US" altLang="zh-CN" sz="2800" dirty="0"/>
              <a:t>Exchange drafts with a partner. Use this checklist to give feedback on your partner draft.</a:t>
            </a:r>
            <a:endParaRPr lang="en-US" altLang="zh-CN" sz="2800" dirty="0"/>
          </a:p>
          <a:p>
            <a:pPr marL="914400" lvl="1" indent="-457200">
              <a:lnSpc>
                <a:spcPct val="150000"/>
              </a:lnSpc>
              <a:buFont typeface="Wingdings" panose="05000000000000000000" charset="0"/>
              <a:buChar char="ü"/>
            </a:pPr>
            <a:r>
              <a:rPr lang="en-US" altLang="zh-CN" sz="2800" dirty="0">
                <a:solidFill>
                  <a:schemeClr val="tx1"/>
                </a:solidFill>
              </a:rPr>
              <a:t>Is the announcement clear and to the point?</a:t>
            </a:r>
            <a:endParaRPr lang="en-US" altLang="zh-CN" sz="2800" dirty="0">
              <a:solidFill>
                <a:schemeClr val="tx1"/>
              </a:solidFill>
            </a:endParaRPr>
          </a:p>
          <a:p>
            <a:pPr marL="914400" lvl="1" indent="-457200">
              <a:lnSpc>
                <a:spcPct val="150000"/>
              </a:lnSpc>
              <a:buFont typeface="Wingdings" panose="05000000000000000000" charset="0"/>
              <a:buChar char="ü"/>
            </a:pPr>
            <a:r>
              <a:rPr lang="en-US" altLang="zh-CN" sz="2800" dirty="0">
                <a:solidFill>
                  <a:schemeClr val="tx1"/>
                </a:solidFill>
              </a:rPr>
              <a:t>Is all the necessary information about the exhibition and the trip included?</a:t>
            </a:r>
            <a:endParaRPr lang="en-US" altLang="zh-CN" sz="2800" dirty="0">
              <a:solidFill>
                <a:schemeClr val="tx1"/>
              </a:solidFill>
            </a:endParaRPr>
          </a:p>
          <a:p>
            <a:pPr marL="914400" lvl="1" indent="-457200">
              <a:lnSpc>
                <a:spcPct val="150000"/>
              </a:lnSpc>
              <a:buFont typeface="Wingdings" panose="05000000000000000000" charset="0"/>
              <a:buChar char="ü"/>
            </a:pPr>
            <a:r>
              <a:rPr lang="en-US" altLang="zh-CN" sz="2800" dirty="0">
                <a:solidFill>
                  <a:schemeClr val="tx1"/>
                </a:solidFill>
              </a:rPr>
              <a:t>Does the writer use correct grammar, punctuation, and spelling?</a:t>
            </a:r>
            <a:endParaRPr lang="en-US" altLang="zh-CN" sz="2800" dirty="0">
              <a:solidFill>
                <a:schemeClr val="tx1"/>
              </a:solidFill>
            </a:endParaRPr>
          </a:p>
          <a:p>
            <a:pPr marL="457200" indent="-457200">
              <a:lnSpc>
                <a:spcPct val="150000"/>
              </a:lnSpc>
            </a:pPr>
            <a:r>
              <a:rPr lang="en-US" altLang="zh-CN" sz="2800" dirty="0"/>
              <a:t>Get your draft back and revise it. Then put up your announcement in the classroom.</a:t>
            </a:r>
            <a:endParaRPr lang="en-US" altLang="zh-CN" sz="2800" dirty="0"/>
          </a:p>
        </p:txBody>
      </p:sp>
      <p:pic>
        <p:nvPicPr>
          <p:cNvPr id="3"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538" y="630885"/>
            <a:ext cx="228600" cy="443865"/>
          </a:xfrm>
          <a:prstGeom prst="rect">
            <a:avLst/>
          </a:prstGeom>
        </p:spPr>
      </p:pic>
      <p:pic>
        <p:nvPicPr>
          <p:cNvPr id="4"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27433" y="630885"/>
            <a:ext cx="228600" cy="443865"/>
          </a:xfrm>
          <a:prstGeom prst="rect">
            <a:avLst/>
          </a:prstGeom>
        </p:spPr>
      </p:pic>
      <p:grpSp>
        <p:nvGrpSpPr>
          <p:cNvPr id="5" name="组合 4"/>
          <p:cNvGrpSpPr/>
          <p:nvPr/>
        </p:nvGrpSpPr>
        <p:grpSpPr>
          <a:xfrm>
            <a:off x="-85062" y="21285"/>
            <a:ext cx="2838450" cy="1262062"/>
            <a:chOff x="472" y="306"/>
            <a:chExt cx="3821" cy="1986"/>
          </a:xfrm>
        </p:grpSpPr>
        <p:pic>
          <p:nvPicPr>
            <p:cNvPr id="6" name="图片 5"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7" name="图片 6"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8"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Language points</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transition>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734" y="1310311"/>
            <a:ext cx="11975185" cy="2784475"/>
          </a:xfrm>
          <a:prstGeom prst="rect">
            <a:avLst/>
          </a:prstGeom>
        </p:spPr>
        <p:txBody>
          <a:bodyPr wrap="square">
            <a:spAutoFit/>
          </a:bodyPr>
          <a:lstStyle/>
          <a:p>
            <a:pPr>
              <a:lnSpc>
                <a:spcPct val="125000"/>
              </a:lnSpc>
            </a:pPr>
            <a:r>
              <a:rPr lang="en-US" altLang="zh-CN" sz="2800" dirty="0"/>
              <a:t>2. Write your announcement based on your notes.</a:t>
            </a:r>
            <a:endParaRPr lang="en-US" altLang="zh-CN" sz="2800" dirty="0"/>
          </a:p>
          <a:p>
            <a:pPr lvl="1">
              <a:lnSpc>
                <a:spcPct val="125000"/>
              </a:lnSpc>
            </a:pPr>
            <a:r>
              <a:rPr lang="en-US" altLang="zh-CN" sz="2800" dirty="0"/>
              <a:t>To: ____________________</a:t>
            </a:r>
            <a:endParaRPr lang="en-US" altLang="zh-CN" sz="2800" dirty="0"/>
          </a:p>
          <a:p>
            <a:pPr lvl="1">
              <a:lnSpc>
                <a:spcPct val="125000"/>
              </a:lnSpc>
            </a:pPr>
            <a:r>
              <a:rPr lang="en-US" altLang="zh-CN" sz="2800" dirty="0"/>
              <a:t>From: __________________________</a:t>
            </a:r>
            <a:endParaRPr lang="en-US" altLang="zh-CN" sz="2800" dirty="0"/>
          </a:p>
          <a:p>
            <a:pPr lvl="1">
              <a:lnSpc>
                <a:spcPct val="125000"/>
              </a:lnSpc>
            </a:pPr>
            <a:r>
              <a:rPr lang="en-US" altLang="zh-CN" sz="2800" dirty="0"/>
              <a:t>Subject: On _________, we will go to see __________________.</a:t>
            </a:r>
            <a:endParaRPr lang="en-US" altLang="zh-CN" sz="2800" dirty="0"/>
          </a:p>
          <a:p>
            <a:pPr lvl="1">
              <a:lnSpc>
                <a:spcPct val="125000"/>
              </a:lnSpc>
            </a:pPr>
            <a:r>
              <a:rPr lang="en-US" altLang="zh-CN" sz="2800" dirty="0"/>
              <a:t>This exhibition is …</a:t>
            </a:r>
            <a:endParaRPr lang="en-US" altLang="zh-CN" sz="2800" dirty="0"/>
          </a:p>
        </p:txBody>
      </p:sp>
      <p:pic>
        <p:nvPicPr>
          <p:cNvPr id="3"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538" y="630885"/>
            <a:ext cx="228600" cy="443865"/>
          </a:xfrm>
          <a:prstGeom prst="rect">
            <a:avLst/>
          </a:prstGeom>
        </p:spPr>
      </p:pic>
      <p:pic>
        <p:nvPicPr>
          <p:cNvPr id="4"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27433" y="630885"/>
            <a:ext cx="228600" cy="443865"/>
          </a:xfrm>
          <a:prstGeom prst="rect">
            <a:avLst/>
          </a:prstGeom>
        </p:spPr>
      </p:pic>
      <p:grpSp>
        <p:nvGrpSpPr>
          <p:cNvPr id="5" name="组合 4"/>
          <p:cNvGrpSpPr/>
          <p:nvPr/>
        </p:nvGrpSpPr>
        <p:grpSpPr>
          <a:xfrm>
            <a:off x="-85062" y="21285"/>
            <a:ext cx="2603500" cy="1262062"/>
            <a:chOff x="472" y="306"/>
            <a:chExt cx="3821" cy="1986"/>
          </a:xfrm>
        </p:grpSpPr>
        <p:pic>
          <p:nvPicPr>
            <p:cNvPr id="6" name="图片 5" descr="编组 2"/>
            <p:cNvPicPr>
              <a:picLocks noChangeAspect="1"/>
            </p:cNvPicPr>
            <p:nvPr/>
          </p:nvPicPr>
          <p:blipFill>
            <a:blip r:embed="rId3"/>
            <a:stretch>
              <a:fillRect/>
            </a:stretch>
          </p:blipFill>
          <p:spPr>
            <a:xfrm>
              <a:off x="472" y="306"/>
              <a:ext cx="3821" cy="1986"/>
            </a:xfrm>
            <a:prstGeom prst="rect">
              <a:avLst/>
            </a:prstGeom>
            <a:noFill/>
            <a:ln w="9525">
              <a:noFill/>
            </a:ln>
          </p:spPr>
        </p:pic>
        <p:pic>
          <p:nvPicPr>
            <p:cNvPr id="7" name="图片 6" descr="lALPBFuNcg4cT0HNAjvNAzA_816_571"/>
            <p:cNvPicPr>
              <a:picLocks noChangeAspect="1"/>
            </p:cNvPicPr>
            <p:nvPr/>
          </p:nvPicPr>
          <p:blipFill>
            <a:blip r:embed="rId4"/>
            <a:stretch>
              <a:fillRect/>
            </a:stretch>
          </p:blipFill>
          <p:spPr>
            <a:xfrm>
              <a:off x="745" y="770"/>
              <a:ext cx="745" cy="521"/>
            </a:xfrm>
            <a:prstGeom prst="rect">
              <a:avLst/>
            </a:prstGeom>
            <a:noFill/>
            <a:ln w="9525">
              <a:noFill/>
            </a:ln>
          </p:spPr>
        </p:pic>
      </p:grpSp>
      <p:sp>
        <p:nvSpPr>
          <p:cNvPr id="8"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组合 23"/>
          <p:cNvGrpSpPr/>
          <p:nvPr userDrawn="1">
            <p:custDataLst>
              <p:tags r:id="rId1"/>
            </p:custDataLst>
          </p:nvPr>
        </p:nvGrpSpPr>
        <p:grpSpPr>
          <a:xfrm rot="17064275">
            <a:off x="248285" y="5384800"/>
            <a:ext cx="1080770" cy="1009650"/>
            <a:chOff x="1874874" y="2460978"/>
            <a:chExt cx="2194206" cy="2050062"/>
          </a:xfrm>
        </p:grpSpPr>
        <p:sp>
          <p:nvSpPr>
            <p:cNvPr id="25" name="椭圆 24"/>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6" name="椭圆 25"/>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9" name="文本框 18"/>
          <p:cNvSpPr txBox="1"/>
          <p:nvPr>
            <p:custDataLst>
              <p:tags r:id="rId4"/>
            </p:custDataLst>
          </p:nvPr>
        </p:nvSpPr>
        <p:spPr>
          <a:xfrm>
            <a:off x="1752600" y="1444625"/>
            <a:ext cx="8839200"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An Art Exhibition Announcement</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sp>
        <p:nvSpPr>
          <p:cNvPr id="20" name="Title 6"/>
          <p:cNvSpPr txBox="1"/>
          <p:nvPr>
            <p:custDataLst>
              <p:tags r:id="rId5"/>
            </p:custDataLst>
          </p:nvPr>
        </p:nvSpPr>
        <p:spPr>
          <a:xfrm>
            <a:off x="1295400" y="2335530"/>
            <a:ext cx="10643870" cy="365633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Hello,everyone ! We will go to see an exhibition next Sunday.The exhibition is about some paintings by several famous painters.</a:t>
            </a:r>
            <a:br>
              <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br>
            <a:r>
              <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The highlight of the exhibition is one painting created by Tang Yin.It is recognized that Tang Yin is one of the greatest artists China has ever known.</a:t>
            </a:r>
            <a:endPar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4" name="组合 3"/>
          <p:cNvGrpSpPr/>
          <p:nvPr>
            <p:custDataLst>
              <p:tags r:id="rId6"/>
            </p:custDataLst>
          </p:nvPr>
        </p:nvGrpSpPr>
        <p:grpSpPr>
          <a:xfrm>
            <a:off x="457200" y="457200"/>
            <a:ext cx="11277600" cy="5943600"/>
            <a:chOff x="720" y="720"/>
            <a:chExt cx="17760" cy="9360"/>
          </a:xfrm>
        </p:grpSpPr>
        <p:sp>
          <p:nvSpPr>
            <p:cNvPr id="5" name="图形 11"/>
            <p:cNvSpPr/>
            <p:nvPr>
              <p:custDataLst>
                <p:tags r:id="rId7"/>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6" name="图形 11"/>
            <p:cNvSpPr/>
            <p:nvPr>
              <p:custDataLst>
                <p:tags r:id="rId8"/>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7" name="直接连接符 6"/>
            <p:cNvCxnSpPr/>
            <p:nvPr>
              <p:custDataLst>
                <p:tags r:id="rId9"/>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8" name="直接连接符 7"/>
            <p:cNvCxnSpPr/>
            <p:nvPr>
              <p:custDataLst>
                <p:tags r:id="rId10"/>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0" name="直接连接符 9"/>
            <p:cNvCxnSpPr/>
            <p:nvPr>
              <p:custDataLst>
                <p:tags r:id="rId11"/>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2"/>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2" name="图形 11"/>
            <p:cNvSpPr/>
            <p:nvPr>
              <p:custDataLst>
                <p:tags r:id="rId13"/>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3" name="直接连接符 12"/>
            <p:cNvCxnSpPr/>
            <p:nvPr>
              <p:custDataLst>
                <p:tags r:id="rId14"/>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4" name="图形 11"/>
            <p:cNvSpPr/>
            <p:nvPr>
              <p:custDataLst>
                <p:tags r:id="rId15"/>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5" name="图形 11"/>
            <p:cNvSpPr/>
            <p:nvPr>
              <p:custDataLst>
                <p:tags r:id="rId16"/>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6" name="直接连接符 15"/>
            <p:cNvCxnSpPr/>
            <p:nvPr>
              <p:custDataLst>
                <p:tags r:id="rId17"/>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7" name="直接连接符 16"/>
            <p:cNvCxnSpPr/>
            <p:nvPr>
              <p:custDataLst>
                <p:tags r:id="rId18"/>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8" name="直接连接符 17"/>
            <p:cNvCxnSpPr/>
            <p:nvPr>
              <p:custDataLst>
                <p:tags r:id="rId19"/>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1" name="图形 11"/>
            <p:cNvSpPr/>
            <p:nvPr>
              <p:custDataLst>
                <p:tags r:id="rId20"/>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22" name="图形 11"/>
            <p:cNvSpPr/>
            <p:nvPr>
              <p:custDataLst>
                <p:tags r:id="rId21"/>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23" name="直接连接符 22"/>
            <p:cNvCxnSpPr/>
            <p:nvPr>
              <p:custDataLst>
                <p:tags r:id="rId22"/>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23"/>
            </p:custDataLst>
          </p:nvPr>
        </p:nvSpPr>
        <p:spPr>
          <a:xfrm>
            <a:off x="762000" y="844550"/>
            <a:ext cx="2705735"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范文</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pic>
        <p:nvPicPr>
          <p:cNvPr id="27" name="图形 1"/>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4538" y="630885"/>
            <a:ext cx="228600" cy="443865"/>
          </a:xfrm>
          <a:prstGeom prst="rect">
            <a:avLst/>
          </a:prstGeom>
        </p:spPr>
      </p:pic>
      <p:pic>
        <p:nvPicPr>
          <p:cNvPr id="28" name="图形 2"/>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7433" y="630885"/>
            <a:ext cx="228600" cy="443865"/>
          </a:xfrm>
          <a:prstGeom prst="rect">
            <a:avLst/>
          </a:prstGeom>
        </p:spPr>
      </p:pic>
      <p:grpSp>
        <p:nvGrpSpPr>
          <p:cNvPr id="29" name="组合 28"/>
          <p:cNvGrpSpPr/>
          <p:nvPr/>
        </p:nvGrpSpPr>
        <p:grpSpPr>
          <a:xfrm>
            <a:off x="-85062" y="21285"/>
            <a:ext cx="2603500" cy="1262062"/>
            <a:chOff x="472" y="306"/>
            <a:chExt cx="3821" cy="1986"/>
          </a:xfrm>
        </p:grpSpPr>
        <p:pic>
          <p:nvPicPr>
            <p:cNvPr id="30" name="图片 29" descr="编组 2"/>
            <p:cNvPicPr>
              <a:picLocks noChangeAspect="1"/>
            </p:cNvPicPr>
            <p:nvPr/>
          </p:nvPicPr>
          <p:blipFill>
            <a:blip r:embed="rId26"/>
            <a:stretch>
              <a:fillRect/>
            </a:stretch>
          </p:blipFill>
          <p:spPr>
            <a:xfrm>
              <a:off x="472" y="306"/>
              <a:ext cx="3821" cy="1986"/>
            </a:xfrm>
            <a:prstGeom prst="rect">
              <a:avLst/>
            </a:prstGeom>
            <a:noFill/>
            <a:ln w="9525">
              <a:noFill/>
            </a:ln>
          </p:spPr>
        </p:pic>
        <p:pic>
          <p:nvPicPr>
            <p:cNvPr id="31" name="图片 30" descr="lALPBFuNcg4cT0HNAjvNAzA_816_571"/>
            <p:cNvPicPr>
              <a:picLocks noChangeAspect="1"/>
            </p:cNvPicPr>
            <p:nvPr/>
          </p:nvPicPr>
          <p:blipFill>
            <a:blip r:embed="rId27"/>
            <a:stretch>
              <a:fillRect/>
            </a:stretch>
          </p:blipFill>
          <p:spPr>
            <a:xfrm>
              <a:off x="745" y="770"/>
              <a:ext cx="745" cy="521"/>
            </a:xfrm>
            <a:prstGeom prst="rect">
              <a:avLst/>
            </a:prstGeom>
            <a:noFill/>
            <a:ln w="9525">
              <a:noFill/>
            </a:ln>
          </p:spPr>
        </p:pic>
      </p:grpSp>
      <p:sp>
        <p:nvSpPr>
          <p:cNvPr id="32"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ustDataLst>
      <p:tags r:id="rId28"/>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组合 23"/>
          <p:cNvGrpSpPr/>
          <p:nvPr userDrawn="1">
            <p:custDataLst>
              <p:tags r:id="rId1"/>
            </p:custDataLst>
          </p:nvPr>
        </p:nvGrpSpPr>
        <p:grpSpPr>
          <a:xfrm rot="17064275">
            <a:off x="248285" y="5384800"/>
            <a:ext cx="1080770" cy="1009650"/>
            <a:chOff x="1874874" y="2460978"/>
            <a:chExt cx="2194206" cy="2050062"/>
          </a:xfrm>
        </p:grpSpPr>
        <p:sp>
          <p:nvSpPr>
            <p:cNvPr id="25" name="椭圆 24"/>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6" name="椭圆 25"/>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9" name="文本框 18"/>
          <p:cNvSpPr txBox="1"/>
          <p:nvPr>
            <p:custDataLst>
              <p:tags r:id="rId4"/>
            </p:custDataLst>
          </p:nvPr>
        </p:nvSpPr>
        <p:spPr>
          <a:xfrm>
            <a:off x="1752600" y="1444625"/>
            <a:ext cx="8839200"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An Art Exhibition Announcement</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sp>
        <p:nvSpPr>
          <p:cNvPr id="20" name="Title 6"/>
          <p:cNvSpPr txBox="1"/>
          <p:nvPr>
            <p:custDataLst>
              <p:tags r:id="rId5"/>
            </p:custDataLst>
          </p:nvPr>
        </p:nvSpPr>
        <p:spPr>
          <a:xfrm>
            <a:off x="1357630" y="1981835"/>
            <a:ext cx="10643870" cy="365633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200000"/>
              </a:lnSpc>
              <a:spcBef>
                <a:spcPts val="0"/>
              </a:spcBef>
              <a:spcAft>
                <a:spcPts val="800"/>
              </a:spcAft>
              <a:buSzPct val="100000"/>
              <a:buFont typeface="Wingdings" panose="05000000000000000000" charset="0"/>
              <a:buNone/>
            </a:pPr>
            <a:r>
              <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Though the painting is over 500 years old , it looks as fresh and full of life as the day it was created.We will enjoy some other paintings, which are also very famous.</a:t>
            </a:r>
            <a:endPar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4" name="组合 3"/>
          <p:cNvGrpSpPr/>
          <p:nvPr>
            <p:custDataLst>
              <p:tags r:id="rId6"/>
            </p:custDataLst>
          </p:nvPr>
        </p:nvGrpSpPr>
        <p:grpSpPr>
          <a:xfrm>
            <a:off x="457200" y="457200"/>
            <a:ext cx="11277600" cy="5943600"/>
            <a:chOff x="720" y="720"/>
            <a:chExt cx="17760" cy="9360"/>
          </a:xfrm>
        </p:grpSpPr>
        <p:sp>
          <p:nvSpPr>
            <p:cNvPr id="5" name="图形 11"/>
            <p:cNvSpPr/>
            <p:nvPr>
              <p:custDataLst>
                <p:tags r:id="rId7"/>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6" name="图形 11"/>
            <p:cNvSpPr/>
            <p:nvPr>
              <p:custDataLst>
                <p:tags r:id="rId8"/>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7" name="直接连接符 6"/>
            <p:cNvCxnSpPr/>
            <p:nvPr>
              <p:custDataLst>
                <p:tags r:id="rId9"/>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8" name="直接连接符 7"/>
            <p:cNvCxnSpPr/>
            <p:nvPr>
              <p:custDataLst>
                <p:tags r:id="rId10"/>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0" name="直接连接符 9"/>
            <p:cNvCxnSpPr/>
            <p:nvPr>
              <p:custDataLst>
                <p:tags r:id="rId11"/>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2"/>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2" name="图形 11"/>
            <p:cNvSpPr/>
            <p:nvPr>
              <p:custDataLst>
                <p:tags r:id="rId13"/>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3" name="直接连接符 12"/>
            <p:cNvCxnSpPr/>
            <p:nvPr>
              <p:custDataLst>
                <p:tags r:id="rId14"/>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4" name="图形 11"/>
            <p:cNvSpPr/>
            <p:nvPr>
              <p:custDataLst>
                <p:tags r:id="rId15"/>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5" name="图形 11"/>
            <p:cNvSpPr/>
            <p:nvPr>
              <p:custDataLst>
                <p:tags r:id="rId16"/>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6" name="直接连接符 15"/>
            <p:cNvCxnSpPr/>
            <p:nvPr>
              <p:custDataLst>
                <p:tags r:id="rId17"/>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7" name="直接连接符 16"/>
            <p:cNvCxnSpPr/>
            <p:nvPr>
              <p:custDataLst>
                <p:tags r:id="rId18"/>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8" name="直接连接符 17"/>
            <p:cNvCxnSpPr/>
            <p:nvPr>
              <p:custDataLst>
                <p:tags r:id="rId19"/>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1" name="图形 11"/>
            <p:cNvSpPr/>
            <p:nvPr>
              <p:custDataLst>
                <p:tags r:id="rId20"/>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22" name="图形 11"/>
            <p:cNvSpPr/>
            <p:nvPr>
              <p:custDataLst>
                <p:tags r:id="rId21"/>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23" name="直接连接符 22"/>
            <p:cNvCxnSpPr/>
            <p:nvPr>
              <p:custDataLst>
                <p:tags r:id="rId22"/>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23"/>
            </p:custDataLst>
          </p:nvPr>
        </p:nvSpPr>
        <p:spPr>
          <a:xfrm>
            <a:off x="762000" y="844550"/>
            <a:ext cx="2705735"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范文</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pic>
        <p:nvPicPr>
          <p:cNvPr id="27" name="图形 1"/>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4538" y="630885"/>
            <a:ext cx="228600" cy="443865"/>
          </a:xfrm>
          <a:prstGeom prst="rect">
            <a:avLst/>
          </a:prstGeom>
        </p:spPr>
      </p:pic>
      <p:pic>
        <p:nvPicPr>
          <p:cNvPr id="28" name="图形 2"/>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7433" y="630885"/>
            <a:ext cx="228600" cy="443865"/>
          </a:xfrm>
          <a:prstGeom prst="rect">
            <a:avLst/>
          </a:prstGeom>
        </p:spPr>
      </p:pic>
      <p:grpSp>
        <p:nvGrpSpPr>
          <p:cNvPr id="29" name="组合 28"/>
          <p:cNvGrpSpPr/>
          <p:nvPr/>
        </p:nvGrpSpPr>
        <p:grpSpPr>
          <a:xfrm>
            <a:off x="-85062" y="21285"/>
            <a:ext cx="2603500" cy="1262062"/>
            <a:chOff x="472" y="306"/>
            <a:chExt cx="3821" cy="1986"/>
          </a:xfrm>
        </p:grpSpPr>
        <p:pic>
          <p:nvPicPr>
            <p:cNvPr id="30" name="图片 29" descr="编组 2"/>
            <p:cNvPicPr>
              <a:picLocks noChangeAspect="1"/>
            </p:cNvPicPr>
            <p:nvPr/>
          </p:nvPicPr>
          <p:blipFill>
            <a:blip r:embed="rId26"/>
            <a:stretch>
              <a:fillRect/>
            </a:stretch>
          </p:blipFill>
          <p:spPr>
            <a:xfrm>
              <a:off x="472" y="306"/>
              <a:ext cx="3821" cy="1986"/>
            </a:xfrm>
            <a:prstGeom prst="rect">
              <a:avLst/>
            </a:prstGeom>
            <a:noFill/>
            <a:ln w="9525">
              <a:noFill/>
            </a:ln>
          </p:spPr>
        </p:pic>
        <p:pic>
          <p:nvPicPr>
            <p:cNvPr id="31" name="图片 30" descr="lALPBFuNcg4cT0HNAjvNAzA_816_571"/>
            <p:cNvPicPr>
              <a:picLocks noChangeAspect="1"/>
            </p:cNvPicPr>
            <p:nvPr/>
          </p:nvPicPr>
          <p:blipFill>
            <a:blip r:embed="rId27"/>
            <a:stretch>
              <a:fillRect/>
            </a:stretch>
          </p:blipFill>
          <p:spPr>
            <a:xfrm>
              <a:off x="745" y="770"/>
              <a:ext cx="745" cy="521"/>
            </a:xfrm>
            <a:prstGeom prst="rect">
              <a:avLst/>
            </a:prstGeom>
            <a:noFill/>
            <a:ln w="9525">
              <a:noFill/>
            </a:ln>
          </p:spPr>
        </p:pic>
      </p:grpSp>
      <p:sp>
        <p:nvSpPr>
          <p:cNvPr id="32"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ustDataLst>
      <p:tags r:id="rId28"/>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组合 23"/>
          <p:cNvGrpSpPr/>
          <p:nvPr userDrawn="1">
            <p:custDataLst>
              <p:tags r:id="rId1"/>
            </p:custDataLst>
          </p:nvPr>
        </p:nvGrpSpPr>
        <p:grpSpPr>
          <a:xfrm rot="17064275">
            <a:off x="248275" y="5384845"/>
            <a:ext cx="1080945" cy="1009934"/>
            <a:chOff x="1874874" y="2460978"/>
            <a:chExt cx="2194206" cy="2050062"/>
          </a:xfrm>
        </p:grpSpPr>
        <p:sp>
          <p:nvSpPr>
            <p:cNvPr id="25" name="椭圆 24"/>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26" name="椭圆 25"/>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9" name="文本框 18"/>
          <p:cNvSpPr txBox="1"/>
          <p:nvPr>
            <p:custDataLst>
              <p:tags r:id="rId4"/>
            </p:custDataLst>
          </p:nvPr>
        </p:nvSpPr>
        <p:spPr>
          <a:xfrm>
            <a:off x="1478883" y="1327768"/>
            <a:ext cx="8839264"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An Art Exhibition Announcement</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sp>
        <p:nvSpPr>
          <p:cNvPr id="20" name="Title 6"/>
          <p:cNvSpPr txBox="1"/>
          <p:nvPr>
            <p:custDataLst>
              <p:tags r:id="rId5"/>
            </p:custDataLst>
          </p:nvPr>
        </p:nvSpPr>
        <p:spPr>
          <a:xfrm>
            <a:off x="1478915" y="2316480"/>
            <a:ext cx="9743440" cy="400367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50000"/>
              </a:lnSpc>
              <a:spcBef>
                <a:spcPts val="0"/>
              </a:spcBef>
              <a:spcAft>
                <a:spcPts val="800"/>
              </a:spcAft>
              <a:buSzPct val="100000"/>
              <a:buFont typeface="Wingdings" panose="05000000000000000000" charset="0"/>
              <a:buNone/>
            </a:pPr>
            <a:r>
              <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rPr>
              <a:t>No one will be admitted into the exhibition after 4: 30 p.m.and no photos or food and drink are allowed in the museum.We willget there by bus and please wait at the school gate at7 : 00 a.m.next Sunday.Have fun!</a:t>
            </a:r>
            <a:endPar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0" lvl="0" indent="-285750" algn="l" fontAlgn="ctr">
              <a:lnSpc>
                <a:spcPct val="200000"/>
              </a:lnSpc>
              <a:spcBef>
                <a:spcPts val="0"/>
              </a:spcBef>
              <a:spcAft>
                <a:spcPts val="800"/>
              </a:spcAft>
              <a:buSzPct val="100000"/>
              <a:buFont typeface="Wingdings" panose="05000000000000000000" charset="0"/>
              <a:buNone/>
            </a:pPr>
            <a:endParaRPr lang="zh-CN" altLang="en-US" sz="2800" spc="18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4" name="组合 3"/>
          <p:cNvGrpSpPr/>
          <p:nvPr>
            <p:custDataLst>
              <p:tags r:id="rId6"/>
            </p:custDataLst>
          </p:nvPr>
        </p:nvGrpSpPr>
        <p:grpSpPr>
          <a:xfrm>
            <a:off x="457200" y="457200"/>
            <a:ext cx="11277600" cy="5943600"/>
            <a:chOff x="720" y="720"/>
            <a:chExt cx="17760" cy="9360"/>
          </a:xfrm>
        </p:grpSpPr>
        <p:sp>
          <p:nvSpPr>
            <p:cNvPr id="5" name="图形 11"/>
            <p:cNvSpPr/>
            <p:nvPr>
              <p:custDataLst>
                <p:tags r:id="rId7"/>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6" name="图形 11"/>
            <p:cNvSpPr/>
            <p:nvPr>
              <p:custDataLst>
                <p:tags r:id="rId8"/>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7" name="直接连接符 6"/>
            <p:cNvCxnSpPr/>
            <p:nvPr>
              <p:custDataLst>
                <p:tags r:id="rId9"/>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8" name="直接连接符 7"/>
            <p:cNvCxnSpPr/>
            <p:nvPr>
              <p:custDataLst>
                <p:tags r:id="rId10"/>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0" name="直接连接符 9"/>
            <p:cNvCxnSpPr/>
            <p:nvPr>
              <p:custDataLst>
                <p:tags r:id="rId11"/>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2"/>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2" name="图形 11"/>
            <p:cNvSpPr/>
            <p:nvPr>
              <p:custDataLst>
                <p:tags r:id="rId13"/>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3" name="直接连接符 12"/>
            <p:cNvCxnSpPr/>
            <p:nvPr>
              <p:custDataLst>
                <p:tags r:id="rId14"/>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4" name="图形 11"/>
            <p:cNvSpPr/>
            <p:nvPr>
              <p:custDataLst>
                <p:tags r:id="rId15"/>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15" name="图形 11"/>
            <p:cNvSpPr/>
            <p:nvPr>
              <p:custDataLst>
                <p:tags r:id="rId16"/>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16" name="直接连接符 15"/>
            <p:cNvCxnSpPr/>
            <p:nvPr>
              <p:custDataLst>
                <p:tags r:id="rId17"/>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7" name="直接连接符 16"/>
            <p:cNvCxnSpPr/>
            <p:nvPr>
              <p:custDataLst>
                <p:tags r:id="rId18"/>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8" name="直接连接符 17"/>
            <p:cNvCxnSpPr/>
            <p:nvPr>
              <p:custDataLst>
                <p:tags r:id="rId19"/>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1" name="图形 11"/>
            <p:cNvSpPr/>
            <p:nvPr>
              <p:custDataLst>
                <p:tags r:id="rId20"/>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sp>
          <p:nvSpPr>
            <p:cNvPr id="22" name="图形 11"/>
            <p:cNvSpPr/>
            <p:nvPr>
              <p:custDataLst>
                <p:tags r:id="rId21"/>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charset="-122"/>
                <a:ea typeface="黑体" panose="02010609060101010101" charset="-122"/>
              </a:endParaRPr>
            </a:p>
          </p:txBody>
        </p:sp>
        <p:cxnSp>
          <p:nvCxnSpPr>
            <p:cNvPr id="23" name="直接连接符 22"/>
            <p:cNvCxnSpPr/>
            <p:nvPr>
              <p:custDataLst>
                <p:tags r:id="rId22"/>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23"/>
            </p:custDataLst>
          </p:nvPr>
        </p:nvSpPr>
        <p:spPr>
          <a:xfrm>
            <a:off x="729615" y="609600"/>
            <a:ext cx="2705735" cy="112776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rPr>
              <a:t>范文</a:t>
            </a:r>
            <a:endParaRPr lang="zh-CN" altLang="en-US" sz="2800" b="1" spc="200">
              <a:solidFill>
                <a:schemeClr val="accent1"/>
              </a:solidFill>
              <a:latin typeface="Times New Roman" panose="02020603050405020304" pitchFamily="18" charset="0"/>
              <a:ea typeface="黑体" panose="02010609060101010101" charset="-122"/>
              <a:cs typeface="Times New Roman" panose="02020603050405020304" pitchFamily="18" charset="0"/>
            </a:endParaRPr>
          </a:p>
        </p:txBody>
      </p:sp>
      <p:pic>
        <p:nvPicPr>
          <p:cNvPr id="28" name="图形 1"/>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4538" y="630885"/>
            <a:ext cx="228600" cy="443865"/>
          </a:xfrm>
          <a:prstGeom prst="rect">
            <a:avLst/>
          </a:prstGeom>
        </p:spPr>
      </p:pic>
      <p:pic>
        <p:nvPicPr>
          <p:cNvPr id="29" name="图形 2"/>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7433" y="630885"/>
            <a:ext cx="228600" cy="443865"/>
          </a:xfrm>
          <a:prstGeom prst="rect">
            <a:avLst/>
          </a:prstGeom>
        </p:spPr>
      </p:pic>
      <p:grpSp>
        <p:nvGrpSpPr>
          <p:cNvPr id="30" name="组合 29"/>
          <p:cNvGrpSpPr/>
          <p:nvPr/>
        </p:nvGrpSpPr>
        <p:grpSpPr>
          <a:xfrm>
            <a:off x="-85062" y="21285"/>
            <a:ext cx="2603500" cy="1262062"/>
            <a:chOff x="472" y="306"/>
            <a:chExt cx="3821" cy="1986"/>
          </a:xfrm>
        </p:grpSpPr>
        <p:pic>
          <p:nvPicPr>
            <p:cNvPr id="31" name="图片 30" descr="编组 2"/>
            <p:cNvPicPr>
              <a:picLocks noChangeAspect="1"/>
            </p:cNvPicPr>
            <p:nvPr/>
          </p:nvPicPr>
          <p:blipFill>
            <a:blip r:embed="rId26"/>
            <a:stretch>
              <a:fillRect/>
            </a:stretch>
          </p:blipFill>
          <p:spPr>
            <a:xfrm>
              <a:off x="472" y="306"/>
              <a:ext cx="3821" cy="1986"/>
            </a:xfrm>
            <a:prstGeom prst="rect">
              <a:avLst/>
            </a:prstGeom>
            <a:noFill/>
            <a:ln w="9525">
              <a:noFill/>
            </a:ln>
          </p:spPr>
        </p:pic>
        <p:pic>
          <p:nvPicPr>
            <p:cNvPr id="32" name="图片 31" descr="lALPBFuNcg4cT0HNAjvNAzA_816_571"/>
            <p:cNvPicPr>
              <a:picLocks noChangeAspect="1"/>
            </p:cNvPicPr>
            <p:nvPr/>
          </p:nvPicPr>
          <p:blipFill>
            <a:blip r:embed="rId27"/>
            <a:stretch>
              <a:fillRect/>
            </a:stretch>
          </p:blipFill>
          <p:spPr>
            <a:xfrm>
              <a:off x="745" y="770"/>
              <a:ext cx="745" cy="521"/>
            </a:xfrm>
            <a:prstGeom prst="rect">
              <a:avLst/>
            </a:prstGeom>
            <a:noFill/>
            <a:ln w="9525">
              <a:noFill/>
            </a:ln>
          </p:spPr>
        </p:pic>
      </p:grpSp>
      <p:sp>
        <p:nvSpPr>
          <p:cNvPr id="33"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ustDataLst>
      <p:tags r:id="rId28"/>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3"/>
          <p:cNvSpPr/>
          <p:nvPr>
            <p:custDataLst>
              <p:tags r:id="rId1"/>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标题 6"/>
          <p:cNvSpPr>
            <a:spLocks noGrp="1"/>
          </p:cNvSpPr>
          <p:nvPr>
            <p:ph type="title"/>
            <p:custDataLst>
              <p:tags r:id="rId2"/>
            </p:custDataLst>
          </p:nvPr>
        </p:nvSpPr>
        <p:spPr/>
        <p:txBody>
          <a:bodyPr/>
          <a:lstStyle/>
          <a:p>
            <a:pPr marL="0" indent="0" algn="l">
              <a:lnSpc>
                <a:spcPct val="120000"/>
              </a:lnSpc>
              <a:spcBef>
                <a:spcPts val="0"/>
              </a:spcBef>
              <a:spcAft>
                <a:spcPts val="0"/>
              </a:spcAft>
              <a:buSzPct val="100000"/>
              <a:buNone/>
            </a:pPr>
            <a:r>
              <a:rPr lang="en-US" altLang="zh-CN" sz="3600" dirty="0">
                <a:solidFill>
                  <a:schemeClr val="accent1"/>
                </a:solidFill>
                <a:ea typeface="微软雅黑" panose="020B0503020204020204" charset="-122"/>
                <a:sym typeface="+mn-lt"/>
              </a:rPr>
              <a:t>Reading</a:t>
            </a:r>
            <a:endParaRPr lang="en-US" altLang="zh-CN" sz="3600" dirty="0">
              <a:solidFill>
                <a:schemeClr val="accent1"/>
              </a:solidFill>
              <a:ea typeface="微软雅黑" panose="020B0503020204020204" charset="-122"/>
              <a:sym typeface="+mn-lt"/>
            </a:endParaRPr>
          </a:p>
        </p:txBody>
      </p:sp>
      <p:sp>
        <p:nvSpPr>
          <p:cNvPr id="9" name="文本占位符 8"/>
          <p:cNvSpPr>
            <a:spLocks noGrp="1"/>
          </p:cNvSpPr>
          <p:nvPr>
            <p:ph type="body" idx="1"/>
            <p:custDataLst>
              <p:tags r:id="rId3"/>
            </p:custDataLst>
          </p:nvPr>
        </p:nvSpPr>
        <p:spPr/>
        <p:txBody>
          <a:bodyPr/>
          <a:lstStyle/>
          <a:p>
            <a:r>
              <a:rPr lang="en-US" altLang="zh-CN">
                <a:solidFill>
                  <a:schemeClr val="dk1"/>
                </a:solidFill>
                <a:ea typeface="微软雅黑" panose="020B0503020204020204" charset="-122"/>
              </a:rPr>
              <a:t>Write down!</a:t>
            </a:r>
            <a:endParaRPr lang="en-US" altLang="zh-CN">
              <a:solidFill>
                <a:schemeClr val="dk1"/>
              </a:solidFill>
              <a:ea typeface="微软雅黑" panose="020B0503020204020204" charset="-122"/>
            </a:endParaRPr>
          </a:p>
        </p:txBody>
      </p:sp>
      <p:sp>
        <p:nvSpPr>
          <p:cNvPr id="4" name="文本框 2"/>
          <p:cNvSpPr txBox="1">
            <a:spLocks noChangeArrowheads="1"/>
          </p:cNvSpPr>
          <p:nvPr>
            <p:custDataLst>
              <p:tags r:id="rId4"/>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02</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2" name="文本框 11"/>
          <p:cNvSpPr txBox="1">
            <a:spLocks noChangeArrowheads="1"/>
          </p:cNvSpPr>
          <p:nvPr>
            <p:custDataLst>
              <p:tags r:id="rId5"/>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grpSp>
        <p:nvGrpSpPr>
          <p:cNvPr id="8" name="组合 7"/>
          <p:cNvGrpSpPr/>
          <p:nvPr/>
        </p:nvGrpSpPr>
        <p:grpSpPr>
          <a:xfrm>
            <a:off x="104775" y="101362"/>
            <a:ext cx="2838450" cy="1262062"/>
            <a:chOff x="472" y="306"/>
            <a:chExt cx="3821" cy="1986"/>
          </a:xfrm>
        </p:grpSpPr>
        <p:pic>
          <p:nvPicPr>
            <p:cNvPr id="10" name="图片 9" descr="编组 2"/>
            <p:cNvPicPr>
              <a:picLocks noChangeAspect="1"/>
            </p:cNvPicPr>
            <p:nvPr/>
          </p:nvPicPr>
          <p:blipFill>
            <a:blip r:embed="rId6"/>
            <a:stretch>
              <a:fillRect/>
            </a:stretch>
          </p:blipFill>
          <p:spPr>
            <a:xfrm>
              <a:off x="472" y="306"/>
              <a:ext cx="3821" cy="1986"/>
            </a:xfrm>
            <a:prstGeom prst="rect">
              <a:avLst/>
            </a:prstGeom>
            <a:noFill/>
            <a:ln w="9525">
              <a:noFill/>
            </a:ln>
          </p:spPr>
        </p:pic>
        <p:pic>
          <p:nvPicPr>
            <p:cNvPr id="11" name="图片 10" descr="lALPBFuNcg4cT0HNAjvNAzA_816_571"/>
            <p:cNvPicPr>
              <a:picLocks noChangeAspect="1"/>
            </p:cNvPicPr>
            <p:nvPr/>
          </p:nvPicPr>
          <p:blipFill>
            <a:blip r:embed="rId7"/>
            <a:stretch>
              <a:fillRect/>
            </a:stretch>
          </p:blipFill>
          <p:spPr>
            <a:xfrm>
              <a:off x="745" y="770"/>
              <a:ext cx="745" cy="521"/>
            </a:xfrm>
            <a:prstGeom prst="rect">
              <a:avLst/>
            </a:prstGeom>
            <a:noFill/>
            <a:ln w="9525">
              <a:noFill/>
            </a:ln>
          </p:spPr>
        </p:pic>
      </p:grpSp>
      <p:sp>
        <p:nvSpPr>
          <p:cNvPr id="12"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4722779" y="2983865"/>
            <a:ext cx="6039836" cy="798023"/>
          </a:xfrm>
        </p:spPr>
        <p:txBody>
          <a:bodyPr/>
          <a:lstStyle/>
          <a:p>
            <a:pPr marL="0" indent="0" algn="l">
              <a:lnSpc>
                <a:spcPct val="120000"/>
              </a:lnSpc>
              <a:spcBef>
                <a:spcPts val="0"/>
              </a:spcBef>
              <a:spcAft>
                <a:spcPts val="0"/>
              </a:spcAft>
              <a:buSzPct val="100000"/>
              <a:buNone/>
            </a:pPr>
            <a:r>
              <a:rPr lang="en-GB" altLang="zh-CN" sz="3600" dirty="0">
                <a:solidFill>
                  <a:schemeClr val="accent1"/>
                </a:solidFill>
                <a:ea typeface="微软雅黑" panose="020B0503020204020204" charset="-122"/>
                <a:sym typeface="+mn-lt"/>
              </a:rPr>
              <a:t>Practice</a:t>
            </a:r>
            <a:endParaRPr lang="en-GB" altLang="zh-CN" sz="3600" dirty="0">
              <a:solidFill>
                <a:schemeClr val="accent1"/>
              </a:solidFill>
              <a:ea typeface="微软雅黑" panose="020B0503020204020204" charset="-122"/>
              <a:sym typeface="+mn-lt"/>
            </a:endParaRPr>
          </a:p>
        </p:txBody>
      </p:sp>
      <p:sp>
        <p:nvSpPr>
          <p:cNvPr id="2"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3" name="文本框 2"/>
          <p:cNvSpPr txBox="1">
            <a:spLocks noChangeArrowheads="1"/>
          </p:cNvSpPr>
          <p:nvPr>
            <p:custDataLst>
              <p:tags r:id="rId3"/>
            </p:custDataLst>
          </p:nvPr>
        </p:nvSpPr>
        <p:spPr bwMode="auto">
          <a:xfrm>
            <a:off x="2848619" y="2767300"/>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fontScale="6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algn="ctr" eaLnBrk="1" hangingPunct="1">
              <a:buNone/>
            </a:pPr>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Part4</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6" name="圆角矩形 13"/>
          <p:cNvSpPr/>
          <p:nvPr>
            <p:custDataLst>
              <p:tags r:id="rId4"/>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文本框 2"/>
          <p:cNvSpPr txBox="1">
            <a:spLocks noChangeArrowheads="1"/>
          </p:cNvSpPr>
          <p:nvPr>
            <p:custDataLst>
              <p:tags r:id="rId5"/>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04</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8" name="文本框 11"/>
          <p:cNvSpPr txBox="1">
            <a:spLocks noChangeArrowheads="1"/>
          </p:cNvSpPr>
          <p:nvPr>
            <p:custDataLst>
              <p:tags r:id="rId6"/>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pic>
        <p:nvPicPr>
          <p:cNvPr id="1027" name="图片 2" descr="图层 0"/>
          <p:cNvPicPr>
            <a:picLocks noChangeAspect="1"/>
          </p:cNvPicPr>
          <p:nvPr userDrawn="1"/>
        </p:nvPicPr>
        <p:blipFill>
          <a:blip r:embed="rId7"/>
          <a:stretch>
            <a:fillRect/>
          </a:stretch>
        </p:blipFill>
        <p:spPr>
          <a:xfrm>
            <a:off x="8237538" y="5600700"/>
            <a:ext cx="3630612" cy="882650"/>
          </a:xfrm>
          <a:prstGeom prst="rect">
            <a:avLst/>
          </a:prstGeom>
          <a:noFill/>
          <a:ln w="9525">
            <a:noFill/>
          </a:ln>
        </p:spPr>
      </p:pic>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a:off x="427956" y="1485041"/>
            <a:ext cx="414670" cy="414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矩形 14"/>
          <p:cNvSpPr/>
          <p:nvPr>
            <p:custDataLst>
              <p:tags r:id="rId2"/>
            </p:custDataLst>
          </p:nvPr>
        </p:nvSpPr>
        <p:spPr>
          <a:xfrm>
            <a:off x="11360002" y="6293812"/>
            <a:ext cx="414670" cy="414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矩形 15"/>
          <p:cNvSpPr/>
          <p:nvPr>
            <p:custDataLst>
              <p:tags r:id="rId3"/>
            </p:custDataLst>
          </p:nvPr>
        </p:nvSpPr>
        <p:spPr>
          <a:xfrm>
            <a:off x="-635" y="1183640"/>
            <a:ext cx="12492990" cy="5837555"/>
          </a:xfrm>
          <a:prstGeom prst="rect">
            <a:avLst/>
          </a:prstGeom>
          <a:solidFill>
            <a:schemeClr val="accent2">
              <a:lumMod val="20000"/>
              <a:lumOff val="80000"/>
            </a:schemeClr>
          </a:solidFill>
          <a:ln w="19050" cap="flat" cmpd="sng" algn="ctr">
            <a:noFill/>
            <a:prstDash val="solid"/>
            <a:miter lim="800000"/>
          </a:ln>
          <a:effectLst/>
          <a:extLst>
            <a:ext uri="{91240B29-F687-4F45-9708-019B960494DF}">
              <a14:hiddenLine xmlns:a14="http://schemas.microsoft.com/office/drawing/2010/main" w="19050">
                <a:solidFill>
                  <a:schemeClr val="accent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nvGrpSpPr>
          <p:cNvPr id="27" name="组合 26"/>
          <p:cNvGrpSpPr>
            <a:grpSpLocks noChangeAspect="1"/>
          </p:cNvGrpSpPr>
          <p:nvPr>
            <p:custDataLst>
              <p:tags r:id="rId4"/>
            </p:custDataLst>
          </p:nvPr>
        </p:nvGrpSpPr>
        <p:grpSpPr>
          <a:xfrm>
            <a:off x="10974628" y="772883"/>
            <a:ext cx="592709" cy="517200"/>
            <a:chOff x="3213087" y="1347855"/>
            <a:chExt cx="723914" cy="631689"/>
          </a:xfrm>
          <a:solidFill>
            <a:schemeClr val="accent1">
              <a:lumMod val="40000"/>
              <a:lumOff val="60000"/>
            </a:schemeClr>
          </a:solidFill>
        </p:grpSpPr>
        <p:sp>
          <p:nvSpPr>
            <p:cNvPr id="28" name="任意多边形: 形状 10"/>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29" name="任意多边形: 形状 11"/>
            <p:cNvSpPr>
              <a:spLocks noChangeAspect="1"/>
            </p:cNvSpPr>
            <p:nvPr>
              <p:custDataLst>
                <p:tags r:id="rId6"/>
              </p:custDataLst>
            </p:nvPr>
          </p:nvSpPr>
          <p:spPr>
            <a:xfrm>
              <a:off x="3625706" y="1347856"/>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ea"/>
                <a:sym typeface="+mn-lt"/>
              </a:endParaRPr>
            </a:p>
          </p:txBody>
        </p:sp>
      </p:grpSp>
      <p:sp>
        <p:nvSpPr>
          <p:cNvPr id="30" name="标题 2"/>
          <p:cNvSpPr>
            <a:spLocks noGrp="1"/>
          </p:cNvSpPr>
          <p:nvPr>
            <p:custDataLst>
              <p:tags r:id="rId7"/>
            </p:custDataLst>
          </p:nvPr>
        </p:nvSpPr>
        <p:spPr>
          <a:xfrm>
            <a:off x="644279" y="1056798"/>
            <a:ext cx="10852237" cy="787004"/>
          </a:xfrm>
          <a:prstGeom prst="rect">
            <a:avLst/>
          </a:prstGeom>
        </p:spPr>
        <p:txBody>
          <a:bodyPr vert="horz" lIns="91440" tIns="45720" rIns="91440" bIns="45720" rtlCol="0" anchor="ctr">
            <a:normAutofit fontScale="87500" lnSpcReduction="10000"/>
          </a:bodyPr>
          <a:lstStyle>
            <a:lvl1pPr algn="l" defTabSz="914400" rtl="0" eaLnBrk="1" latinLnBrk="0" hangingPunct="1">
              <a:lnSpc>
                <a:spcPct val="150000"/>
              </a:lnSpc>
              <a:spcBef>
                <a:spcPct val="0"/>
              </a:spcBef>
              <a:buNone/>
              <a:defRPr sz="3600" b="1" kern="1200">
                <a:solidFill>
                  <a:schemeClr val="accent1"/>
                </a:solidFill>
                <a:latin typeface="+mj-lt"/>
                <a:ea typeface="+mj-ea"/>
                <a:cs typeface="+mj-cs"/>
              </a:defRPr>
            </a:lvl1pPr>
          </a:lstStyle>
          <a:p>
            <a:r>
              <a:rPr lang="en-US"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rPr>
              <a:t>After reading the passage，please fill in the following blanks.</a:t>
            </a:r>
            <a:endParaRPr lang="zh-CN"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endParaRPr>
          </a:p>
          <a:p>
            <a:endParaRPr lang="zh-CN"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endParaRPr>
          </a:p>
        </p:txBody>
      </p:sp>
      <p:sp>
        <p:nvSpPr>
          <p:cNvPr id="31" name="文本占位符 6"/>
          <p:cNvSpPr>
            <a:spLocks noGrp="1"/>
          </p:cNvSpPr>
          <p:nvPr>
            <p:custDataLst>
              <p:tags r:id="rId8"/>
            </p:custDataLst>
          </p:nvPr>
        </p:nvSpPr>
        <p:spPr>
          <a:xfrm>
            <a:off x="508592" y="1564641"/>
            <a:ext cx="11123613" cy="46995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dirty="0">
                <a:solidFill>
                  <a:schemeClr val="dk1"/>
                </a:solidFill>
                <a:latin typeface="Times New Roman" panose="02020603050405020304" pitchFamily="18" charset="0"/>
                <a:ea typeface="微软雅黑" panose="020B0503020204020204" charset="-122"/>
                <a:sym typeface="+mn-lt"/>
              </a:rPr>
              <a:t>A new exhibition, “From Shang to Qing: Chinese Art Through the Ages” will be on in the Richfield Museum of Fine Art. The items include bronze bowls, ceramic _____(vase), jade sculptures and ink wash paints. The goal is ________(display) the Chinese artistic genius from ancient times. The highlight of this exhibition is the painting ________(call) Clearing After Snow on a Mountain Pass, one of the great works of Tang Yin, ____ gained recognition as one of the _________(great) artists China has ever known.</a:t>
            </a:r>
            <a:endParaRPr lang="en-US" altLang="zh-CN" dirty="0">
              <a:solidFill>
                <a:schemeClr val="dk1"/>
              </a:solidFill>
              <a:latin typeface="Times New Roman" panose="02020603050405020304" pitchFamily="18" charset="0"/>
              <a:ea typeface="微软雅黑" panose="020B0503020204020204" charset="-122"/>
              <a:sym typeface="+mn-lt"/>
            </a:endParaRPr>
          </a:p>
        </p:txBody>
      </p:sp>
      <p:sp>
        <p:nvSpPr>
          <p:cNvPr id="32" name="TextBox 19"/>
          <p:cNvSpPr txBox="1"/>
          <p:nvPr/>
        </p:nvSpPr>
        <p:spPr>
          <a:xfrm>
            <a:off x="9551942" y="2578735"/>
            <a:ext cx="981710" cy="40011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000" b="1" dirty="0">
                <a:solidFill>
                  <a:srgbClr val="FF0000"/>
                </a:solidFill>
                <a:latin typeface="Times New Roman" panose="02020603050405020304" pitchFamily="18" charset="0"/>
                <a:ea typeface="微软雅黑" panose="020B0503020204020204" charset="-122"/>
              </a:rPr>
              <a:t>vases </a:t>
            </a:r>
            <a:endParaRPr lang="en-US" altLang="zh-CN" sz="2000" b="1" dirty="0">
              <a:solidFill>
                <a:srgbClr val="FF0000"/>
              </a:solidFill>
              <a:latin typeface="Times New Roman" panose="02020603050405020304" pitchFamily="18" charset="0"/>
              <a:ea typeface="微软雅黑" panose="020B0503020204020204" charset="-122"/>
            </a:endParaRPr>
          </a:p>
        </p:txBody>
      </p:sp>
      <p:sp>
        <p:nvSpPr>
          <p:cNvPr id="33" name="TextBox 20"/>
          <p:cNvSpPr txBox="1"/>
          <p:nvPr/>
        </p:nvSpPr>
        <p:spPr>
          <a:xfrm>
            <a:off x="6455263" y="3359150"/>
            <a:ext cx="1852891" cy="40011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000" b="1" dirty="0">
                <a:solidFill>
                  <a:srgbClr val="FF0000"/>
                </a:solidFill>
                <a:latin typeface="Times New Roman" panose="02020603050405020304" pitchFamily="18" charset="0"/>
                <a:ea typeface="微软雅黑" panose="020B0503020204020204" charset="-122"/>
              </a:rPr>
              <a:t>to display </a:t>
            </a:r>
            <a:endParaRPr lang="en-US" altLang="zh-CN" sz="2000" b="1" dirty="0">
              <a:solidFill>
                <a:srgbClr val="FF0000"/>
              </a:solidFill>
              <a:latin typeface="Times New Roman" panose="02020603050405020304" pitchFamily="18" charset="0"/>
              <a:ea typeface="微软雅黑" panose="020B0503020204020204" charset="-122"/>
            </a:endParaRPr>
          </a:p>
        </p:txBody>
      </p:sp>
      <p:sp>
        <p:nvSpPr>
          <p:cNvPr id="34" name="TextBox 21"/>
          <p:cNvSpPr txBox="1"/>
          <p:nvPr/>
        </p:nvSpPr>
        <p:spPr>
          <a:xfrm>
            <a:off x="9743711" y="4054475"/>
            <a:ext cx="1752805" cy="40011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000" b="1" dirty="0">
                <a:solidFill>
                  <a:srgbClr val="FF0000"/>
                </a:solidFill>
                <a:latin typeface="Times New Roman" panose="02020603050405020304" pitchFamily="18" charset="0"/>
                <a:ea typeface="微软雅黑" panose="020B0503020204020204" charset="-122"/>
              </a:rPr>
              <a:t>called </a:t>
            </a:r>
            <a:endParaRPr lang="en-US" altLang="zh-CN" sz="2000" b="1" dirty="0">
              <a:solidFill>
                <a:srgbClr val="FF0000"/>
              </a:solidFill>
              <a:latin typeface="Times New Roman" panose="02020603050405020304" pitchFamily="18" charset="0"/>
              <a:ea typeface="微软雅黑" panose="020B0503020204020204" charset="-122"/>
            </a:endParaRPr>
          </a:p>
        </p:txBody>
      </p:sp>
      <p:sp>
        <p:nvSpPr>
          <p:cNvPr id="35" name="TextBox 22"/>
          <p:cNvSpPr txBox="1"/>
          <p:nvPr/>
        </p:nvSpPr>
        <p:spPr>
          <a:xfrm>
            <a:off x="10034542" y="4839970"/>
            <a:ext cx="1006949" cy="40011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000" b="1">
                <a:solidFill>
                  <a:srgbClr val="FF0000"/>
                </a:solidFill>
                <a:latin typeface="Times New Roman" panose="02020603050405020304" pitchFamily="18" charset="0"/>
                <a:ea typeface="微软雅黑" panose="020B0503020204020204" charset="-122"/>
              </a:rPr>
              <a:t>who </a:t>
            </a:r>
            <a:endParaRPr lang="en-US" altLang="zh-CN" sz="2000" b="1">
              <a:solidFill>
                <a:srgbClr val="FF0000"/>
              </a:solidFill>
              <a:latin typeface="Times New Roman" panose="02020603050405020304" pitchFamily="18" charset="0"/>
              <a:ea typeface="微软雅黑" panose="020B0503020204020204" charset="-122"/>
            </a:endParaRPr>
          </a:p>
        </p:txBody>
      </p:sp>
      <p:sp>
        <p:nvSpPr>
          <p:cNvPr id="36" name="TextBox 23"/>
          <p:cNvSpPr txBox="1"/>
          <p:nvPr/>
        </p:nvSpPr>
        <p:spPr>
          <a:xfrm>
            <a:off x="4687842" y="5483860"/>
            <a:ext cx="1867686" cy="40011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000" b="1" dirty="0">
                <a:solidFill>
                  <a:srgbClr val="FF0000"/>
                </a:solidFill>
                <a:latin typeface="Times New Roman" panose="02020603050405020304" pitchFamily="18" charset="0"/>
                <a:ea typeface="微软雅黑" panose="020B0503020204020204" charset="-122"/>
              </a:rPr>
              <a:t>greatest </a:t>
            </a:r>
            <a:endParaRPr lang="en-US" altLang="zh-CN" sz="2000" b="1" dirty="0">
              <a:solidFill>
                <a:srgbClr val="FF0000"/>
              </a:solidFill>
              <a:latin typeface="Times New Roman" panose="02020603050405020304" pitchFamily="18" charset="0"/>
              <a:ea typeface="微软雅黑" panose="020B0503020204020204" charset="-122"/>
            </a:endParaRPr>
          </a:p>
        </p:txBody>
      </p:sp>
      <p:pic>
        <p:nvPicPr>
          <p:cNvPr id="17" name="图形 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538" y="630885"/>
            <a:ext cx="228600" cy="443865"/>
          </a:xfrm>
          <a:prstGeom prst="rect">
            <a:avLst/>
          </a:prstGeom>
        </p:spPr>
      </p:pic>
      <p:pic>
        <p:nvPicPr>
          <p:cNvPr id="18" name="图形 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7433" y="630885"/>
            <a:ext cx="228600" cy="443865"/>
          </a:xfrm>
          <a:prstGeom prst="rect">
            <a:avLst/>
          </a:prstGeom>
        </p:spPr>
      </p:pic>
      <p:grpSp>
        <p:nvGrpSpPr>
          <p:cNvPr id="19" name="组合 18"/>
          <p:cNvGrpSpPr/>
          <p:nvPr/>
        </p:nvGrpSpPr>
        <p:grpSpPr>
          <a:xfrm>
            <a:off x="-85062" y="21285"/>
            <a:ext cx="2603500" cy="1262062"/>
            <a:chOff x="472" y="306"/>
            <a:chExt cx="3821" cy="1986"/>
          </a:xfrm>
        </p:grpSpPr>
        <p:pic>
          <p:nvPicPr>
            <p:cNvPr id="20" name="图片 19"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21" name="图片 20"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2"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7" name="组合 36"/>
          <p:cNvGrpSpPr/>
          <p:nvPr userDrawn="1">
            <p:custDataLst>
              <p:tags r:id="rId1"/>
            </p:custDataLst>
          </p:nvPr>
        </p:nvGrpSpPr>
        <p:grpSpPr>
          <a:xfrm rot="17064275">
            <a:off x="112385" y="5043850"/>
            <a:ext cx="1080945" cy="1009934"/>
            <a:chOff x="1874874" y="2460978"/>
            <a:chExt cx="2194206" cy="2050062"/>
          </a:xfrm>
        </p:grpSpPr>
        <p:sp>
          <p:nvSpPr>
            <p:cNvPr id="38" name="椭圆 37"/>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9" name="椭圆 38"/>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3" name="矩形 12"/>
          <p:cNvSpPr/>
          <p:nvPr>
            <p:custDataLst>
              <p:tags r:id="rId4"/>
            </p:custDataLst>
          </p:nvPr>
        </p:nvSpPr>
        <p:spPr>
          <a:xfrm>
            <a:off x="7385016" y="5222016"/>
            <a:ext cx="414670" cy="414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黑体" panose="02010609060101010101" charset="-122"/>
              <a:ea typeface="黑体" panose="02010609060101010101" charset="-122"/>
              <a:cs typeface="+mn-ea"/>
              <a:sym typeface="+mn-lt"/>
            </a:endParaRPr>
          </a:p>
        </p:txBody>
      </p:sp>
      <p:sp>
        <p:nvSpPr>
          <p:cNvPr id="15" name="矩形 14"/>
          <p:cNvSpPr/>
          <p:nvPr>
            <p:custDataLst>
              <p:tags r:id="rId5"/>
            </p:custDataLst>
          </p:nvPr>
        </p:nvSpPr>
        <p:spPr>
          <a:xfrm>
            <a:off x="11360002" y="6293812"/>
            <a:ext cx="414670" cy="414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矩形 15"/>
          <p:cNvSpPr/>
          <p:nvPr>
            <p:custDataLst>
              <p:tags r:id="rId6"/>
            </p:custDataLst>
          </p:nvPr>
        </p:nvSpPr>
        <p:spPr>
          <a:xfrm>
            <a:off x="-309245" y="1573530"/>
            <a:ext cx="12967335" cy="5284470"/>
          </a:xfrm>
          <a:prstGeom prst="rect">
            <a:avLst/>
          </a:prstGeom>
          <a:solidFill>
            <a:schemeClr val="tx2"/>
          </a:solidFill>
          <a:ln w="19050" cap="flat" cmpd="sng" algn="ctr">
            <a:noFill/>
            <a:prstDash val="solid"/>
            <a:miter lim="800000"/>
          </a:ln>
          <a:effectLst/>
          <a:extLst>
            <a:ext uri="{91240B29-F687-4F45-9708-019B960494DF}">
              <a14:hiddenLine xmlns:a14="http://schemas.microsoft.com/office/drawing/2010/main" w="19050">
                <a:solidFill>
                  <a:schemeClr val="accent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nvGrpSpPr>
          <p:cNvPr id="27" name="组合 26"/>
          <p:cNvGrpSpPr>
            <a:grpSpLocks noChangeAspect="1"/>
          </p:cNvGrpSpPr>
          <p:nvPr>
            <p:custDataLst>
              <p:tags r:id="rId7"/>
            </p:custDataLst>
          </p:nvPr>
        </p:nvGrpSpPr>
        <p:grpSpPr>
          <a:xfrm>
            <a:off x="10974628" y="772883"/>
            <a:ext cx="592709" cy="517200"/>
            <a:chOff x="3213087" y="1347855"/>
            <a:chExt cx="723914" cy="631689"/>
          </a:xfrm>
          <a:solidFill>
            <a:schemeClr val="accent1">
              <a:lumMod val="40000"/>
              <a:lumOff val="60000"/>
            </a:schemeClr>
          </a:solidFill>
        </p:grpSpPr>
        <p:sp>
          <p:nvSpPr>
            <p:cNvPr id="28" name="任意多边形: 形状 10"/>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29" name="任意多边形: 形状 11"/>
            <p:cNvSpPr>
              <a:spLocks noChangeAspect="1"/>
            </p:cNvSpPr>
            <p:nvPr>
              <p:custDataLst>
                <p:tags r:id="rId9"/>
              </p:custDataLst>
            </p:nvPr>
          </p:nvSpPr>
          <p:spPr>
            <a:xfrm>
              <a:off x="3625706" y="1347856"/>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ea"/>
                <a:sym typeface="+mn-lt"/>
              </a:endParaRPr>
            </a:p>
          </p:txBody>
        </p:sp>
      </p:grpSp>
      <p:sp>
        <p:nvSpPr>
          <p:cNvPr id="30" name="标题 2"/>
          <p:cNvSpPr>
            <a:spLocks noGrp="1"/>
          </p:cNvSpPr>
          <p:nvPr>
            <p:custDataLst>
              <p:tags r:id="rId10"/>
            </p:custDataLst>
          </p:nvPr>
        </p:nvSpPr>
        <p:spPr>
          <a:xfrm>
            <a:off x="669679" y="987444"/>
            <a:ext cx="10852237" cy="787004"/>
          </a:xfrm>
          <a:prstGeom prst="rect">
            <a:avLst/>
          </a:prstGeom>
        </p:spPr>
        <p:txBody>
          <a:bodyPr vert="horz" lIns="91440" tIns="45720" rIns="91440" bIns="45720" rtlCol="0" anchor="ctr">
            <a:normAutofit fontScale="87500" lnSpcReduction="10000"/>
          </a:bodyPr>
          <a:lstStyle>
            <a:lvl1pPr algn="l" defTabSz="914400" rtl="0" eaLnBrk="1" latinLnBrk="0" hangingPunct="1">
              <a:lnSpc>
                <a:spcPct val="150000"/>
              </a:lnSpc>
              <a:spcBef>
                <a:spcPct val="0"/>
              </a:spcBef>
              <a:buNone/>
              <a:defRPr sz="3600" b="1" kern="1200">
                <a:solidFill>
                  <a:schemeClr val="accent1"/>
                </a:solidFill>
                <a:latin typeface="+mj-lt"/>
                <a:ea typeface="+mj-ea"/>
                <a:cs typeface="+mj-cs"/>
              </a:defRPr>
            </a:lvl1pPr>
          </a:lstStyle>
          <a:p>
            <a:r>
              <a:rPr lang="en-US"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rPr>
              <a:t>After reading the passage</a:t>
            </a:r>
            <a:r>
              <a:rPr lang="zh-CN" altLang="en-US" dirty="0">
                <a:solidFill>
                  <a:schemeClr val="accent1"/>
                </a:solidFill>
                <a:latin typeface="Times New Roman" panose="02020603050405020304" pitchFamily="18" charset="0"/>
                <a:ea typeface="微软雅黑" panose="020B0503020204020204" charset="-122"/>
                <a:cs typeface="黑体" panose="02010609060101010101" charset="-122"/>
                <a:sym typeface="+mn-lt"/>
              </a:rPr>
              <a:t>，</a:t>
            </a:r>
            <a:r>
              <a:rPr lang="en-US"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rPr>
              <a:t> please fill in the following blanks.</a:t>
            </a:r>
            <a:endParaRPr lang="zh-CN"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endParaRPr>
          </a:p>
          <a:p>
            <a:endParaRPr lang="zh-CN" altLang="zh-CN" dirty="0">
              <a:solidFill>
                <a:schemeClr val="accent1"/>
              </a:solidFill>
              <a:latin typeface="Times New Roman" panose="02020603050405020304" pitchFamily="18" charset="0"/>
              <a:ea typeface="微软雅黑" panose="020B0503020204020204" charset="-122"/>
              <a:cs typeface="黑体" panose="02010609060101010101" charset="-122"/>
              <a:sym typeface="+mn-lt"/>
            </a:endParaRPr>
          </a:p>
        </p:txBody>
      </p:sp>
      <p:sp>
        <p:nvSpPr>
          <p:cNvPr id="31" name="文本占位符 6"/>
          <p:cNvSpPr>
            <a:spLocks noGrp="1"/>
          </p:cNvSpPr>
          <p:nvPr>
            <p:custDataLst>
              <p:tags r:id="rId11"/>
            </p:custDataLst>
          </p:nvPr>
        </p:nvSpPr>
        <p:spPr>
          <a:xfrm>
            <a:off x="533992" y="1289686"/>
            <a:ext cx="11123613" cy="46995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dirty="0">
                <a:solidFill>
                  <a:schemeClr val="dk1"/>
                </a:solidFill>
                <a:latin typeface="Times New Roman" panose="02020603050405020304" pitchFamily="18" charset="0"/>
                <a:ea typeface="微软雅黑" panose="020B0503020204020204" charset="-122"/>
                <a:sym typeface="+mn-lt"/>
              </a:rPr>
              <a:t>A collection of nearly 100 bronze objects from the Shang Dynasty is eye-catching as well, some of which are thought _______________ (come) from the collection of Emperor Qianlong, ______ great admirer of Shang Dynasty bronze. Many fine examples of Tang Dynasty sculptures will be ___ display, too. These works were intended ________(spread) Buddhism and they are of exceptional beauty and quality. The exhibition will transport you to another time with ____ (it) amazing collection of works.</a:t>
            </a:r>
            <a:endParaRPr lang="en-US" altLang="zh-CN" dirty="0">
              <a:solidFill>
                <a:schemeClr val="dk1"/>
              </a:solidFill>
              <a:latin typeface="Times New Roman" panose="02020603050405020304" pitchFamily="18" charset="0"/>
              <a:ea typeface="微软雅黑" panose="020B0503020204020204" charset="-122"/>
              <a:sym typeface="+mn-lt"/>
            </a:endParaRPr>
          </a:p>
        </p:txBody>
      </p:sp>
      <p:sp>
        <p:nvSpPr>
          <p:cNvPr id="32" name="TextBox 24"/>
          <p:cNvSpPr txBox="1"/>
          <p:nvPr/>
        </p:nvSpPr>
        <p:spPr>
          <a:xfrm>
            <a:off x="4449751" y="2291250"/>
            <a:ext cx="4849882"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dirty="0">
                <a:solidFill>
                  <a:srgbClr val="FF0000"/>
                </a:solidFill>
                <a:latin typeface="Times New Roman" panose="02020603050405020304" pitchFamily="18" charset="0"/>
                <a:ea typeface="微软雅黑" panose="020B0503020204020204" charset="-122"/>
              </a:rPr>
              <a:t>to have come </a:t>
            </a:r>
            <a:endParaRPr lang="en-US" altLang="zh-CN" sz="2400" b="1" dirty="0">
              <a:solidFill>
                <a:srgbClr val="FF0000"/>
              </a:solidFill>
              <a:latin typeface="Times New Roman" panose="02020603050405020304" pitchFamily="18" charset="0"/>
              <a:ea typeface="微软雅黑" panose="020B0503020204020204" charset="-122"/>
            </a:endParaRPr>
          </a:p>
        </p:txBody>
      </p:sp>
      <p:sp>
        <p:nvSpPr>
          <p:cNvPr id="33" name="TextBox 25"/>
          <p:cNvSpPr txBox="1"/>
          <p:nvPr/>
        </p:nvSpPr>
        <p:spPr>
          <a:xfrm>
            <a:off x="2064986" y="3075443"/>
            <a:ext cx="1623848"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a:solidFill>
                  <a:srgbClr val="FF0000"/>
                </a:solidFill>
                <a:latin typeface="Times New Roman" panose="02020603050405020304" pitchFamily="18" charset="0"/>
                <a:ea typeface="微软雅黑" panose="020B0503020204020204" charset="-122"/>
              </a:rPr>
              <a:t>a </a:t>
            </a:r>
            <a:endParaRPr lang="en-US" altLang="zh-CN" sz="2400" b="1">
              <a:solidFill>
                <a:srgbClr val="FF0000"/>
              </a:solidFill>
              <a:latin typeface="Times New Roman" panose="02020603050405020304" pitchFamily="18" charset="0"/>
              <a:ea typeface="微软雅黑" panose="020B0503020204020204" charset="-122"/>
            </a:endParaRPr>
          </a:p>
        </p:txBody>
      </p:sp>
      <p:sp>
        <p:nvSpPr>
          <p:cNvPr id="34" name="TextBox 26"/>
          <p:cNvSpPr txBox="1"/>
          <p:nvPr/>
        </p:nvSpPr>
        <p:spPr>
          <a:xfrm>
            <a:off x="3983801" y="3784796"/>
            <a:ext cx="1623848"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dirty="0">
                <a:solidFill>
                  <a:srgbClr val="FF0000"/>
                </a:solidFill>
                <a:latin typeface="Times New Roman" panose="02020603050405020304" pitchFamily="18" charset="0"/>
                <a:ea typeface="微软雅黑" panose="020B0503020204020204" charset="-122"/>
              </a:rPr>
              <a:t>on</a:t>
            </a:r>
            <a:endParaRPr lang="en-US" altLang="zh-CN" sz="2400" b="1" dirty="0">
              <a:solidFill>
                <a:srgbClr val="FF0000"/>
              </a:solidFill>
              <a:latin typeface="Times New Roman" panose="02020603050405020304" pitchFamily="18" charset="0"/>
              <a:ea typeface="微软雅黑" panose="020B0503020204020204" charset="-122"/>
            </a:endParaRPr>
          </a:p>
        </p:txBody>
      </p:sp>
      <p:sp>
        <p:nvSpPr>
          <p:cNvPr id="35" name="TextBox 27"/>
          <p:cNvSpPr txBox="1"/>
          <p:nvPr/>
        </p:nvSpPr>
        <p:spPr>
          <a:xfrm>
            <a:off x="9378917" y="3784430"/>
            <a:ext cx="1623848"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a:solidFill>
                  <a:srgbClr val="FF0000"/>
                </a:solidFill>
                <a:latin typeface="Times New Roman" panose="02020603050405020304" pitchFamily="18" charset="0"/>
                <a:ea typeface="微软雅黑" panose="020B0503020204020204" charset="-122"/>
              </a:rPr>
              <a:t>to spread </a:t>
            </a:r>
            <a:endParaRPr lang="en-US" altLang="zh-CN" sz="2400" b="1">
              <a:solidFill>
                <a:srgbClr val="FF0000"/>
              </a:solidFill>
              <a:latin typeface="Times New Roman" panose="02020603050405020304" pitchFamily="18" charset="0"/>
              <a:ea typeface="微软雅黑" panose="020B0503020204020204" charset="-122"/>
            </a:endParaRPr>
          </a:p>
        </p:txBody>
      </p:sp>
      <p:sp>
        <p:nvSpPr>
          <p:cNvPr id="36" name="TextBox 28"/>
          <p:cNvSpPr txBox="1"/>
          <p:nvPr/>
        </p:nvSpPr>
        <p:spPr>
          <a:xfrm>
            <a:off x="3767600" y="5176707"/>
            <a:ext cx="1623848"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dirty="0">
                <a:solidFill>
                  <a:srgbClr val="FF0000"/>
                </a:solidFill>
                <a:latin typeface="Times New Roman" panose="02020603050405020304" pitchFamily="18" charset="0"/>
                <a:ea typeface="微软雅黑" panose="020B0503020204020204" charset="-122"/>
              </a:rPr>
              <a:t>its </a:t>
            </a:r>
            <a:endParaRPr lang="en-US" altLang="zh-CN" sz="2400" b="1" dirty="0">
              <a:solidFill>
                <a:srgbClr val="FF0000"/>
              </a:solidFill>
              <a:latin typeface="Times New Roman" panose="02020603050405020304" pitchFamily="18" charset="0"/>
              <a:ea typeface="微软雅黑" panose="020B0503020204020204" charset="-122"/>
            </a:endParaRPr>
          </a:p>
        </p:txBody>
      </p:sp>
      <p:pic>
        <p:nvPicPr>
          <p:cNvPr id="18" name="图形 1"/>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4538" y="630885"/>
            <a:ext cx="228600" cy="443865"/>
          </a:xfrm>
          <a:prstGeom prst="rect">
            <a:avLst/>
          </a:prstGeom>
        </p:spPr>
      </p:pic>
      <p:pic>
        <p:nvPicPr>
          <p:cNvPr id="19" name="图形 2"/>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7433" y="630885"/>
            <a:ext cx="228600" cy="443865"/>
          </a:xfrm>
          <a:prstGeom prst="rect">
            <a:avLst/>
          </a:prstGeom>
        </p:spPr>
      </p:pic>
      <p:grpSp>
        <p:nvGrpSpPr>
          <p:cNvPr id="20" name="组合 19"/>
          <p:cNvGrpSpPr/>
          <p:nvPr/>
        </p:nvGrpSpPr>
        <p:grpSpPr>
          <a:xfrm>
            <a:off x="-85062" y="21285"/>
            <a:ext cx="2603500" cy="1262062"/>
            <a:chOff x="472" y="306"/>
            <a:chExt cx="3821" cy="1986"/>
          </a:xfrm>
        </p:grpSpPr>
        <p:pic>
          <p:nvPicPr>
            <p:cNvPr id="21" name="图片 20" descr="编组 2"/>
            <p:cNvPicPr>
              <a:picLocks noChangeAspect="1"/>
            </p:cNvPicPr>
            <p:nvPr/>
          </p:nvPicPr>
          <p:blipFill>
            <a:blip r:embed="rId14"/>
            <a:stretch>
              <a:fillRect/>
            </a:stretch>
          </p:blipFill>
          <p:spPr>
            <a:xfrm>
              <a:off x="472" y="306"/>
              <a:ext cx="3821" cy="1986"/>
            </a:xfrm>
            <a:prstGeom prst="rect">
              <a:avLst/>
            </a:prstGeom>
            <a:noFill/>
            <a:ln w="9525">
              <a:noFill/>
            </a:ln>
          </p:spPr>
        </p:pic>
        <p:pic>
          <p:nvPicPr>
            <p:cNvPr id="22" name="图片 21" descr="lALPBFuNcg4cT0HNAjvNAzA_816_571"/>
            <p:cNvPicPr>
              <a:picLocks noChangeAspect="1"/>
            </p:cNvPicPr>
            <p:nvPr/>
          </p:nvPicPr>
          <p:blipFill>
            <a:blip r:embed="rId15"/>
            <a:stretch>
              <a:fillRect/>
            </a:stretch>
          </p:blipFill>
          <p:spPr>
            <a:xfrm>
              <a:off x="745" y="770"/>
              <a:ext cx="745" cy="521"/>
            </a:xfrm>
            <a:prstGeom prst="rect">
              <a:avLst/>
            </a:prstGeom>
            <a:noFill/>
            <a:ln w="9525">
              <a:noFill/>
            </a:ln>
          </p:spPr>
        </p:pic>
      </p:grpSp>
      <p:sp>
        <p:nvSpPr>
          <p:cNvPr id="23"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Exercise</a:t>
            </a:r>
            <a:endParaRPr lang="zh-CN" altLang="en-US" b="1" dirty="0">
              <a:solidFill>
                <a:schemeClr val="bg1"/>
              </a:solidFill>
              <a:latin typeface="微软雅黑" panose="020B0503020204020204" charset="-122"/>
              <a:ea typeface="微软雅黑" panose="020B0503020204020204" charset="-122"/>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4746274" y="2983230"/>
            <a:ext cx="6039836" cy="798023"/>
          </a:xfrm>
        </p:spPr>
        <p:txBody>
          <a:bodyPr/>
          <a:lstStyle/>
          <a:p>
            <a:pPr marL="0" indent="0" algn="l">
              <a:lnSpc>
                <a:spcPct val="120000"/>
              </a:lnSpc>
              <a:spcBef>
                <a:spcPts val="0"/>
              </a:spcBef>
              <a:spcAft>
                <a:spcPts val="0"/>
              </a:spcAft>
              <a:buSzPct val="100000"/>
              <a:buNone/>
            </a:pPr>
            <a:r>
              <a:rPr lang="en-US" altLang="en-GB" sz="3600" dirty="0">
                <a:solidFill>
                  <a:schemeClr val="accent1"/>
                </a:solidFill>
                <a:ea typeface="微软雅黑" panose="020B0503020204020204" charset="-122"/>
                <a:sym typeface="+mn-lt"/>
              </a:rPr>
              <a:t>Summary</a:t>
            </a:r>
            <a:endParaRPr lang="en-US" altLang="en-GB" sz="3600" dirty="0">
              <a:solidFill>
                <a:schemeClr val="accent1"/>
              </a:solidFill>
              <a:ea typeface="微软雅黑" panose="020B0503020204020204" charset="-122"/>
              <a:sym typeface="+mn-lt"/>
            </a:endParaRPr>
          </a:p>
        </p:txBody>
      </p:sp>
      <p:sp>
        <p:nvSpPr>
          <p:cNvPr id="2" name="圆角矩形 13"/>
          <p:cNvSpPr/>
          <p:nvPr>
            <p:custDataLst>
              <p:tags r:id="rId2"/>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3" name="文本框 2"/>
          <p:cNvSpPr txBox="1">
            <a:spLocks noChangeArrowheads="1"/>
          </p:cNvSpPr>
          <p:nvPr>
            <p:custDataLst>
              <p:tags r:id="rId3"/>
            </p:custDataLst>
          </p:nvPr>
        </p:nvSpPr>
        <p:spPr bwMode="auto">
          <a:xfrm>
            <a:off x="2848619" y="2767300"/>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fontScale="65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algn="ctr" eaLnBrk="1" hangingPunct="1">
              <a:buNone/>
            </a:pPr>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Part5</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5" name="文本框 11"/>
          <p:cNvSpPr txBox="1">
            <a:spLocks noChangeArrowheads="1"/>
          </p:cNvSpPr>
          <p:nvPr>
            <p:custDataLst>
              <p:tags r:id="rId4"/>
            </p:custDataLst>
          </p:nvPr>
        </p:nvSpPr>
        <p:spPr bwMode="auto">
          <a:xfrm>
            <a:off x="3714377" y="1935457"/>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dirty="0">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dirty="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6" name="圆角矩形 13"/>
          <p:cNvSpPr/>
          <p:nvPr>
            <p:custDataLst>
              <p:tags r:id="rId5"/>
            </p:custDataLst>
          </p:nvPr>
        </p:nvSpPr>
        <p:spPr>
          <a:xfrm>
            <a:off x="2848621" y="2627137"/>
            <a:ext cx="1731515" cy="1510884"/>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lt1"/>
              </a:solidFill>
            </a:endParaRPr>
          </a:p>
        </p:txBody>
      </p:sp>
      <p:sp>
        <p:nvSpPr>
          <p:cNvPr id="7" name="文本框 2"/>
          <p:cNvSpPr txBox="1">
            <a:spLocks noChangeArrowheads="1"/>
          </p:cNvSpPr>
          <p:nvPr>
            <p:custDataLst>
              <p:tags r:id="rId6"/>
            </p:custDataLst>
          </p:nvPr>
        </p:nvSpPr>
        <p:spPr bwMode="auto">
          <a:xfrm>
            <a:off x="2840999" y="2535525"/>
            <a:ext cx="1731516" cy="12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rPr>
              <a:t>05</a:t>
            </a:r>
            <a:endParaRPr lang="en-US" altLang="zh-CN" sz="7500" b="1" dirty="0">
              <a:solidFill>
                <a:schemeClr val="lt1"/>
              </a:solidFill>
              <a:latin typeface="Times New Roman" panose="02020603050405020304" pitchFamily="18" charset="0"/>
              <a:ea typeface="微软雅黑" panose="020B0503020204020204" charset="-122"/>
              <a:sym typeface="Arial" panose="020B0604020202020204" pitchFamily="34" charset="0"/>
            </a:endParaRPr>
          </a:p>
        </p:txBody>
      </p:sp>
      <p:sp>
        <p:nvSpPr>
          <p:cNvPr id="8" name="文本框 11"/>
          <p:cNvSpPr txBox="1">
            <a:spLocks noChangeArrowheads="1"/>
          </p:cNvSpPr>
          <p:nvPr>
            <p:custDataLst>
              <p:tags r:id="rId7"/>
            </p:custDataLst>
          </p:nvPr>
        </p:nvSpPr>
        <p:spPr bwMode="auto">
          <a:xfrm>
            <a:off x="2848621" y="3709278"/>
            <a:ext cx="1731515" cy="481378"/>
          </a:xfrm>
          <a:prstGeom prst="rect">
            <a:avLst/>
          </a:prstGeom>
          <a:noFill/>
          <a:ln>
            <a:noFill/>
          </a:ln>
        </p:spPr>
        <p:txBody>
          <a:bodyPr wrap="square" lIns="90000" tIns="0" rIns="90000" bIns="468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rPr>
              <a:t>章节 PART</a:t>
            </a:r>
            <a:endParaRPr lang="zh-CN" altLang="en-US" sz="2200" b="1">
              <a:solidFill>
                <a:schemeClr val="lt1"/>
              </a:solidFill>
              <a:latin typeface="Arial" panose="020B0604020202020204" pitchFamily="34" charset="0"/>
              <a:ea typeface="微软雅黑" panose="020B0503020204020204" charset="-122"/>
              <a:sym typeface="Arial" panose="020B0604020202020204" pitchFamily="34" charset="0"/>
            </a:endParaRPr>
          </a:p>
        </p:txBody>
      </p:sp>
      <p:pic>
        <p:nvPicPr>
          <p:cNvPr id="1027" name="图片 2" descr="图层 0"/>
          <p:cNvPicPr>
            <a:picLocks noChangeAspect="1"/>
          </p:cNvPicPr>
          <p:nvPr userDrawn="1"/>
        </p:nvPicPr>
        <p:blipFill>
          <a:blip r:embed="rId8"/>
          <a:stretch>
            <a:fillRect/>
          </a:stretch>
        </p:blipFill>
        <p:spPr>
          <a:xfrm>
            <a:off x="8237538" y="5600700"/>
            <a:ext cx="3630612" cy="882650"/>
          </a:xfrm>
          <a:prstGeom prst="rect">
            <a:avLst/>
          </a:prstGeom>
          <a:noFill/>
          <a:ln w="9525">
            <a:noFill/>
          </a:ln>
        </p:spPr>
      </p:pic>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11" name="组合 10"/>
          <p:cNvGrpSpPr/>
          <p:nvPr userDrawn="1">
            <p:custDataLst>
              <p:tags r:id="rId2"/>
            </p:custDataLst>
          </p:nvPr>
        </p:nvGrpSpPr>
        <p:grpSpPr>
          <a:xfrm>
            <a:off x="5261452" y="1466441"/>
            <a:ext cx="1669097" cy="170318"/>
            <a:chOff x="444183" y="304200"/>
            <a:chExt cx="2520286" cy="257175"/>
          </a:xfrm>
        </p:grpSpPr>
        <p:sp>
          <p:nvSpPr>
            <p:cNvPr id="12" name="椭圆 11"/>
            <p:cNvSpPr/>
            <p:nvPr userDrawn="1">
              <p:custDataLst>
                <p:tags r:id="rId3"/>
              </p:custDataLst>
            </p:nvPr>
          </p:nvSpPr>
          <p:spPr>
            <a:xfrm>
              <a:off x="444183"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3" name="椭圆 12"/>
            <p:cNvSpPr/>
            <p:nvPr userDrawn="1">
              <p:custDataLst>
                <p:tags r:id="rId4"/>
              </p:custDataLst>
            </p:nvPr>
          </p:nvSpPr>
          <p:spPr>
            <a:xfrm>
              <a:off x="896805"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4" name="椭圆 13"/>
            <p:cNvSpPr/>
            <p:nvPr userDrawn="1">
              <p:custDataLst>
                <p:tags r:id="rId5"/>
              </p:custDataLst>
            </p:nvPr>
          </p:nvSpPr>
          <p:spPr>
            <a:xfrm>
              <a:off x="1349427"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6"/>
              </p:custDataLst>
            </p:nvPr>
          </p:nvSpPr>
          <p:spPr>
            <a:xfrm>
              <a:off x="1802049"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7"/>
              </p:custDataLst>
            </p:nvPr>
          </p:nvSpPr>
          <p:spPr>
            <a:xfrm>
              <a:off x="2254671" y="304200"/>
              <a:ext cx="257175" cy="257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7" name="椭圆 16"/>
            <p:cNvSpPr/>
            <p:nvPr userDrawn="1">
              <p:custDataLst>
                <p:tags r:id="rId8"/>
              </p:custDataLst>
            </p:nvPr>
          </p:nvSpPr>
          <p:spPr>
            <a:xfrm>
              <a:off x="2707294" y="304200"/>
              <a:ext cx="257175" cy="257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2" name="矩形 1"/>
          <p:cNvSpPr/>
          <p:nvPr>
            <p:custDataLst>
              <p:tags r:id="rId9"/>
            </p:custDataLst>
          </p:nvPr>
        </p:nvSpPr>
        <p:spPr>
          <a:xfrm>
            <a:off x="1523964" y="6400684"/>
            <a:ext cx="9144073" cy="76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pic>
        <p:nvPicPr>
          <p:cNvPr id="4" name="图片 3"/>
          <p:cNvPicPr>
            <a:picLocks noChangeAspect="1"/>
          </p:cNvPicPr>
          <p:nvPr>
            <p:custDataLst>
              <p:tags r:id="rId10"/>
            </p:custDataLst>
          </p:nvPr>
        </p:nvPicPr>
        <p:blipFill rotWithShape="1">
          <a:blip r:embed="rId11"/>
          <a:srcRect t="1146" b="1146"/>
          <a:stretch>
            <a:fillRect/>
          </a:stretch>
        </p:blipFill>
        <p:spPr>
          <a:xfrm>
            <a:off x="1407124" y="762006"/>
            <a:ext cx="9353613" cy="5333872"/>
          </a:xfrm>
          <a:custGeom>
            <a:avLst/>
            <a:gdLst/>
            <a:ahLst/>
            <a:cxnLst>
              <a:cxn ang="3">
                <a:pos x="hc" y="t"/>
              </a:cxn>
              <a:cxn ang="cd2">
                <a:pos x="l" y="vc"/>
              </a:cxn>
              <a:cxn ang="cd4">
                <a:pos x="hc" y="b"/>
              </a:cxn>
              <a:cxn ang="0">
                <a:pos x="r" y="vc"/>
              </a:cxn>
            </a:cxnLst>
            <a:rect l="l" t="t" r="r" b="b"/>
            <a:pathLst>
              <a:path w="14400" h="7920">
                <a:moveTo>
                  <a:pt x="0" y="0"/>
                </a:moveTo>
                <a:lnTo>
                  <a:pt x="14400" y="0"/>
                </a:lnTo>
                <a:lnTo>
                  <a:pt x="14400" y="7920"/>
                </a:lnTo>
                <a:lnTo>
                  <a:pt x="0" y="7920"/>
                </a:lnTo>
                <a:lnTo>
                  <a:pt x="0" y="0"/>
                </a:lnTo>
                <a:close/>
              </a:path>
            </a:pathLst>
          </a:custGeom>
        </p:spPr>
      </p:pic>
      <p:pic>
        <p:nvPicPr>
          <p:cNvPr id="18" name="图形 1"/>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4538" y="630885"/>
            <a:ext cx="228600" cy="443865"/>
          </a:xfrm>
          <a:prstGeom prst="rect">
            <a:avLst/>
          </a:prstGeom>
        </p:spPr>
      </p:pic>
      <p:pic>
        <p:nvPicPr>
          <p:cNvPr id="19" name="图形 2"/>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7433" y="630885"/>
            <a:ext cx="228600" cy="443865"/>
          </a:xfrm>
          <a:prstGeom prst="rect">
            <a:avLst/>
          </a:prstGeom>
        </p:spPr>
      </p:pic>
      <p:grpSp>
        <p:nvGrpSpPr>
          <p:cNvPr id="20" name="组合 19"/>
          <p:cNvGrpSpPr/>
          <p:nvPr/>
        </p:nvGrpSpPr>
        <p:grpSpPr>
          <a:xfrm>
            <a:off x="-85062" y="21285"/>
            <a:ext cx="2603500" cy="1262062"/>
            <a:chOff x="472" y="306"/>
            <a:chExt cx="3821" cy="1986"/>
          </a:xfrm>
        </p:grpSpPr>
        <p:pic>
          <p:nvPicPr>
            <p:cNvPr id="21" name="图片 20" descr="编组 2"/>
            <p:cNvPicPr>
              <a:picLocks noChangeAspect="1"/>
            </p:cNvPicPr>
            <p:nvPr/>
          </p:nvPicPr>
          <p:blipFill>
            <a:blip r:embed="rId14"/>
            <a:stretch>
              <a:fillRect/>
            </a:stretch>
          </p:blipFill>
          <p:spPr>
            <a:xfrm>
              <a:off x="472" y="306"/>
              <a:ext cx="3821" cy="1986"/>
            </a:xfrm>
            <a:prstGeom prst="rect">
              <a:avLst/>
            </a:prstGeom>
            <a:noFill/>
            <a:ln w="9525">
              <a:noFill/>
            </a:ln>
          </p:spPr>
        </p:pic>
        <p:pic>
          <p:nvPicPr>
            <p:cNvPr id="22" name="图片 21" descr="lALPBFuNcg4cT0HNAjvNAzA_816_571"/>
            <p:cNvPicPr>
              <a:picLocks noChangeAspect="1"/>
            </p:cNvPicPr>
            <p:nvPr/>
          </p:nvPicPr>
          <p:blipFill>
            <a:blip r:embed="rId15"/>
            <a:stretch>
              <a:fillRect/>
            </a:stretch>
          </p:blipFill>
          <p:spPr>
            <a:xfrm>
              <a:off x="745" y="770"/>
              <a:ext cx="745" cy="521"/>
            </a:xfrm>
            <a:prstGeom prst="rect">
              <a:avLst/>
            </a:prstGeom>
            <a:noFill/>
            <a:ln w="9525">
              <a:noFill/>
            </a:ln>
          </p:spPr>
        </p:pic>
      </p:grpSp>
      <p:sp>
        <p:nvSpPr>
          <p:cNvPr id="23" name="文本框 2"/>
          <p:cNvSpPr txBox="1"/>
          <p:nvPr/>
        </p:nvSpPr>
        <p:spPr>
          <a:xfrm>
            <a:off x="545493" y="306718"/>
            <a:ext cx="2603500" cy="36988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b="1" dirty="0">
                <a:solidFill>
                  <a:schemeClr val="bg1"/>
                </a:solidFill>
                <a:latin typeface="微软雅黑" panose="020B0503020204020204" charset="-122"/>
                <a:ea typeface="微软雅黑" panose="020B0503020204020204" charset="-122"/>
              </a:rPr>
              <a:t>Summary</a:t>
            </a:r>
            <a:endParaRPr lang="zh-CN" altLang="en-US" b="1" dirty="0">
              <a:solidFill>
                <a:schemeClr val="bg1"/>
              </a:solidFill>
              <a:latin typeface="微软雅黑" panose="020B0503020204020204" charset="-122"/>
              <a:ea typeface="微软雅黑" panose="020B0503020204020204" charset="-122"/>
            </a:endParaRPr>
          </a:p>
        </p:txBody>
      </p:sp>
    </p:spTree>
    <p:custDataLst>
      <p:tags r:id="rId16"/>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userDrawn="1">
            <p:custDataLst>
              <p:tags r:id="rId1"/>
            </p:custDataLst>
          </p:nvPr>
        </p:nvGrpSpPr>
        <p:grpSpPr>
          <a:xfrm rot="17064275">
            <a:off x="248275" y="5384845"/>
            <a:ext cx="1080945" cy="1009934"/>
            <a:chOff x="1874874" y="2460978"/>
            <a:chExt cx="2194206" cy="2050062"/>
          </a:xfrm>
        </p:grpSpPr>
        <p:sp>
          <p:nvSpPr>
            <p:cNvPr id="8" name="椭圆 7"/>
            <p:cNvSpPr/>
            <p:nvPr userDrawn="1">
              <p:custDataLst>
                <p:tags r:id="rId2"/>
              </p:custDataLst>
            </p:nvPr>
          </p:nvSpPr>
          <p:spPr>
            <a:xfrm>
              <a:off x="1874874" y="2460978"/>
              <a:ext cx="1988383" cy="198838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8" name="椭圆 17"/>
            <p:cNvSpPr/>
            <p:nvPr userDrawn="1">
              <p:custDataLst>
                <p:tags r:id="rId3"/>
              </p:custDataLst>
            </p:nvPr>
          </p:nvSpPr>
          <p:spPr>
            <a:xfrm>
              <a:off x="3276495" y="3718455"/>
              <a:ext cx="792585" cy="7925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2" name="组合 1"/>
          <p:cNvGrpSpPr/>
          <p:nvPr>
            <p:custDataLst>
              <p:tags r:id="rId4"/>
            </p:custDataLst>
          </p:nvPr>
        </p:nvGrpSpPr>
        <p:grpSpPr>
          <a:xfrm>
            <a:off x="9115160" y="0"/>
            <a:ext cx="3083190" cy="4178868"/>
            <a:chOff x="9115160" y="0"/>
            <a:chExt cx="3083190" cy="4178868"/>
          </a:xfrm>
        </p:grpSpPr>
        <p:cxnSp>
          <p:nvCxnSpPr>
            <p:cNvPr id="4" name="直接连接符 3"/>
            <p:cNvCxnSpPr/>
            <p:nvPr>
              <p:custDataLst>
                <p:tags r:id="rId5"/>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6"/>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8"/>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0"/>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0"/>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1"/>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2"/>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4"/>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5"/>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6"/>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7"/>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8"/>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9"/>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3" name="任意多边形: 形状 19"/>
          <p:cNvSpPr/>
          <p:nvPr>
            <p:custDataLst>
              <p:tags r:id="rId30"/>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34" name="任意多边形: 形状 17"/>
          <p:cNvSpPr/>
          <p:nvPr>
            <p:custDataLst>
              <p:tags r:id="rId31"/>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cxnSp>
        <p:nvCxnSpPr>
          <p:cNvPr id="35" name="直接连接符 34"/>
          <p:cNvCxnSpPr/>
          <p:nvPr>
            <p:custDataLst>
              <p:tags r:id="rId32"/>
            </p:custDataLst>
          </p:nvPr>
        </p:nvCxnSpPr>
        <p:spPr>
          <a:xfrm>
            <a:off x="1140739" y="3016250"/>
            <a:ext cx="0" cy="520499"/>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33"/>
            </p:custDataLst>
          </p:nvPr>
        </p:nvCxnSpPr>
        <p:spPr>
          <a:xfrm>
            <a:off x="1066165"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4"/>
            </p:custDataLst>
          </p:nvPr>
        </p:nvCxnSpPr>
        <p:spPr>
          <a:xfrm>
            <a:off x="1200150" y="5654675"/>
            <a:ext cx="0" cy="516890"/>
          </a:xfrm>
          <a:prstGeom prst="line">
            <a:avLst/>
          </a:prstGeom>
          <a:ln w="12700">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35"/>
            </p:custDataLst>
          </p:nvPr>
        </p:nvSpPr>
        <p:spPr>
          <a:xfrm>
            <a:off x="1371611" y="2590823"/>
            <a:ext cx="6400851" cy="1371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en-US" altLang="zh-CN" sz="4000" b="1" spc="160" dirty="0">
                <a:solidFill>
                  <a:schemeClr val="accent1"/>
                </a:solidFill>
                <a:latin typeface="Times New Roman" panose="02020603050405020304" pitchFamily="18" charset="0"/>
                <a:ea typeface="微软雅黑" panose="020B0503020204020204" charset="-122"/>
                <a:sym typeface="Times New Roman" panose="02020603050405020304" pitchFamily="18" charset="0"/>
              </a:rPr>
              <a:t>Learn the new words.</a:t>
            </a:r>
            <a:endParaRPr lang="en-US" altLang="zh-CN" sz="4000" b="1" spc="160" dirty="0">
              <a:solidFill>
                <a:schemeClr val="accent1"/>
              </a:solidFill>
              <a:latin typeface="Times New Roman" panose="02020603050405020304" pitchFamily="18" charset="0"/>
              <a:ea typeface="微软雅黑" panose="020B0503020204020204" charset="-122"/>
              <a:sym typeface="Times New Roman" panose="02020603050405020304" pitchFamily="18" charset="0"/>
            </a:endParaRPr>
          </a:p>
        </p:txBody>
      </p:sp>
      <p:grpSp>
        <p:nvGrpSpPr>
          <p:cNvPr id="38" name="组合 37"/>
          <p:cNvGrpSpPr/>
          <p:nvPr/>
        </p:nvGrpSpPr>
        <p:grpSpPr>
          <a:xfrm>
            <a:off x="104775" y="101362"/>
            <a:ext cx="2838450" cy="1262062"/>
            <a:chOff x="472" y="306"/>
            <a:chExt cx="3821" cy="1986"/>
          </a:xfrm>
        </p:grpSpPr>
        <p:pic>
          <p:nvPicPr>
            <p:cNvPr id="39" name="图片 38" descr="编组 2"/>
            <p:cNvPicPr>
              <a:picLocks noChangeAspect="1"/>
            </p:cNvPicPr>
            <p:nvPr/>
          </p:nvPicPr>
          <p:blipFill>
            <a:blip r:embed="rId36"/>
            <a:stretch>
              <a:fillRect/>
            </a:stretch>
          </p:blipFill>
          <p:spPr>
            <a:xfrm>
              <a:off x="472" y="306"/>
              <a:ext cx="3821" cy="1986"/>
            </a:xfrm>
            <a:prstGeom prst="rect">
              <a:avLst/>
            </a:prstGeom>
            <a:noFill/>
            <a:ln w="9525">
              <a:noFill/>
            </a:ln>
          </p:spPr>
        </p:pic>
        <p:pic>
          <p:nvPicPr>
            <p:cNvPr id="40" name="图片 39" descr="lALPBFuNcg4cT0HNAjvNAzA_816_571"/>
            <p:cNvPicPr>
              <a:picLocks noChangeAspect="1"/>
            </p:cNvPicPr>
            <p:nvPr/>
          </p:nvPicPr>
          <p:blipFill>
            <a:blip r:embed="rId37"/>
            <a:stretch>
              <a:fillRect/>
            </a:stretch>
          </p:blipFill>
          <p:spPr>
            <a:xfrm>
              <a:off x="745" y="770"/>
              <a:ext cx="745" cy="521"/>
            </a:xfrm>
            <a:prstGeom prst="rect">
              <a:avLst/>
            </a:prstGeom>
            <a:noFill/>
            <a:ln w="9525">
              <a:noFill/>
            </a:ln>
          </p:spPr>
        </p:pic>
      </p:grpSp>
      <p:sp>
        <p:nvSpPr>
          <p:cNvPr id="41"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38"/>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2743174" y="1511929"/>
            <a:ext cx="8110356" cy="3834142"/>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Richfield Museum of Fine Art </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lvl="0" algn="l" fontAlgn="ctr">
              <a:lnSpc>
                <a:spcPct val="130000"/>
              </a:lnSpc>
              <a:spcBef>
                <a:spcPts val="1000"/>
              </a:spcBef>
              <a:spcAft>
                <a:spcPts val="0"/>
              </a:spcAft>
              <a:buSzPct val="100000"/>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        里奇菲尔德美术博物馆</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Middle Kingdom  中央王国（即中国）</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bronze bowl  青铜碗</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ceramic base  陶瓷花瓶</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jade sculpture  玉雕</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artistic genius  艺术天分</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1822886" y="1511929"/>
            <a:ext cx="9386323" cy="3834142"/>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highlight of this exhibition  本次展览的亮点</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Clearing After Snow on a Mountain Pass 函关雪霁图</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great work 杰作</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Ming Dynasty  明朝</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civil service  公务员制度</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extraordinary skill  非凡的技巧</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2622524" y="1676387"/>
            <a:ext cx="6946951" cy="350522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primary note  形容十分重要的事物</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bronze objects  青铜器藏品</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beautiful piece  美丽的作品</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items on display  展品</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Emperor Qianlong  乾隆皇帝</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admirer 赞赏者</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grpSp>
        <p:nvGrpSpPr>
          <p:cNvPr id="8" name="组合 7"/>
          <p:cNvGrpSpPr/>
          <p:nvPr userDrawn="1">
            <p:custDataLst>
              <p:tags r:id="rId2"/>
            </p:custDataLst>
          </p:nvPr>
        </p:nvGrpSpPr>
        <p:grpSpPr>
          <a:xfrm flipH="1">
            <a:off x="294330" y="440027"/>
            <a:ext cx="2936550" cy="1585658"/>
            <a:chOff x="1197428" y="2796530"/>
            <a:chExt cx="3151006" cy="1701460"/>
          </a:xfrm>
        </p:grpSpPr>
        <p:sp>
          <p:nvSpPr>
            <p:cNvPr id="9" name="椭圆 8"/>
            <p:cNvSpPr/>
            <p:nvPr userDrawn="1">
              <p:custDataLst>
                <p:tags r:id="rId3"/>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3" name="椭圆 2"/>
            <p:cNvSpPr/>
            <p:nvPr userDrawn="1">
              <p:custDataLst>
                <p:tags r:id="rId4"/>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2" name="椭圆 11"/>
            <p:cNvSpPr/>
            <p:nvPr userDrawn="1">
              <p:custDataLst>
                <p:tags r:id="rId5"/>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grpSp>
        <p:nvGrpSpPr>
          <p:cNvPr id="13" name="组合 12"/>
          <p:cNvGrpSpPr/>
          <p:nvPr userDrawn="1">
            <p:custDataLst>
              <p:tags r:id="rId6"/>
            </p:custDataLst>
          </p:nvPr>
        </p:nvGrpSpPr>
        <p:grpSpPr>
          <a:xfrm flipH="1">
            <a:off x="9047480" y="4953254"/>
            <a:ext cx="2936550" cy="1585658"/>
            <a:chOff x="1197428" y="2796530"/>
            <a:chExt cx="3151006" cy="1701460"/>
          </a:xfrm>
        </p:grpSpPr>
        <p:sp>
          <p:nvSpPr>
            <p:cNvPr id="14" name="椭圆 13"/>
            <p:cNvSpPr/>
            <p:nvPr userDrawn="1">
              <p:custDataLst>
                <p:tags r:id="rId7"/>
              </p:custDataLst>
            </p:nvPr>
          </p:nvSpPr>
          <p:spPr>
            <a:xfrm>
              <a:off x="2028834" y="2796530"/>
              <a:ext cx="1701459" cy="17014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5" name="椭圆 14"/>
            <p:cNvSpPr/>
            <p:nvPr userDrawn="1">
              <p:custDataLst>
                <p:tags r:id="rId8"/>
              </p:custDataLst>
            </p:nvPr>
          </p:nvSpPr>
          <p:spPr>
            <a:xfrm>
              <a:off x="3024073" y="2985079"/>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sp>
          <p:nvSpPr>
            <p:cNvPr id="16" name="椭圆 15"/>
            <p:cNvSpPr/>
            <p:nvPr userDrawn="1">
              <p:custDataLst>
                <p:tags r:id="rId9"/>
              </p:custDataLst>
            </p:nvPr>
          </p:nvSpPr>
          <p:spPr>
            <a:xfrm>
              <a:off x="1197428" y="2985078"/>
              <a:ext cx="1324361" cy="1324362"/>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cs typeface="+mn-ea"/>
                <a:sym typeface="+mn-lt"/>
              </a:endParaRPr>
            </a:p>
          </p:txBody>
        </p:sp>
      </p:grpSp>
      <p:sp>
        <p:nvSpPr>
          <p:cNvPr id="11" name="Title 6"/>
          <p:cNvSpPr txBox="1"/>
          <p:nvPr>
            <p:custDataLst>
              <p:tags r:id="rId10"/>
            </p:custDataLst>
          </p:nvPr>
        </p:nvSpPr>
        <p:spPr>
          <a:xfrm>
            <a:off x="1528556" y="1511935"/>
            <a:ext cx="9623551" cy="414020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fine examples  精品</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Buddhist origin  佛教</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seventh century  第七世纪</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Silk Road  丝绸之路</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exceptional beauty and quality  外观精美、品质上乘</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a:p>
            <a:pPr marL="400050" lvl="0" indent="-400050" algn="l" fontAlgn="ctr">
              <a:lnSpc>
                <a:spcPct val="130000"/>
              </a:lnSpc>
              <a:spcBef>
                <a:spcPts val="1000"/>
              </a:spcBef>
              <a:spcAft>
                <a:spcPts val="0"/>
              </a:spcAft>
              <a:buSzPct val="100000"/>
              <a:buFont typeface="+mn-ea"/>
              <a:buAutoNum type="ea1JpnChsDbPeriod"/>
            </a:pPr>
            <a:r>
              <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rPr>
              <a:t>the figures 外观；外形</a:t>
            </a:r>
            <a:endParaRPr lang="en-US" sz="2800" spc="100" dirty="0">
              <a:ln w="3175">
                <a:noFill/>
                <a:prstDash val="dash"/>
              </a:ln>
              <a:solidFill>
                <a:schemeClr val="dk1">
                  <a:lumMod val="75000"/>
                  <a:lumOff val="25000"/>
                </a:schemeClr>
              </a:solidFill>
              <a:latin typeface="Times New Roman" panose="02020603050405020304" pitchFamily="18" charset="0"/>
              <a:ea typeface="微软雅黑" panose="020B0503020204020204" charset="-122"/>
              <a:cs typeface="黑体" panose="02010609060101010101" charset="-122"/>
              <a:sym typeface="Times New Roman" panose="02020603050405020304" pitchFamily="18" charset="0"/>
            </a:endParaRPr>
          </a:p>
        </p:txBody>
      </p:sp>
      <p:grpSp>
        <p:nvGrpSpPr>
          <p:cNvPr id="17" name="组合 16"/>
          <p:cNvGrpSpPr/>
          <p:nvPr/>
        </p:nvGrpSpPr>
        <p:grpSpPr>
          <a:xfrm>
            <a:off x="104775" y="101362"/>
            <a:ext cx="2838450" cy="1262062"/>
            <a:chOff x="472" y="306"/>
            <a:chExt cx="3821" cy="1986"/>
          </a:xfrm>
        </p:grpSpPr>
        <p:pic>
          <p:nvPicPr>
            <p:cNvPr id="18" name="图片 17" descr="编组 2"/>
            <p:cNvPicPr>
              <a:picLocks noChangeAspect="1"/>
            </p:cNvPicPr>
            <p:nvPr/>
          </p:nvPicPr>
          <p:blipFill>
            <a:blip r:embed="rId11"/>
            <a:stretch>
              <a:fillRect/>
            </a:stretch>
          </p:blipFill>
          <p:spPr>
            <a:xfrm>
              <a:off x="472" y="306"/>
              <a:ext cx="3821" cy="1986"/>
            </a:xfrm>
            <a:prstGeom prst="rect">
              <a:avLst/>
            </a:prstGeom>
            <a:noFill/>
            <a:ln w="9525">
              <a:noFill/>
            </a:ln>
          </p:spPr>
        </p:pic>
        <p:pic>
          <p:nvPicPr>
            <p:cNvPr id="19" name="图片 18" descr="lALPBFuNcg4cT0HNAjvNAzA_816_571"/>
            <p:cNvPicPr>
              <a:picLocks noChangeAspect="1"/>
            </p:cNvPicPr>
            <p:nvPr/>
          </p:nvPicPr>
          <p:blipFill>
            <a:blip r:embed="rId12"/>
            <a:stretch>
              <a:fillRect/>
            </a:stretch>
          </p:blipFill>
          <p:spPr>
            <a:xfrm>
              <a:off x="745" y="770"/>
              <a:ext cx="745" cy="521"/>
            </a:xfrm>
            <a:prstGeom prst="rect">
              <a:avLst/>
            </a:prstGeom>
            <a:noFill/>
            <a:ln w="9525">
              <a:noFill/>
            </a:ln>
          </p:spPr>
        </p:pic>
      </p:grpSp>
      <p:sp>
        <p:nvSpPr>
          <p:cNvPr id="20" name="文本框 2"/>
          <p:cNvSpPr txBox="1"/>
          <p:nvPr/>
        </p:nvSpPr>
        <p:spPr>
          <a:xfrm>
            <a:off x="1188085" y="261382"/>
            <a:ext cx="1500188" cy="461962"/>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9pPr>
          </a:lstStyle>
          <a:p>
            <a:pPr eaLnBrk="1" hangingPunct="1"/>
            <a:r>
              <a:rPr lang="en-US" altLang="zh-CN" sz="2400" b="1" dirty="0">
                <a:solidFill>
                  <a:schemeClr val="bg1"/>
                </a:solidFill>
                <a:latin typeface="微软雅黑" panose="020B0503020204020204" charset="-122"/>
                <a:ea typeface="微软雅黑" panose="020B0503020204020204" charset="-122"/>
              </a:rPr>
              <a:t>Lead in</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1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53_1*i*1"/>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f694054ed1e2fb809a0"/>
  <p:tag name="KSO_WM_TEMPLATE_ASSEMBLE_GROUPID" val="60656f694054ed1e2fb809a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53_1*i*2"/>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f694054ed1e2fb809a0"/>
  <p:tag name="KSO_WM_TEMPLATE_ASSEMBLE_GROUPID" val="60656f694054ed1e2fb809a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53_1*i*3"/>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53_1*i*4"/>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53_1*i*5"/>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142.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53_1*i*6"/>
  <p:tag name="KSO_WM_TEMPLATE_CATEGORY" val="diagram"/>
  <p:tag name="KSO_WM_TEMPLATE_INDEX" val="20213653"/>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f694054ed1e2fb809a0"/>
  <p:tag name="KSO_WM_TEMPLATE_ASSEMBLE_GROUPID" val="60656f694054ed1e2fb809a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53_1*i*7"/>
  <p:tag name="KSO_WM_TEMPLATE_CATEGORY" val="diagram"/>
  <p:tag name="KSO_WM_TEMPLATE_INDEX" val="20213653"/>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694054ed1e2fb809a0"/>
  <p:tag name="KSO_WM_TEMPLATE_ASSEMBLE_GROUPID" val="60656f694054ed1e2fb809a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53_1*i*8"/>
  <p:tag name="KSO_WM_TEMPLATE_CATEGORY" val="diagram"/>
  <p:tag name="KSO_WM_TEMPLATE_INDEX" val="20213653"/>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f694054ed1e2fb809a0"/>
  <p:tag name="KSO_WM_TEMPLATE_ASSEMBLE_GROUPID" val="60656f694054ed1e2fb809a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53_1*i*9"/>
  <p:tag name="KSO_WM_TEMPLATE_CATEGORY" val="diagram"/>
  <p:tag name="KSO_WM_TEMPLATE_INDEX" val="20213653"/>
  <p:tag name="KSO_WM_UNIT_LAYERLEVEL" val="1"/>
  <p:tag name="KSO_WM_TAG_VERSION" val="1.0"/>
  <p:tag name="KSO_WM_BEAUTIFY_FLAG" val="#wm#"/>
  <p:tag name="KSO_WM_UNIT_BLOCK" val="0"/>
  <p:tag name="KSO_WM_UNIT_SM_LIMIT_TYPE" val="0"/>
  <p:tag name="KSO_WM_UNIT_DEC_AREA_ID" val="8771a73183e242daae63d9d77a6edf37"/>
  <p:tag name="KSO_WM_UNIT_DECORATE_INFO" val="{&quot;DecorateInfoH&quot;:{&quot;IsAbs&quot;:true},&quot;DecorateInfoW&quot;:{&quot;IsAbs&quot;:true},&quot;DecorateInfoX&quot;:{&quot;IsAbs&quot;:true,&quot;Pos&quot;:1},&quot;DecorateInfoY&quot;:{&quot;IsAbs&quot;:true,&quot;Pos&quot;:2},&quot;ReferentInfo&quot;:{&quot;Id&quot;:&quot;7e5dc326b5a2477b9ad4b05ea0917866;fc0039caaa034a1abbd9242d86b379bc&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f694054ed1e2fb809a0"/>
  <p:tag name="KSO_WM_TEMPLATE_ASSEMBLE_GROUPID" val="60656f694054ed1e2fb809a0"/>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9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22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3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67"/>
</p:tagLst>
</file>

<file path=ppt/tags/tag258.xml><?xml version="1.0" encoding="utf-8"?>
<p:tagLst xmlns:p="http://schemas.openxmlformats.org/presentationml/2006/main">
  <p:tag name="KSO_WM_COMBINE_RELATE_SLIDE_ID" val="background20180962_1"/>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SPECIAL_SOURCE" val="jmoperation"/>
  <p:tag name="KSO_WM_TEMPLATE_SUBCATEGORY" val="0"/>
  <p:tag name="KSO_WM_TEMPLATE_MASTER_TYPE" val="1"/>
  <p:tag name="KSO_WM_TEMPLATE_COLOR_TYPE" val="1"/>
  <p:tag name="KSO_WM_TAG_VERSION" val="1.0"/>
  <p:tag name="KSO_WM_BEAUTIFY_FLAG" val="#wm#"/>
  <p:tag name="KSO_WM_TEMPLATE_CATEGORY" val="custom"/>
  <p:tag name="KSO_WM_TEMPLATE_INDEX" val="20184567"/>
</p:tagLst>
</file>

<file path=ppt/tags/tag259.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262.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263.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64.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2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9582c92-3b87-40ef-ba71-f905d1513885}"/>
  <p:tag name="KSO_WM_UNIT_TYPE" val="i"/>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SLIDE_ID" val="diagram20220262_3"/>
  <p:tag name="KSO_WM_TEMPLATE_SUBCATEGORY" val="25"/>
  <p:tag name="KSO_WM_TEMPLATE_MASTER_TYPE" val="0"/>
  <p:tag name="KSO_WM_TEMPLATE_COLOR_TYPE" val="0"/>
  <p:tag name="KSO_WM_SLIDE_ITEM_CNT" val="0"/>
  <p:tag name="KSO_WM_SLIDE_INDEX" val="3"/>
  <p:tag name="KSO_WM_TAG_VERSION" val="1.0"/>
  <p:tag name="KSO_WM_BEAUTIFY_FLAG" val="#wm#"/>
  <p:tag name="KSO_WM_TEMPLATE_CATEGORY" val="diagram"/>
  <p:tag name="KSO_WM_TEMPLATE_INDEX" val="20220262"/>
  <p:tag name="KSO_WM_SLIDE_LAYOUT" val="d_i"/>
  <p:tag name="KSO_WM_SLIDE_LAYOUT_CNT" val="1_1"/>
  <p:tag name="KSO_WM_SLIDE_TYPE" val="text"/>
  <p:tag name="KSO_WM_SLIDE_SUBTYPE" val="picTxt"/>
  <p:tag name="KSO_WM_SLIDE_LAYOUTTYPE" val="leftright"/>
  <p:tag name="KSO_WM_SLIDE_SIZE" val="948*540"/>
  <p:tag name="KSO_WM_SLIDE_POSITION" val="0*0"/>
  <p:tag name="KSO_WM_SLIDE_LAYOUT_INFO" val="{&quot;backgroundInfo&quot;:[{&quot;bottom&quot;:0,&quot;bottomAbs&quot;:false,&quot;left&quot;:0,&quot;leftAbs&quot;:false,&quot;right&quot;:0,&quot;rightAbs&quot;:false,&quot;top&quot;:0,&quot;topAbs&quot;:false,&quot;type&quot;:&quot;leftRight&quot;}],&quot;id&quot;:&quot;2021-09-13T02:21:40&quot;,&quot;margin&quot;:{&quot;bottom&quot;:0.847000002861023,&quot;left&quot;:2.117000102996826,&quot;right&quot;:0.4230000078678131,&quot;top&quot;:0.847000002861023},&quot;type&quot;:0}"/>
  <p:tag name="KSO_WM_SLIDE_RATIO" val="1.777778"/>
  <p:tag name="KSO_WM_SLIDE_BACKGROUND" val="[&quot;leftRight&quot;]"/>
  <p:tag name="KSO_WM_SPECIAL_SOURCE" val="bdnull"/>
  <p:tag name="KSO_WM_SLIDE_BK_DARK_LIGHT" val=""/>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274.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184567_8*b*1"/>
  <p:tag name="KSO_WM_TEMPLATE_CATEGORY" val="custom"/>
  <p:tag name="KSO_WM_TEMPLATE_INDEX" val="20184567"/>
  <p:tag name="KSO_WM_UNIT_LAYERLEVEL" val="1"/>
  <p:tag name="KSO_WM_TAG_VERSION" val="1.0"/>
  <p:tag name="KSO_WM_BEAUTIFY_FLAG" val="#wm#"/>
  <p:tag name="KSO_WM_UNIT_PRESET_TEXT" val="单击此处添加副标题内容"/>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276.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77.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2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f43f79d-c14c-4c67-95f1-a3f36d9c75c2}"/>
  <p:tag name="KSO_WM_UNIT_TYPE" val="i"/>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7_1*i*4"/>
  <p:tag name="KSO_WM_TEMPLATE_CATEGORY" val="diagram"/>
  <p:tag name="KSO_WM_TEMPLATE_INDEX" val="20217417"/>
  <p:tag name="KSO_WM_UNIT_LAYERLEVEL" val="1"/>
  <p:tag name="KSO_WM_TAG_VERSION" val="1.0"/>
  <p:tag name="KSO_WM_BEAUTIFY_FLAG" val="#wm#"/>
  <p:tag name="KSO_WM_UNIT_BLOCK" val="0"/>
  <p:tag name="KSO_WM_UNIT_SM_LIMIT_TYPE" val="0"/>
  <p:tag name="KSO_WM_UNIT_DEC_AREA_ID" val="9b8ed707366e41dabfa24393299dc7c7"/>
  <p:tag name="KSO_WM_UNIT_DECORATE_INFO" val="{&quot;DecorateInfoH&quot;:{&quot;IsAbs&quot;:true},&quot;DecorateInfoW&quot;:{&quot;IsAbs&quot;:true},&quot;DecorateInfoX&quot;:{&quot;IsAbs&quot;:true,&quot;Pos&quot;:2},&quot;DecorateInfoY&quot;:{&quot;IsAbs&quot;:true,&quot;Pos&quot;:1},&quot;ReferentInfo&quot;:{&quot;Id&quot;:&quot;2676e4020c47449a961cff97fad0e349&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90"/>
  <p:tag name="KSO_WM_TEMPLATE_ASSEMBLE_GROUPID" val="606570804054ed1e2fb8169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7_1*i*5"/>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90"/>
  <p:tag name="KSO_WM_TEMPLATE_ASSEMBLE_GROUPID" val="606570804054ed1e2fb8169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7_1*i*6"/>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90"/>
  <p:tag name="KSO_WM_TEMPLATE_ASSEMBLE_GROUPID" val="606570804054ed1e2fb81690"/>
</p:tagLst>
</file>

<file path=ppt/tags/tag31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313.xml><?xml version="1.0" encoding="utf-8"?>
<p:tagLst xmlns:p="http://schemas.openxmlformats.org/presentationml/2006/main">
  <p:tag name="KSO_WM_BEAUTIFY_FLAG" val="#wm#"/>
  <p:tag name="KSO_WM_TEMPLATE_CATEGORY" val="diagram"/>
  <p:tag name="KSO_WM_TEMPLATE_INDEX" val="20217417"/>
  <p:tag name="KSO_WM_SPECIAL_SOURCE" val="bdnull"/>
  <p:tag name="KSO_WM_SLIDE_ID" val="diagram202174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799999999999997},&quot;minSize&quot;:{&quot;size1&quot;:63.799999999999997},&quot;normalSize&quot;:{&quot;size1&quot;:63.799999999999997},&quot;subLayout&quot;:[{&quot;id&quot;:&quot;2021-04-01T16:20:59&quot;,&quot;margin&quot;:{&quot;bottom&quot;:4.2329998016357422,&quot;left&quot;:3.809999942779541,&quot;right&quot;:0.026000002399086952,&quot;top&quot;:4.2329998016357422},&quot;type&quot;:0},{&quot;id&quot;:&quot;2021-04-01T16:20:59&quot;,&quot;type&quot;:0}],&quot;type&quot;:0}"/>
  <p:tag name="KSO_WM_CHIP_GROUPID" val="5fd07de04d383dce34166708"/>
  <p:tag name="KSO_WM_SLIDE_BK_DARK_LIGHT" val=""/>
  <p:tag name="KSO_WM_SLIDE_BACKGROUND_TYPE" val="general"/>
  <p:tag name="KSO_WM_SLIDE_SUPPORT_FEATURE_TYPE" val="0"/>
  <p:tag name="KSO_WM_TEMPLATE_ASSEMBLE_XID" val="606570804054ed1e2fb81690"/>
  <p:tag name="KSO_WM_TEMPLATE_ASSEMBLE_GROUPID" val="606570804054ed1e2fb81690"/>
</p:tagLst>
</file>

<file path=ppt/tags/tag3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d620f97c-881b-4f3a-873c-74763f50a1a3}"/>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0053ff5b-4993-43f2-9c0d-864297e8c622}"/>
  <p:tag name="KSO_WM_UNIT_TYPE" val="i"/>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446a6180-d917-4b93-a565-1f3a12985de9}"/>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324.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43382484972},&quot;minSize&quot;:{&quot;size1&quot;:15.400043382484972},&quot;normalSize&quot;:{&quot;size1&quot;:15.400043382484972},&quot;subLayout&quot;:[{&quot;id&quot;:&quot;2021-09-02T20:34:40&quot;,&quot;type&quot;:0},{&quot;id&quot;:&quot;2021-09-02T20:34:40&quot;,&quot;maxSize&quot;:{&quot;size1&quot;:81.600051279552773},&quot;minSize&quot;:{&quot;size1&quot;:81.600051279552773},&quot;normalSize&quot;:{&quot;size1&quot;:81.600051279552773},&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3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e163dc79-9d42-42b5-bc96-f368001b60c4}"/>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08caab75-969f-49cb-bf1f-0022fa76ae21}"/>
  <p:tag name="KSO_WM_UNIT_TYPE" val="i"/>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e1c02d4b-a53e-4024-b336-83e8b0b08585}"/>
  <p:tag name="KSO_WM_UNIT_TYPE" val="i"/>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335.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21691242486},&quot;minSize&quot;:{&quot;size1&quot;:15.400021691242486},&quot;normalSize&quot;:{&quot;size1&quot;:15.400021691242486},&quot;subLayout&quot;:[{&quot;id&quot;:&quot;2021-09-02T20:34:40&quot;,&quot;type&quot;:0},{&quot;id&quot;:&quot;2021-09-02T20:34:40&quot;,&quot;maxSize&quot;:{&quot;size1&quot;:81.600025639773094},&quot;minSize&quot;:{&quot;size1&quot;:81.600025639773094},&quot;normalSize&quot;:{&quot;size1&quot;:81.600025639773094},&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3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1f9e3c77-1604-41b3-a2d3-6e369fd769b3}"/>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5280a17e-59df-49e6-943d-4dbc922158a9}"/>
  <p:tag name="KSO_WM_UNIT_TYPE" val="i"/>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ce7b8ebf-c441-4d8b-81fc-17e6521cb07c}"/>
  <p:tag name="KSO_WM_UNIT_TYPE" val="i"/>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346.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42161782741},&quot;minSize&quot;:{&quot;size1&quot;:15.400042161782741},&quot;normalSize&quot;:{&quot;size1&quot;:15.400042161782741},&quot;subLayout&quot;:[{&quot;id&quot;:&quot;2021-09-02T20:34:40&quot;,&quot;type&quot;:0},{&quot;id&quot;:&quot;2021-09-02T20:34:40&quot;,&quot;maxSize&quot;:{&quot;size1&quot;:81.600049836641247},&quot;minSize&quot;:{&quot;size1&quot;:81.600049836641247},&quot;normalSize&quot;:{&quot;size1&quot;:81.600049836641247},&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d96bd781-16f9-4be1-b939-7d9ef2d3507f}"/>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02d9e9fe-22af-449c-982c-fdefed6ef5b7}"/>
  <p:tag name="KSO_WM_UNIT_TYPE" val="i"/>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4ddf15b7-f9f7-4d74-8df9-088e8438921a}"/>
  <p:tag name="KSO_WM_UNIT_TYPE" val="i"/>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357.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43382484972},&quot;minSize&quot;:{&quot;size1&quot;:15.400043382484972},&quot;normalSize&quot;:{&quot;size1&quot;:15.400043382484972},&quot;subLayout&quot;:[{&quot;id&quot;:&quot;2021-09-02T20:34:40&quot;,&quot;type&quot;:0},{&quot;id&quot;:&quot;2021-09-02T20:34:40&quot;,&quot;maxSize&quot;:{&quot;size1&quot;:81.600051279552773},&quot;minSize&quot;:{&quot;size1&quot;:81.600051279552773},&quot;normalSize&quot;:{&quot;size1&quot;:81.600051279552773},&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3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396def39-8dd6-4c40-94ce-90908907263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1fed5110-6a40-4102-8801-72b324762534}"/>
  <p:tag name="KSO_WM_UNIT_TYPE" val="i"/>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74c9d80e-c2aa-43b9-81b7-fb5ab9a804a5}"/>
  <p:tag name="KSO_WM_UNIT_TYPE" val="i"/>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368.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21691242486},&quot;minSize&quot;:{&quot;size1&quot;:15.400021691242486},&quot;normalSize&quot;:{&quot;size1&quot;:15.400021691242486},&quot;subLayout&quot;:[{&quot;id&quot;:&quot;2021-09-02T20:34:40&quot;,&quot;type&quot;:0},{&quot;id&quot;:&quot;2021-09-02T20:34:40&quot;,&quot;maxSize&quot;:{&quot;size1&quot;:81.600025639773094},&quot;minSize&quot;:{&quot;size1&quot;:81.600025639773094},&quot;normalSize&quot;:{&quot;size1&quot;:81.600025639773094},&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3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8752943-52de-48a7-b268-df6f0094b5d2}"/>
  <p:tag name="KSO_WM_UNIT_TYPE" val="i"/>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8f"/>
  <p:tag name="KSO_WM_TEMPLATE_ASSEMBLE_GROUPID" val="606570804054ed1e2fb8168f"/>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6_1*i*1"/>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f"/>
  <p:tag name="KSO_WM_TEMPLATE_ASSEMBLE_GROUPID" val="606570804054ed1e2fb8168f"/>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6_1*i*2"/>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f"/>
  <p:tag name="KSO_WM_TEMPLATE_ASSEMBLE_GROUPID" val="606570804054ed1e2fb8168f"/>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6_1*i*3"/>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f"/>
  <p:tag name="KSO_WM_TEMPLATE_ASSEMBLE_GROUPID" val="606570804054ed1e2fb8168f"/>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6_1*i*4"/>
  <p:tag name="KSO_WM_TEMPLATE_CATEGORY" val="diagram"/>
  <p:tag name="KSO_WM_TEMPLATE_INDEX" val="20217416"/>
  <p:tag name="KSO_WM_UNIT_LAYERLEVEL" val="1"/>
  <p:tag name="KSO_WM_TAG_VERSION" val="1.0"/>
  <p:tag name="KSO_WM_BEAUTIFY_FLAG" val="#wm#"/>
  <p:tag name="KSO_WM_UNIT_BLOCK" val="0"/>
  <p:tag name="KSO_WM_UNIT_SM_LIMIT_TYPE" val="0"/>
  <p:tag name="KSO_WM_UNIT_DEC_AREA_ID" val="deabcb8c23974b7d8aa0bd88a196b11d"/>
  <p:tag name="KSO_WM_UNIT_DECORATE_INFO" val="{&quot;DecorateInfoH&quot;:{&quot;IsAbs&quot;:true},&quot;DecorateInfoW&quot;:{&quot;IsAbs&quot;:true},&quot;DecorateInfoX&quot;:{&quot;IsAbs&quot;:true,&quot;Pos&quot;:2},&quot;DecorateInfoY&quot;:{&quot;IsAbs&quot;:true,&quot;Pos&quot;:1},&quot;ReferentInfo&quot;:{&quot;Id&quot;:&quot;44fb4b99f68b448b9622d3a56a3a7a05;9c171eadd916482ba10129f450c5bd54&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8f"/>
  <p:tag name="KSO_WM_TEMPLATE_ASSEMBLE_GROUPID" val="606570804054ed1e2fb8168f"/>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6_1*i*5"/>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6_1*i*6"/>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40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5"/>
  <p:tag name="KSO_WM_UNIT_HIGHLIGHT" val="0"/>
  <p:tag name="KSO_WM_UNIT_COMPATIBLE" val="0"/>
  <p:tag name="KSO_WM_UNIT_DIAGRAM_ISNUMVISUAL" val="0"/>
  <p:tag name="KSO_WM_UNIT_DIAGRAM_ISREFERUNIT" val="0"/>
  <p:tag name="KSO_WM_UNIT_TYPE" val="h_a"/>
  <p:tag name="KSO_WM_UNIT_INDEX" val="1_1"/>
  <p:tag name="KSO_WM_UNIT_ID" val="diagram20217416_1*h_a*1_1"/>
  <p:tag name="KSO_WM_TEMPLATE_CATEGORY" val="diagram"/>
  <p:tag name="KSO_WM_TEMPLATE_INDEX" val="202174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44fb4b99f68b448b9622d3a56a3a7a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
  <p:tag name="KSO_WM_UNIT_TEXT_FILL_FORE_SCHEMECOLOR_INDEX" val="13"/>
  <p:tag name="KSO_WM_UNIT_TEXT_FILL_TYPE" val="1"/>
  <p:tag name="KSO_WM_TEMPLATE_ASSEMBLE_XID" val="606570804054ed1e2fb8168f"/>
  <p:tag name="KSO_WM_TEMPLATE_ASSEMBLE_GROUPID" val="606570804054ed1e2fb8168f"/>
</p:tagLst>
</file>

<file path=ppt/tags/tag404.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7416_1*h_f*1_1"/>
  <p:tag name="KSO_WM_TEMPLATE_CATEGORY" val="diagram"/>
  <p:tag name="KSO_WM_TEMPLATE_INDEX" val="20217416"/>
  <p:tag name="KSO_WM_UNIT_LAYERLEVEL" val="1_1"/>
  <p:tag name="KSO_WM_TAG_VERSION" val="1.0"/>
  <p:tag name="KSO_WM_BEAUTIFY_FLAG" val="#wm#"/>
  <p:tag name="KSO_WM_UNIT_SUBTYPE" val="a"/>
  <p:tag name="KSO_WM_UNIT_DEFAULT_FONT" val="14;20;2"/>
  <p:tag name="KSO_WM_UNIT_BLOCK" val="0"/>
  <p:tag name="KSO_WM_UNIT_VALUE" val="25"/>
  <p:tag name="KSO_WM_UNIT_SHOW_EDIT_AREA_INDICATION" val="1"/>
  <p:tag name="KSO_WM_CHIP_GROUPID" val="5e6b05b36848fb12bee65ad8"/>
  <p:tag name="KSO_WM_CHIP_XID" val="5e6b05b36848fb12bee65ada"/>
  <p:tag name="KSO_WM_UNIT_DEC_AREA_ID" val="9c171eadd916482ba10129f450c5bd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25"/>
  <p:tag name="KSO_WM_UNIT_TEXT_FILL_FORE_SCHEMECOLOR_INDEX" val="13"/>
  <p:tag name="KSO_WM_UNIT_TEXT_FILL_TYPE" val="1"/>
  <p:tag name="KSO_WM_TEMPLATE_ASSEMBLE_XID" val="606570804054ed1e2fb8168f"/>
  <p:tag name="KSO_WM_TEMPLATE_ASSEMBLE_GROUPID" val="606570804054ed1e2fb8168f"/>
</p:tagLst>
</file>

<file path=ppt/tags/tag405.xml><?xml version="1.0" encoding="utf-8"?>
<p:tagLst xmlns:p="http://schemas.openxmlformats.org/presentationml/2006/main">
  <p:tag name="KSO_WM_BEAUTIFY_FLAG" val="#wm#"/>
  <p:tag name="KSO_WM_TEMPLATE_CATEGORY" val="diagram"/>
  <p:tag name="KSO_WM_TEMPLATE_INDEX" val="20217416"/>
  <p:tag name="KSO_WM_SPECIAL_SOURCE" val="bdnull"/>
  <p:tag name="KSO_WM_SLIDE_ID" val="diagram2021741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503.953*44.2"/>
  <p:tag name="KSO_WM_SLIDE_POSITION" val="108.001*259.552"/>
  <p:tag name="KSO_WM_TAG_VERSION" val="1.0"/>
  <p:tag name="KSO_WM_SLIDE_LAYOUT" val="h"/>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799999999999997},&quot;minSize&quot;:{&quot;size1&quot;:63.799999999999997},&quot;normalSize&quot;:{&quot;size1&quot;:63.799999999999997},&quot;subLayout&quot;:[{&quot;id&quot;:&quot;2021-04-01T16:20:59&quot;,&quot;margin&quot;:{&quot;bottom&quot;:4.2329998016357422,&quot;left&quot;:3.809999942779541,&quot;right&quot;:0.026000002399086952,&quot;top&quot;:4.2329998016357422},&quot;maxSize&quot;:{&quot;size1&quot;:63.183723619249136},&quot;minSize&quot;:{&quot;size1&quot;:47.28372361924913},&quot;normalSize&quot;:{&quot;size1&quot;:47.28372361924913},&quot;subLayout&quot;:[{&quot;id&quot;:&quot;2021-04-01T16:20:59&quot;,&quot;margin&quot;:{&quot;bottom&quot;:0.046929791569709778,&quot;left&quot;:3.809999942779541,&quot;right&quot;:0.026000002399086952,&quot;top&quot;:4.2329998016357422},&quot;type&quot;:0},{&quot;id&quot;:&quot;2021-04-01T16:20:59&quot;,&quot;margin&quot;:{&quot;bottom&quot;:4.2329998016357422,&quot;left&quot;:3.809999942779541,&quot;right&quot;:0.026000002399086952,&quot;top&quot;:0.14886198937892914},&quot;type&quot;:0}],&quot;type&quot;:0},{&quot;id&quot;:&quot;2021-04-01T16:20:59&quot;,&quot;type&quot;:0}],&quot;type&quot;:0}"/>
  <p:tag name="KSO_WM_CHIP_GROUPID" val="5fd07de04d383dce34166708"/>
  <p:tag name="KSO_WM_SLIDE_BK_DARK_LIGHT" val=""/>
  <p:tag name="KSO_WM_SLIDE_BACKGROUND_TYPE" val="general"/>
  <p:tag name="KSO_WM_SLIDE_SUPPORT_FEATURE_TYPE" val="0"/>
  <p:tag name="KSO_WM_TEMPLATE_ASSEMBLE_XID" val="606570804054ed1e2fb8168f"/>
  <p:tag name="KSO_WM_TEMPLATE_ASSEMBLE_GROUPID" val="606570804054ed1e2fb8168f"/>
</p:tagLst>
</file>

<file path=ppt/tags/tag4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740d25f3-5a35-43cd-bab8-5478c89817a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3ba6b2e5-2fe8-48b1-990c-5e5e02156def}"/>
  <p:tag name="KSO_WM_UNIT_TYPE" val="i"/>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1d3e7161-49e5-45bb-8a2b-3d1a02065285}"/>
  <p:tag name="KSO_WM_UNIT_TYPE" val="i"/>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416.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42161782741},&quot;minSize&quot;:{&quot;size1&quot;:15.400042161782741},&quot;normalSize&quot;:{&quot;size1&quot;:15.400042161782741},&quot;subLayout&quot;:[{&quot;id&quot;:&quot;2021-09-02T20:34:40&quot;,&quot;type&quot;:0},{&quot;id&quot;:&quot;2021-09-02T20:34:40&quot;,&quot;maxSize&quot;:{&quot;size1&quot;:81.600049836641247},&quot;minSize&quot;:{&quot;size1&quot;:81.600049836641247},&quot;normalSize&quot;:{&quot;size1&quot;:81.600049836641247},&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4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176ab69-9642-4d72-921f-e6bd1e69400c}"/>
  <p:tag name="KSO_WM_UNIT_TYPE" val="i"/>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8e"/>
  <p:tag name="KSO_WM_TEMPLATE_ASSEMBLE_GROUPID" val="606570804054ed1e2fb8168e"/>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5_1*i*1"/>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e"/>
  <p:tag name="KSO_WM_TEMPLATE_ASSEMBLE_GROUPID" val="606570804054ed1e2fb8168e"/>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5_1*i*2"/>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e"/>
  <p:tag name="KSO_WM_TEMPLATE_ASSEMBLE_GROUPID" val="606570804054ed1e2fb8168e"/>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5_1*i*3"/>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e"/>
  <p:tag name="KSO_WM_TEMPLATE_ASSEMBLE_GROUPID" val="606570804054ed1e2fb8168e"/>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5_1*i*4"/>
  <p:tag name="KSO_WM_TEMPLATE_CATEGORY" val="diagram"/>
  <p:tag name="KSO_WM_TEMPLATE_INDEX" val="20217415"/>
  <p:tag name="KSO_WM_UNIT_LAYERLEVEL" val="1"/>
  <p:tag name="KSO_WM_TAG_VERSION" val="1.0"/>
  <p:tag name="KSO_WM_BEAUTIFY_FLAG" val="#wm#"/>
  <p:tag name="KSO_WM_UNIT_BLOCK" val="0"/>
  <p:tag name="KSO_WM_UNIT_SM_LIMIT_TYPE" val="0"/>
  <p:tag name="KSO_WM_UNIT_DEC_AREA_ID" val="4f8a1ad478674136b0b1e41bbbd2b30e"/>
  <p:tag name="KSO_WM_UNIT_DECORATE_INFO" val="{&quot;DecorateInfoH&quot;:{&quot;IsAbs&quot;:true},&quot;DecorateInfoW&quot;:{&quot;IsAbs&quot;:true},&quot;DecorateInfoX&quot;:{&quot;IsAbs&quot;:true,&quot;Pos&quot;:2},&quot;DecorateInfoY&quot;:{&quot;IsAbs&quot;:true,&quot;Pos&quot;:1},&quot;ReferentInfo&quot;:{&quot;Id&quot;:&quot;70956f1434594d558c6b1f1426150a6b&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8e"/>
  <p:tag name="KSO_WM_TEMPLATE_ASSEMBLE_GROUPID" val="606570804054ed1e2fb8168e"/>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5_1*i*5"/>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e"/>
  <p:tag name="KSO_WM_TEMPLATE_ASSEMBLE_GROUPID" val="606570804054ed1e2fb8168e"/>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5_1*i*6"/>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e"/>
  <p:tag name="KSO_WM_TEMPLATE_ASSEMBLE_GROUPID" val="606570804054ed1e2fb8168e"/>
</p:tagLst>
</file>

<file path=ppt/tags/tag4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415_1*f*1"/>
  <p:tag name="KSO_WM_TEMPLATE_CATEGORY" val="diagram"/>
  <p:tag name="KSO_WM_TEMPLATE_INDEX" val="20217415"/>
  <p:tag name="KSO_WM_UNIT_LAYERLEVEL" val="1"/>
  <p:tag name="KSO_WM_TAG_VERSION" val="1.0"/>
  <p:tag name="KSO_WM_BEAUTIFY_FLAG" val="#wm#"/>
  <p:tag name="KSO_WM_UNIT_DEFAULT_FONT" val="14;20;2"/>
  <p:tag name="KSO_WM_UNIT_BLOCK" val="0"/>
  <p:tag name="KSO_WM_UNIT_VALUE" val="56"/>
  <p:tag name="KSO_WM_UNIT_SHOW_EDIT_AREA_INDICATION" val="1"/>
  <p:tag name="KSO_WM_CHIP_GROUPID" val="5e6b05596848fb12bee65ac8"/>
  <p:tag name="KSO_WM_CHIP_XID" val="5e6b05596848fb12bee65aca"/>
  <p:tag name="KSO_WM_UNIT_DEC_AREA_ID" val="70956f1434594d558c6b1f1426150a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7f987923fa2419986fae3f909b0cae1"/>
  <p:tag name="KSO_WM_UNIT_SUPPORT_BIG_FONT" val="1"/>
  <p:tag name="KSO_WM_UNIT_TEXT_FILL_FORE_SCHEMECOLOR_INDEX_BRIGHTNESS" val="0.25"/>
  <p:tag name="KSO_WM_UNIT_TEXT_FILL_FORE_SCHEMECOLOR_INDEX" val="13"/>
  <p:tag name="KSO_WM_UNIT_TEXT_FILL_TYPE" val="1"/>
  <p:tag name="KSO_WM_TEMPLATE_ASSEMBLE_XID" val="606570804054ed1e2fb8168e"/>
  <p:tag name="KSO_WM_TEMPLATE_ASSEMBLE_GROUPID" val="606570804054ed1e2fb8168e"/>
</p:tagLst>
</file>

<file path=ppt/tags/tag452.xml><?xml version="1.0" encoding="utf-8"?>
<p:tagLst xmlns:p="http://schemas.openxmlformats.org/presentationml/2006/main">
  <p:tag name="KSO_WM_BEAUTIFY_FLAG" val="#wm#"/>
  <p:tag name="KSO_WM_TEMPLATE_CATEGORY" val="diagram"/>
  <p:tag name="KSO_WM_TEMPLATE_INDEX" val="20217415"/>
  <p:tag name="KSO_WM_SPECIAL_SOURCE" val="bdnull"/>
  <p:tag name="KSO_WM_SLIDE_ID" val="diagram202174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f"/>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6:20:58&quot;,&quot;maxSize&quot;:{&quot;size1&quot;:63.799999999999997},&quot;minSize&quot;:{&quot;size1&quot;:63.799999999999997},&quot;normalSize&quot;:{&quot;size1&quot;:63.799999999999997},&quot;subLayout&quot;:[{&quot;id&quot;:&quot;2021-04-01T16:20:58&quot;,&quot;margin&quot;:{&quot;bottom&quot;:4.2329998016357422,&quot;left&quot;:3.809999942779541,&quot;right&quot;:0.026000002399086952,&quot;top&quot;:4.2329998016357422},&quot;type&quot;:0},{&quot;id&quot;:&quot;2021-04-01T16:20:58&quot;,&quot;type&quot;:0}],&quot;type&quot;:0}"/>
  <p:tag name="KSO_WM_CHIP_GROUPID" val="5fd07de04d383dce34166708"/>
  <p:tag name="KSO_WM_SLIDE_BK_DARK_LIGHT" val=""/>
  <p:tag name="KSO_WM_SLIDE_BACKGROUND_TYPE" val="general"/>
  <p:tag name="KSO_WM_SLIDE_SUPPORT_FEATURE_TYPE" val="0"/>
  <p:tag name="KSO_WM_TEMPLATE_ASSEMBLE_XID" val="606570804054ed1e2fb8168e"/>
  <p:tag name="KSO_WM_TEMPLATE_ASSEMBLE_GROUPID" val="606570804054ed1e2fb8168e"/>
</p:tagLst>
</file>

<file path=ppt/tags/tag4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ba186cfe-5b93-4d16-859d-4c1d72de33cd}"/>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9ed28f0d-6ed1-4e03-bd45-f6b51008e2b0}"/>
  <p:tag name="KSO_WM_UNIT_TYPE" val="i"/>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WM_BEAUTIFY_SHAPE_IDENTITY" val="{b7235227-ef56-450c-aa33-bdedc7e95743}"/>
  <p:tag name="KSO_WM_UNIT_TYPE" val="i"/>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6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Lst>
</file>

<file path=ppt/tags/tag463.xml><?xml version="1.0" encoding="utf-8"?>
<p:tagLst xmlns:p="http://schemas.openxmlformats.org/presentationml/2006/main">
  <p:tag name="KSO_WM_BEAUTIFY_FLAG" val="#wm#"/>
  <p:tag name="KSO_WM_TEMPLATE_CATEGORY" val="diagram"/>
  <p:tag name="KSO_WM_TEMPLATE_INDEX" val="20207315"/>
  <p:tag name="KSO_WM_SPECIAL_SOURCE" val="bdnull"/>
  <p:tag name="KSO_WM_SLIDE_LAYOUT_INFO" val="{&quot;direction&quot;:1,&quot;id&quot;:&quot;2021-09-02T20:34:40&quot;,&quot;maxSize&quot;:{&quot;size1&quot;:100},&quot;minSize&quot;:{&quot;size1&quot;:100},&quot;normalSize&quot;:{&quot;size1&quot;:100},&quot;subLayout&quot;:[{&quot;backgroundInfo&quot;:[{&quot;bottom&quot;:0.15555556100000001,&quot;bottomAbs&quot;:false,&quot;left&quot;:0,&quot;leftAbs&quot;:false,&quot;right&quot;:0,&quot;rightAbs&quot;:false,&quot;top&quot;:0.15555556100000001,&quot;topAbs&quot;:false,&quot;type&quot;:&quot;belt&quot;}],&quot;id&quot;:&quot;2021-09-02T20:34:40&quot;,&quot;maxSize&quot;:{&quot;size1&quot;:15.400021691242486},&quot;minSize&quot;:{&quot;size1&quot;:15.400021691242486},&quot;normalSize&quot;:{&quot;size1&quot;:15.400021691242486},&quot;subLayout&quot;:[{&quot;id&quot;:&quot;2021-09-02T20:34:40&quot;,&quot;type&quot;:0},{&quot;id&quot;:&quot;2021-09-02T20:34:40&quot;,&quot;maxSize&quot;:{&quot;size1&quot;:81.600025639773094},&quot;minSize&quot;:{&quot;size1&quot;:81.600025639773094},&quot;normalSize&quot;:{&quot;size1&quot;:81.600025639773094},&quot;subLayout&quot;:[{&quot;backgroundInfo&quot;:[{&quot;bottom&quot;:0,&quot;bottomAbs&quot;:false,&quot;left&quot;:0,&quot;leftAbs&quot;:false,&quot;right&quot;:0,&quot;rightAbs&quot;:false,&quot;top&quot;:0,&quot;topAbs&quot;:false,&quot;type&quot;:&quot;belt&quot;}],&quot;id&quot;:&quot;2021-09-02T20:34:40&quot;,&quot;margin&quot;:{&quot;bottom&quot;:0.42300000786781311,&quot;left&quot;:3.3870000839233398,&quot;right&quot;:3.3870000839233398,&quot;top&quot;:0.42300000786781311},&quot;type&quot;:0},{&quot;id&quot;:&quot;2021-09-02T20:34:40&quot;,&quot;type&quot;:0}],&quot;type&quot;:0}],&quot;type&quot;:0},{&quot;id&quot;:&quot;2021-09-02T20:34:40&quot;,&quot;type&quot;:0}],&quot;type&quot;:0}"/>
  <p:tag name="KSO_WM_SLIDE_CAN_ADD_NAVIGATION" val="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f19c8605d5daf04fe6008"/>
  <p:tag name="KSO_WM_SLIDE_ID" val="diagram20207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71"/>
  <p:tag name="KSO_WM_SLIDE_POSITION" val="0*84"/>
  <p:tag name="KSO_WM_TAG_VERSION" val="1.0"/>
  <p:tag name="KSO_WM_SLIDE_LAYOUT" val="f"/>
  <p:tag name="KSO_WM_SLIDE_LAYOUT_CNT" val="1"/>
  <p:tag name="KSO_WM_CHIP_FILLPROP" val="[[{&quot;text_align&quot;:&quot;lm&quot;,&quot;text_direction&quot;:&quot;horizontal&quot;,&quot;support_features&quot;:[&quot;collage&quot;,&quot;carousel&quot;],&quot;support_big_font&quot;:false,&quot;picture_toward&quot;:0,&quot;picture_dockside&quot;:[],&quot;fill_id&quot;:&quot;5b370d9c62884a6b9c7db59bf9b89d92&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5b370d9c62884a6b9c7db59bf9b89d92&quot;,&quot;fill_align&quot;:&quot;lm&quot;,&quot;chip_types&quot;:[&quot;text&quot;]}]]"/>
  <p:tag name="KSO_WM_CHIP_DECFILLPROP" val="[]"/>
  <p:tag name="KSO_WM_CHIP_GROUPID" val="5e6f19c8605d5daf04fe6007"/>
  <p:tag name="KSO_WM_SLIDE_BK_DARK_LIGHT" val="2"/>
  <p:tag name="KSO_WM_SLIDE_BACKGROUND_TYPE" val="belt"/>
  <p:tag name="KSO_WM_SLIDE_SUPPORT_FEATURE_TYPE" val="0"/>
  <p:tag name="KSO_WM_TEMPLATE_ASSEMBLE_XID" val="6130c4e08b5cc6c91112a571"/>
  <p:tag name="KSO_WM_TEMPLATE_ASSEMBLE_GROUPID" val="6130c4e08b5cc6c91112a571"/>
</p:tagLst>
</file>

<file path=ppt/tags/tag4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4687bc5-2d28-4093-a867-d8867ce89565}"/>
  <p:tag name="KSO_WM_UNIT_TYPE" val="i"/>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8f"/>
  <p:tag name="KSO_WM_TEMPLATE_ASSEMBLE_GROUPID" val="606570804054ed1e2fb8168f"/>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6_1*i*1"/>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f"/>
  <p:tag name="KSO_WM_TEMPLATE_ASSEMBLE_GROUPID" val="606570804054ed1e2fb8168f"/>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6_1*i*2"/>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f"/>
  <p:tag name="KSO_WM_TEMPLATE_ASSEMBLE_GROUPID" val="606570804054ed1e2fb8168f"/>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6_1*i*3"/>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f"/>
  <p:tag name="KSO_WM_TEMPLATE_ASSEMBLE_GROUPID" val="606570804054ed1e2fb8168f"/>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6_1*i*4"/>
  <p:tag name="KSO_WM_TEMPLATE_CATEGORY" val="diagram"/>
  <p:tag name="KSO_WM_TEMPLATE_INDEX" val="20217416"/>
  <p:tag name="KSO_WM_UNIT_LAYERLEVEL" val="1"/>
  <p:tag name="KSO_WM_TAG_VERSION" val="1.0"/>
  <p:tag name="KSO_WM_BEAUTIFY_FLAG" val="#wm#"/>
  <p:tag name="KSO_WM_UNIT_BLOCK" val="0"/>
  <p:tag name="KSO_WM_UNIT_SM_LIMIT_TYPE" val="0"/>
  <p:tag name="KSO_WM_UNIT_DEC_AREA_ID" val="deabcb8c23974b7d8aa0bd88a196b11d"/>
  <p:tag name="KSO_WM_UNIT_DECORATE_INFO" val="{&quot;DecorateInfoH&quot;:{&quot;IsAbs&quot;:true},&quot;DecorateInfoW&quot;:{&quot;IsAbs&quot;:true},&quot;DecorateInfoX&quot;:{&quot;IsAbs&quot;:true,&quot;Pos&quot;:2},&quot;DecorateInfoY&quot;:{&quot;IsAbs&quot;:true,&quot;Pos&quot;:1},&quot;ReferentInfo&quot;:{&quot;Id&quot;:&quot;44fb4b99f68b448b9622d3a56a3a7a05;9c171eadd916482ba10129f450c5bd54&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8f"/>
  <p:tag name="KSO_WM_TEMPLATE_ASSEMBLE_GROUPID" val="606570804054ed1e2fb8168f"/>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6_1*i*5"/>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6_1*i*6"/>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49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5"/>
  <p:tag name="KSO_WM_UNIT_HIGHLIGHT" val="0"/>
  <p:tag name="KSO_WM_UNIT_COMPATIBLE" val="0"/>
  <p:tag name="KSO_WM_UNIT_DIAGRAM_ISNUMVISUAL" val="0"/>
  <p:tag name="KSO_WM_UNIT_DIAGRAM_ISREFERUNIT" val="0"/>
  <p:tag name="KSO_WM_UNIT_TYPE" val="h_a"/>
  <p:tag name="KSO_WM_UNIT_INDEX" val="1_1"/>
  <p:tag name="KSO_WM_UNIT_ID" val="diagram20217416_1*h_a*1_1"/>
  <p:tag name="KSO_WM_TEMPLATE_CATEGORY" val="diagram"/>
  <p:tag name="KSO_WM_TEMPLATE_INDEX" val="202174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44fb4b99f68b448b9622d3a56a3a7a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
  <p:tag name="KSO_WM_UNIT_TEXT_FILL_FORE_SCHEMECOLOR_INDEX" val="13"/>
  <p:tag name="KSO_WM_UNIT_TEXT_FILL_TYPE" val="1"/>
  <p:tag name="KSO_WM_TEMPLATE_ASSEMBLE_XID" val="606570804054ed1e2fb8168f"/>
  <p:tag name="KSO_WM_TEMPLATE_ASSEMBLE_GROUPID" val="606570804054ed1e2fb8168f"/>
</p:tagLst>
</file>

<file path=ppt/tags/tag499.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7416_1*h_f*1_1"/>
  <p:tag name="KSO_WM_TEMPLATE_CATEGORY" val="diagram"/>
  <p:tag name="KSO_WM_TEMPLATE_INDEX" val="20217416"/>
  <p:tag name="KSO_WM_UNIT_LAYERLEVEL" val="1_1"/>
  <p:tag name="KSO_WM_TAG_VERSION" val="1.0"/>
  <p:tag name="KSO_WM_BEAUTIFY_FLAG" val="#wm#"/>
  <p:tag name="KSO_WM_UNIT_SUBTYPE" val="a"/>
  <p:tag name="KSO_WM_UNIT_DEFAULT_FONT" val="14;20;2"/>
  <p:tag name="KSO_WM_UNIT_BLOCK" val="0"/>
  <p:tag name="KSO_WM_UNIT_VALUE" val="25"/>
  <p:tag name="KSO_WM_UNIT_SHOW_EDIT_AREA_INDICATION" val="1"/>
  <p:tag name="KSO_WM_CHIP_GROUPID" val="5e6b05b36848fb12bee65ad8"/>
  <p:tag name="KSO_WM_CHIP_XID" val="5e6b05b36848fb12bee65ada"/>
  <p:tag name="KSO_WM_UNIT_DEC_AREA_ID" val="9c171eadd916482ba10129f450c5bd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25"/>
  <p:tag name="KSO_WM_UNIT_TEXT_FILL_FORE_SCHEMECOLOR_INDEX" val="13"/>
  <p:tag name="KSO_WM_UNIT_TEXT_FILL_TYPE" val="1"/>
  <p:tag name="KSO_WM_TEMPLATE_ASSEMBLE_XID" val="606570804054ed1e2fb8168f"/>
  <p:tag name="KSO_WM_TEMPLATE_ASSEMBLE_GROUPID" val="606570804054ed1e2fb8168f"/>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0.xml><?xml version="1.0" encoding="utf-8"?>
<p:tagLst xmlns:p="http://schemas.openxmlformats.org/presentationml/2006/main">
  <p:tag name="KSO_WM_BEAUTIFY_FLAG" val="#wm#"/>
  <p:tag name="KSO_WM_TEMPLATE_CATEGORY" val="diagram"/>
  <p:tag name="KSO_WM_TEMPLATE_INDEX" val="20217416"/>
  <p:tag name="KSO_WM_SPECIAL_SOURCE" val="bdnull"/>
  <p:tag name="KSO_WM_SLIDE_ID" val="diagram2021741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503.953*44.2"/>
  <p:tag name="KSO_WM_SLIDE_POSITION" val="108.001*259.552"/>
  <p:tag name="KSO_WM_TAG_VERSION" val="1.0"/>
  <p:tag name="KSO_WM_SLIDE_LAYOUT" val="h"/>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799999999999997},&quot;minSize&quot;:{&quot;size1&quot;:63.799999999999997},&quot;normalSize&quot;:{&quot;size1&quot;:63.799999999999997},&quot;subLayout&quot;:[{&quot;id&quot;:&quot;2021-04-01T16:20:59&quot;,&quot;margin&quot;:{&quot;bottom&quot;:4.2329998016357422,&quot;left&quot;:3.809999942779541,&quot;right&quot;:0.026000002399086952,&quot;top&quot;:4.2329998016357422},&quot;maxSize&quot;:{&quot;size1&quot;:63.183723619249136},&quot;minSize&quot;:{&quot;size1&quot;:47.28372361924913},&quot;normalSize&quot;:{&quot;size1&quot;:47.28372361924913},&quot;subLayout&quot;:[{&quot;id&quot;:&quot;2021-04-01T16:20:59&quot;,&quot;margin&quot;:{&quot;bottom&quot;:0.046929791569709778,&quot;left&quot;:3.809999942779541,&quot;right&quot;:0.026000002399086952,&quot;top&quot;:4.2329998016357422},&quot;type&quot;:0},{&quot;id&quot;:&quot;2021-04-01T16:20:59&quot;,&quot;margin&quot;:{&quot;bottom&quot;:4.2329998016357422,&quot;left&quot;:3.809999942779541,&quot;right&quot;:0.026000002399086952,&quot;top&quot;:0.14886198937892914},&quot;type&quot;:0}],&quot;type&quot;:0},{&quot;id&quot;:&quot;2021-04-01T16:20:59&quot;,&quot;type&quot;:0}],&quot;type&quot;:0}"/>
  <p:tag name="KSO_WM_CHIP_GROUPID" val="5fd07de04d383dce34166708"/>
  <p:tag name="KSO_WM_SLIDE_BK_DARK_LIGHT" val=""/>
  <p:tag name="KSO_WM_SLIDE_BACKGROUND_TYPE" val="general"/>
  <p:tag name="KSO_WM_SLIDE_SUPPORT_FEATURE_TYPE" val="0"/>
  <p:tag name="KSO_WM_TEMPLATE_ASSEMBLE_XID" val="606570804054ed1e2fb8168f"/>
  <p:tag name="KSO_WM_TEMPLATE_ASSEMBLE_GROUPID" val="606570804054ed1e2fb8168f"/>
</p:tagLst>
</file>

<file path=ppt/tags/tag5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ecce824-5ccd-4236-96cb-8cae96afe698}"/>
  <p:tag name="KSO_WM_UNIT_TYPE" val="i"/>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8f"/>
  <p:tag name="KSO_WM_TEMPLATE_ASSEMBLE_GROUPID" val="606570804054ed1e2fb8168f"/>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6_1**"/>
  <p:tag name="KSO_WM_TEMPLATE_CATEGORY" val="diagram"/>
  <p:tag name="KSO_WM_TEMPLATE_INDEX" val="20217416"/>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f"/>
  <p:tag name="KSO_WM_TEMPLATE_ASSEMBLE_GROUPID" val="606570804054ed1e2fb8168f"/>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6_1*i*1"/>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f"/>
  <p:tag name="KSO_WM_TEMPLATE_ASSEMBLE_GROUPID" val="606570804054ed1e2fb8168f"/>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6_1*i*2"/>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f"/>
  <p:tag name="KSO_WM_TEMPLATE_ASSEMBLE_GROUPID" val="606570804054ed1e2fb8168f"/>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6_1*i*3"/>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f"/>
  <p:tag name="KSO_WM_TEMPLATE_ASSEMBLE_GROUPID" val="606570804054ed1e2fb8168f"/>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6_1*i*4"/>
  <p:tag name="KSO_WM_TEMPLATE_CATEGORY" val="diagram"/>
  <p:tag name="KSO_WM_TEMPLATE_INDEX" val="20217416"/>
  <p:tag name="KSO_WM_UNIT_LAYERLEVEL" val="1"/>
  <p:tag name="KSO_WM_TAG_VERSION" val="1.0"/>
  <p:tag name="KSO_WM_BEAUTIFY_FLAG" val="#wm#"/>
  <p:tag name="KSO_WM_UNIT_BLOCK" val="0"/>
  <p:tag name="KSO_WM_UNIT_SM_LIMIT_TYPE" val="0"/>
  <p:tag name="KSO_WM_UNIT_DEC_AREA_ID" val="deabcb8c23974b7d8aa0bd88a196b11d"/>
  <p:tag name="KSO_WM_UNIT_DECORATE_INFO" val="{&quot;DecorateInfoH&quot;:{&quot;IsAbs&quot;:true},&quot;DecorateInfoW&quot;:{&quot;IsAbs&quot;:true},&quot;DecorateInfoX&quot;:{&quot;IsAbs&quot;:true,&quot;Pos&quot;:2},&quot;DecorateInfoY&quot;:{&quot;IsAbs&quot;:true,&quot;Pos&quot;:1},&quot;ReferentInfo&quot;:{&quot;Id&quot;:&quot;44fb4b99f68b448b9622d3a56a3a7a05;9c171eadd916482ba10129f450c5bd54&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8f"/>
  <p:tag name="KSO_WM_TEMPLATE_ASSEMBLE_GROUPID" val="606570804054ed1e2fb8168f"/>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6_1*i*5"/>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6_1*i*6"/>
  <p:tag name="KSO_WM_TEMPLATE_CATEGORY" val="diagram"/>
  <p:tag name="KSO_WM_TEMPLATE_INDEX" val="20217416"/>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f"/>
  <p:tag name="KSO_WM_TEMPLATE_ASSEMBLE_GROUPID" val="606570804054ed1e2fb8168f"/>
</p:tagLst>
</file>

<file path=ppt/tags/tag535.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5"/>
  <p:tag name="KSO_WM_UNIT_HIGHLIGHT" val="0"/>
  <p:tag name="KSO_WM_UNIT_COMPATIBLE" val="0"/>
  <p:tag name="KSO_WM_UNIT_DIAGRAM_ISNUMVISUAL" val="0"/>
  <p:tag name="KSO_WM_UNIT_DIAGRAM_ISREFERUNIT" val="0"/>
  <p:tag name="KSO_WM_UNIT_TYPE" val="h_a"/>
  <p:tag name="KSO_WM_UNIT_INDEX" val="1_1"/>
  <p:tag name="KSO_WM_UNIT_ID" val="diagram20217416_1*h_a*1_1"/>
  <p:tag name="KSO_WM_TEMPLATE_CATEGORY" val="diagram"/>
  <p:tag name="KSO_WM_TEMPLATE_INDEX" val="202174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44fb4b99f68b448b9622d3a56a3a7a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
  <p:tag name="KSO_WM_UNIT_TEXT_FILL_FORE_SCHEMECOLOR_INDEX" val="13"/>
  <p:tag name="KSO_WM_UNIT_TEXT_FILL_TYPE" val="1"/>
  <p:tag name="KSO_WM_TEMPLATE_ASSEMBLE_XID" val="606570804054ed1e2fb8168f"/>
  <p:tag name="KSO_WM_TEMPLATE_ASSEMBLE_GROUPID" val="606570804054ed1e2fb8168f"/>
</p:tagLst>
</file>

<file path=ppt/tags/tag536.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7416_1*h_f*1_1"/>
  <p:tag name="KSO_WM_TEMPLATE_CATEGORY" val="diagram"/>
  <p:tag name="KSO_WM_TEMPLATE_INDEX" val="20217416"/>
  <p:tag name="KSO_WM_UNIT_LAYERLEVEL" val="1_1"/>
  <p:tag name="KSO_WM_TAG_VERSION" val="1.0"/>
  <p:tag name="KSO_WM_BEAUTIFY_FLAG" val="#wm#"/>
  <p:tag name="KSO_WM_UNIT_SUBTYPE" val="a"/>
  <p:tag name="KSO_WM_UNIT_DEFAULT_FONT" val="14;20;2"/>
  <p:tag name="KSO_WM_UNIT_BLOCK" val="0"/>
  <p:tag name="KSO_WM_UNIT_VALUE" val="25"/>
  <p:tag name="KSO_WM_UNIT_SHOW_EDIT_AREA_INDICATION" val="1"/>
  <p:tag name="KSO_WM_CHIP_GROUPID" val="5e6b05b36848fb12bee65ad8"/>
  <p:tag name="KSO_WM_CHIP_XID" val="5e6b05b36848fb12bee65ada"/>
  <p:tag name="KSO_WM_UNIT_DEC_AREA_ID" val="9c171eadd916482ba10129f450c5bd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e897100369247778d3f63ca67e8cc16"/>
  <p:tag name="KSO_WM_UNIT_SUPPORT_BIG_FONT" val="1"/>
  <p:tag name="KSO_WM_UNIT_TEXT_FILL_FORE_SCHEMECOLOR_INDEX_BRIGHTNESS" val="0.25"/>
  <p:tag name="KSO_WM_UNIT_TEXT_FILL_FORE_SCHEMECOLOR_INDEX" val="13"/>
  <p:tag name="KSO_WM_UNIT_TEXT_FILL_TYPE" val="1"/>
  <p:tag name="KSO_WM_TEMPLATE_ASSEMBLE_XID" val="606570804054ed1e2fb8168f"/>
  <p:tag name="KSO_WM_TEMPLATE_ASSEMBLE_GROUPID" val="606570804054ed1e2fb8168f"/>
</p:tagLst>
</file>

<file path=ppt/tags/tag537.xml><?xml version="1.0" encoding="utf-8"?>
<p:tagLst xmlns:p="http://schemas.openxmlformats.org/presentationml/2006/main">
  <p:tag name="KSO_WM_BEAUTIFY_FLAG" val="#wm#"/>
  <p:tag name="KSO_WM_TEMPLATE_CATEGORY" val="diagram"/>
  <p:tag name="KSO_WM_TEMPLATE_INDEX" val="20217416"/>
  <p:tag name="KSO_WM_SPECIAL_SOURCE" val="bdnull"/>
  <p:tag name="KSO_WM_SLIDE_ID" val="diagram2021741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503.953*44.2"/>
  <p:tag name="KSO_WM_SLIDE_POSITION" val="108.001*259.552"/>
  <p:tag name="KSO_WM_TAG_VERSION" val="1.0"/>
  <p:tag name="KSO_WM_SLIDE_LAYOUT" val="h"/>
  <p:tag name="KSO_WM_SLIDE_LAYOUT_CNT" val="1"/>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SLIDE_BACKGROUND" val="[&quot;general&quot;]"/>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799999999999997},&quot;minSize&quot;:{&quot;size1&quot;:63.799999999999997},&quot;normalSize&quot;:{&quot;size1&quot;:63.799999999999997},&quot;subLayout&quot;:[{&quot;id&quot;:&quot;2021-04-01T16:20:59&quot;,&quot;margin&quot;:{&quot;bottom&quot;:4.2329998016357422,&quot;left&quot;:3.809999942779541,&quot;right&quot;:0.026000002399086952,&quot;top&quot;:4.2329998016357422},&quot;maxSize&quot;:{&quot;size1&quot;:63.183723619249136},&quot;minSize&quot;:{&quot;size1&quot;:47.28372361924913},&quot;normalSize&quot;:{&quot;size1&quot;:63.183723619249122},&quot;subLayout&quot;:[{&quot;id&quot;:&quot;2021-04-01T16:20:59&quot;,&quot;margin&quot;:{&quot;bottom&quot;:0.046929791569709778,&quot;left&quot;:3.809999942779541,&quot;right&quot;:0.026000002399086952,&quot;top&quot;:4.2329998016357422},&quot;type&quot;:0},{&quot;id&quot;:&quot;2021-04-01T16:20:59&quot;,&quot;margin&quot;:{&quot;bottom&quot;:4.2329998016357422,&quot;left&quot;:3.809999942779541,&quot;right&quot;:0.026000002399086952,&quot;top&quot;:0.14886198937892914},&quot;type&quot;:0}],&quot;type&quot;:0},{&quot;id&quot;:&quot;2021-04-01T16:20:59&quot;,&quot;type&quot;:0}],&quot;type&quot;:0}"/>
  <p:tag name="KSO_WM_CHIP_GROUPID" val="5fd07de04d383dce34166708"/>
  <p:tag name="KSO_WM_SLIDE_BK_DARK_LIGHT" val=""/>
  <p:tag name="KSO_WM_SLIDE_BACKGROUND_TYPE" val="general"/>
  <p:tag name="KSO_WM_SLIDE_SUPPORT_FEATURE_TYPE" val="0"/>
  <p:tag name="KSO_WM_TEMPLATE_ASSEMBLE_XID" val="606570804054ed1e2fb8168f"/>
  <p:tag name="KSO_WM_TEMPLATE_ASSEMBLE_GROUPID" val="606570804054ed1e2fb8168f"/>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53_1*i*1"/>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f694054ed1e2fb809a0"/>
  <p:tag name="KSO_WM_TEMPLATE_ASSEMBLE_GROUPID" val="60656f694054ed1e2fb809a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53_1*i*2"/>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f694054ed1e2fb809a0"/>
  <p:tag name="KSO_WM_TEMPLATE_ASSEMBLE_GROUPID" val="60656f694054ed1e2fb809a0"/>
</p:tagLst>
</file>

<file path=ppt/tags/tag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53_1*f*1"/>
  <p:tag name="KSO_WM_TEMPLATE_CATEGORY" val="diagram"/>
  <p:tag name="KSO_WM_TEMPLATE_INDEX" val="20213653"/>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91bc3b40f640460685c87d74227ba9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6fac44b05d4e41dcbd9ac790bd62d703"/>
  <p:tag name="KSO_WM_UNIT_SUPPORT_BIG_FONT" val="1"/>
  <p:tag name="KSO_WM_UNIT_TEXT_FILL_FORE_SCHEMECOLOR_INDEX_BRIGHTNESS" val="0.25"/>
  <p:tag name="KSO_WM_UNIT_TEXT_FILL_FORE_SCHEMECOLOR_INDEX" val="13"/>
  <p:tag name="KSO_WM_UNIT_TEXT_FILL_TYPE" val="1"/>
  <p:tag name="KSO_WM_TEMPLATE_ASSEMBLE_XID" val="60656f694054ed1e2fb809a0"/>
  <p:tag name="KSO_WM_TEMPLATE_ASSEMBLE_GROUPID" val="60656f694054ed1e2fb809a0"/>
</p:tagLst>
</file>

<file path=ppt/tags/tag5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53_1*i*3"/>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53_1*i*4"/>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53_1*i*5"/>
  <p:tag name="KSO_WM_TEMPLATE_CATEGORY" val="diagram"/>
  <p:tag name="KSO_WM_TEMPLATE_INDEX" val="20213653"/>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a0"/>
  <p:tag name="KSO_WM_TEMPLATE_ASSEMBLE_GROUPID" val="60656f694054ed1e2fb809a0"/>
</p:tagLst>
</file>

<file path=ppt/tags/tag547.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3653_1*h_f*1_1"/>
  <p:tag name="KSO_WM_TEMPLATE_CATEGORY" val="diagram"/>
  <p:tag name="KSO_WM_TEMPLATE_INDEX" val="20213653"/>
  <p:tag name="KSO_WM_UNIT_LAYERLEVEL" val="1_1"/>
  <p:tag name="KSO_WM_TAG_VERSION" val="1.0"/>
  <p:tag name="KSO_WM_BEAUTIFY_FLAG" val="#wm#"/>
  <p:tag name="KSO_WM_UNIT_SUBTYPE" val="a"/>
  <p:tag name="KSO_WM_UNIT_DEFAULT_FONT" val="14;20;2"/>
  <p:tag name="KSO_WM_UNIT_BLOCK" val="0"/>
  <p:tag name="KSO_WM_UNIT_VALUE" val="175"/>
  <p:tag name="KSO_WM_UNIT_SHOW_EDIT_AREA_INDICATION" val="1"/>
  <p:tag name="KSO_WM_CHIP_GROUPID" val="5e6b05b36848fb12bee65ad8"/>
  <p:tag name="KSO_WM_CHIP_XID" val="5e6b05b36848fb12bee65ada"/>
  <p:tag name="KSO_WM_UNIT_DEC_AREA_ID" val="fc0039caaa034a1abbd9242d86b379b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4d3f617f3b64084abfc08662d06d5e3"/>
  <p:tag name="KSO_WM_UNIT_SUPPORT_BIG_FONT" val="1"/>
  <p:tag name="KSO_WM_UNIT_TEXT_FILL_FORE_SCHEMECOLOR_INDEX_BRIGHTNESS" val="0.25"/>
  <p:tag name="KSO_WM_UNIT_TEXT_FILL_FORE_SCHEMECOLOR_INDEX" val="13"/>
  <p:tag name="KSO_WM_UNIT_TEXT_FILL_TYPE" val="1"/>
  <p:tag name="KSO_WM_TEMPLATE_ASSEMBLE_XID" val="60656f694054ed1e2fb809a0"/>
  <p:tag name="KSO_WM_TEMPLATE_ASSEMBLE_GROUPID" val="60656f694054ed1e2fb809a0"/>
</p:tagLst>
</file>

<file path=ppt/tags/tag548.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53_1*i*6"/>
  <p:tag name="KSO_WM_TEMPLATE_CATEGORY" val="diagram"/>
  <p:tag name="KSO_WM_TEMPLATE_INDEX" val="20213653"/>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f694054ed1e2fb809a0"/>
  <p:tag name="KSO_WM_TEMPLATE_ASSEMBLE_GROUPID" val="60656f694054ed1e2fb809a0"/>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53_1*i*7"/>
  <p:tag name="KSO_WM_TEMPLATE_CATEGORY" val="diagram"/>
  <p:tag name="KSO_WM_TEMPLATE_INDEX" val="20213653"/>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694054ed1e2fb809a0"/>
  <p:tag name="KSO_WM_TEMPLATE_ASSEMBLE_GROUPID" val="60656f694054ed1e2fb809a0"/>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53_1*i*8"/>
  <p:tag name="KSO_WM_TEMPLATE_CATEGORY" val="diagram"/>
  <p:tag name="KSO_WM_TEMPLATE_INDEX" val="20213653"/>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f694054ed1e2fb809a0"/>
  <p:tag name="KSO_WM_TEMPLATE_ASSEMBLE_GROUPID" val="60656f694054ed1e2fb809a0"/>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53_1*i*9"/>
  <p:tag name="KSO_WM_TEMPLATE_CATEGORY" val="diagram"/>
  <p:tag name="KSO_WM_TEMPLATE_INDEX" val="20213653"/>
  <p:tag name="KSO_WM_UNIT_LAYERLEVEL" val="1"/>
  <p:tag name="KSO_WM_TAG_VERSION" val="1.0"/>
  <p:tag name="KSO_WM_BEAUTIFY_FLAG" val="#wm#"/>
  <p:tag name="KSO_WM_UNIT_BLOCK" val="0"/>
  <p:tag name="KSO_WM_UNIT_SM_LIMIT_TYPE" val="0"/>
  <p:tag name="KSO_WM_UNIT_DEC_AREA_ID" val="8771a73183e242daae63d9d77a6edf37"/>
  <p:tag name="KSO_WM_UNIT_DECORATE_INFO" val="{&quot;DecorateInfoH&quot;:{&quot;IsAbs&quot;:true},&quot;DecorateInfoW&quot;:{&quot;IsAbs&quot;:true},&quot;DecorateInfoX&quot;:{&quot;IsAbs&quot;:true,&quot;Pos&quot;:1},&quot;DecorateInfoY&quot;:{&quot;IsAbs&quot;:true,&quot;Pos&quot;:2},&quot;ReferentInfo&quot;:{&quot;Id&quot;:&quot;7e5dc326b5a2477b9ad4b05ea0917866;fc0039caaa034a1abbd9242d86b379bc&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f694054ed1e2fb809a0"/>
  <p:tag name="KSO_WM_TEMPLATE_ASSEMBLE_GROUPID" val="60656f694054ed1e2fb809a0"/>
</p:tagLst>
</file>

<file path=ppt/tags/tag552.xml><?xml version="1.0" encoding="utf-8"?>
<p:tagLst xmlns:p="http://schemas.openxmlformats.org/presentationml/2006/main">
  <p:tag name="KSO_WM_SLIDE_ID" val="diagram2021365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19.954*156.701"/>
  <p:tag name="KSO_WM_SLIDE_POSITION" val="120.001*299.302"/>
  <p:tag name="KSO_WM_TAG_VERSION" val="1.0"/>
  <p:tag name="KSO_WM_BEAUTIFY_FLAG" val="#wm#"/>
  <p:tag name="KSO_WM_TEMPLATE_CATEGORY" val="diagram"/>
  <p:tag name="KSO_WM_TEMPLATE_INDEX" val="20213653"/>
  <p:tag name="KSO_WM_SLIDE_LAYOUT" val="f_h"/>
  <p:tag name="KSO_WM_SLIDE_LAYOUT_CNT" val="1_1"/>
  <p:tag name="KSO_WM_SLIDE_LAYOUT_INFO" val="{&quot;id&quot;:&quot;2021-04-01T15:45:02&quot;,&quot;maxSize&quot;:{&quot;size1&quot;:46.499649774528933},&quot;minSize&quot;:{&quot;size1&quot;:35.599649774528935},&quot;normalSize&quot;:{&quot;size1&quot;:36.907242367121533},&quot;subLayout&quot;:[{&quot;id&quot;:&quot;2021-04-01T15:45:02&quot;,&quot;margin&quot;:{&quot;bottom&quot;:1.6670000553131104,&quot;left&quot;:4.2329998016357422,&quot;right&quot;:4.2329998016357422,&quot;top&quot;:2.9630000591278076},&quot;type&quot;:0},{&quot;id&quot;:&quot;2021-04-01T15:45:02&quot;,&quot;margin&quot;:{&quot;bottom&quot;:2.9630000591278076,&quot;left&quot;:4.2329998016357422,&quot;right&quot;:4.2329998016357422,&quot;top&quot;:0.026000002399086952},&quot;maxSize&quot;:{&quot;size1&quot;:31.123514279332781},&quot;minSize&quot;:{&quot;size1&quot;:15.223514279332774},&quot;normalSize&quot;:{&quot;size1&quot;:31.123350881198828},&quot;subLayout&quot;:[{&quot;id&quot;:&quot;2021-04-01T15:45:02&quot;,&quot;margin&quot;:{&quot;bottom&quot;:0.046929735690355301,&quot;left&quot;:4.2329998016357422,&quot;right&quot;:4.2329998016357422,&quot;top&quot;:0.026000002399086952},&quot;type&quot;:0},{&quot;id&quot;:&quot;2021-04-01T15:45:02&quot;,&quot;margin&quot;:{&quot;bottom&quot;:2.9630000591278076,&quot;left&quot;:4.2329998016357422,&quot;right&quot;:4.2329998016357422,&quot;top&quot;:0.14886191487312317},&quot;type&quot;:0}],&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f694054ed1e2fb809a0"/>
  <p:tag name="KSO_WM_TEMPLATE_ASSEMBLE_GROUPID" val="60656f694054ed1e2fb809a0"/>
  <p:tag name="KSO_WM_SPECIAL_SOURCE" val="bdnull"/>
</p:tagLst>
</file>

<file path=ppt/tags/tag553.xml><?xml version="1.0" encoding="utf-8"?>
<p:tagLst xmlns:p="http://schemas.openxmlformats.org/presentationml/2006/main">
  <p:tag name="KSO_WM_SPECIAL_SOURCE" val="bdnull"/>
</p:tagLst>
</file>

<file path=ppt/tags/tag554.xml><?xml version="1.0" encoding="utf-8"?>
<p:tagLst xmlns:p="http://schemas.openxmlformats.org/presentationml/2006/main">
  <p:tag name="KSO_WM_SPECIAL_SOURCE" val="bdnull"/>
</p:tagLst>
</file>

<file path=ppt/tags/tag555.xml><?xml version="1.0" encoding="utf-8"?>
<p:tagLst xmlns:p="http://schemas.openxmlformats.org/presentationml/2006/main">
  <p:tag name="KSO_WM_SPECIAL_SOURCE" val="bdnull"/>
</p:tagLst>
</file>

<file path=ppt/tags/tag556.xml><?xml version="1.0" encoding="utf-8"?>
<p:tagLst xmlns:p="http://schemas.openxmlformats.org/presentationml/2006/main">
  <p:tag name="KSO_WM_SPECIAL_SOURCE" val="bdnull"/>
</p:tagLst>
</file>

<file path=ppt/tags/tag557.xml><?xml version="1.0" encoding="utf-8"?>
<p:tagLst xmlns:p="http://schemas.openxmlformats.org/presentationml/2006/main">
  <p:tag name="KSO_WM_SPECIAL_SOURCE" val="bdnull"/>
</p:tagLst>
</file>

<file path=ppt/tags/tag558.xml><?xml version="1.0" encoding="utf-8"?>
<p:tagLst xmlns:p="http://schemas.openxmlformats.org/presentationml/2006/main">
  <p:tag name="KSO_WM_SPECIAL_SOURCE" val="bdnull"/>
</p:tagLst>
</file>

<file path=ppt/tags/tag559.xml><?xml version="1.0" encoding="utf-8"?>
<p:tagLst xmlns:p="http://schemas.openxmlformats.org/presentationml/2006/main">
  <p:tag name="KSO_WM_SPECIAL_SOURCE" val="bdnul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60.xml><?xml version="1.0" encoding="utf-8"?>
<p:tagLst xmlns:p="http://schemas.openxmlformats.org/presentationml/2006/main">
  <p:tag name="KSO_WM_SPECIAL_SOURCE" val="bdnull"/>
</p:tagLst>
</file>

<file path=ppt/tags/tag561.xml><?xml version="1.0" encoding="utf-8"?>
<p:tagLst xmlns:p="http://schemas.openxmlformats.org/presentationml/2006/main">
  <p:tag name="KSO_WM_SPECIAL_SOURCE" val="bdnull"/>
</p:tagLst>
</file>

<file path=ppt/tags/tag562.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4.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565.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566.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5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c6deb2d-acdb-4a93-9b98-d8494c15b287}"/>
  <p:tag name="KSO_WM_UNIT_TYPE" val="i"/>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8e"/>
  <p:tag name="KSO_WM_TEMPLATE_ASSEMBLE_GROUPID" val="606570804054ed1e2fb8168e"/>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5_1**"/>
  <p:tag name="KSO_WM_TEMPLATE_CATEGORY" val="diagram"/>
  <p:tag name="KSO_WM_TEMPLATE_INDEX" val="20217415"/>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8e"/>
  <p:tag name="KSO_WM_TEMPLATE_ASSEMBLE_GROUPID" val="606570804054ed1e2fb8168e"/>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5_1*i*1"/>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e"/>
  <p:tag name="KSO_WM_TEMPLATE_ASSEMBLE_GROUPID" val="606570804054ed1e2fb8168e"/>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5_1*i*2"/>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e"/>
  <p:tag name="KSO_WM_TEMPLATE_ASSEMBLE_GROUPID" val="606570804054ed1e2fb8168e"/>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5_1*i*3"/>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e"/>
  <p:tag name="KSO_WM_TEMPLATE_ASSEMBLE_GROUPID" val="606570804054ed1e2fb8168e"/>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415_1*i*4"/>
  <p:tag name="KSO_WM_TEMPLATE_CATEGORY" val="diagram"/>
  <p:tag name="KSO_WM_TEMPLATE_INDEX" val="20217415"/>
  <p:tag name="KSO_WM_UNIT_LAYERLEVEL" val="1"/>
  <p:tag name="KSO_WM_TAG_VERSION" val="1.0"/>
  <p:tag name="KSO_WM_BEAUTIFY_FLAG" val="#wm#"/>
  <p:tag name="KSO_WM_UNIT_BLOCK" val="0"/>
  <p:tag name="KSO_WM_UNIT_SM_LIMIT_TYPE" val="0"/>
  <p:tag name="KSO_WM_UNIT_DEC_AREA_ID" val="4f8a1ad478674136b0b1e41bbbd2b30e"/>
  <p:tag name="KSO_WM_UNIT_DECORATE_INFO" val="{&quot;DecorateInfoH&quot;:{&quot;IsAbs&quot;:true},&quot;DecorateInfoW&quot;:{&quot;IsAbs&quot;:true},&quot;DecorateInfoX&quot;:{&quot;IsAbs&quot;:true,&quot;Pos&quot;:2},&quot;DecorateInfoY&quot;:{&quot;IsAbs&quot;:true,&quot;Pos&quot;:1},&quot;ReferentInfo&quot;:{&quot;Id&quot;:&quot;70956f1434594d558c6b1f1426150a6b&quot;,&quot;X&quot;:{&quot;Pos&quot;:0},&quot;Y&quot;:{&quot;Pos&quot;:1}},&quot;whChangeMode&quot;:0}"/>
  <p:tag name="KSO_WM_CHIP_GROUPID" val="5fd07de04d383dce34166708"/>
  <p:tag name="KSO_WM_CHIP_XID" val="5fd07de04d383dce34166709"/>
  <p:tag name="KSO_WM_UNIT_LINE_FORE_SCHEMECOLOR_INDEX_BRIGHTNESS" val="0"/>
  <p:tag name="KSO_WM_UNIT_LINE_FORE_SCHEMECOLOR_INDEX" val="5"/>
  <p:tag name="KSO_WM_UNIT_LINE_FILL_TYPE" val="2"/>
  <p:tag name="KSO_WM_TEMPLATE_ASSEMBLE_XID" val="606570804054ed1e2fb8168e"/>
  <p:tag name="KSO_WM_TEMPLATE_ASSEMBLE_GROUPID" val="606570804054ed1e2fb8168e"/>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415_1*i*5"/>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eb7b6ca658a34279bbc42f7c8b40caf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e"/>
  <p:tag name="KSO_WM_TEMPLATE_ASSEMBLE_GROUPID" val="606570804054ed1e2fb8168e"/>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415_1*i*6"/>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3847023d678945158392fbbdf7ce4e7f"/>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LINE_FORE_SCHEMECOLOR_INDEX_BRIGHTNESS" val="-0.25"/>
  <p:tag name="KSO_WM_UNIT_LINE_FORE_SCHEMECOLOR_INDEX" val="14"/>
  <p:tag name="KSO_WM_UNIT_LINE_FILL_TYPE" val="2"/>
  <p:tag name="KSO_WM_TEMPLATE_ASSEMBLE_XID" val="606570804054ed1e2fb8168e"/>
  <p:tag name="KSO_WM_TEMPLATE_ASSEMBLE_GROUPID" val="606570804054ed1e2fb8168e"/>
</p:tagLst>
</file>

<file path=ppt/tags/tag6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415_1*f*1"/>
  <p:tag name="KSO_WM_TEMPLATE_CATEGORY" val="diagram"/>
  <p:tag name="KSO_WM_TEMPLATE_INDEX" val="20217415"/>
  <p:tag name="KSO_WM_UNIT_LAYERLEVEL" val="1"/>
  <p:tag name="KSO_WM_TAG_VERSION" val="1.0"/>
  <p:tag name="KSO_WM_BEAUTIFY_FLAG" val="#wm#"/>
  <p:tag name="KSO_WM_UNIT_DEFAULT_FONT" val="14;20;2"/>
  <p:tag name="KSO_WM_UNIT_BLOCK" val="0"/>
  <p:tag name="KSO_WM_UNIT_VALUE" val="56"/>
  <p:tag name="KSO_WM_UNIT_SHOW_EDIT_AREA_INDICATION" val="1"/>
  <p:tag name="KSO_WM_CHIP_GROUPID" val="5e6b05596848fb12bee65ac8"/>
  <p:tag name="KSO_WM_CHIP_XID" val="5e6b05596848fb12bee65aca"/>
  <p:tag name="KSO_WM_UNIT_DEC_AREA_ID" val="70956f1434594d558c6b1f1426150a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7f987923fa2419986fae3f909b0cae1"/>
  <p:tag name="KSO_WM_UNIT_SUPPORT_BIG_FONT" val="1"/>
  <p:tag name="KSO_WM_UNIT_TEXT_FILL_FORE_SCHEMECOLOR_INDEX_BRIGHTNESS" val="0.25"/>
  <p:tag name="KSO_WM_UNIT_TEXT_FILL_FORE_SCHEMECOLOR_INDEX" val="13"/>
  <p:tag name="KSO_WM_UNIT_TEXT_FILL_TYPE" val="1"/>
  <p:tag name="KSO_WM_TEMPLATE_ASSEMBLE_XID" val="606570804054ed1e2fb8168e"/>
  <p:tag name="KSO_WM_TEMPLATE_ASSEMBLE_GROUPID" val="606570804054ed1e2fb8168e"/>
</p:tagLst>
</file>

<file path=ppt/tags/tag602.xml><?xml version="1.0" encoding="utf-8"?>
<p:tagLst xmlns:p="http://schemas.openxmlformats.org/presentationml/2006/main">
  <p:tag name="KSO_WM_SLIDE_BK_DARK_LIGHT" val=""/>
  <p:tag name="KSO_WM_SLIDE_BACKGROUND_TYPE" val="general"/>
  <p:tag name="KSO_WM_SLIDE_ID" val="diagram202174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415"/>
  <p:tag name="KSO_WM_SLIDE_LAYOUT" val="f"/>
  <p:tag name="KSO_WM_SLIDE_LAYOUT_CNT" val="1"/>
  <p:tag name="KSO_WM_TEMPLATE_THUMBS_INDEX" val="1、4、7、12、13、14、15、16、17、18、20、24、25、28、33、36、40、43、44"/>
  <p:tag name="KSO_WM_SLIDE_BACKGROUND" val="[&quot;general&quot;]"/>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SLIDE_SIZE" val="960*540"/>
  <p:tag name="KSO_WM_SLIDE_POSITION" val="0*0"/>
  <p:tag name="KSO_WM_CHIP_XID" val="5fd07de04d383dce34166709"/>
  <p:tag name="KSO_WM_CHIP_DECFILLPROP" val="[]"/>
  <p:tag name="KSO_WM_CHIP_GROUPID" val="5fd07de04d383dce34166708"/>
  <p:tag name="KSO_WM_SLIDE_SUPPORT_FEATURE_TYPE" val="0"/>
  <p:tag name="KSO_WM_TEMPLATE_ASSEMBLE_XID" val="606570804054ed1e2fb8168e"/>
  <p:tag name="KSO_WM_TEMPLATE_ASSEMBLE_GROUPID" val="606570804054ed1e2fb8168e"/>
  <p:tag name="KSO_WM_SLIDE_CAN_ADD_NAVIGATION" val="1"/>
  <p:tag name="FIXED_XID_TMP" val="5fab54f0341d2fac3cfce989"/>
  <p:tag name="KSO_WM_SLIDE_LAYOUT_INFO" val="{&quot;backgroundInfo&quot;:[{&quot;bottom&quot;:0,&quot;bottomAbs&quot;:false,&quot;left&quot;:0,&quot;leftAbs&quot;:false,&quot;right&quot;:0,&quot;rightAbs&quot;:false,&quot;top&quot;:0,&quot;topAbs&quot;:false,&quot;type&quot;:&quot;general&quot;}],&quot;direction&quot;:1,&quot;id&quot;:&quot;2021-04-01T16:20:58&quot;,&quot;maxSize&quot;:{&quot;size1&quot;:63.799999999999997},&quot;minSize&quot;:{&quot;size1&quot;:63.799999999999997},&quot;normalSize&quot;:{&quot;size1&quot;:63.799999999999997},&quot;subLayout&quot;:[{&quot;id&quot;:&quot;2021-04-01T16:20:58&quot;,&quot;margin&quot;:{&quot;bottom&quot;:4.2329998016357422,&quot;left&quot;:3.809999942779541,&quot;right&quot;:0.026000002399086952,&quot;top&quot;:4.2329998016357422},&quot;type&quot;:0},{&quot;id&quot;:&quot;2021-04-01T16:20:58&quot;,&quot;type&quot;:0}],&quot;type&quot;:0}"/>
  <p:tag name="KSO_WM_SPECIAL_SOURCE" val="bdnull"/>
</p:tagLst>
</file>

<file path=ppt/tags/tag6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c955ce5-6727-479d-a0a4-c3dcf547ede3}"/>
  <p:tag name="KSO_WM_UNIT_TYPE" val="i"/>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38_1*a*1"/>
  <p:tag name="KSO_WM_TEMPLATE_CATEGORY" val="diagram"/>
  <p:tag name="KSO_WM_TEMPLATE_INDEX" val="2021333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 name="KSO_WM_TEMPLATE_ASSEMBLE_XID" val="60656eb44054ed1e2fb7fe89"/>
  <p:tag name="KSO_WM_TEMPLATE_ASSEMBLE_GROUPID" val="60656eb44054ed1e2fb7fe89"/>
</p:tagLst>
</file>

<file path=ppt/tags/tag60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338_1*f*1"/>
  <p:tag name="KSO_WM_TEMPLATE_CATEGORY" val="diagram"/>
  <p:tag name="KSO_WM_TEMPLATE_INDEX" val="20213338"/>
  <p:tag name="KSO_WM_UNIT_LAYERLEVEL" val="1"/>
  <p:tag name="KSO_WM_TAG_VERSION" val="1.0"/>
  <p:tag name="KSO_WM_BEAUTIFY_FLAG" val="#wm#"/>
  <p:tag name="KSO_WM_UNIT_DEFAULT_FONT" val="14;20;2"/>
  <p:tag name="KSO_WM_UNIT_BLOCK" val="0"/>
  <p:tag name="KSO_WM_UNIT_VALUE" val="473"/>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 name="KSO_WM_TEMPLATE_ASSEMBLE_XID" val="60656eb44054ed1e2fb7fe89"/>
  <p:tag name="KSO_WM_TEMPLATE_ASSEMBLE_GROUPID" val="60656eb44054ed1e2fb7fe89"/>
</p:tagLst>
</file>

<file path=ppt/tags/tag608.xml><?xml version="1.0" encoding="utf-8"?>
<p:tagLst xmlns:p="http://schemas.openxmlformats.org/presentationml/2006/main">
  <p:tag name="KSO_WM_SLIDE_ID" val="diagram20213338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3338"/>
  <p:tag name="KSO_WM_SLIDE_LAYOUT" val="a_f"/>
  <p:tag name="KSO_WM_SLIDE_LAYOUT_CNT" val="1_1"/>
  <p:tag name="KSO_WM_SLIDE_TYPE" val="text"/>
  <p:tag name="KSO_WM_SLIDE_SUBTYPE" val="pureTxt"/>
  <p:tag name="KSO_WM_SLIDE_LAYOUTTYPE" val="leftright"/>
  <p:tag name="KSO_WM_SLIDE_SIZE" val="864*396"/>
  <p:tag name="KSO_WM_SLIDE_POSITION" val="48*48"/>
  <p:tag name="KSO_WM_SLIDE_LAYOUT_INFO" val="{&quot;backgroundInfo&quot;:[{&quot;bottom&quot;:0,&quot;bottomAbs&quot;:false,&quot;left&quot;:0,&quot;leftAbs&quot;:false,&quot;right&quot;:0,&quot;rightAbs&quot;:false,&quot;top&quot;:0,&quot;topAbs&quot;:false,&quot;type&quot;:&quot;general&quot;}],&quot;id&quot;:&quot;2021-04-01T15:14:54&quot;,&quot;maxSize&quot;:{&quot;size1&quot;:26.699999999999999},&quot;minSize&quot;:{&quot;size1&quot;:17.800000000000001},&quot;normalSize&quot;:{&quot;size1&quot;:17.800000000000001},&quot;subLayout&quot;:[{&quot;id&quot;:&quot;2021-04-01T15:14:54&quot;,&quot;margin&quot;:{&quot;bottom&quot;:0,&quot;left&quot;:1.6929999589920044,&quot;right&quot;:1.6929999589920044,&quot;top&quot;:1.6929999589920044},&quot;type&quot;:0},{&quot;id&quot;:&quot;2021-04-01T15:14:54&quot;,&quot;margin&quot;:{&quot;bottom&quot;:1.6929999589920044,&quot;left&quot;:1.6929999589920044,&quot;right&quot;:1.6929999589920044,&quot;top&quot;:0.84700000286102295},&quot;type&quot;:0}],&quot;type&quot;:0}"/>
  <p:tag name="KSO_WM_SLIDE_RATIO" val="1.777778"/>
  <p:tag name="KSO_WM_SLIDE_BACKGROUND" val="[&quot;general&quot;]"/>
  <p:tag name="KSO_WM_SPECIAL_SOURCE" val="bdnull"/>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CAN_ADD_NAVIGATION" val="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
  <p:tag name="KSO_WM_SLIDE_BACKGROUND_TYPE" val="general"/>
  <p:tag name="KSO_WM_SLIDE_SUPPORT_FEATURE_TYPE" val="0"/>
  <p:tag name="KSO_WM_TEMPLATE_ASSEMBLE_XID" val="60656eb44054ed1e2fb7fe89"/>
  <p:tag name="KSO_WM_TEMPLATE_ASSEMBLE_GROUPID" val="60656eb44054ed1e2fb7fe89"/>
</p:tagLst>
</file>

<file path=ppt/tags/tag6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ce15165-ec39-4b53-aa90-f6658e712d64}"/>
  <p:tag name="KSO_WM_UNIT_TYPE" val="i"/>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55_1*a*1"/>
  <p:tag name="KSO_WM_TEMPLATE_CATEGORY" val="diagram"/>
  <p:tag name="KSO_WM_TEMPLATE_INDEX" val="2021335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96bd81e9d4d4e2c90f0986a587788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7b9c61d0aa642368c75b03b8cd99a4e"/>
  <p:tag name="KSO_WM_UNIT_TEXT_FILL_FORE_SCHEMECOLOR_INDEX_BRIGHTNESS" val="0"/>
  <p:tag name="KSO_WM_UNIT_TEXT_FILL_FORE_SCHEMECOLOR_INDEX" val="13"/>
  <p:tag name="KSO_WM_UNIT_TEXT_FILL_TYPE" val="1"/>
  <p:tag name="KSO_WM_TEMPLATE_ASSEMBLE_XID" val="60656eb44054ed1e2fb7fe8a"/>
  <p:tag name="KSO_WM_TEMPLATE_ASSEMBLE_GROUPID" val="60656eb44054ed1e2fb7fe8a"/>
</p:tagLst>
</file>

<file path=ppt/tags/tag61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1_1"/>
  <p:tag name="KSO_WM_UNIT_ID" val="diagram20213355_1*h_a*1_1"/>
  <p:tag name="KSO_WM_TEMPLATE_CATEGORY" val="diagram"/>
  <p:tag name="KSO_WM_TEMPLATE_INDEX" val="2021335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4ffc462af4be4667bc129dbea5fdd9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0c38841a8764a9fabe798fe9094fc44"/>
  <p:tag name="KSO_WM_UNIT_TEXT_FILL_FORE_SCHEMECOLOR_INDEX_BRIGHTNESS" val="0"/>
  <p:tag name="KSO_WM_UNIT_TEXT_FILL_FORE_SCHEMECOLOR_INDEX" val="13"/>
  <p:tag name="KSO_WM_UNIT_TEXT_FILL_TYPE" val="1"/>
  <p:tag name="KSO_WM_TEMPLATE_ASSEMBLE_XID" val="60656eb44054ed1e2fb7fe8a"/>
  <p:tag name="KSO_WM_TEMPLATE_ASSEMBLE_GROUPID" val="60656eb44054ed1e2fb7fe8a"/>
</p:tagLst>
</file>

<file path=ppt/tags/tag61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3355_1*h_f*1_1"/>
  <p:tag name="KSO_WM_TEMPLATE_CATEGORY" val="diagram"/>
  <p:tag name="KSO_WM_TEMPLATE_INDEX" val="20213355"/>
  <p:tag name="KSO_WM_UNIT_LAYERLEVEL" val="1_1"/>
  <p:tag name="KSO_WM_TAG_VERSION" val="1.0"/>
  <p:tag name="KSO_WM_BEAUTIFY_FLAG" val="#wm#"/>
  <p:tag name="KSO_WM_UNIT_SUBTYPE" val="a"/>
  <p:tag name="KSO_WM_UNIT_DEFAULT_FONT" val="14;20;2"/>
  <p:tag name="KSO_WM_UNIT_BLOCK" val="0"/>
  <p:tag name="KSO_WM_UNIT_VALUE" val="387"/>
  <p:tag name="KSO_WM_UNIT_SHOW_EDIT_AREA_INDICATION" val="1"/>
  <p:tag name="KSO_WM_CHIP_GROUPID" val="5e6b05b36848fb12bee65ad8"/>
  <p:tag name="KSO_WM_CHIP_XID" val="5e6b05b36848fb12bee65ada"/>
  <p:tag name="KSO_WM_UNIT_DEC_AREA_ID" val="78360686b35648d2adfd02a25d990f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0c38841a8764a9fabe798fe9094fc44"/>
  <p:tag name="KSO_WM_UNIT_TEXT_FILL_FORE_SCHEMECOLOR_INDEX_BRIGHTNESS" val="0.25"/>
  <p:tag name="KSO_WM_UNIT_TEXT_FILL_FORE_SCHEMECOLOR_INDEX" val="13"/>
  <p:tag name="KSO_WM_UNIT_TEXT_FILL_TYPE" val="1"/>
  <p:tag name="KSO_WM_TEMPLATE_ASSEMBLE_XID" val="60656eb44054ed1e2fb7fe8a"/>
  <p:tag name="KSO_WM_TEMPLATE_ASSEMBLE_GROUPID" val="60656eb44054ed1e2fb7fe8a"/>
</p:tagLst>
</file>

<file path=ppt/tags/tag615.xml><?xml version="1.0" encoding="utf-8"?>
<p:tagLst xmlns:p="http://schemas.openxmlformats.org/presentationml/2006/main">
  <p:tag name="KSO_WM_BEAUTIFY_FLAG" val="#wm#"/>
  <p:tag name="KSO_WM_TEMPLATE_CATEGORY" val="diagram"/>
  <p:tag name="KSO_WM_TEMPLATE_INDEX" val="20213355"/>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1-04-01T15:14:55&quot;,&quot;maxSize&quot;:{&quot;size1&quot;:26.699999999999999},&quot;minSize&quot;:{&quot;size1&quot;:17.800000000000001},&quot;normalSize&quot;:{&quot;size1&quot;:17.800000000000001},&quot;subLayout&quot;:[{&quot;id&quot;:&quot;2021-04-01T15:14:55&quot;,&quot;margin&quot;:{&quot;bottom&quot;:0,&quot;left&quot;:1.6929999589920044,&quot;right&quot;:1.6929999589920044,&quot;top&quot;:1.6929999589920044},&quot;type&quot;:0},{&quot;id&quot;:&quot;2021-04-01T15:14:55&quot;,&quot;margin&quot;:{&quot;bottom&quot;:1.6929999589920044,&quot;left&quot;:1.6929999589920044,&quot;right&quot;:1.6929999589920044,&quot;top&quot;:0.84700000286102295},&quot;maxSize&quot;:{&quot;size1&quot;:30.985437008418671},&quot;minSize&quot;:{&quot;size1&quot;:15.085437008418667},&quot;normalSize&quot;:{&quot;size1&quot;:29.143065196217172},&quot;subLayout&quot;:[{&quot;id&quot;:&quot;2021-04-01T15:14:55&quot;,&quot;margin&quot;:{&quot;bottom&quot;:0.046929735690355301,&quot;left&quot;:1.6929999589920044,&quot;right&quot;:1.6929999589920044,&quot;top&quot;:0.84700000286102295},&quot;type&quot;:0},{&quot;id&quot;:&quot;2021-04-01T15:14:55&quot;,&quot;margin&quot;:{&quot;bottom&quot;:1.6929999589920044,&quot;left&quot;:1.6929999589920044,&quot;right&quot;:1.6929999589920044,&quot;top&quot;:0.14886178076267242},&quot;type&quot;:0}],&quot;type&quot;:0}],&quot;type&quot;:0}"/>
  <p:tag name="KSO_WM_SLIDE_BACKGROUND" val="[&quot;general&quot;]"/>
  <p:tag name="KSO_WM_SLIDE_RATIO" val="1.777778"/>
  <p:tag name="KSO_WM_SLIDE_CAN_ADD_NAVIGATION" val="1"/>
  <p:tag name="KSO_WM_SLIDE_ID" val="diagram202133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3.954*276.702"/>
  <p:tag name="KSO_WM_SLIDE_POSITION" val="48*167.301"/>
  <p:tag name="KSO_WM_TAG_VERSION" val="1.0"/>
  <p:tag name="KSO_WM_SLIDE_LAYOUT" val="a_h"/>
  <p:tag name="KSO_WM_SLIDE_LAYOUT_CNT" val="1_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
  <p:tag name="KSO_WM_SLIDE_BACKGROUND_TYPE" val="general"/>
  <p:tag name="KSO_WM_SLIDE_SUPPORT_FEATURE_TYPE" val="0"/>
  <p:tag name="KSO_WM_TEMPLATE_ASSEMBLE_XID" val="60656eb44054ed1e2fb7fe8a"/>
  <p:tag name="KSO_WM_TEMPLATE_ASSEMBLE_GROUPID" val="60656eb44054ed1e2fb7fe8a"/>
  <p:tag name="KSO_WM_SPECIAL_SOURCE" val="bdnull"/>
</p:tagLst>
</file>

<file path=ppt/tags/tag6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8707b6b-5ff3-4730-8343-060995bbc222}"/>
  <p:tag name="KSO_WM_UNIT_TYPE" val="i"/>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19.xml><?xml version="1.0" encoding="utf-8"?>
<p:tagLst xmlns:p="http://schemas.openxmlformats.org/presentationml/2006/main">
  <p:tag name="KSO_WM_TAG_VERSION" val="1.0"/>
  <p:tag name="KSO_WM_BEAUTIFY_FLAG" val="#wm#"/>
  <p:tag name="KSO_WM_UNIT_TYPE" val="i"/>
  <p:tag name="KSO_WM_UNIT_ID" val="diagram20208752_1*i*1"/>
  <p:tag name="KSO_WM_TEMPLATE_CATEGORY" val="diagram"/>
  <p:tag name="KSO_WM_TEMPLATE_INDEX" val="20208752"/>
  <p:tag name="KSO_WM_UNIT_INDEX" val="1"/>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LAYERLEVEL" val="1"/>
  <p:tag name="KSO_WM_UNIT_DEC_AREA_ID" val="83c6265b76b54bb4a19a19a69cc7455a"/>
  <p:tag name="KSO_WM_CHIP_GROUPID" val="5ef0a3f7978989e612c8e89b"/>
  <p:tag name="KSO_WM_CHIP_XID" val="5ef0a3f7978989e612c8e89c"/>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684"/>
  <p:tag name="KSO_WM_TEMPLATE_ASSEMBLE_XID" val="60656e7c4054ed1e2fb7f9c4"/>
  <p:tag name="KSO_WM_TEMPLATE_ASSEMBLE_GROUPID" val="60656e7c4054ed1e2fb7f9c4"/>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0.xml><?xml version="1.0" encoding="utf-8"?>
<p:tagLst xmlns:p="http://schemas.openxmlformats.org/presentationml/2006/main">
  <p:tag name="KSO_WM_TAG_VERSION" val="1.0"/>
  <p:tag name="KSO_WM_BEAUTIFY_FLAG" val="#wm#"/>
  <p:tag name="KSO_WM_UNIT_TYPE" val="i"/>
  <p:tag name="KSO_WM_UNIT_ID" val="diagram20208752_1*i*2"/>
  <p:tag name="KSO_WM_TEMPLATE_CATEGORY" val="diagram"/>
  <p:tag name="KSO_WM_TEMPLATE_INDEX" val="20208752"/>
  <p:tag name="KSO_WM_UNIT_INDEX" val="2"/>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LAYERLEVEL" val="1"/>
  <p:tag name="KSO_WM_UNIT_DEC_AREA_ID" val="04c6864ae97e4b31ba7d0bb64b9006fc"/>
  <p:tag name="KSO_WM_CHIP_GROUPID" val="5ef0a3f7978989e612c8e89b"/>
  <p:tag name="KSO_WM_CHIP_XID" val="5ef0a3f7978989e612c8e89c"/>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2"/>
  <p:tag name="KSO_WM_TEMPLATE_ASSEMBLE_XID" val="60656e7c4054ed1e2fb7f9c4"/>
  <p:tag name="KSO_WM_TEMPLATE_ASSEMBLE_GROUPID" val="60656e7c4054ed1e2fb7f9c4"/>
</p:tagLst>
</file>

<file path=ppt/tags/tag62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52_1*f*1"/>
  <p:tag name="KSO_WM_TEMPLATE_CATEGORY" val="diagram"/>
  <p:tag name="KSO_WM_TEMPLATE_INDEX" val="20208752"/>
  <p:tag name="KSO_WM_UNIT_LAYERLEVEL" val="1"/>
  <p:tag name="KSO_WM_TAG_VERSION" val="1.0"/>
  <p:tag name="KSO_WM_BEAUTIFY_FLAG" val="#wm#"/>
  <p:tag name="KSO_WM_UNIT_DEFAULT_FONT" val="14;20;2"/>
  <p:tag name="KSO_WM_UNIT_BLOCK" val="0"/>
  <p:tag name="KSO_WM_UNIT_VALUE" val="406"/>
  <p:tag name="KSO_WM_UNIT_SHOW_EDIT_AREA_INDICATION" val="1"/>
  <p:tag name="KSO_WM_CHIP_GROUPID" val="5e6b05596848fb12bee65ac8"/>
  <p:tag name="KSO_WM_CHIP_XID" val="5e6b05596848fb12bee65aca"/>
  <p:tag name="KSO_WM_UNIT_DEC_AREA_ID" val="76b734a8be9e4056941237503b39e15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1c9932944da4596b899960bbf331e0a"/>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7c4054ed1e2fb7f9c4"/>
  <p:tag name="KSO_WM_TEMPLATE_ASSEMBLE_GROUPID" val="60656e7c4054ed1e2fb7f9c4"/>
</p:tagLst>
</file>

<file path=ppt/tags/tag622.xml><?xml version="1.0" encoding="utf-8"?>
<p:tagLst xmlns:p="http://schemas.openxmlformats.org/presentationml/2006/main">
  <p:tag name="KSO_WM_BEAUTIFY_FLAG" val="#wm#"/>
  <p:tag name="KSO_WM_TEMPLATE_CATEGORY" val="diagram"/>
  <p:tag name="KSO_WM_TEMPLATE_INDEX" val="20208752"/>
  <p:tag name="KSO_WM_SLIDE_BK_DARK_LIGHT" val=""/>
  <p:tag name="KSO_WM_SLIDE_BACKGROUND_TYPE" val="general"/>
  <p:tag name="KSO_WM_SPECIAL_SOURCE" val="bdnull"/>
  <p:tag name="KSO_WM_TAG_VERSION" val="1.0"/>
  <p:tag name="KSO_WM_SLIDE_INDEX" val="1"/>
  <p:tag name="KSO_WM_SLIDE_ITEM_CNT" val="0"/>
  <p:tag name="KSO_WM_SLIDE_LAYOUT" val="f"/>
  <p:tag name="KSO_WM_SLIDE_LAYOUT_CNT" val="1"/>
  <p:tag name="KSO_WM_SLIDE_TYPE" val="text"/>
  <p:tag name="KSO_WM_SLIDE_POSITION" val="96*21"/>
  <p:tag name="KSO_WM_SLIDE_SIZE" val="745*497"/>
  <p:tag name="KSO_WM_SLIDE_SUBTYPE" val="pureTxt"/>
  <p:tag name="KSO_WM_SLIDE_ID" val="diagram20208752_1"/>
  <p:tag name="KSO_WM_SLIDE_LAYOUT_INFO" val="{&quot;backgroundInfo&quot;:[{&quot;bottom&quot;:0,&quot;bottomAbs&quot;:false,&quot;left&quot;:0,&quot;leftAbs&quot;:false,&quot;right&quot;:0,&quot;rightAbs&quot;:false,&quot;top&quot;:0,&quot;topAbs&quot;:false,&quot;type&quot;:&quot;general&quot;}],&quot;id&quot;:&quot;2021-04-01T15:01:43&quot;,&quot;maxSize&quot;:{&quot;size1&quot;:2.1996865086507538},&quot;minSize&quot;:{&quot;size1&quot;:2.1996865086507538},&quot;normalSize&quot;:{&quot;size1&quot;:2.1996865086507538},&quot;subLayout&quot;:[{&quot;id&quot;:&quot;2021-04-01T15:01:43&quot;,&quot;type&quot;:0},{&quot;id&quot;:&quot;2021-04-01T15:01:43&quot;,&quot;margin&quot;:{&quot;bottom&quot;:1.9049999713897705,&quot;left&quot;:7.8319997787475586,&quot;right&quot;:5.2919998168945312,&quot;top&quot;:1.4819999933242798},&quot;type&quot;:0}],&quot;type&quot;:0}"/>
  <p:tag name="KSO_WM_SLIDE_BACKGROUND" val="[&quot;general&quot;]"/>
  <p:tag name="KSO_WM_SLIDE_RATIO" val="1.777778"/>
  <p:tag name="KSO_WM_TEMPLATE_SUBCATEGORY" val="21"/>
  <p:tag name="KSO_WM_TEMPLATE_MASTER_TYPE" val="0"/>
  <p:tag name="KSO_WM_TEMPLATE_COLOR_TYPE"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reativecrop&quot;],&quot;support_big_font&quot;:false,&quot;picture_toward&quot;:0,&quot;picture_dockside&quot;:[],&quot;fill_id&quot;:&quot;e67e989b68da4f0993f21a8c58b40ec1&quot;,&quot;fill_align&quot;:&quot;cm&quot;,&quot;chip_types&quot;:[&quot;pictext&quot;,&quot;text&quot;,&quot;picture&quot;,&quot;chart&quot;,&quot;table&quot;,&quot;video&quot;]}]]"/>
  <p:tag name="KSO_WM_CHIP_XID" val="5ef0a3f7978989e612c8e89c"/>
  <p:tag name="KSO_WM_SLIDE_CAN_ADD_NAVIGATION" val="1"/>
  <p:tag name="KSO_WM_CHIP_DECFILLPROP" val="[]"/>
  <p:tag name="KSO_WM_CHIP_GROUPID" val="5ef0a3f7978989e612c8e89b"/>
  <p:tag name="KSO_WM_SLIDE_SUPPORT_FEATURE_TYPE" val="0"/>
  <p:tag name="KSO_WM_TEMPLATE_ASSEMBLE_XID" val="60656e7c4054ed1e2fb7f9c4"/>
  <p:tag name="KSO_WM_TEMPLATE_ASSEMBLE_GROUPID" val="60656e7c4054ed1e2fb7f9c4"/>
</p:tagLst>
</file>

<file path=ppt/tags/tag6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2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4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46.xml><?xml version="1.0" encoding="utf-8"?>
<p:tagLst xmlns:p="http://schemas.openxmlformats.org/presentationml/2006/main">
  <p:tag name="KSO_WM_BEAUTIFY_FLAG" val="#wm#"/>
  <p:tag name="KSO_WM_TEMPLATE_CATEGORY" val="diagram"/>
  <p:tag name="KSO_WM_TEMPLATE_INDEX" val="20217111"/>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01},&quot;normalSize&quot;:{&quot;size1&quot;:29.932984013853737},&quot;subLayout&quot;:[{&quot;id&quot;:&quot;2021-04-01T16:16:44&quot;,&quot;margin&quot;:{&quot;bottom&quot;:0.026000002399086952,&quot;left&quot;:4.6570000648498535,&quot;right&quot;:4.6570000648498535,&quot;top&quot;:2.5399999618530273},&quot;type&quot;:0},{&quot;id&quot;:&quot;2021-04-01T16:16:44&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 name="KSO_WM_SPECIAL_SOURCE" val="bdnull"/>
</p:tagLst>
</file>

<file path=ppt/tags/tag6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5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6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0.xml><?xml version="1.0" encoding="utf-8"?>
<p:tagLst xmlns:p="http://schemas.openxmlformats.org/presentationml/2006/main">
  <p:tag name="KSO_WM_BEAUTIFY_FLAG" val="#wm#"/>
  <p:tag name="KSO_WM_TEMPLATE_CATEGORY" val="diagram"/>
  <p:tag name="KSO_WM_TEMPLATE_INDEX" val="20217111"/>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01},&quot;normalSize&quot;:{&quot;size1&quot;:29.932984013853737},&quot;subLayout&quot;:[{&quot;id&quot;:&quot;2021-04-01T16:16:44&quot;,&quot;margin&quot;:{&quot;bottom&quot;:0.026000002399086952,&quot;left&quot;:4.6570000648498535,&quot;right&quot;:4.6570000648498535,&quot;top&quot;:2.5399999618530273},&quot;type&quot;:0},{&quot;id&quot;:&quot;2021-04-01T16:16:44&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 name="KSO_WM_SPECIAL_SOURCE" val="bdnull"/>
</p:tagLst>
</file>

<file path=ppt/tags/tag6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7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693.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694.xml><?xml version="1.0" encoding="utf-8"?>
<p:tagLst xmlns:p="http://schemas.openxmlformats.org/presentationml/2006/main">
  <p:tag name="KSO_WM_BEAUTIFY_FLAG" val="#wm#"/>
  <p:tag name="KSO_WM_TEMPLATE_CATEGORY" val="diagram"/>
  <p:tag name="KSO_WM_TEMPLATE_INDEX" val="20217111"/>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01},&quot;normalSize&quot;:{&quot;size1&quot;:29.932984013853737},&quot;subLayout&quot;:[{&quot;id&quot;:&quot;2021-04-01T16:16:44&quot;,&quot;margin&quot;:{&quot;bottom&quot;:0.026000002399086952,&quot;left&quot;:4.6570000648498535,&quot;right&quot;:4.6570000648498535,&quot;top&quot;:2.5399999618530273},&quot;type&quot;:0},{&quot;id&quot;:&quot;2021-04-01T16:16:44&quot;,&quot;margin&quot;:{&quot;bottom&quot;:2.5399999618530273,&quot;left&quot;:4.6570000648498535,&quot;right&quot;:4.6570000648498535,&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 name="KSO_WM_SPECIAL_SOURCE" val="bdnull"/>
</p:tagLst>
</file>

<file path=ppt/tags/tag695.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7.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9.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00.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701.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00_1*i*1"/>
  <p:tag name="KSO_WM_TEMPLATE_CATEGORY" val="diagram"/>
  <p:tag name="KSO_WM_TEMPLATE_INDEX" val="20205100"/>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00_1*i*2"/>
  <p:tag name="KSO_WM_TEMPLATE_CATEGORY" val="diagram"/>
  <p:tag name="KSO_WM_TEMPLATE_INDEX" val="20205100"/>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00_1*i*3"/>
  <p:tag name="KSO_WM_TEMPLATE_CATEGORY" val="diagram"/>
  <p:tag name="KSO_WM_TEMPLATE_INDEX" val="20205100"/>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00_1*i*4"/>
  <p:tag name="KSO_WM_TEMPLATE_CATEGORY" val="diagram"/>
  <p:tag name="KSO_WM_TEMPLATE_INDEX" val="20205100"/>
  <p:tag name="KSO_WM_UNIT_LAYERLEVEL" val="1"/>
  <p:tag name="KSO_WM_TAG_VERSION" val="1.0"/>
  <p:tag name="KSO_WM_BEAUTIFY_FLAG" val="#wm#"/>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00_1*i*5"/>
  <p:tag name="KSO_WM_TEMPLATE_CATEGORY" val="diagram"/>
  <p:tag name="KSO_WM_TEMPLATE_INDEX" val="20205100"/>
  <p:tag name="KSO_WM_UNIT_LAYERLEVEL" val="1"/>
  <p:tag name="KSO_WM_TAG_VERSION" val="1.0"/>
  <p:tag name="KSO_WM_BEAUTIFY_FLAG" val="#wm#"/>
  <p:tag name="KSO_WM_UNIT_FILL_FORE_SCHEMECOLOR_INDEX_BRIGHTNESS" val="0.6"/>
  <p:tag name="KSO_WM_UNIT_FILL_FORE_SCHEMECOLOR_INDEX" val="5"/>
  <p:tag name="KSO_WM_UNIT_FILL_TYPE" val="1"/>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00_1*i*6"/>
  <p:tag name="KSO_WM_TEMPLATE_CATEGORY" val="diagram"/>
  <p:tag name="KSO_WM_TEMPLATE_INDEX" val="20205100"/>
  <p:tag name="KSO_WM_UNIT_LAYERLEVEL" val="1"/>
  <p:tag name="KSO_WM_TAG_VERSION" val="1.0"/>
  <p:tag name="KSO_WM_BEAUTIFY_FLAG" val="#wm#"/>
  <p:tag name="KSO_WM_UNIT_FILL_FORE_SCHEMECOLOR_INDEX_BRIGHTNESS" val="0.6"/>
  <p:tag name="KSO_WM_UNIT_FILL_FORE_SCHEMECOLOR_INDEX" val="5"/>
  <p:tag name="KSO_WM_UNIT_FILL_TYPE" val="1"/>
</p:tagLst>
</file>

<file path=ppt/tags/tag70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10.xml><?xml version="1.0" encoding="utf-8"?>
<p:tagLst xmlns:p="http://schemas.openxmlformats.org/presentationml/2006/main">
  <p:tag name="KSO_WM_BEAUTIFY_FLAG" val="#wm#"/>
  <p:tag name="KSO_WM_TEMPLATE_CATEGORY" val="diagram"/>
  <p:tag name="KSO_WM_TEMPLATE_INDEX" val="20205100"/>
  <p:tag name="KSO_WM_SLIDE_ID" val="diagram20205100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893*472"/>
  <p:tag name="KSO_WM_SLIDE_POSITION" val="33*55"/>
  <p:tag name="KSO_WM_TAG_VERSION" val="1.0"/>
  <p:tag name="KSO_WM_SLIDE_LAYOUT" val="a_f"/>
  <p:tag name="KSO_WM_SLIDE_LAYOUT_CNT" val="1_2"/>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e998712faa657a53d"/>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
  <p:tag name="KSO_WM_SLIDE_BACKGROUND_TYPE" val="general"/>
  <p:tag name="KSO_WM_SLIDE_SUPPORT_FEATURE_TYPE" val="0"/>
  <p:tag name="KSO_WM_TEMPLATE_ASSEMBLE_XID" val="606570064054ed1e2fb813c9"/>
  <p:tag name="KSO_WM_TEMPLATE_ASSEMBLE_GROUPID" val="606570064054ed1e2fb813c9"/>
  <p:tag name="KSO_WM_TEMPLATE_THUMBS_INDEX" val="1"/>
  <p:tag name="KSO_WM_SPECIAL_SOURCE" val="bdnull"/>
</p:tagLst>
</file>

<file path=ppt/tags/tag7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ad8dd5f-533c-49bf-b81f-293a1da6b7f7}"/>
  <p:tag name="KSO_WM_UNIT_TYPE" val="i"/>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00_1*i*1"/>
  <p:tag name="KSO_WM_TEMPLATE_CATEGORY" val="diagram"/>
  <p:tag name="KSO_WM_TEMPLATE_INDEX" val="20205100"/>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00_1*i*2"/>
  <p:tag name="KSO_WM_TEMPLATE_CATEGORY" val="diagram"/>
  <p:tag name="KSO_WM_TEMPLATE_INDEX" val="20205100"/>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00_1*i*3"/>
  <p:tag name="KSO_WM_TEMPLATE_CATEGORY" val="diagram"/>
  <p:tag name="KSO_WM_TEMPLATE_INDEX" val="20205100"/>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00_1*i*4"/>
  <p:tag name="KSO_WM_TEMPLATE_CATEGORY" val="diagram"/>
  <p:tag name="KSO_WM_TEMPLATE_INDEX" val="20205100"/>
  <p:tag name="KSO_WM_UNIT_LAYERLEVEL" val="1"/>
  <p:tag name="KSO_WM_TAG_VERSION" val="1.0"/>
  <p:tag name="KSO_WM_BEAUTIFY_FLAG" val="#wm#"/>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00_1*i*5"/>
  <p:tag name="KSO_WM_TEMPLATE_CATEGORY" val="diagram"/>
  <p:tag name="KSO_WM_TEMPLATE_INDEX" val="20205100"/>
  <p:tag name="KSO_WM_UNIT_LAYERLEVEL" val="1"/>
  <p:tag name="KSO_WM_TAG_VERSION" val="1.0"/>
  <p:tag name="KSO_WM_BEAUTIFY_FLAG" val="#wm#"/>
  <p:tag name="KSO_WM_UNIT_FILL_FORE_SCHEMECOLOR_INDEX_BRIGHTNESS" val="0.6"/>
  <p:tag name="KSO_WM_UNIT_FILL_FORE_SCHEMECOLOR_INDEX" val="5"/>
  <p:tag name="KSO_WM_UNIT_FILL_TYPE" val="1"/>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00_1*i*6"/>
  <p:tag name="KSO_WM_TEMPLATE_CATEGORY" val="diagram"/>
  <p:tag name="KSO_WM_TEMPLATE_INDEX" val="20205100"/>
  <p:tag name="KSO_WM_UNIT_LAYERLEVEL" val="1"/>
  <p:tag name="KSO_WM_TAG_VERSION" val="1.0"/>
  <p:tag name="KSO_WM_BEAUTIFY_FLAG" val="#wm#"/>
  <p:tag name="KSO_WM_UNIT_FILL_FORE_SCHEMECOLOR_INDEX_BRIGHTNESS" val="0.6"/>
  <p:tag name="KSO_WM_UNIT_FILL_FORE_SCHEMECOLOR_INDEX" val="5"/>
  <p:tag name="KSO_WM_UNI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20.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2.xml><?xml version="1.0" encoding="utf-8"?>
<p:tagLst xmlns:p="http://schemas.openxmlformats.org/presentationml/2006/main">
  <p:tag name="KSO_WM_BEAUTIFY_FLAG" val="#wm#"/>
  <p:tag name="KSO_WM_TEMPLATE_CATEGORY" val="diagram"/>
  <p:tag name="KSO_WM_TEMPLATE_INDEX" val="20205100"/>
  <p:tag name="KSO_WM_SLIDE_ID" val="diagram20205100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893*472"/>
  <p:tag name="KSO_WM_SLIDE_POSITION" val="33*55"/>
  <p:tag name="KSO_WM_TAG_VERSION" val="1.0"/>
  <p:tag name="KSO_WM_SLIDE_LAYOUT" val="a_f"/>
  <p:tag name="KSO_WM_SLIDE_LAYOUT_CNT" val="1_2"/>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e998712faa657a53d"/>
  <p:tag name="KSO_WM_CHIP_FILLPROP" val="[[{&quot;text_align&quot;:&quot;lt&quot;,&quot;text_direction&quot;:&quot;horizontal&quot;,&quot;support_big_font&quot;:false,&quot;picture_toward&quot;:0,&quot;picture_dockside&quot;:[],&quot;fill_id&quot;:&quot;a437010b62d44816bad6476e00523df5&quot;,&quot;fill_align&quot;:&quot;lt&quot;,&quot;chip_types&quot;:[&quot;text&quot;,&quot;header&quot;]},{&quot;text_align&quot;:&quot;lm&quot;,&quot;text_direction&quot;:&quot;horizontal&quot;,&quot;support_features&quot;:[&quot;collage&quot;],&quot;support_big_font&quot;:false,&quot;picture_toward&quot;:0,&quot;picture_dockside&quot;:[],&quot;fill_id&quot;:&quot;85f99bb7ef944d40aee755d1d8fef78b&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
  <p:tag name="KSO_WM_SLIDE_BACKGROUND_TYPE" val="general"/>
  <p:tag name="KSO_WM_SLIDE_SUPPORT_FEATURE_TYPE" val="0"/>
  <p:tag name="KSO_WM_TEMPLATE_ASSEMBLE_XID" val="606570064054ed1e2fb813c9"/>
  <p:tag name="KSO_WM_TEMPLATE_ASSEMBLE_GROUPID" val="606570064054ed1e2fb813c9"/>
  <p:tag name="KSO_WM_TEMPLATE_THUMBS_INDEX" val="1"/>
  <p:tag name="KSO_WM_SPECIAL_SOURCE" val="bdnull"/>
</p:tagLst>
</file>

<file path=ppt/tags/tag723.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184567_8*a*1"/>
  <p:tag name="KSO_WM_TEMPLATE_CATEGORY" val="custom"/>
  <p:tag name="KSO_WM_TEMPLATE_INDEX" val="20184567"/>
  <p:tag name="KSO_WM_UNIT_LAYERLEVEL" val="1"/>
  <p:tag name="KSO_WM_TAG_VERSION" val="1.0"/>
  <p:tag name="KSO_WM_BEAUTIFY_FLAG" val="#wm#"/>
  <p:tag name="KSO_WM_UNIT_PRESET_TEXT" val="单击此处添加大标题"/>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25.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726.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84567_8*i*1"/>
  <p:tag name="KSO_WM_TEMPLATE_CATEGORY" val="custom"/>
  <p:tag name="KSO_WM_TEMPLATE_INDEX" val="20184567"/>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28.xml><?xml version="1.0" encoding="utf-8"?>
<p:tagLst xmlns:p="http://schemas.openxmlformats.org/presentationml/2006/main">
  <p:tag name="MH" val="20161022204031"/>
  <p:tag name="MH_LIBRARY" val="GRAPHIC"/>
  <p:tag name="MH_ORDER" val="文本框 2"/>
  <p:tag name="KSO_WM_UNIT_HIGHLIGHT" val="0"/>
  <p:tag name="KSO_WM_UNIT_COMPATIBLE" val="1"/>
  <p:tag name="KSO_WM_UNIT_DIAGRAM_ISNUMVISUAL" val="0"/>
  <p:tag name="KSO_WM_UNIT_DIAGRAM_ISREFERUNIT" val="0"/>
  <p:tag name="KSO_WM_UNIT_TYPE" val="e"/>
  <p:tag name="KSO_WM_UNIT_INDEX" val="3"/>
  <p:tag name="KSO_WM_UNIT_ID" val="custom20184567_8*e*3"/>
  <p:tag name="KSO_WM_TEMPLATE_CATEGORY" val="custom"/>
  <p:tag name="KSO_WM_TEMPLATE_INDEX" val="20184567"/>
  <p:tag name="KSO_WM_UNIT_LAYERLEVEL" val="1"/>
  <p:tag name="KSO_WM_TAG_VERSION" val="1.0"/>
  <p:tag name="KSO_WM_BEAUTIFY_FLAG" val="#wm#"/>
  <p:tag name="KSO_WM_UNIT_PRESET_TEXT" val="01"/>
  <p:tag name="KSO_WM_UNIT_NOCLEAR" val="0"/>
  <p:tag name="KSO_WM_UNIT_VALUE" val="1"/>
  <p:tag name="KSO_WM_UNIT_TEXT_FILL_FORE_SCHEMECOLOR_INDEX_BRIGHTNESS" val="0"/>
  <p:tag name="KSO_WM_UNIT_TEXT_FILL_FORE_SCHEMECOLOR_INDEX" val="14"/>
  <p:tag name="KSO_WM_UNIT_TEXT_FILL_TYPE" val="1"/>
</p:tagLst>
</file>

<file path=ppt/tags/tag729.xml><?xml version="1.0" encoding="utf-8"?>
<p:tagLst xmlns:p="http://schemas.openxmlformats.org/presentationml/2006/main">
  <p:tag name="MH" val="20161022204031"/>
  <p:tag name="MH_LIBRARY" val="GRAPHIC"/>
  <p:tag name="MH_ORDER" val="文本框 2"/>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184567_8*i*2"/>
  <p:tag name="KSO_WM_TEMPLATE_CATEGORY" val="custom"/>
  <p:tag name="KSO_WM_TEMPLATE_INDEX" val="20184567"/>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0.xml><?xml version="1.0" encoding="utf-8"?>
<p:tagLst xmlns:p="http://schemas.openxmlformats.org/presentationml/2006/main">
  <p:tag name="MH" val="20161022204031"/>
  <p:tag name="MH_LIBRARY" val="GRAPHIC"/>
  <p:tag name="KSO_WM_COMBINE_RELATE_SLIDE_ID" val="background20180962_6"/>
  <p:tag name="KSO_WM_SPECIAL_SOURCE" val="jmoperation"/>
  <p:tag name="KSO_WM_SLIDE_ID" val="custom20184567_8"/>
  <p:tag name="KSO_WM_TEMPLATE_SUBCATEGORY" val="0"/>
  <p:tag name="KSO_WM_TEMPLATE_MASTER_TYPE" val="1"/>
  <p:tag name="KSO_WM_TEMPLATE_COLOR_TYPE" val="1"/>
  <p:tag name="KSO_WM_SLIDE_TYPE" val="sectionTitle"/>
  <p:tag name="KSO_WM_SLIDE_SUBTYPE" val="pureTxt"/>
  <p:tag name="KSO_WM_SLIDE_ITEM_CNT" val="0"/>
  <p:tag name="KSO_WM_SLIDE_INDEX" val="8"/>
  <p:tag name="KSO_WM_TAG_VERSION" val="1.0"/>
  <p:tag name="KSO_WM_BEAUTIFY_FLAG" val="#wm#"/>
  <p:tag name="KSO_WM_TEMPLATE_CATEGORY" val="custom"/>
  <p:tag name="KSO_WM_TEMPLATE_INDEX" val="20184567"/>
  <p:tag name="KSO_WM_SLIDE_LAYOUT" val="a_b_e"/>
  <p:tag name="KSO_WM_SLIDE_LAYOUT_CNT" val="1_1_1"/>
</p:tagLst>
</file>

<file path=ppt/tags/tag7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 name="WM_BEAUTIFY_SHAPE_IDENTITY" val="{051af324-9d25-4dd0-9e20-222f4da9a9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WM_BEAUTIFY_SHAPE_IDENTITY" val="{effc0218-4e6b-4b81-99f4-8c2ec226b31c}"/>
  <p:tag name="KSO_WM_UNIT_TYPE" val="i"/>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39.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09862_1*i*2"/>
  <p:tag name="KSO_WM_TEMPLATE_CATEGORY" val="diagram"/>
  <p:tag name="KSO_WM_TEMPLATE_INDEX" val="20209862"/>
  <p:tag name="KSO_WM_UNIT_LAYERLEVEL" val="1"/>
  <p:tag name="KSO_WM_TAG_VERSION" val="1.0"/>
  <p:tag name="KSO_WM_BEAUTIFY_FLAG" val="#wm#"/>
  <p:tag name="KSO_WM_UNIT_SM_LIMIT_TYPE" val="0"/>
  <p:tag name="KSO_WM_UNIT_DECORATE_INFO" val="{&quot;DecorateInfoH&quot;:{&quot;IsAbs&quot;:true},&quot;DecorateInfoW&quot;:{&quot;IsAbs&quot;:true},&quot;DecorateInfoX&quot;:{&quot;IsAbs&quot;:true,&quot;Pos&quot;:1},&quot;DecorateInfoY&quot;:{&quot;IsAbs&quot;:true,&quot;Pos&quot;:2},&quot;ReferentInfo&quot;:{&quot;Id&quot;:&quot;01fddf4adabe490ca5564754d8f216c6&quot;,&quot;X&quot;:{&quot;Pos&quot;:1},&quot;Y&quot;:{&quot;Pos&quot;:2}},&quot;whChangeMode&quot;:0}"/>
  <p:tag name="KSO_WM_UNIT_DEC_AREA_ID" val="4f53f32f5a9f496f98f8e452b3524fa6"/>
  <p:tag name="KSO_WM_CHIP_GROUPID" val="5ea10bc3660c33b3b8e66c62"/>
  <p:tag name="KSO_WM_CHIP_XID" val="5ea10bc3660c33b3b8e66c6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0"/>
  <p:tag name="KSO_WM_TEMPLATE_ASSEMBLE_XID" val="60656e6b4054ed1e2fb7f85a"/>
  <p:tag name="KSO_WM_TEMPLATE_ASSEMBLE_GROUPID" val="60656e6b4054ed1e2fb7f85a"/>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0.xml><?xml version="1.0" encoding="utf-8"?>
<p:tagLst xmlns:p="http://schemas.openxmlformats.org/presentationml/2006/main">
  <p:tag name="KSO_WM_UNIT_VALUE" val="1396*2538"/>
  <p:tag name="KSO_WM_UNIT_HIGHLIGHT" val="0"/>
  <p:tag name="KSO_WM_UNIT_COMPATIBLE" val="0"/>
  <p:tag name="KSO_WM_UNIT_DIAGRAM_ISNUMVISUAL" val="0"/>
  <p:tag name="KSO_WM_UNIT_DIAGRAM_ISREFERUNIT" val="0"/>
  <p:tag name="KSO_WM_UNIT_TYPE" val="d"/>
  <p:tag name="KSO_WM_UNIT_INDEX" val="1"/>
  <p:tag name="KSO_WM_UNIT_ID" val="diagram20209862_1*d*1"/>
  <p:tag name="KSO_WM_TEMPLATE_CATEGORY" val="diagram"/>
  <p:tag name="KSO_WM_TEMPLATE_INDEX" val="20209862"/>
  <p:tag name="KSO_WM_UNIT_LAYERLEVEL" val="1"/>
  <p:tag name="KSO_WM_TAG_VERSION" val="1.0"/>
  <p:tag name="KSO_WM_BEAUTIFY_FLAG" val="#wm#"/>
  <p:tag name="KSO_WM_CHIP_GROUPID" val="5e7310da9a230a26b9e88a19"/>
  <p:tag name="KSO_WM_CHIP_XID" val="5e7310da9a230a26b9e88a1a"/>
  <p:tag name="KSO_WM_UNIT_DEC_AREA_ID" val="01fddf4adabe490ca5564754d8f216c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495af2aa6c3405a8fc37998bbd0868d"/>
  <p:tag name="KSO_WM_UNIT_PLACING_PICTURE" val="c495af2aa6c3405a8fc37998bbd0868d"/>
  <p:tag name="KSO_WM_UNIT_SUPPORT_UNIT_TYPE" val="[&quot;d&quot;,&quot;θ&quot;]"/>
  <p:tag name="KSO_WM_TEMPLATE_ASSEMBLE_XID" val="60656e6b4054ed1e2fb7f85a"/>
  <p:tag name="KSO_WM_TEMPLATE_ASSEMBLE_GROUPID" val="60656e6b4054ed1e2fb7f85a"/>
</p:tagLst>
</file>

<file path=ppt/tags/tag741.xml><?xml version="1.0" encoding="utf-8"?>
<p:tagLst xmlns:p="http://schemas.openxmlformats.org/presentationml/2006/main">
  <p:tag name="KSO_WM_SLIDE_ID" val="diagram2020986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86"/>
  <p:tag name="KSO_WM_SLIDE_POSITION" val="0*0"/>
  <p:tag name="KSO_WM_TAG_VERSION" val="1.0"/>
  <p:tag name="KSO_WM_BEAUTIFY_FLAG" val="#wm#"/>
  <p:tag name="KSO_WM_TEMPLATE_CATEGORY" val="diagram"/>
  <p:tag name="KSO_WM_TEMPLATE_INDEX" val="20209862"/>
  <p:tag name="KSO_WM_SLIDE_LAYOUT" val="d"/>
  <p:tag name="KSO_WM_SLIDE_LAYOUT_CNT" val="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8e77af70b1494eb09fffe90a0450a147&quot;,&quot;fill_align&quot;:&quot;cm&quot;,&quot;chip_types&quot;:[&quot;picture&quot;,&quot;video&quot;]}]]"/>
  <p:tag name="KSO_WM_SLIDE_BACKGROUND" val="[&quot;topBottom&quot;]"/>
  <p:tag name="KSO_WM_CHIP_XID" val="5ea10bc3660c33b3b8e66c63"/>
  <p:tag name="KSO_WM_CHIP_DECFILLPROP" val="[]"/>
  <p:tag name="KSO_WM_CHIP_GROUPID" val="5ea10bc3660c33b3b8e66c62"/>
  <p:tag name="KSO_WM_SLIDE_BK_DARK_LIGHT" val="2"/>
  <p:tag name="KSO_WM_SLIDE_BACKGROUND_TYPE" val="topBottom"/>
  <p:tag name="KSO_WM_SLIDE_SUPPORT_FEATURE_TYPE" val="0"/>
  <p:tag name="KSO_WM_TEMPLATE_ASSEMBLE_XID" val="60656e6b4054ed1e2fb7f85a"/>
  <p:tag name="KSO_WM_TEMPLATE_ASSEMBLE_GROUPID" val="60656e6b4054ed1e2fb7f85a"/>
  <p:tag name="KSO_WM_SLIDE_LAYOUT_INFO" val="{&quot;backgroundInfo&quot;:[{&quot;bottom&quot;:0.25370369999999998,&quot;bottomAbs&quot;:false,&quot;left&quot;:0,&quot;leftAbs&quot;:false,&quot;right&quot;:0,&quot;rightAbs&quot;:false,&quot;top&quot;:0,&quot;topAbs&quot;:false,&quot;type&quot;:&quot;topBottom&quot;}],&quot;direction&quot;:1,&quot;id&quot;:&quot;2021-09-16T08:40:10&quot;,&quot;maxSize&quot;:{&quot;size1&quot;:100},&quot;minSize&quot;:{&quot;size1&quot;:100},&quot;normalSize&quot;:{&quot;size1&quot;:100},&quot;subLayout&quot;:[{&quot;id&quot;:&quot;2021-09-16T08:40:10&quot;,&quot;margin&quot;:{&quot;bottom&quot;:2.1170001029968262,&quot;left&quot;:2.5399999618530273,&quot;right&quot;:2.5399999618530273,&quot;top&quot;:2.1170001029968262},&quot;type&quot;:0},{&quot;id&quot;:&quot;2021-09-16T08:40:10&quot;,&quot;type&quot;:0}],&quot;type&quot;:0}"/>
  <p:tag name="KSO_WM_SPECIAL_SOURCE" val="bdnull"/>
</p:tagLst>
</file>

<file path=ppt/tags/tag742.xml><?xml version="1.0" encoding="utf-8"?>
<p:tagLst xmlns:p="http://schemas.openxmlformats.org/presentationml/2006/main">
  <p:tag name="KSO_WPP_MARK_KEY" val="5636f8e3-3956-4051-91fd-e4d9d322fac3"/>
  <p:tag name="COMMONDATA" val="eyJoZGlkIjoiOTAxZTgxNGVlMDk5ODQ5MGQ2MTFkZjA5MDI0NzYxYjIifQ=="/>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1_Office 主题">
  <a:themeElements>
    <a:clrScheme name="20184567">
      <a:dk1>
        <a:srgbClr val="000000"/>
      </a:dk1>
      <a:lt1>
        <a:srgbClr val="FFFFFF"/>
      </a:lt1>
      <a:dk2>
        <a:srgbClr val="E1EFF0"/>
      </a:dk2>
      <a:lt2>
        <a:srgbClr val="FFFFFF"/>
      </a:lt2>
      <a:accent1>
        <a:srgbClr val="529BA0"/>
      </a:accent1>
      <a:accent2>
        <a:srgbClr val="8ABBBE"/>
      </a:accent2>
      <a:accent3>
        <a:srgbClr val="BFDBDC"/>
      </a:accent3>
      <a:accent4>
        <a:srgbClr val="CEDBCC"/>
      </a:accent4>
      <a:accent5>
        <a:srgbClr val="B6BD8F"/>
      </a:accent5>
      <a:accent6>
        <a:srgbClr val="9BA052"/>
      </a:accent6>
      <a:hlink>
        <a:srgbClr val="0563C1"/>
      </a:hlink>
      <a:folHlink>
        <a:srgbClr val="954F72"/>
      </a:folHlink>
    </a:clrScheme>
    <a:fontScheme name="自定义 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9892</Words>
  <Application>WPS 演示</Application>
  <PresentationFormat>宽屏</PresentationFormat>
  <Paragraphs>353</Paragraphs>
  <Slides>44</Slides>
  <Notes>19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Arial</vt:lpstr>
      <vt:lpstr>宋体</vt:lpstr>
      <vt:lpstr>Wingdings</vt:lpstr>
      <vt:lpstr>微软雅黑</vt:lpstr>
      <vt:lpstr>Calibri</vt:lpstr>
      <vt:lpstr>黑体</vt:lpstr>
      <vt:lpstr>Times New Roman</vt:lpstr>
      <vt:lpstr>Segoe UI</vt:lpstr>
      <vt:lpstr>Arial Unicode MS</vt:lpstr>
      <vt:lpstr>Wingdings</vt:lpstr>
      <vt:lpstr>1_Office 主题</vt:lpstr>
      <vt:lpstr>PowerPoint 演示文稿</vt:lpstr>
      <vt:lpstr>Discuss</vt:lpstr>
      <vt:lpstr>PowerPoint 演示文稿</vt:lpstr>
      <vt:lpstr>Reading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Language points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Practice</vt:lpstr>
      <vt:lpstr>PowerPoint 演示文稿</vt:lpstr>
      <vt:lpstr>PowerPoint 演示文稿</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新人教版（2019）英语_x000d_选择性必修三_x000d_Unit 1 Art</dc:title>
  <dc:creator>Administrator</dc:creator>
  <cp:lastModifiedBy>Administrator</cp:lastModifiedBy>
  <cp:revision>23</cp:revision>
  <dcterms:created xsi:type="dcterms:W3CDTF">2021-09-15T15:34:00Z</dcterms:created>
  <dcterms:modified xsi:type="dcterms:W3CDTF">2023-09-26T15:11:46Z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DD80B112243443239952A9D264D7DF3B</vt:lpwstr>
  </property>
</Properties>
</file>