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3" r:id="rId18"/>
    <p:sldId id="314" r:id="rId19"/>
    <p:sldId id="315" r:id="rId20"/>
  </p:sldIdLst>
  <p:sldSz cx="12192000" cy="6858000"/>
  <p:notesSz cx="6858000" cy="9144000"/>
  <p:custDataLst>
    <p:tags r:id="rId2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林鸿秀" initials="" lastIdx="0" clrIdx="0"/>
  <p:cmAuthor id="1" name="wushuan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3778"/>
    <p:restoredTop sz="94660"/>
  </p:normalViewPr>
  <p:slideViewPr>
    <p:cSldViewPr snapToGrid="0" showGuides="1">
      <p:cViewPr varScale="1">
        <p:scale>
          <a:sx n="117" d="100"/>
          <a:sy n="117" d="100"/>
        </p:scale>
        <p:origin x="420" y="114"/>
      </p:cViewPr>
      <p:guideLst>
        <p:guide orient="horz" pos="2160"/>
        <p:guide pos="3840"/>
      </p:guideLst>
    </p:cSldViewPr>
  </p:slideViewPr>
  <p:notesTextViewPr>
    <p:cViewPr>
      <p:scale>
        <a:sx n="3" d="2"/>
        <a:sy n="3" d="2"/>
      </p:scale>
      <p:origin x="0" y="0"/>
    </p:cViewPr>
  </p:notesTextViewPr>
  <p:sorterViewPr showFormatting="0">
    <p:cViewPr varScale="1">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8.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2BB52E-6F46-421A-AC82-5776988C80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1AD5E14-D136-4964-9055-D93AB6C97CD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A3E42B4E-C96A-4D17-9EDD-41715FFCA25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p:sp>
      <p:sp>
        <p:nvSpPr>
          <p:cNvPr id="54274" name="备注占位符 2"/>
          <p:cNvSpPr>
            <a:spLocks noGrp="1"/>
          </p:cNvSpPr>
          <p:nvPr>
            <p:ph type="body" idx="1"/>
          </p:nvPr>
        </p:nvSpPr>
        <p:spPr bwMode="auto">
          <a:noFill/>
        </p:spPr>
        <p:txBody>
          <a:bodyPr wrap="square" numCol="1" anchorCtr="0" compatLnSpc="1"/>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smtClean="0">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a:t>单击此处编辑母版文本样式</a:t>
            </a:r>
            <a:endParaRPr lang="zh-CN" altLang="en-US"/>
          </a:p>
        </p:txBody>
      </p:sp>
      <p:sp>
        <p:nvSpPr>
          <p:cNvPr id="3" name="日期占位符 2"/>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 name="그래픽 15"/>
          <p:cNvPicPr>
            <a:picLocks noGrp="1"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15700" y="219075"/>
            <a:ext cx="6413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图层 0"/>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37538" y="5600700"/>
            <a:ext cx="36306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그룹 2"/>
          <p:cNvGrpSpPr/>
          <p:nvPr/>
        </p:nvGrpSpPr>
        <p:grpSpPr>
          <a:xfrm>
            <a:off x="395288" y="2349500"/>
            <a:ext cx="42862" cy="4133850"/>
            <a:chOff x="630012" y="1233831"/>
            <a:chExt cx="43201" cy="4133288"/>
          </a:xfrm>
        </p:grpSpPr>
        <p:grpSp>
          <p:nvGrpSpPr>
            <p:cNvPr id="5" name="그룹 7"/>
            <p:cNvGrpSpPr>
              <a:grpSpLocks noChangeAspect="1"/>
            </p:cNvGrpSpPr>
            <p:nvPr userDrawn="1"/>
          </p:nvGrpSpPr>
          <p:grpSpPr>
            <a:xfrm rot="5400000">
              <a:off x="-355552" y="2219396"/>
              <a:ext cx="2014329" cy="43200"/>
              <a:chOff x="3882524" y="5936798"/>
              <a:chExt cx="8882677" cy="190501"/>
            </a:xfrm>
            <a:solidFill>
              <a:schemeClr val="bg1">
                <a:lumMod val="85000"/>
                <a:alpha val="72000"/>
              </a:schemeClr>
            </a:solidFill>
          </p:grpSpPr>
          <p:sp>
            <p:nvSpPr>
              <p:cNvPr id="23" name="직사각형 8"/>
              <p:cNvSpPr/>
              <p:nvPr/>
            </p:nvSpPr>
            <p:spPr>
              <a:xfrm>
                <a:off x="388252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4" name="직사각형 9"/>
              <p:cNvSpPr/>
              <p:nvPr/>
            </p:nvSpPr>
            <p:spPr>
              <a:xfrm>
                <a:off x="446200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5" name="직사각형 10"/>
              <p:cNvSpPr/>
              <p:nvPr/>
            </p:nvSpPr>
            <p:spPr>
              <a:xfrm>
                <a:off x="504148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6" name="직사각형 11"/>
              <p:cNvSpPr/>
              <p:nvPr/>
            </p:nvSpPr>
            <p:spPr>
              <a:xfrm>
                <a:off x="562095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7" name="직사각형 12"/>
              <p:cNvSpPr/>
              <p:nvPr/>
            </p:nvSpPr>
            <p:spPr>
              <a:xfrm>
                <a:off x="620043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8" name="직사각형 13"/>
              <p:cNvSpPr/>
              <p:nvPr/>
            </p:nvSpPr>
            <p:spPr>
              <a:xfrm>
                <a:off x="677991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9" name="직사각형 14"/>
              <p:cNvSpPr/>
              <p:nvPr/>
            </p:nvSpPr>
            <p:spPr>
              <a:xfrm>
                <a:off x="735939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0" name="직사각형 15"/>
              <p:cNvSpPr/>
              <p:nvPr/>
            </p:nvSpPr>
            <p:spPr>
              <a:xfrm>
                <a:off x="793887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1" name="직사각형 16"/>
              <p:cNvSpPr/>
              <p:nvPr/>
            </p:nvSpPr>
            <p:spPr>
              <a:xfrm>
                <a:off x="851834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2" name="직사각형 17"/>
              <p:cNvSpPr/>
              <p:nvPr/>
            </p:nvSpPr>
            <p:spPr>
              <a:xfrm>
                <a:off x="909782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3" name="직사각형 18"/>
              <p:cNvSpPr/>
              <p:nvPr/>
            </p:nvSpPr>
            <p:spPr>
              <a:xfrm>
                <a:off x="967730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4" name="직사각형 19"/>
              <p:cNvSpPr/>
              <p:nvPr/>
            </p:nvSpPr>
            <p:spPr>
              <a:xfrm>
                <a:off x="1025678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5" name="직사각형 20"/>
              <p:cNvSpPr/>
              <p:nvPr/>
            </p:nvSpPr>
            <p:spPr>
              <a:xfrm>
                <a:off x="1083626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6" name="직사각형 21"/>
              <p:cNvSpPr/>
              <p:nvPr/>
            </p:nvSpPr>
            <p:spPr>
              <a:xfrm>
                <a:off x="1141573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7" name="직사각형 22"/>
              <p:cNvSpPr/>
              <p:nvPr/>
            </p:nvSpPr>
            <p:spPr>
              <a:xfrm>
                <a:off x="1199521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38" name="직사각형 23"/>
              <p:cNvSpPr/>
              <p:nvPr/>
            </p:nvSpPr>
            <p:spPr>
              <a:xfrm>
                <a:off x="1257470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grpSp>
        <p:grpSp>
          <p:nvGrpSpPr>
            <p:cNvPr id="6" name="그룹 28"/>
            <p:cNvGrpSpPr>
              <a:grpSpLocks noChangeAspect="1"/>
            </p:cNvGrpSpPr>
            <p:nvPr userDrawn="1"/>
          </p:nvGrpSpPr>
          <p:grpSpPr>
            <a:xfrm rot="5400000">
              <a:off x="-355553" y="4338355"/>
              <a:ext cx="2014329" cy="43200"/>
              <a:chOff x="3882524" y="5936798"/>
              <a:chExt cx="8882677" cy="190501"/>
            </a:xfrm>
            <a:solidFill>
              <a:schemeClr val="bg1">
                <a:lumMod val="85000"/>
                <a:alpha val="72000"/>
              </a:schemeClr>
            </a:solidFill>
          </p:grpSpPr>
          <p:sp>
            <p:nvSpPr>
              <p:cNvPr id="7" name="직사각형 29"/>
              <p:cNvSpPr/>
              <p:nvPr/>
            </p:nvSpPr>
            <p:spPr>
              <a:xfrm>
                <a:off x="388252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8" name="직사각형 30"/>
              <p:cNvSpPr/>
              <p:nvPr/>
            </p:nvSpPr>
            <p:spPr>
              <a:xfrm>
                <a:off x="446200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9" name="직사각형 31"/>
              <p:cNvSpPr/>
              <p:nvPr/>
            </p:nvSpPr>
            <p:spPr>
              <a:xfrm>
                <a:off x="504148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0" name="직사각형 32"/>
              <p:cNvSpPr/>
              <p:nvPr/>
            </p:nvSpPr>
            <p:spPr>
              <a:xfrm>
                <a:off x="562095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1" name="직사각형 33"/>
              <p:cNvSpPr/>
              <p:nvPr/>
            </p:nvSpPr>
            <p:spPr>
              <a:xfrm>
                <a:off x="620043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2" name="직사각형 34"/>
              <p:cNvSpPr/>
              <p:nvPr/>
            </p:nvSpPr>
            <p:spPr>
              <a:xfrm>
                <a:off x="677991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3" name="직사각형 35"/>
              <p:cNvSpPr/>
              <p:nvPr/>
            </p:nvSpPr>
            <p:spPr>
              <a:xfrm>
                <a:off x="735939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4" name="직사각형 36"/>
              <p:cNvSpPr/>
              <p:nvPr/>
            </p:nvSpPr>
            <p:spPr>
              <a:xfrm>
                <a:off x="793887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5" name="직사각형 37"/>
              <p:cNvSpPr/>
              <p:nvPr/>
            </p:nvSpPr>
            <p:spPr>
              <a:xfrm>
                <a:off x="851834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6" name="직사각형 38"/>
              <p:cNvSpPr/>
              <p:nvPr/>
            </p:nvSpPr>
            <p:spPr>
              <a:xfrm>
                <a:off x="909782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7" name="직사각형 39"/>
              <p:cNvSpPr/>
              <p:nvPr/>
            </p:nvSpPr>
            <p:spPr>
              <a:xfrm>
                <a:off x="9677304"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8" name="직사각형 40"/>
              <p:cNvSpPr/>
              <p:nvPr/>
            </p:nvSpPr>
            <p:spPr>
              <a:xfrm>
                <a:off x="10256782"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19" name="직사각형 41"/>
              <p:cNvSpPr/>
              <p:nvPr/>
            </p:nvSpPr>
            <p:spPr>
              <a:xfrm>
                <a:off x="1083626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0" name="직사각형 42"/>
              <p:cNvSpPr/>
              <p:nvPr/>
            </p:nvSpPr>
            <p:spPr>
              <a:xfrm>
                <a:off x="11415738"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1" name="직사각형 43"/>
              <p:cNvSpPr/>
              <p:nvPr/>
            </p:nvSpPr>
            <p:spPr>
              <a:xfrm>
                <a:off x="11995216"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sp>
            <p:nvSpPr>
              <p:cNvPr id="22" name="직사각형 44"/>
              <p:cNvSpPr/>
              <p:nvPr/>
            </p:nvSpPr>
            <p:spPr>
              <a:xfrm>
                <a:off x="12574700" y="5936798"/>
                <a:ext cx="190501" cy="190501"/>
              </a:xfrm>
              <a:prstGeom prst="rect">
                <a:avLst/>
              </a:prstGeom>
              <a:grpFill/>
              <a:ln w="9525" cap="flat">
                <a:noFill/>
                <a:prstDash val="solid"/>
                <a:miter/>
              </a:ln>
            </p:spPr>
            <p:txBody>
              <a:bodyPr anchor="ctr"/>
              <a:lstStyle/>
              <a:p>
                <a:pPr eaLnBrk="1" hangingPunct="1">
                  <a:buFont typeface="Arial" panose="020B0604020202020204" pitchFamily="34" charset="0"/>
                  <a:buNone/>
                  <a:defRPr/>
                </a:pPr>
                <a:endParaRPr lang="ko-KR" altLang="en-US" noProof="1"/>
              </a:p>
            </p:txBody>
          </p:sp>
        </p:grpSp>
      </p:grpSp>
      <p:grpSp>
        <p:nvGrpSpPr>
          <p:cNvPr id="39" name="组合 67"/>
          <p:cNvGrpSpPr/>
          <p:nvPr userDrawn="1"/>
        </p:nvGrpSpPr>
        <p:grpSpPr>
          <a:xfrm>
            <a:off x="234950" y="36513"/>
            <a:ext cx="2838450" cy="1262062"/>
            <a:chOff x="472" y="306"/>
            <a:chExt cx="3821" cy="1986"/>
          </a:xfrm>
        </p:grpSpPr>
        <p:pic>
          <p:nvPicPr>
            <p:cNvPr id="40" name="图片 4" descr="编组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2" y="306"/>
              <a:ext cx="3821" cy="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5" descr="lALPBFuNcg4cT0HNAjvNAzA_816_57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5" y="770"/>
              <a:ext cx="745"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5" name="标题占位符 1"/>
          <p:cNvSpPr>
            <a:spLocks noGrp="1"/>
          </p:cNvSpPr>
          <p:nvPr>
            <p:ph type="title"/>
          </p:nvPr>
        </p:nvSpPr>
        <p:spPr>
          <a:xfrm>
            <a:off x="830580" y="546735"/>
            <a:ext cx="2093595" cy="705485"/>
          </a:xfrm>
          <a:prstGeom prst="rect">
            <a:avLst/>
          </a:prstGeom>
        </p:spPr>
        <p:txBody>
          <a:bodyPr/>
          <a:lstStyle>
            <a:lvl1pPr>
              <a:defRPr sz="2400">
                <a:solidFill>
                  <a:schemeClr val="bg1"/>
                </a:solidFill>
                <a:latin typeface="思源黑体 CN Bold" panose="020B0800000000000000" charset="-122"/>
                <a:ea typeface="思源黑体 CN Bold" panose="020B0800000000000000" charset="-122"/>
              </a:defRPr>
            </a:lvl1p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3"/>
          <a:stretch>
            <a:fillRect/>
          </a:stretch>
        </p:blipFill>
        <p:spPr>
          <a:xfrm>
            <a:off x="2200275" y="714375"/>
            <a:ext cx="8296275" cy="5429250"/>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圆角矩形 6"/>
          <p:cNvSpPr/>
          <p:nvPr/>
        </p:nvSpPr>
        <p:spPr>
          <a:xfrm>
            <a:off x="1644650" y="631825"/>
            <a:ext cx="2386013" cy="498475"/>
          </a:xfrm>
          <a:prstGeom prst="roundRect">
            <a:avLst>
              <a:gd name="adj" fmla="val 18158"/>
            </a:avLst>
          </a:prstGeom>
          <a:solidFill>
            <a:srgbClr val="0087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标题占位符 1"/>
          <p:cNvSpPr>
            <a:spLocks noGrp="1"/>
          </p:cNvSpPr>
          <p:nvPr>
            <p:ph type="title"/>
          </p:nvPr>
        </p:nvSpPr>
        <p:spPr>
          <a:xfrm>
            <a:off x="763905" y="546735"/>
            <a:ext cx="3446780" cy="705485"/>
          </a:xfrm>
          <a:prstGeom prst="rect">
            <a:avLst/>
          </a:prstGeom>
        </p:spPr>
        <p:txBody>
          <a:bodyPr/>
          <a:lstStyle>
            <a:lvl1pPr>
              <a:defRPr sz="2400">
                <a:solidFill>
                  <a:schemeClr val="bg1"/>
                </a:solidFill>
                <a:latin typeface="思源黑体 CN Bold" panose="020B0800000000000000" charset="-122"/>
                <a:ea typeface="思源黑体 CN Bold" panose="020B0800000000000000" charset="-122"/>
              </a:defRPr>
            </a:lvl1p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vert="horz" lIns="90000" tIns="46800" rIns="90000" bIns="46800" rtlCol="0">
            <a:normAutofit/>
          </a:bodyPr>
          <a:lstStyle>
            <a:lvl1pPr>
              <a:buNone/>
              <a:defRPr sz="1600"/>
            </a:lvl1pPr>
          </a:lstStyle>
          <a:p>
            <a:pPr marL="228600" marR="0" lvl="0" indent="-228600" algn="l" defTabSz="914400" rtl="0" eaLnBrk="0" fontAlgn="base" latinLnBrk="0" hangingPunct="0">
              <a:lnSpc>
                <a:spcPct val="130000"/>
              </a:lnSpc>
              <a:spcBef>
                <a:spcPct val="0"/>
              </a:spcBef>
              <a:spcAft>
                <a:spcPts val="1000"/>
              </a:spcAft>
              <a:buClrTx/>
              <a:buSzTx/>
              <a:buFont typeface="Arial" panose="020B0604020202020204" pitchFamily="34" charset="0"/>
              <a:buNone/>
              <a:defRPr/>
            </a:pPr>
            <a:endParaRPr kumimoji="0" sz="1600" b="0" i="0" u="none" strike="noStrike" kern="1200" cap="none" spc="150" normalizeH="0" baseline="0" noProof="0">
              <a:ln>
                <a:noFill/>
              </a:ln>
              <a:solidFill>
                <a:srgbClr val="595959"/>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a:sym typeface="+mn-ea"/>
              </a:rPr>
              <a:t>单击此处编辑母版文本样式</a:t>
            </a:r>
            <a:endParaRPr>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smtClean="0">
                <a:sym typeface="+mn-ea"/>
              </a:rPr>
              <a:t>单击此处编辑母版标题样式</a:t>
            </a:r>
            <a:endParaRPr>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5.xml"/><Relationship Id="rId16" Type="http://schemas.openxmlformats.org/officeDocument/2006/relationships/tags" Target="../tags/tag4.xml"/><Relationship Id="rId15" Type="http://schemas.openxmlformats.org/officeDocument/2006/relationships/tags" Target="../tags/tag3.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gradFill>
        <a:effectLst/>
      </p:bgPr>
    </p:bg>
    <p:spTree>
      <p:nvGrpSpPr>
        <p:cNvPr id="1" name=""/>
        <p:cNvGrpSpPr/>
        <p:nvPr/>
      </p:nvGrpSpPr>
      <p:grpSpPr/>
      <p:sp>
        <p:nvSpPr>
          <p:cNvPr id="2" name="标题占位符 1"/>
          <p:cNvSpPr>
            <a:spLocks noGrp="1"/>
          </p:cNvSpPr>
          <p:nvPr>
            <p:ph type="title"/>
            <p:custDataLst>
              <p:tags r:id="rId13"/>
            </p:custDataLst>
          </p:nvPr>
        </p:nvSpPr>
        <p:spPr>
          <a:xfrm>
            <a:off x="515938" y="550863"/>
            <a:ext cx="10969625" cy="70485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eaLnBrk="1" fontAlgn="auto" hangingPunct="1">
              <a:spcBef>
                <a:spcPct val="0"/>
              </a:spcBef>
              <a:spcAft>
                <a:spcPct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E14BD31-63D1-4D7A-981C-C3A189285D9A}" type="datetimeFigureOut">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eaLnBrk="1" fontAlgn="auto" hangingPunct="1">
              <a:spcBef>
                <a:spcPct val="0"/>
              </a:spcBef>
              <a:spcAft>
                <a:spcPct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eaLnBrk="1" fontAlgn="auto" hangingPunct="1">
              <a:spcBef>
                <a:spcPct val="0"/>
              </a:spcBef>
              <a:spcAft>
                <a:spcPct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CB0AB0C-B36E-4BC1-84E4-D280E76E12AB}" type="slidenum">
              <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7.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4" descr="D:\11月 英语组\小学英语汇报材料2014.12.16\logo1.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7038" y="1160464"/>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4" descr="D:\11月 英语组\小学英语汇报材料2014.12.16\logo1.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009562" y="5870576"/>
            <a:ext cx="63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文本框 1"/>
          <p:cNvSpPr txBox="1">
            <a:spLocks noChangeArrowheads="1"/>
          </p:cNvSpPr>
          <p:nvPr>
            <p:custDataLst>
              <p:tags r:id="rId2"/>
            </p:custDataLst>
          </p:nvPr>
        </p:nvSpPr>
        <p:spPr bwMode="auto">
          <a:xfrm>
            <a:off x="9035328" y="7158319"/>
            <a:ext cx="1219200" cy="10668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a:solidFill>
                  <a:schemeClr val="bg1">
                    <a:lumMod val="95000"/>
                    <a:alpha val="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0</a:t>
            </a:r>
            <a:endParaRPr lang="zh-CN" altLang="en-US" sz="100">
              <a:solidFill>
                <a:schemeClr val="bg1">
                  <a:lumMod val="95000"/>
                  <a:alpha val="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0" name="文本框 9"/>
          <p:cNvSpPr txBox="1"/>
          <p:nvPr/>
        </p:nvSpPr>
        <p:spPr>
          <a:xfrm>
            <a:off x="1812898" y="5376203"/>
            <a:ext cx="4635553" cy="39878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a:ln>
                  <a:noFill/>
                </a:ln>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人教版七年级</a:t>
            </a:r>
            <a:r>
              <a:rPr kumimoji="0" lang="en-US" altLang="zh-CN" sz="2000" i="0" u="none" strike="noStrike" kern="1200" cap="none" spc="0" normalizeH="0" baseline="0" noProof="0">
                <a:ln>
                  <a:noFill/>
                </a:ln>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lang="zh-CN" altLang="en-US" sz="2000">
                <a:latin typeface="字魂105号-简雅黑" panose="00000500000000000000" pitchFamily="2" charset="-122"/>
                <a:ea typeface="字魂105号-简雅黑" panose="00000500000000000000" pitchFamily="2" charset="-122"/>
                <a:sym typeface="字魂105号-简雅黑" panose="00000500000000000000" pitchFamily="2" charset="-122"/>
              </a:rPr>
              <a:t>初中</a:t>
            </a:r>
            <a:r>
              <a:rPr kumimoji="0" lang="en-US" altLang="zh-CN" sz="2000" i="0" u="none" strike="noStrike" kern="1200" cap="none" spc="0" normalizeH="0" baseline="0" noProof="0">
                <a:ln>
                  <a:noFill/>
                </a:ln>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a:t>
            </a:r>
            <a:r>
              <a:rPr kumimoji="0" lang="zh-CN" altLang="en-US" sz="2000" i="0" u="none" strike="noStrike" kern="1200" cap="none" spc="0" normalizeH="0" baseline="0" noProof="0">
                <a:ln>
                  <a:noFill/>
                </a:ln>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rPr>
              <a:t>英语上册</a:t>
            </a:r>
            <a:endParaRPr kumimoji="0" lang="zh-CN" altLang="en-US" sz="2000" i="0" u="none" strike="noStrike" kern="1200" cap="none" spc="0" normalizeH="0" baseline="0" noProof="0">
              <a:ln>
                <a:noFill/>
              </a:ln>
              <a:effectLst/>
              <a:uLnTx/>
              <a:uFillTx/>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11" name="文本框 10"/>
          <p:cNvSpPr txBox="1"/>
          <p:nvPr/>
        </p:nvSpPr>
        <p:spPr>
          <a:xfrm>
            <a:off x="833205" y="1541856"/>
            <a:ext cx="6588590" cy="1309370"/>
          </a:xfrm>
          <a:prstGeom prst="rect">
            <a:avLst/>
          </a:prstGeom>
          <a:noFill/>
        </p:spPr>
        <p:txBody>
          <a:bodyPr wrap="square">
            <a:spAutoFit/>
          </a:bodyPr>
          <a:lstStyle/>
          <a:p>
            <a:pPr algn="ctr">
              <a:lnSpc>
                <a:spcPct val="90000"/>
              </a:lnSpc>
            </a:pPr>
            <a:r>
              <a:rPr lang="en-US" altLang="zh-CN" sz="4400" b="1">
                <a:latin typeface="Times New Roman" panose="02020603050405020304" pitchFamily="18" charset="0"/>
                <a:ea typeface="字魂95号-手刻宋" panose="00000500000000000000" pitchFamily="2" charset="-122"/>
                <a:cs typeface="Times New Roman" panose="02020603050405020304" pitchFamily="18" charset="0"/>
                <a:sym typeface="字魂105号-简雅黑" panose="00000500000000000000" pitchFamily="2" charset="-122"/>
              </a:rPr>
              <a:t>Unit 2 </a:t>
            </a:r>
            <a:endParaRPr lang="en-US" altLang="zh-CN" sz="4400" b="1">
              <a:latin typeface="Times New Roman" panose="02020603050405020304" pitchFamily="18" charset="0"/>
              <a:ea typeface="字魂95号-手刻宋" panose="00000500000000000000" pitchFamily="2" charset="-122"/>
              <a:cs typeface="Times New Roman" panose="02020603050405020304" pitchFamily="18" charset="0"/>
              <a:sym typeface="字魂105号-简雅黑" panose="00000500000000000000" pitchFamily="2" charset="-122"/>
            </a:endParaRPr>
          </a:p>
          <a:p>
            <a:pPr algn="ctr">
              <a:lnSpc>
                <a:spcPct val="90000"/>
              </a:lnSpc>
            </a:pPr>
            <a:r>
              <a:rPr lang="en-US" altLang="zh-CN" sz="4400" b="1">
                <a:latin typeface="Times New Roman" panose="02020603050405020304" pitchFamily="18" charset="0"/>
                <a:ea typeface="字魂95号-手刻宋" panose="00000500000000000000" pitchFamily="2" charset="-122"/>
                <a:cs typeface="Times New Roman" panose="02020603050405020304" pitchFamily="18" charset="0"/>
                <a:sym typeface="字魂105号-简雅黑" panose="00000500000000000000" pitchFamily="2" charset="-122"/>
              </a:rPr>
              <a:t>This is my sister.</a:t>
            </a:r>
            <a:endParaRPr lang="en-US" altLang="zh-CN" sz="4400" b="1">
              <a:latin typeface="Times New Roman" panose="02020603050405020304" pitchFamily="18" charset="0"/>
              <a:ea typeface="字魂95号-手刻宋" panose="00000500000000000000" pitchFamily="2" charset="-122"/>
              <a:cs typeface="Times New Roman" panose="02020603050405020304" pitchFamily="18" charset="0"/>
              <a:sym typeface="字魂105号-简雅黑" panose="00000500000000000000" pitchFamily="2" charset="-122"/>
            </a:endParaRPr>
          </a:p>
        </p:txBody>
      </p:sp>
      <p:sp>
        <p:nvSpPr>
          <p:cNvPr id="2" name="文本框 1"/>
          <p:cNvSpPr txBox="1"/>
          <p:nvPr/>
        </p:nvSpPr>
        <p:spPr>
          <a:xfrm>
            <a:off x="2568576" y="3562350"/>
            <a:ext cx="3117215" cy="730885"/>
          </a:xfrm>
          <a:prstGeom prst="rect">
            <a:avLst/>
          </a:prstGeom>
          <a:noFill/>
        </p:spPr>
        <p:txBody>
          <a:bodyPr wrap="none" rtlCol="0" anchor="t">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lang="en-US" altLang="zh-CN" sz="3200" b="1" noProof="0">
                <a:ln>
                  <a:noFill/>
                </a:ln>
                <a:solidFill>
                  <a:schemeClr val="accent1">
                    <a:lumMod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Section B (2a-2c)</a:t>
            </a:r>
            <a:endParaRPr lang="zh-CN" alt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17410" name="矩形 4"/>
          <p:cNvSpPr>
            <a:spLocks noChangeArrowheads="1"/>
          </p:cNvSpPr>
          <p:nvPr/>
        </p:nvSpPr>
        <p:spPr bwMode="auto">
          <a:xfrm>
            <a:off x="577638" y="1436794"/>
            <a:ext cx="612986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Read quickly and fill in the blanks.</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17411" name="矩形 4"/>
          <p:cNvSpPr>
            <a:spLocks noChangeArrowheads="1"/>
          </p:cNvSpPr>
          <p:nvPr/>
        </p:nvSpPr>
        <p:spPr bwMode="auto">
          <a:xfrm>
            <a:off x="202565" y="2552700"/>
            <a:ext cx="602424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800" b="1">
                <a:latin typeface="Times New Roman" panose="02020603050405020304" pitchFamily="18" charset="0"/>
                <a:cs typeface="Times New Roman" panose="02020603050405020304" pitchFamily="18" charset="0"/>
              </a:rPr>
              <a:t>1. My grandparents are in the _____ photo.</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pPr>
            <a:r>
              <a:rPr lang="en-US" altLang="zh-CN" sz="2800" b="1">
                <a:latin typeface="Times New Roman" panose="02020603050405020304" pitchFamily="18" charset="0"/>
                <a:cs typeface="Times New Roman" panose="02020603050405020304" pitchFamily="18" charset="0"/>
              </a:rPr>
              <a:t>2. My sister is in the _____ photo.</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pPr>
            <a:r>
              <a:rPr lang="en-US" altLang="zh-CN" sz="2800" b="1">
                <a:latin typeface="Times New Roman" panose="02020603050405020304" pitchFamily="18" charset="0"/>
                <a:cs typeface="Times New Roman" panose="02020603050405020304" pitchFamily="18" charset="0"/>
              </a:rPr>
              <a:t>3. My brothers are _____ and _____.</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pPr>
            <a:r>
              <a:rPr lang="en-US" altLang="zh-CN" sz="2800" b="1">
                <a:latin typeface="Times New Roman" panose="02020603050405020304" pitchFamily="18" charset="0"/>
                <a:cs typeface="Times New Roman" panose="02020603050405020304" pitchFamily="18" charset="0"/>
              </a:rPr>
              <a:t>4. Coco is ________.</a:t>
            </a:r>
            <a:endParaRPr lang="en-US" altLang="zh-CN" sz="2800" b="1">
              <a:latin typeface="Times New Roman" panose="02020603050405020304" pitchFamily="18" charset="0"/>
              <a:cs typeface="Times New Roman" panose="02020603050405020304" pitchFamily="18" charset="0"/>
            </a:endParaRPr>
          </a:p>
        </p:txBody>
      </p:sp>
      <p:sp>
        <p:nvSpPr>
          <p:cNvPr id="4" name="矩形 4"/>
          <p:cNvSpPr>
            <a:spLocks noChangeArrowheads="1"/>
          </p:cNvSpPr>
          <p:nvPr/>
        </p:nvSpPr>
        <p:spPr bwMode="auto">
          <a:xfrm>
            <a:off x="4892040" y="2692400"/>
            <a:ext cx="8972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first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4806950" y="4662170"/>
            <a:ext cx="8401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Bob</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6" name="矩形 5"/>
          <p:cNvSpPr>
            <a:spLocks noChangeArrowheads="1"/>
          </p:cNvSpPr>
          <p:nvPr/>
        </p:nvSpPr>
        <p:spPr bwMode="auto">
          <a:xfrm>
            <a:off x="3197860" y="4662170"/>
            <a:ext cx="8902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Eric</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7" name="矩形 6"/>
          <p:cNvSpPr>
            <a:spLocks noChangeArrowheads="1"/>
          </p:cNvSpPr>
          <p:nvPr/>
        </p:nvSpPr>
        <p:spPr bwMode="auto">
          <a:xfrm>
            <a:off x="1922780" y="5278755"/>
            <a:ext cx="1275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a dog</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3" name="矩形 2"/>
          <p:cNvSpPr/>
          <p:nvPr/>
        </p:nvSpPr>
        <p:spPr>
          <a:xfrm>
            <a:off x="6322695" y="1986915"/>
            <a:ext cx="5106670" cy="4262755"/>
          </a:xfrm>
          <a:prstGeom prst="rect">
            <a:avLst/>
          </a:prstGeom>
          <a:solidFill>
            <a:schemeClr val="accent2">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50000"/>
              </a:spcBef>
              <a:defRPr/>
            </a:pPr>
            <a:r>
              <a:rPr lang="en-US" altLang="zh-CN" sz="2400" b="1">
                <a:solidFill>
                  <a:prstClr val="black"/>
                </a:solidFill>
                <a:latin typeface="Times New Roman" panose="02020603050405020304" pitchFamily="18" charset="0"/>
                <a:ea typeface="宋体" panose="02010600030101010101" pitchFamily="2" charset="-122"/>
                <a:cs typeface="Times New Roman" panose="02020603050405020304" pitchFamily="18" charset="0"/>
              </a:rPr>
              <a:t>My Family</a:t>
            </a:r>
            <a:endParaRPr lang="en-US" altLang="zh-CN" sz="2400" b="1">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110000"/>
              </a:lnSpc>
              <a:spcBef>
                <a:spcPct val="50000"/>
              </a:spcBef>
              <a:defRPr/>
            </a:pPr>
            <a:r>
              <a:rPr lang="en-US" altLang="zh-CN" sz="2400" b="1">
                <a:solidFill>
                  <a:prstClr val="black"/>
                </a:solidFill>
                <a:latin typeface="Times New Roman" panose="02020603050405020304" pitchFamily="18" charset="0"/>
                <a:ea typeface="宋体" panose="02010600030101010101" pitchFamily="2" charset="-122"/>
                <a:cs typeface="Times New Roman" panose="02020603050405020304" pitchFamily="18" charset="0"/>
              </a:rPr>
              <a:t>Hi, I’m Jenny. Here are two nice photos of my family. My grandfather and grandmother are in the first photo. These are my parents, Alan and Mary. In the next picture are my brothers, Bob and Eric. These two girls are my sister Cindy and my cousin Helen. Coco is in my family, too.</a:t>
            </a:r>
            <a:endParaRPr lang="en-US" altLang="zh-CN" sz="2400" b="1">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a:spLocks noChangeArrowheads="1"/>
          </p:cNvSpPr>
          <p:nvPr/>
        </p:nvSpPr>
        <p:spPr bwMode="auto">
          <a:xfrm>
            <a:off x="3418840" y="4011930"/>
            <a:ext cx="9328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cs typeface="Times New Roman" panose="02020603050405020304" pitchFamily="18" charset="0"/>
              </a:rPr>
              <a:t>next</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14" name="圆角矩形标注 3"/>
          <p:cNvSpPr/>
          <p:nvPr/>
        </p:nvSpPr>
        <p:spPr>
          <a:xfrm>
            <a:off x="1119082" y="1161415"/>
            <a:ext cx="5532967" cy="1011767"/>
          </a:xfrm>
          <a:prstGeom prst="wedgeRoundRectCallout">
            <a:avLst>
              <a:gd name="adj1" fmla="val 56570"/>
              <a:gd name="adj2" fmla="val 35865"/>
              <a:gd name="adj3" fmla="val 16667"/>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2800" b="1">
                <a:solidFill>
                  <a:schemeClr val="tx1"/>
                </a:solidFill>
              </a:rPr>
              <a:t>Tips: </a:t>
            </a:r>
            <a:r>
              <a:rPr lang="zh-CN" altLang="en-US" sz="2800" b="1">
                <a:solidFill>
                  <a:schemeClr val="tx1"/>
                </a:solidFill>
              </a:rPr>
              <a:t>做细节理解题的时候，定位，画线关键词，找答案。</a:t>
            </a:r>
            <a:endParaRPr lang="en-US" altLang="zh-CN" sz="2800" b="1">
              <a:solidFill>
                <a:schemeClr val="tx1"/>
              </a:solidFill>
              <a:latin typeface="+mj-lt"/>
            </a:endParaRPr>
          </a:p>
        </p:txBody>
      </p:sp>
      <p:cxnSp>
        <p:nvCxnSpPr>
          <p:cNvPr id="17" name="直接连接符 16"/>
          <p:cNvCxnSpPr/>
          <p:nvPr/>
        </p:nvCxnSpPr>
        <p:spPr>
          <a:xfrm>
            <a:off x="9316720" y="3725545"/>
            <a:ext cx="139319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778750" y="4528820"/>
            <a:ext cx="2473325"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6"/>
          <p:cNvSpPr>
            <a:spLocks noChangeArrowheads="1"/>
          </p:cNvSpPr>
          <p:nvPr/>
        </p:nvSpPr>
        <p:spPr bwMode="auto">
          <a:xfrm>
            <a:off x="7473315" y="5109845"/>
            <a:ext cx="1395095" cy="327025"/>
          </a:xfrm>
          <a:prstGeom prst="ellipse">
            <a:avLst/>
          </a:prstGeom>
          <a:noFill/>
          <a:ln w="38100">
            <a:solidFill>
              <a:srgbClr val="FF00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0"/>
          </a:p>
        </p:txBody>
      </p:sp>
      <p:sp>
        <p:nvSpPr>
          <p:cNvPr id="24" name="Oval 6"/>
          <p:cNvSpPr>
            <a:spLocks noChangeArrowheads="1"/>
          </p:cNvSpPr>
          <p:nvPr/>
        </p:nvSpPr>
        <p:spPr bwMode="auto">
          <a:xfrm>
            <a:off x="7585710" y="4662170"/>
            <a:ext cx="1927225" cy="319405"/>
          </a:xfrm>
          <a:prstGeom prst="ellipse">
            <a:avLst/>
          </a:prstGeom>
          <a:noFill/>
          <a:ln w="38100">
            <a:solidFill>
              <a:srgbClr val="FF00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0"/>
          </a:p>
        </p:txBody>
      </p:sp>
      <p:sp>
        <p:nvSpPr>
          <p:cNvPr id="25" name="Oval 6"/>
          <p:cNvSpPr>
            <a:spLocks noChangeArrowheads="1"/>
          </p:cNvSpPr>
          <p:nvPr/>
        </p:nvSpPr>
        <p:spPr bwMode="auto">
          <a:xfrm>
            <a:off x="9512935" y="3062605"/>
            <a:ext cx="1718945" cy="384175"/>
          </a:xfrm>
          <a:prstGeom prst="ellipse">
            <a:avLst/>
          </a:prstGeom>
          <a:noFill/>
          <a:ln w="38100">
            <a:solidFill>
              <a:srgbClr val="FF00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0"/>
          </a:p>
        </p:txBody>
      </p:sp>
      <p:sp>
        <p:nvSpPr>
          <p:cNvPr id="26" name="Oval 6"/>
          <p:cNvSpPr>
            <a:spLocks noChangeArrowheads="1"/>
          </p:cNvSpPr>
          <p:nvPr/>
        </p:nvSpPr>
        <p:spPr bwMode="auto">
          <a:xfrm>
            <a:off x="8230235" y="5436870"/>
            <a:ext cx="638175" cy="455930"/>
          </a:xfrm>
          <a:prstGeom prst="ellipse">
            <a:avLst/>
          </a:prstGeom>
          <a:noFill/>
          <a:ln w="38100">
            <a:solidFill>
              <a:srgbClr val="FF00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0"/>
          </a:p>
        </p:txBody>
      </p:sp>
      <p:cxnSp>
        <p:nvCxnSpPr>
          <p:cNvPr id="2" name="直接连接符 1"/>
          <p:cNvCxnSpPr/>
          <p:nvPr/>
        </p:nvCxnSpPr>
        <p:spPr>
          <a:xfrm>
            <a:off x="6322695" y="4211955"/>
            <a:ext cx="857885" cy="44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6"/>
          <p:cNvSpPr>
            <a:spLocks noChangeArrowheads="1"/>
          </p:cNvSpPr>
          <p:nvPr/>
        </p:nvSpPr>
        <p:spPr bwMode="auto">
          <a:xfrm>
            <a:off x="6322695" y="3446780"/>
            <a:ext cx="2465705" cy="384175"/>
          </a:xfrm>
          <a:prstGeom prst="ellipse">
            <a:avLst/>
          </a:prstGeom>
          <a:noFill/>
          <a:ln w="38100">
            <a:solidFill>
              <a:srgbClr val="FF0000"/>
            </a:solidFill>
            <a:rou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downLef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strips(down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strips(downLeft)">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14" grpId="0"/>
      <p:bldP spid="22" grpId="0"/>
      <p:bldP spid="24" grpId="0"/>
      <p:bldP spid="25" grpId="0"/>
      <p:bldP spid="2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53249" name="矩形 4"/>
          <p:cNvSpPr>
            <a:spLocks noChangeArrowheads="1"/>
          </p:cNvSpPr>
          <p:nvPr/>
        </p:nvSpPr>
        <p:spPr bwMode="auto">
          <a:xfrm>
            <a:off x="956945" y="1449705"/>
            <a:ext cx="5753100" cy="437515"/>
          </a:xfrm>
          <a:prstGeom prst="rect">
            <a:avLst/>
          </a:prstGeom>
          <a:noFill/>
          <a:ln w="9525">
            <a:noFill/>
            <a:miter lim="800000"/>
          </a:ln>
        </p:spPr>
        <p:txBody>
          <a:bodyPr wrap="square" lIns="91440" tIns="45720" rIns="91440" bIns="45720">
            <a:spAutoFit/>
          </a:bodyPr>
          <a:lstStyle/>
          <a:p>
            <a:pPr>
              <a:lnSpc>
                <a:spcPts val="2700"/>
              </a:lnSpc>
            </a:pPr>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Check the sentences true (T) or false(F). </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53250" name="文本框 2"/>
          <p:cNvSpPr txBox="1">
            <a:spLocks noChangeArrowheads="1"/>
          </p:cNvSpPr>
          <p:nvPr/>
        </p:nvSpPr>
        <p:spPr bwMode="auto">
          <a:xfrm>
            <a:off x="956945" y="1896745"/>
            <a:ext cx="9988550" cy="3833495"/>
          </a:xfrm>
          <a:prstGeom prst="rect">
            <a:avLst/>
          </a:prstGeom>
          <a:solidFill>
            <a:srgbClr val="92D050"/>
          </a:solidFill>
          <a:ln w="9525">
            <a:noFill/>
            <a:miter lim="800000"/>
          </a:ln>
        </p:spPr>
        <p:txBody>
          <a:bodyPr wrap="square">
            <a:spAutoFit/>
          </a:bodyPr>
          <a:lstStyle/>
          <a:p>
            <a:pPr>
              <a:lnSpc>
                <a:spcPct val="190000"/>
              </a:lnSpc>
            </a:pPr>
            <a:r>
              <a:rPr lang="en-US" altLang="zh-CN" sz="3200" b="1">
                <a:latin typeface="Times New Roman" panose="02020603050405020304" pitchFamily="18" charset="0"/>
                <a:cs typeface="Times New Roman" panose="02020603050405020304" pitchFamily="18" charset="0"/>
              </a:rPr>
              <a:t>1. Jenny's grandparents are both in the picture.</a:t>
            </a:r>
            <a:endParaRPr lang="en-US" altLang="zh-CN" sz="3200" b="1">
              <a:latin typeface="Times New Roman" panose="02020603050405020304" pitchFamily="18" charset="0"/>
              <a:cs typeface="Times New Roman" panose="02020603050405020304" pitchFamily="18" charset="0"/>
            </a:endParaRPr>
          </a:p>
          <a:p>
            <a:pPr>
              <a:lnSpc>
                <a:spcPct val="190000"/>
              </a:lnSpc>
            </a:pPr>
            <a:r>
              <a:rPr lang="en-US" altLang="zh-CN" sz="3200" b="1">
                <a:latin typeface="Times New Roman" panose="02020603050405020304" pitchFamily="18" charset="0"/>
                <a:cs typeface="Times New Roman" panose="02020603050405020304" pitchFamily="18" charset="0"/>
              </a:rPr>
              <a:t>2. Jenny is Mary's mother.</a:t>
            </a:r>
            <a:endParaRPr lang="en-US" altLang="zh-CN" sz="3200" b="1">
              <a:latin typeface="Times New Roman" panose="02020603050405020304" pitchFamily="18" charset="0"/>
              <a:cs typeface="Times New Roman" panose="02020603050405020304" pitchFamily="18" charset="0"/>
            </a:endParaRPr>
          </a:p>
          <a:p>
            <a:pPr>
              <a:lnSpc>
                <a:spcPct val="190000"/>
              </a:lnSpc>
            </a:pPr>
            <a:r>
              <a:rPr lang="en-US" altLang="zh-CN" sz="3200" b="1">
                <a:latin typeface="Times New Roman" panose="02020603050405020304" pitchFamily="18" charset="0"/>
                <a:cs typeface="Times New Roman" panose="02020603050405020304" pitchFamily="18" charset="0"/>
              </a:rPr>
              <a:t>3. Helen is Cindy's sister.</a:t>
            </a:r>
            <a:endParaRPr lang="en-US" altLang="zh-CN" sz="3200" b="1">
              <a:latin typeface="Times New Roman" panose="02020603050405020304" pitchFamily="18" charset="0"/>
              <a:cs typeface="Times New Roman" panose="02020603050405020304" pitchFamily="18" charset="0"/>
            </a:endParaRPr>
          </a:p>
          <a:p>
            <a:pPr>
              <a:lnSpc>
                <a:spcPct val="190000"/>
              </a:lnSpc>
            </a:pPr>
            <a:r>
              <a:rPr lang="en-US" altLang="zh-CN" sz="3200" b="1">
                <a:latin typeface="Times New Roman" panose="02020603050405020304" pitchFamily="18" charset="0"/>
                <a:cs typeface="Times New Roman" panose="02020603050405020304" pitchFamily="18" charset="0"/>
              </a:rPr>
              <a:t>4. Bob is Helen's father.</a:t>
            </a:r>
            <a:endParaRPr lang="en-US" altLang="zh-CN" sz="3200" b="1">
              <a:latin typeface="Times New Roman" panose="02020603050405020304" pitchFamily="18" charset="0"/>
              <a:cs typeface="Times New Roman" panose="02020603050405020304" pitchFamily="18" charset="0"/>
            </a:endParaRPr>
          </a:p>
        </p:txBody>
      </p:sp>
      <p:sp>
        <p:nvSpPr>
          <p:cNvPr id="4" name="文本框 3"/>
          <p:cNvSpPr txBox="1">
            <a:spLocks noChangeArrowheads="1"/>
          </p:cNvSpPr>
          <p:nvPr/>
        </p:nvSpPr>
        <p:spPr bwMode="auto">
          <a:xfrm>
            <a:off x="9281160" y="2245995"/>
            <a:ext cx="569595" cy="666115"/>
          </a:xfrm>
          <a:prstGeom prst="rect">
            <a:avLst/>
          </a:prstGeom>
          <a:noFill/>
          <a:ln w="9525">
            <a:noFill/>
            <a:miter lim="800000"/>
          </a:ln>
        </p:spPr>
        <p:txBody>
          <a:bodyPr wrap="square">
            <a:spAutoFit/>
          </a:bodyPr>
          <a:lstStyle/>
          <a:p>
            <a:r>
              <a:rPr lang="en-US" altLang="zh-CN" sz="3735" b="1">
                <a:solidFill>
                  <a:srgbClr val="FF0000"/>
                </a:solidFill>
                <a:latin typeface="Comic Sans MS" panose="030F0702030302020204" pitchFamily="66" charset="0"/>
              </a:rPr>
              <a:t>T</a:t>
            </a:r>
            <a:endParaRPr lang="en-US" altLang="zh-CN" sz="3735" b="1">
              <a:solidFill>
                <a:srgbClr val="FF0000"/>
              </a:solidFill>
              <a:latin typeface="Comic Sans MS" panose="030F0702030302020204" pitchFamily="66" charset="0"/>
            </a:endParaRPr>
          </a:p>
        </p:txBody>
      </p:sp>
      <p:sp>
        <p:nvSpPr>
          <p:cNvPr id="5" name="文本框 4"/>
          <p:cNvSpPr txBox="1">
            <a:spLocks noChangeArrowheads="1"/>
          </p:cNvSpPr>
          <p:nvPr/>
        </p:nvSpPr>
        <p:spPr bwMode="auto">
          <a:xfrm>
            <a:off x="5686214" y="3186431"/>
            <a:ext cx="819149" cy="666115"/>
          </a:xfrm>
          <a:prstGeom prst="rect">
            <a:avLst/>
          </a:prstGeom>
          <a:noFill/>
          <a:ln w="9525">
            <a:noFill/>
            <a:miter lim="800000"/>
          </a:ln>
        </p:spPr>
        <p:txBody>
          <a:bodyPr>
            <a:spAutoFit/>
          </a:bodyPr>
          <a:lstStyle/>
          <a:p>
            <a:pPr algn="r"/>
            <a:r>
              <a:rPr lang="en-US" altLang="zh-CN" sz="3735" b="1">
                <a:solidFill>
                  <a:srgbClr val="FF0000"/>
                </a:solidFill>
                <a:latin typeface="Comic Sans MS" panose="030F0702030302020204" pitchFamily="66" charset="0"/>
              </a:rPr>
              <a:t>F</a:t>
            </a:r>
            <a:endParaRPr lang="en-US" altLang="zh-CN" sz="3735" b="1">
              <a:solidFill>
                <a:srgbClr val="FF0000"/>
              </a:solidFill>
              <a:latin typeface="Comic Sans MS" panose="030F0702030302020204" pitchFamily="66" charset="0"/>
            </a:endParaRPr>
          </a:p>
        </p:txBody>
      </p:sp>
      <p:sp>
        <p:nvSpPr>
          <p:cNvPr id="6" name="文本框 5"/>
          <p:cNvSpPr txBox="1">
            <a:spLocks noChangeArrowheads="1"/>
          </p:cNvSpPr>
          <p:nvPr/>
        </p:nvSpPr>
        <p:spPr bwMode="auto">
          <a:xfrm>
            <a:off x="1394460" y="3268980"/>
            <a:ext cx="1162050" cy="583565"/>
          </a:xfrm>
          <a:prstGeom prst="rect">
            <a:avLst/>
          </a:prstGeom>
          <a:solidFill>
            <a:schemeClr val="bg1"/>
          </a:solidFill>
          <a:ln w="9525">
            <a:noFill/>
            <a:miter lim="800000"/>
          </a:ln>
        </p:spPr>
        <p:txBody>
          <a:bodyPr wrap="square">
            <a:spAutoFit/>
          </a:bodyPr>
          <a:lstStyle/>
          <a:p>
            <a:r>
              <a:rPr lang="en-US" altLang="zh-CN" sz="3200" b="1">
                <a:solidFill>
                  <a:srgbClr val="1552D1"/>
                </a:solidFill>
                <a:latin typeface="Times New Roman" panose="02020603050405020304" pitchFamily="18" charset="0"/>
                <a:cs typeface="Times New Roman" panose="02020603050405020304" pitchFamily="18" charset="0"/>
              </a:rPr>
              <a:t>Mary</a:t>
            </a:r>
            <a:endParaRPr lang="en-US" altLang="zh-CN" sz="3200" b="1">
              <a:solidFill>
                <a:srgbClr val="1552D1"/>
              </a:solidFill>
              <a:latin typeface="Times New Roman" panose="02020603050405020304" pitchFamily="18" charset="0"/>
              <a:cs typeface="Times New Roman" panose="02020603050405020304" pitchFamily="18" charset="0"/>
            </a:endParaRPr>
          </a:p>
        </p:txBody>
      </p:sp>
      <p:sp>
        <p:nvSpPr>
          <p:cNvPr id="7" name="文本框 6"/>
          <p:cNvSpPr txBox="1">
            <a:spLocks noChangeArrowheads="1"/>
          </p:cNvSpPr>
          <p:nvPr/>
        </p:nvSpPr>
        <p:spPr bwMode="auto">
          <a:xfrm>
            <a:off x="5740188" y="4076700"/>
            <a:ext cx="1202267" cy="666115"/>
          </a:xfrm>
          <a:prstGeom prst="rect">
            <a:avLst/>
          </a:prstGeom>
          <a:noFill/>
          <a:ln w="9525">
            <a:noFill/>
            <a:miter lim="800000"/>
          </a:ln>
        </p:spPr>
        <p:txBody>
          <a:bodyPr>
            <a:spAutoFit/>
          </a:bodyPr>
          <a:lstStyle/>
          <a:p>
            <a:r>
              <a:rPr lang="en-US" altLang="zh-CN" sz="3735" b="1">
                <a:solidFill>
                  <a:srgbClr val="FF0000"/>
                </a:solidFill>
                <a:latin typeface="Comic Sans MS" panose="030F0702030302020204" pitchFamily="66" charset="0"/>
              </a:rPr>
              <a:t>F</a:t>
            </a:r>
            <a:endParaRPr lang="en-US" altLang="zh-CN" sz="3735" b="1">
              <a:solidFill>
                <a:srgbClr val="FF0000"/>
              </a:solidFill>
              <a:latin typeface="Comic Sans MS" panose="030F0702030302020204" pitchFamily="66" charset="0"/>
            </a:endParaRPr>
          </a:p>
        </p:txBody>
      </p:sp>
      <p:sp>
        <p:nvSpPr>
          <p:cNvPr id="8" name="文本框 7"/>
          <p:cNvSpPr txBox="1">
            <a:spLocks noChangeArrowheads="1"/>
          </p:cNvSpPr>
          <p:nvPr/>
        </p:nvSpPr>
        <p:spPr bwMode="auto">
          <a:xfrm>
            <a:off x="4362450" y="4159250"/>
            <a:ext cx="1323975" cy="583565"/>
          </a:xfrm>
          <a:prstGeom prst="rect">
            <a:avLst/>
          </a:prstGeom>
          <a:solidFill>
            <a:schemeClr val="bg1"/>
          </a:solidFill>
          <a:ln w="9525">
            <a:noFill/>
            <a:miter lim="800000"/>
          </a:ln>
        </p:spPr>
        <p:txBody>
          <a:bodyPr wrap="square">
            <a:spAutoFit/>
          </a:bodyPr>
          <a:lstStyle/>
          <a:p>
            <a:r>
              <a:rPr lang="en-US" altLang="zh-CN" sz="3200" b="1">
                <a:solidFill>
                  <a:srgbClr val="1552D1"/>
                </a:solidFill>
                <a:latin typeface="Times New Roman" panose="02020603050405020304" pitchFamily="18" charset="0"/>
                <a:cs typeface="Times New Roman" panose="02020603050405020304" pitchFamily="18" charset="0"/>
              </a:rPr>
              <a:t>cousin</a:t>
            </a:r>
            <a:endParaRPr lang="en-US" altLang="zh-CN" sz="3200" b="1">
              <a:solidFill>
                <a:srgbClr val="1552D1"/>
              </a:solidFill>
              <a:latin typeface="Times New Roman" panose="02020603050405020304" pitchFamily="18" charset="0"/>
              <a:cs typeface="Times New Roman" panose="02020603050405020304" pitchFamily="18" charset="0"/>
            </a:endParaRPr>
          </a:p>
        </p:txBody>
      </p:sp>
      <p:sp>
        <p:nvSpPr>
          <p:cNvPr id="9" name="文本框 8"/>
          <p:cNvSpPr txBox="1">
            <a:spLocks noChangeArrowheads="1"/>
          </p:cNvSpPr>
          <p:nvPr/>
        </p:nvSpPr>
        <p:spPr bwMode="auto">
          <a:xfrm>
            <a:off x="7162165" y="5045710"/>
            <a:ext cx="623570" cy="666115"/>
          </a:xfrm>
          <a:prstGeom prst="rect">
            <a:avLst/>
          </a:prstGeom>
          <a:noFill/>
          <a:ln w="9525">
            <a:noFill/>
            <a:miter lim="800000"/>
          </a:ln>
        </p:spPr>
        <p:txBody>
          <a:bodyPr wrap="square">
            <a:spAutoFit/>
          </a:bodyPr>
          <a:lstStyle/>
          <a:p>
            <a:r>
              <a:rPr lang="en-US" altLang="zh-CN" sz="3735" b="1">
                <a:solidFill>
                  <a:srgbClr val="FF0000"/>
                </a:solidFill>
                <a:latin typeface="Comic Sans MS" panose="030F0702030302020204" pitchFamily="66" charset="0"/>
              </a:rPr>
              <a:t>F</a:t>
            </a:r>
            <a:endParaRPr lang="en-US" altLang="zh-CN" sz="3735" b="1">
              <a:solidFill>
                <a:srgbClr val="FF0000"/>
              </a:solidFill>
              <a:latin typeface="Comic Sans MS" panose="030F0702030302020204" pitchFamily="66" charset="0"/>
            </a:endParaRPr>
          </a:p>
        </p:txBody>
      </p:sp>
      <p:sp>
        <p:nvSpPr>
          <p:cNvPr id="10" name="文本框 9"/>
          <p:cNvSpPr txBox="1">
            <a:spLocks noChangeArrowheads="1"/>
          </p:cNvSpPr>
          <p:nvPr/>
        </p:nvSpPr>
        <p:spPr bwMode="auto">
          <a:xfrm>
            <a:off x="2556510" y="5045710"/>
            <a:ext cx="4605655" cy="583565"/>
          </a:xfrm>
          <a:prstGeom prst="rect">
            <a:avLst/>
          </a:prstGeom>
          <a:solidFill>
            <a:schemeClr val="bg1"/>
          </a:solidFill>
          <a:ln w="9525">
            <a:noFill/>
            <a:miter lim="800000"/>
          </a:ln>
        </p:spPr>
        <p:txBody>
          <a:bodyPr wrap="square">
            <a:spAutoFit/>
          </a:bodyPr>
          <a:lstStyle/>
          <a:p>
            <a:r>
              <a:rPr lang="en-US" altLang="zh-CN" sz="3200" b="1">
                <a:solidFill>
                  <a:srgbClr val="1552D1"/>
                </a:solidFill>
                <a:latin typeface="Times New Roman" panose="02020603050405020304" pitchFamily="18" charset="0"/>
                <a:cs typeface="Times New Roman" panose="02020603050405020304" pitchFamily="18" charset="0"/>
              </a:rPr>
              <a:t>Jenny and Cindy's father</a:t>
            </a:r>
            <a:endParaRPr lang="en-US" altLang="zh-CN" sz="3200" b="1">
              <a:solidFill>
                <a:srgbClr val="1552D1"/>
              </a:solidFill>
              <a:latin typeface="Times New Roman" panose="02020603050405020304" pitchFamily="18" charset="0"/>
              <a:cs typeface="Times New Roman" panose="02020603050405020304" pitchFamily="18" charset="0"/>
            </a:endParaRPr>
          </a:p>
        </p:txBody>
      </p:sp>
      <p:sp>
        <p:nvSpPr>
          <p:cNvPr id="3" name="文本框 2"/>
          <p:cNvSpPr txBox="1">
            <a:spLocks noChangeArrowheads="1"/>
          </p:cNvSpPr>
          <p:nvPr/>
        </p:nvSpPr>
        <p:spPr bwMode="auto">
          <a:xfrm>
            <a:off x="2863850" y="3227705"/>
            <a:ext cx="1498600" cy="583565"/>
          </a:xfrm>
          <a:prstGeom prst="rect">
            <a:avLst/>
          </a:prstGeom>
          <a:solidFill>
            <a:schemeClr val="bg1"/>
          </a:solidFill>
          <a:ln w="9525">
            <a:noFill/>
            <a:miter lim="800000"/>
          </a:ln>
        </p:spPr>
        <p:txBody>
          <a:bodyPr wrap="square">
            <a:spAutoFit/>
          </a:bodyPr>
          <a:lstStyle/>
          <a:p>
            <a:r>
              <a:rPr lang="en-US" altLang="zh-CN" sz="3200" b="1">
                <a:solidFill>
                  <a:srgbClr val="1552D1"/>
                </a:solidFill>
                <a:latin typeface="Times New Roman" panose="02020603050405020304" pitchFamily="18" charset="0"/>
                <a:cs typeface="Times New Roman" panose="02020603050405020304" pitchFamily="18" charset="0"/>
              </a:rPr>
              <a:t>Jenny's</a:t>
            </a:r>
            <a:endParaRPr lang="en-US" altLang="zh-CN" sz="3200" b="1">
              <a:solidFill>
                <a:srgbClr val="1552D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19468" name="矩形 4"/>
          <p:cNvSpPr>
            <a:spLocks noChangeArrowheads="1"/>
          </p:cNvSpPr>
          <p:nvPr/>
        </p:nvSpPr>
        <p:spPr bwMode="auto">
          <a:xfrm>
            <a:off x="966470" y="1264285"/>
            <a:ext cx="745109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2c</a:t>
            </a:r>
            <a:r>
              <a:rPr lang="en-US" altLang="zh-CN" sz="3735" b="1">
                <a:latin typeface="Times New Roman" panose="02020603050405020304" pitchFamily="18" charset="0"/>
                <a:cs typeface="Times New Roman" panose="02020603050405020304" pitchFamily="18" charset="0"/>
              </a:rPr>
              <a:t> </a:t>
            </a:r>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Read the passage again and complete the sentences.</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7" name="Rectangle 19"/>
          <p:cNvSpPr>
            <a:spLocks noChangeArrowheads="1"/>
          </p:cNvSpPr>
          <p:nvPr/>
        </p:nvSpPr>
        <p:spPr bwMode="auto">
          <a:xfrm>
            <a:off x="1283336" y="1901508"/>
            <a:ext cx="5410835" cy="4246245"/>
          </a:xfrm>
          <a:prstGeom prst="rect">
            <a:avLst/>
          </a:prstGeom>
          <a:solidFill>
            <a:srgbClr val="92D050"/>
          </a:solidFill>
          <a:ln>
            <a:noFill/>
          </a:ln>
          <a:effectLst/>
        </p:spPr>
        <p:txBody>
          <a:bodyPr wrap="none" anchor="ctr">
            <a:spAutoFit/>
          </a:bodyPr>
          <a:lstStyle/>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1. My name is _______.</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2. Alan and Mary are my _______.</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3. Bob and Eric are my ________.</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4. Cindy is my ________. </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5. Helen is my ________.</a:t>
            </a:r>
            <a:endParaRPr lang="en-US" altLang="zh-CN" sz="2800" b="1">
              <a:latin typeface="Times New Roman" panose="02020603050405020304" pitchFamily="18" charset="0"/>
              <a:cs typeface="Times New Roman" panose="02020603050405020304" pitchFamily="18" charset="0"/>
            </a:endParaRPr>
          </a:p>
          <a:p>
            <a:pPr eaLnBrk="1" hangingPunct="1">
              <a:lnSpc>
                <a:spcPct val="150000"/>
              </a:lnSpc>
              <a:defRPr/>
            </a:pPr>
            <a:r>
              <a:rPr lang="en-US" altLang="zh-CN" sz="2800" b="1">
                <a:latin typeface="Times New Roman" panose="02020603050405020304" pitchFamily="18" charset="0"/>
                <a:cs typeface="Times New Roman" panose="02020603050405020304" pitchFamily="18" charset="0"/>
              </a:rPr>
              <a:t>6. ______ is the name of my dog.</a:t>
            </a:r>
            <a:r>
              <a:rPr lang="en-US" altLang="zh-CN" sz="4000" b="1">
                <a:latin typeface="+mn-lt"/>
              </a:rPr>
              <a:t> </a:t>
            </a:r>
            <a:endParaRPr lang="en-US" altLang="zh-CN" sz="4000" b="1">
              <a:latin typeface="+mn-lt"/>
            </a:endParaRPr>
          </a:p>
        </p:txBody>
      </p:sp>
      <p:sp>
        <p:nvSpPr>
          <p:cNvPr id="8" name="Text Box 21"/>
          <p:cNvSpPr txBox="1">
            <a:spLocks noChangeArrowheads="1"/>
          </p:cNvSpPr>
          <p:nvPr/>
        </p:nvSpPr>
        <p:spPr bwMode="auto">
          <a:xfrm>
            <a:off x="3522345" y="2123440"/>
            <a:ext cx="1310640"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Jenny</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a:off x="5293995" y="2773680"/>
            <a:ext cx="1617980"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parents</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0" name="Text Box 23"/>
          <p:cNvSpPr txBox="1">
            <a:spLocks noChangeArrowheads="1"/>
          </p:cNvSpPr>
          <p:nvPr/>
        </p:nvSpPr>
        <p:spPr bwMode="auto">
          <a:xfrm>
            <a:off x="4941570" y="3399790"/>
            <a:ext cx="1752600"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brothers</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1" name="Text Box 24"/>
          <p:cNvSpPr txBox="1">
            <a:spLocks noChangeArrowheads="1"/>
          </p:cNvSpPr>
          <p:nvPr/>
        </p:nvSpPr>
        <p:spPr bwMode="auto">
          <a:xfrm>
            <a:off x="3693160" y="4036060"/>
            <a:ext cx="1248410"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sister</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2" name="Text Box 25"/>
          <p:cNvSpPr txBox="1">
            <a:spLocks noChangeArrowheads="1"/>
          </p:cNvSpPr>
          <p:nvPr/>
        </p:nvSpPr>
        <p:spPr bwMode="auto">
          <a:xfrm>
            <a:off x="3613785" y="4606925"/>
            <a:ext cx="1327785"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cousin</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sp>
        <p:nvSpPr>
          <p:cNvPr id="13" name="Text Box 26"/>
          <p:cNvSpPr txBox="1">
            <a:spLocks noChangeArrowheads="1"/>
          </p:cNvSpPr>
          <p:nvPr/>
        </p:nvSpPr>
        <p:spPr bwMode="auto">
          <a:xfrm>
            <a:off x="1745615" y="5461635"/>
            <a:ext cx="1092200" cy="485140"/>
          </a:xfrm>
          <a:prstGeom prst="rect">
            <a:avLst/>
          </a:prstGeom>
          <a:noFill/>
          <a:ln>
            <a:noFill/>
          </a:ln>
          <a:effectLst/>
        </p:spPr>
        <p:txBody>
          <a:bodyPr wrap="square">
            <a:spAutoFit/>
          </a:bodyPr>
          <a:lstStyle/>
          <a:p>
            <a:pPr eaLnBrk="1" hangingPunct="1">
              <a:lnSpc>
                <a:spcPct val="80000"/>
              </a:lnSpc>
              <a:defRPr/>
            </a:pPr>
            <a:r>
              <a:rPr kumimoji="1" lang="en-US" altLang="zh-CN" sz="3200" b="1">
                <a:solidFill>
                  <a:srgbClr val="FF0000"/>
                </a:solidFill>
                <a:latin typeface="Times New Roman" panose="02020603050405020304" pitchFamily="18" charset="0"/>
                <a:cs typeface="Times New Roman" panose="02020603050405020304" pitchFamily="18" charset="0"/>
              </a:rPr>
              <a:t>Coco</a:t>
            </a:r>
            <a:endParaRPr kumimoji="1" lang="en-US" altLang="zh-CN" sz="3200" b="1">
              <a:solidFill>
                <a:srgbClr val="FF0000"/>
              </a:solidFill>
              <a:latin typeface="Times New Roman" panose="02020603050405020304" pitchFamily="18" charset="0"/>
              <a:cs typeface="Times New Roman" panose="02020603050405020304" pitchFamily="18" charset="0"/>
            </a:endParaRPr>
          </a:p>
        </p:txBody>
      </p:sp>
      <p:pic>
        <p:nvPicPr>
          <p:cNvPr id="19466" name="图片 14"/>
          <p:cNvPicPr>
            <a:picLocks noChangeAspect="1" noChangeArrowheads="1"/>
          </p:cNvPicPr>
          <p:nvPr/>
        </p:nvPicPr>
        <p:blipFill>
          <a:blip r:embed="rId1">
            <a:clrChange>
              <a:clrFrom>
                <a:srgbClr val="FAFAFA">
                  <a:alpha val="100000"/>
                </a:srgbClr>
              </a:clrFrom>
              <a:clrTo>
                <a:srgbClr val="FAFAFA">
                  <a:alpha val="100000"/>
                  <a:alpha val="0"/>
                </a:srgbClr>
              </a:clrTo>
            </a:clrChange>
            <a:extLst>
              <a:ext uri="{28A0092B-C50C-407E-A947-70E740481C1C}">
                <a14:useLocalDpi xmlns:a14="http://schemas.microsoft.com/office/drawing/2010/main" val="0"/>
              </a:ext>
            </a:extLst>
          </a:blip>
          <a:srcRect l="17850" t="3799" r="21252"/>
          <a:stretch>
            <a:fillRect/>
          </a:stretch>
        </p:blipFill>
        <p:spPr bwMode="auto">
          <a:xfrm>
            <a:off x="8191500" y="2302510"/>
            <a:ext cx="3174365" cy="376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latin typeface="+mj-ea"/>
                <a:ea typeface="+mj-ea"/>
                <a:cs typeface="Times New Roman" panose="02020603050405020304" pitchFamily="18" charset="0"/>
                <a:sym typeface="+mn-ea"/>
              </a:rPr>
              <a:t>Language points</a:t>
            </a:r>
            <a:endParaRPr lang="zh-CN" altLang="en-US"/>
          </a:p>
        </p:txBody>
      </p:sp>
      <p:sp>
        <p:nvSpPr>
          <p:cNvPr id="104449" name="文本框 5"/>
          <p:cNvSpPr txBox="1"/>
          <p:nvPr/>
        </p:nvSpPr>
        <p:spPr>
          <a:xfrm>
            <a:off x="878840" y="1325245"/>
            <a:ext cx="6883400" cy="583565"/>
          </a:xfrm>
          <a:prstGeom prst="rect">
            <a:avLst/>
          </a:prstGeom>
          <a:noFill/>
          <a:ln w="9525">
            <a:noFill/>
          </a:ln>
        </p:spPr>
        <p:txBody>
          <a:bodyPr wrap="square" anchor="t" anchorCtr="0">
            <a:spAutoFit/>
          </a:bodyPr>
          <a:lstStyle/>
          <a:p>
            <a:r>
              <a:rPr lang="en-US" altLang="zh-CN" sz="2800" b="1">
                <a:latin typeface="Times New Roman" panose="02020603050405020304" pitchFamily="18" charset="0"/>
                <a:ea typeface="宋体" panose="02010600030101010101" pitchFamily="2" charset="-122"/>
              </a:rPr>
              <a:t>1. Here are two nice photos of my family.</a:t>
            </a:r>
            <a:r>
              <a:rPr lang="en-US" altLang="zh-CN" sz="3200" b="1">
                <a:latin typeface="Times New Roman" panose="02020603050405020304" pitchFamily="18" charset="0"/>
                <a:ea typeface="宋体" panose="02010600030101010101" pitchFamily="2" charset="-122"/>
              </a:rPr>
              <a:t> </a:t>
            </a:r>
            <a:endParaRPr lang="en-US" altLang="zh-CN" sz="3200" b="1">
              <a:latin typeface="Times New Roman" panose="02020603050405020304" pitchFamily="18" charset="0"/>
              <a:ea typeface="宋体" panose="02010600030101010101" pitchFamily="2" charset="-122"/>
            </a:endParaRPr>
          </a:p>
        </p:txBody>
      </p:sp>
      <p:sp>
        <p:nvSpPr>
          <p:cNvPr id="14" name="文本框 6"/>
          <p:cNvSpPr txBox="1"/>
          <p:nvPr/>
        </p:nvSpPr>
        <p:spPr>
          <a:xfrm>
            <a:off x="1142365" y="1818005"/>
            <a:ext cx="9382125" cy="2676525"/>
          </a:xfrm>
          <a:prstGeom prst="rect">
            <a:avLst/>
          </a:prstGeom>
          <a:noFill/>
          <a:ln w="9525">
            <a:noFill/>
          </a:ln>
        </p:spPr>
        <p:txBody>
          <a:bodyPr wrap="square" anchor="t" anchorCtr="0">
            <a:spAutoFit/>
          </a:bodyPr>
          <a:lstStyle/>
          <a:p>
            <a:pPr>
              <a:lnSpc>
                <a:spcPct val="150000"/>
              </a:lnSpc>
            </a:pPr>
            <a:r>
              <a:rPr lang="en-US" sz="2800" b="1">
                <a:latin typeface="Times New Roman" panose="02020603050405020304" pitchFamily="18" charset="0"/>
                <a:ea typeface="宋体" panose="02010600030101010101" pitchFamily="2" charset="-122"/>
              </a:rPr>
              <a:t>     </a:t>
            </a:r>
            <a:r>
              <a:rPr sz="2800" b="1">
                <a:latin typeface="Times New Roman" panose="02020603050405020304" pitchFamily="18" charset="0"/>
                <a:ea typeface="宋体" panose="02010600030101010101" pitchFamily="2" charset="-122"/>
              </a:rPr>
              <a:t>本句是以here开头的</a:t>
            </a:r>
            <a:r>
              <a:rPr sz="2800" b="1">
                <a:solidFill>
                  <a:srgbClr val="FF0000"/>
                </a:solidFill>
                <a:latin typeface="Times New Roman" panose="02020603050405020304" pitchFamily="18" charset="0"/>
                <a:ea typeface="宋体" panose="02010600030101010101" pitchFamily="2" charset="-122"/>
              </a:rPr>
              <a:t>倒装句</a:t>
            </a:r>
            <a:r>
              <a:rPr sz="2800" b="1">
                <a:latin typeface="Times New Roman" panose="02020603050405020304" pitchFamily="18" charset="0"/>
                <a:ea typeface="宋体" panose="02010600030101010101" pitchFamily="2" charset="-122"/>
              </a:rPr>
              <a:t>，用来引起注意或加强语气，其正常语序为“Two nice photos of my family are here.”。在倒装句中， 谓语动词的单复数形式取决于后面名词（短语）的数。</a:t>
            </a:r>
            <a:endParaRPr sz="2800" b="1">
              <a:latin typeface="Times New Roman" panose="02020603050405020304" pitchFamily="18" charset="0"/>
              <a:ea typeface="宋体" panose="02010600030101010101" pitchFamily="2" charset="-122"/>
            </a:endParaRPr>
          </a:p>
        </p:txBody>
      </p:sp>
      <p:sp>
        <p:nvSpPr>
          <p:cNvPr id="7" name="文本框 6"/>
          <p:cNvSpPr txBox="1"/>
          <p:nvPr/>
        </p:nvSpPr>
        <p:spPr>
          <a:xfrm>
            <a:off x="1400810" y="4392930"/>
            <a:ext cx="5838825" cy="521970"/>
          </a:xfrm>
          <a:prstGeom prst="rect">
            <a:avLst/>
          </a:prstGeom>
          <a:noFill/>
        </p:spPr>
        <p:txBody>
          <a:bodyPr wrap="none" rtlCol="0" anchor="t">
            <a:spAutoFit/>
          </a:bodyPr>
          <a:lstStyle/>
          <a:p>
            <a:r>
              <a:rPr sz="2800" b="1">
                <a:latin typeface="Times New Roman" panose="02020603050405020304" pitchFamily="18" charset="0"/>
                <a:ea typeface="宋体" panose="02010600030101010101" pitchFamily="2" charset="-122"/>
                <a:cs typeface="Times New Roman" panose="02020603050405020304" pitchFamily="18" charset="0"/>
                <a:sym typeface="+mn-ea"/>
              </a:rPr>
              <a:t>Here </a:t>
            </a:r>
            <a:r>
              <a: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is</a:t>
            </a:r>
            <a:r>
              <a:rPr sz="2800" b="1">
                <a:latin typeface="Times New Roman" panose="02020603050405020304" pitchFamily="18" charset="0"/>
                <a:ea typeface="宋体" panose="02010600030101010101" pitchFamily="2" charset="-122"/>
                <a:cs typeface="Times New Roman" panose="02020603050405020304" pitchFamily="18" charset="0"/>
                <a:sym typeface="+mn-ea"/>
              </a:rPr>
              <a:t> my </a:t>
            </a:r>
            <a:r>
              <a:rPr sz="2800" b="1">
                <a:solidFill>
                  <a:srgbClr val="1552D1"/>
                </a:solidFill>
                <a:latin typeface="Times New Roman" panose="02020603050405020304" pitchFamily="18" charset="0"/>
                <a:ea typeface="宋体" panose="02010600030101010101" pitchFamily="2" charset="-122"/>
                <a:cs typeface="Times New Roman" panose="02020603050405020304" pitchFamily="18" charset="0"/>
                <a:sym typeface="+mn-ea"/>
              </a:rPr>
              <a:t>jacket</a:t>
            </a:r>
            <a:r>
              <a:rPr sz="2800" b="1">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a:latin typeface="Times New Roman" panose="02020603050405020304" pitchFamily="18" charset="0"/>
                <a:ea typeface="宋体" panose="02010600030101010101" pitchFamily="2" charset="-122"/>
                <a:cs typeface="Times New Roman" panose="02020603050405020304" pitchFamily="18" charset="0"/>
                <a:sym typeface="+mn-ea"/>
              </a:rPr>
              <a:t> </a:t>
            </a:r>
            <a:r>
              <a:rPr sz="2800" b="1">
                <a:latin typeface="Times New Roman" panose="02020603050405020304" pitchFamily="18" charset="0"/>
                <a:ea typeface="宋体" panose="02010600030101010101" pitchFamily="2" charset="-122"/>
                <a:cs typeface="Times New Roman" panose="02020603050405020304" pitchFamily="18" charset="0"/>
                <a:sym typeface="+mn-ea"/>
              </a:rPr>
              <a:t>这是我的夹克衫。</a:t>
            </a:r>
            <a:endParaRPr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400810" y="5267325"/>
            <a:ext cx="5405755" cy="521970"/>
          </a:xfrm>
          <a:prstGeom prst="rect">
            <a:avLst/>
          </a:prstGeom>
          <a:noFill/>
        </p:spPr>
        <p:txBody>
          <a:bodyPr wrap="none" rtlCol="0" anchor="t">
            <a:spAutoFit/>
          </a:bodyPr>
          <a:lstStyle/>
          <a:p>
            <a:r>
              <a:rPr sz="2800" b="1">
                <a:latin typeface="Times New Roman" panose="02020603050405020304" pitchFamily="18" charset="0"/>
                <a:ea typeface="宋体" panose="02010600030101010101" pitchFamily="2" charset="-122"/>
                <a:cs typeface="Times New Roman" panose="02020603050405020304" pitchFamily="18" charset="0"/>
                <a:sym typeface="+mn-ea"/>
              </a:rPr>
              <a:t>Here </a:t>
            </a:r>
            <a:r>
              <a: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are</a:t>
            </a:r>
            <a:r>
              <a:rPr sz="28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a:latin typeface="Times New Roman" panose="02020603050405020304" pitchFamily="18" charset="0"/>
                <a:ea typeface="宋体" panose="02010600030101010101" pitchFamily="2" charset="-122"/>
                <a:cs typeface="Times New Roman" panose="02020603050405020304" pitchFamily="18" charset="0"/>
                <a:sym typeface="+mn-ea"/>
              </a:rPr>
              <a:t>my </a:t>
            </a:r>
            <a:r>
              <a:rPr lang="en-US" sz="2800" b="1">
                <a:solidFill>
                  <a:srgbClr val="1552D1"/>
                </a:solidFill>
                <a:latin typeface="Times New Roman" panose="02020603050405020304" pitchFamily="18" charset="0"/>
                <a:ea typeface="宋体" panose="02010600030101010101" pitchFamily="2" charset="-122"/>
                <a:cs typeface="Times New Roman" panose="02020603050405020304" pitchFamily="18" charset="0"/>
                <a:sym typeface="+mn-ea"/>
              </a:rPr>
              <a:t>friends</a:t>
            </a:r>
            <a:r>
              <a:rPr sz="2800" b="1">
                <a:latin typeface="Times New Roman" panose="02020603050405020304" pitchFamily="18" charset="0"/>
                <a:ea typeface="宋体" panose="02010600030101010101" pitchFamily="2" charset="-122"/>
                <a:cs typeface="Times New Roman" panose="02020603050405020304" pitchFamily="18" charset="0"/>
                <a:sym typeface="+mn-ea"/>
              </a:rPr>
              <a:t>. 这是</a:t>
            </a:r>
            <a:r>
              <a:rPr lang="zh-CN" sz="2800" b="1">
                <a:latin typeface="Times New Roman" panose="02020603050405020304" pitchFamily="18" charset="0"/>
                <a:ea typeface="宋体" panose="02010600030101010101" pitchFamily="2" charset="-122"/>
                <a:cs typeface="Times New Roman" panose="02020603050405020304" pitchFamily="18" charset="0"/>
                <a:sym typeface="+mn-ea"/>
              </a:rPr>
              <a:t>我朋友</a:t>
            </a:r>
            <a:r>
              <a:rPr lang="zh-CN" altLang="en-US">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latin typeface="+mj-ea"/>
                <a:ea typeface="+mj-ea"/>
                <a:cs typeface="Times New Roman" panose="02020603050405020304" pitchFamily="18" charset="0"/>
                <a:sym typeface="+mn-ea"/>
              </a:rPr>
              <a:t>Language points</a:t>
            </a:r>
            <a:endParaRPr lang="zh-CN" altLang="en-US"/>
          </a:p>
        </p:txBody>
      </p:sp>
      <p:sp>
        <p:nvSpPr>
          <p:cNvPr id="104449" name="文本框 5"/>
          <p:cNvSpPr txBox="1"/>
          <p:nvPr/>
        </p:nvSpPr>
        <p:spPr>
          <a:xfrm>
            <a:off x="878840" y="1325245"/>
            <a:ext cx="9255125" cy="583565"/>
          </a:xfrm>
          <a:prstGeom prst="rect">
            <a:avLst/>
          </a:prstGeom>
          <a:noFill/>
          <a:ln w="9525">
            <a:noFill/>
          </a:ln>
        </p:spPr>
        <p:txBody>
          <a:bodyPr wrap="square" anchor="t" anchorCtr="0">
            <a:spAutoFit/>
          </a:bodyPr>
          <a:lstStyle/>
          <a:p>
            <a:r>
              <a:rPr lang="en-US" altLang="zh-CN" sz="2800" b="1">
                <a:latin typeface="Times New Roman" panose="02020603050405020304" pitchFamily="18" charset="0"/>
                <a:ea typeface="宋体" panose="02010600030101010101" pitchFamily="2" charset="-122"/>
              </a:rPr>
              <a:t>2. photo为可数名词，“照片”</a:t>
            </a:r>
            <a:r>
              <a:rPr lang="zh-CN" altLang="en-US" sz="2800" b="1">
                <a:latin typeface="Times New Roman" panose="02020603050405020304" pitchFamily="18" charset="0"/>
                <a:ea typeface="宋体" panose="02010600030101010101" pitchFamily="2" charset="-122"/>
              </a:rPr>
              <a:t>，</a:t>
            </a:r>
            <a:r>
              <a:rPr lang="en-US" altLang="zh-CN" sz="2800" b="1">
                <a:latin typeface="Times New Roman" panose="02020603050405020304" pitchFamily="18" charset="0"/>
                <a:ea typeface="宋体" panose="02010600030101010101" pitchFamily="2" charset="-122"/>
              </a:rPr>
              <a:t> 其复数形式为photos。</a:t>
            </a:r>
            <a:r>
              <a:rPr lang="en-US" altLang="zh-CN" sz="3200" b="1">
                <a:latin typeface="Times New Roman" panose="02020603050405020304" pitchFamily="18" charset="0"/>
                <a:ea typeface="宋体" panose="02010600030101010101" pitchFamily="2" charset="-122"/>
              </a:rPr>
              <a:t> </a:t>
            </a:r>
            <a:endParaRPr lang="en-US" altLang="zh-CN" sz="3200" b="1">
              <a:latin typeface="Times New Roman" panose="02020603050405020304" pitchFamily="18" charset="0"/>
              <a:ea typeface="宋体" panose="02010600030101010101" pitchFamily="2" charset="-122"/>
            </a:endParaRPr>
          </a:p>
        </p:txBody>
      </p:sp>
      <p:sp>
        <p:nvSpPr>
          <p:cNvPr id="14" name="文本框 6"/>
          <p:cNvSpPr txBox="1"/>
          <p:nvPr/>
        </p:nvSpPr>
        <p:spPr>
          <a:xfrm>
            <a:off x="1151890" y="1908810"/>
            <a:ext cx="9382125" cy="737235"/>
          </a:xfrm>
          <a:prstGeom prst="rect">
            <a:avLst/>
          </a:prstGeom>
          <a:noFill/>
          <a:ln w="9525">
            <a:noFill/>
          </a:ln>
        </p:spPr>
        <p:txBody>
          <a:bodyPr wrap="square" anchor="t" anchorCtr="0">
            <a:spAutoFit/>
          </a:bodyPr>
          <a:lstStyle/>
          <a:p>
            <a:pPr>
              <a:lnSpc>
                <a:spcPct val="150000"/>
              </a:lnSpc>
            </a:pPr>
            <a:r>
              <a:rPr sz="2800" b="1">
                <a:solidFill>
                  <a:srgbClr val="FF0000"/>
                </a:solidFill>
                <a:latin typeface="Times New Roman" panose="02020603050405020304" pitchFamily="18" charset="0"/>
                <a:ea typeface="宋体" panose="02010600030101010101" pitchFamily="2" charset="-122"/>
              </a:rPr>
              <a:t>take photos/a photo (of…)</a:t>
            </a:r>
            <a:r>
              <a:rPr sz="2800" b="1">
                <a:latin typeface="Times New Roman" panose="02020603050405020304" pitchFamily="18" charset="0"/>
                <a:ea typeface="宋体" panose="02010600030101010101" pitchFamily="2" charset="-122"/>
              </a:rPr>
              <a:t>意为“（给······）拍照”。</a:t>
            </a:r>
            <a:endParaRPr sz="2800" b="1">
              <a:latin typeface="Times New Roman" panose="02020603050405020304" pitchFamily="18" charset="0"/>
              <a:ea typeface="宋体" panose="02010600030101010101" pitchFamily="2" charset="-122"/>
            </a:endParaRPr>
          </a:p>
        </p:txBody>
      </p:sp>
      <p:sp>
        <p:nvSpPr>
          <p:cNvPr id="7" name="文本框 6"/>
          <p:cNvSpPr txBox="1"/>
          <p:nvPr/>
        </p:nvSpPr>
        <p:spPr>
          <a:xfrm>
            <a:off x="1151890" y="2729230"/>
            <a:ext cx="5718175" cy="521970"/>
          </a:xfrm>
          <a:prstGeom prst="rect">
            <a:avLst/>
          </a:prstGeom>
          <a:noFill/>
        </p:spPr>
        <p:txBody>
          <a:bodyPr wrap="none" rtlCol="0" anchor="t">
            <a:spAutoFit/>
          </a:bodyPr>
          <a:lstStyle/>
          <a:p>
            <a:pPr algn="l"/>
            <a:r>
              <a:rPr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 photo of …</a:t>
            </a:r>
            <a:r>
              <a:rPr sz="2800" b="1">
                <a:latin typeface="Times New Roman" panose="02020603050405020304" pitchFamily="18" charset="0"/>
                <a:ea typeface="宋体" panose="02010600030101010101" pitchFamily="2" charset="-122"/>
                <a:cs typeface="Times New Roman" panose="02020603050405020304" pitchFamily="18" charset="0"/>
                <a:sym typeface="+mn-ea"/>
              </a:rPr>
              <a:t>意为“一张······的照片”</a:t>
            </a:r>
            <a:endParaRPr sz="2800" b="1">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1151890" y="4275455"/>
            <a:ext cx="7590790" cy="1383665"/>
          </a:xfrm>
          <a:prstGeom prst="rect">
            <a:avLst/>
          </a:prstGeom>
          <a:noFill/>
        </p:spPr>
        <p:txBody>
          <a:bodyPr wrap="none" rtlCol="0" anchor="t">
            <a:spAutoFit/>
          </a:bodyPr>
          <a:lstStyle/>
          <a:p>
            <a:pPr algn="l">
              <a:lnSpc>
                <a:spcPct val="150000"/>
              </a:lnSpc>
            </a:pPr>
            <a:r>
              <a:rPr sz="2800" b="1">
                <a:latin typeface="Times New Roman" panose="02020603050405020304" pitchFamily="18" charset="0"/>
                <a:ea typeface="宋体" panose="02010600030101010101" pitchFamily="2" charset="-122"/>
                <a:cs typeface="Times New Roman" panose="02020603050405020304" pitchFamily="18" charset="0"/>
                <a:sym typeface="+mn-ea"/>
              </a:rPr>
              <a:t>of作介词，表示所属关系，其后接名词、代词或</a:t>
            </a:r>
            <a:endParaRPr sz="2800" b="1">
              <a:latin typeface="Times New Roman" panose="02020603050405020304" pitchFamily="18" charset="0"/>
              <a:ea typeface="宋体" panose="02010600030101010101" pitchFamily="2" charset="-122"/>
              <a:cs typeface="Times New Roman" panose="02020603050405020304" pitchFamily="18" charset="0"/>
              <a:sym typeface="+mn-ea"/>
            </a:endParaRPr>
          </a:p>
          <a:p>
            <a:pPr algn="l">
              <a:lnSpc>
                <a:spcPct val="150000"/>
              </a:lnSpc>
            </a:pPr>
            <a:r>
              <a:rPr sz="2800" b="1">
                <a:latin typeface="Times New Roman" panose="02020603050405020304" pitchFamily="18" charset="0"/>
                <a:ea typeface="宋体" panose="02010600030101010101" pitchFamily="2" charset="-122"/>
                <a:cs typeface="Times New Roman" panose="02020603050405020304" pitchFamily="18" charset="0"/>
                <a:sym typeface="+mn-ea"/>
              </a:rPr>
              <a:t>名词性物主代词，常用于构成名词所有格。</a:t>
            </a:r>
            <a:endParaRPr>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5"/>
          <p:cNvSpPr txBox="1"/>
          <p:nvPr/>
        </p:nvSpPr>
        <p:spPr>
          <a:xfrm>
            <a:off x="878840" y="3535045"/>
            <a:ext cx="9255125" cy="583565"/>
          </a:xfrm>
          <a:prstGeom prst="rect">
            <a:avLst/>
          </a:prstGeom>
          <a:noFill/>
          <a:ln w="9525">
            <a:noFill/>
          </a:ln>
        </p:spPr>
        <p:txBody>
          <a:bodyPr wrap="square" anchor="t" anchorCtr="0">
            <a:spAutoFit/>
          </a:bodyPr>
          <a:lstStyle/>
          <a:p>
            <a:r>
              <a:rPr lang="en-US" sz="2800" b="1">
                <a:latin typeface="Times New Roman" panose="02020603050405020304" pitchFamily="18" charset="0"/>
                <a:ea typeface="宋体" panose="02010600030101010101" pitchFamily="2" charset="-122"/>
              </a:rPr>
              <a:t>3. </a:t>
            </a:r>
            <a:r>
              <a:rPr sz="2800" b="1">
                <a:latin typeface="Times New Roman" panose="02020603050405020304" pitchFamily="18" charset="0"/>
                <a:ea typeface="宋体" panose="02010600030101010101" pitchFamily="2" charset="-122"/>
              </a:rPr>
              <a:t>of  </a:t>
            </a:r>
            <a:r>
              <a:rPr sz="2800" i="1">
                <a:latin typeface="Times New Roman" panose="02020603050405020304" pitchFamily="18" charset="0"/>
                <a:ea typeface="宋体" panose="02010600030101010101" pitchFamily="2" charset="-122"/>
              </a:rPr>
              <a:t>prep.</a:t>
            </a:r>
            <a:r>
              <a:rPr sz="2800" b="1">
                <a:latin typeface="Times New Roman" panose="02020603050405020304" pitchFamily="18" charset="0"/>
                <a:ea typeface="宋体" panose="02010600030101010101" pitchFamily="2" charset="-122"/>
              </a:rPr>
              <a:t>属于（某人或某物）；关于（某人或某物）</a:t>
            </a:r>
            <a:r>
              <a:rPr lang="en-US" altLang="zh-CN" sz="3200" b="1">
                <a:latin typeface="Times New Roman" panose="02020603050405020304" pitchFamily="18" charset="0"/>
                <a:ea typeface="宋体" panose="02010600030101010101" pitchFamily="2" charset="-122"/>
              </a:rPr>
              <a:t> </a:t>
            </a:r>
            <a:endParaRPr lang="en-US" altLang="zh-CN" sz="3200" b="1">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
                                        </p:tgtEl>
                                        <p:attrNameLst>
                                          <p:attrName>style.visibility</p:attrName>
                                        </p:attrNameLst>
                                      </p:cBhvr>
                                      <p:to>
                                        <p:strVal val="visible"/>
                                      </p:to>
                                    </p:set>
                                    <p:anim calcmode="discrete" valueType="clr">
                                      <p:cBhvr override="childStyle">
                                        <p:cTn id="20"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
                                        </p:tgtEl>
                                        <p:attrNameLst>
                                          <p:attrName>fillcolor</p:attrName>
                                        </p:attrNameLst>
                                      </p:cBhvr>
                                      <p:tavLst>
                                        <p:tav tm="0">
                                          <p:val>
                                            <p:clrVal>
                                              <a:schemeClr val="accent2"/>
                                            </p:clrVal>
                                          </p:val>
                                        </p:tav>
                                        <p:tav tm="50000">
                                          <p:val>
                                            <p:clrVal>
                                              <a:schemeClr val="hlink"/>
                                            </p:clrVal>
                                          </p:val>
                                        </p:tav>
                                      </p:tavLst>
                                    </p:anim>
                                    <p:set>
                                      <p:cBhvr>
                                        <p:cTn id="22" dur="80"/>
                                        <p:tgtEl>
                                          <p:spTgt spid="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5490" y="546735"/>
            <a:ext cx="2093595" cy="705485"/>
          </a:xfrm>
        </p:spPr>
        <p:txBody>
          <a:bodyPr/>
          <a:lstStyle/>
          <a:p>
            <a:r>
              <a:rPr lang="en-US" altLang="zh-CN">
                <a:latin typeface="微软雅黑" panose="020B0503020204020204" pitchFamily="34" charset="-122"/>
                <a:ea typeface="微软雅黑" panose="020B0503020204020204" pitchFamily="34" charset="-122"/>
                <a:sym typeface="+mn-ea"/>
              </a:rPr>
              <a:t>Exercise</a:t>
            </a:r>
            <a:endParaRPr lang="zh-CN" altLang="en-US"/>
          </a:p>
        </p:txBody>
      </p:sp>
      <p:sp>
        <p:nvSpPr>
          <p:cNvPr id="11267" name="内容占位符 2"/>
          <p:cNvSpPr>
            <a:spLocks noGrp="1"/>
          </p:cNvSpPr>
          <p:nvPr>
            <p:ph idx="4294967295"/>
          </p:nvPr>
        </p:nvSpPr>
        <p:spPr>
          <a:xfrm>
            <a:off x="745490" y="1870710"/>
            <a:ext cx="11205845" cy="4207510"/>
          </a:xfrm>
          <a:prstGeom prst="rect">
            <a:avLst/>
          </a:prstGeom>
          <a:ln w="19050">
            <a:noFill/>
            <a:prstDash val="dash"/>
          </a:ln>
        </p:spPr>
        <p:txBody>
          <a:bodyPr>
            <a:noAutofit/>
          </a:bodyPr>
          <a:lstStyle/>
          <a:p>
            <a:pPr marL="170180" indent="-170180" defTabSz="683895" eaLnBrk="1" hangingPunct="1">
              <a:lnSpc>
                <a:spcPct val="140000"/>
              </a:lnSpc>
              <a:buNone/>
              <a:defRPr/>
            </a:pP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1.In the first picture ________ my brothers and I.</a:t>
            </a:r>
            <a:b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b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     A. are                   B. is                 C. am              D. Be</a:t>
            </a:r>
            <a:endPar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marL="170180" indent="-170180" defTabSz="683895" eaLnBrk="1" hangingPunct="1">
              <a:lnSpc>
                <a:spcPct val="140000"/>
              </a:lnSpc>
              <a:buNone/>
              <a:defRPr/>
            </a:pP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2.Is that a photo _______ your parents? </a:t>
            </a:r>
            <a:endPar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marL="170180" indent="-170180" defTabSz="683895" eaLnBrk="1" hangingPunct="1">
              <a:lnSpc>
                <a:spcPct val="140000"/>
              </a:lnSpc>
              <a:buNone/>
              <a:defRPr/>
            </a:pP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     A. to　　               B. of　　          C. for　 　      D. with</a:t>
            </a:r>
            <a:endPar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marL="170180" indent="-170180" defTabSz="683895" eaLnBrk="1" hangingPunct="1">
              <a:lnSpc>
                <a:spcPct val="140000"/>
              </a:lnSpc>
              <a:buNone/>
              <a:defRPr/>
            </a:pP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3.Look! Here __________your pen and pencil box. </a:t>
            </a:r>
            <a:endPar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marL="170180" indent="-170180" defTabSz="683895" eaLnBrk="1" hangingPunct="1">
              <a:lnSpc>
                <a:spcPct val="140000"/>
              </a:lnSpc>
              <a:buNone/>
              <a:defRPr/>
            </a:pPr>
            <a:r>
              <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A. is	                      B.am	              C. are	          D.  be</a:t>
            </a:r>
            <a:endParaRPr lang="en-US" altLang="zh-CN" sz="27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sp>
        <p:nvSpPr>
          <p:cNvPr id="7" name="文本框 6"/>
          <p:cNvSpPr txBox="1"/>
          <p:nvPr/>
        </p:nvSpPr>
        <p:spPr>
          <a:xfrm>
            <a:off x="1094264" y="1325228"/>
            <a:ext cx="3955256" cy="521970"/>
          </a:xfrm>
          <a:prstGeom prst="rect">
            <a:avLst/>
          </a:prstGeom>
          <a:noFill/>
        </p:spPr>
        <p:txBody>
          <a:bodyPr wrap="square">
            <a:spAutoFit/>
          </a:bodyPr>
          <a:lstStyle/>
          <a:p>
            <a:r>
              <a:rPr lang="zh-CN" altLang="en-US" sz="2800" b="1">
                <a:latin typeface="宋体" panose="02010600030101010101" pitchFamily="2" charset="-122"/>
                <a:sym typeface="字魂105号-简雅黑" panose="00000500000000000000" pitchFamily="2" charset="-122"/>
              </a:rPr>
              <a:t>一、</a:t>
            </a:r>
            <a:r>
              <a:rPr lang="en-US" altLang="zh-CN" sz="2800" b="1">
                <a:latin typeface="宋体" panose="02010600030101010101" pitchFamily="2" charset="-122"/>
                <a:sym typeface="字魂105号-简雅黑" panose="00000500000000000000" pitchFamily="2" charset="-122"/>
              </a:rPr>
              <a:t>单项选择</a:t>
            </a:r>
            <a:r>
              <a:rPr lang="zh-CN" altLang="en-US" sz="2800" b="1">
                <a:latin typeface="宋体" panose="02010600030101010101" pitchFamily="2" charset="-122"/>
                <a:sym typeface="字魂105号-简雅黑" panose="00000500000000000000" pitchFamily="2" charset="-122"/>
              </a:rPr>
              <a:t>：</a:t>
            </a:r>
            <a:endParaRPr lang="zh-CN" altLang="en-US" sz="2800" b="1">
              <a:latin typeface="宋体" panose="02010600030101010101" pitchFamily="2" charset="-122"/>
              <a:sym typeface="字魂105号-简雅黑" panose="00000500000000000000" pitchFamily="2" charset="-122"/>
            </a:endParaRPr>
          </a:p>
        </p:txBody>
      </p:sp>
      <p:pic>
        <p:nvPicPr>
          <p:cNvPr id="4" name="图片 3" descr="√"/>
          <p:cNvPicPr>
            <a:picLocks noChangeAspect="1"/>
          </p:cNvPicPr>
          <p:nvPr/>
        </p:nvPicPr>
        <p:blipFill>
          <a:blip r:embed="rId1"/>
          <a:stretch>
            <a:fillRect/>
          </a:stretch>
        </p:blipFill>
        <p:spPr>
          <a:xfrm>
            <a:off x="1246505" y="2567305"/>
            <a:ext cx="730250" cy="730250"/>
          </a:xfrm>
          <a:prstGeom prst="rect">
            <a:avLst/>
          </a:prstGeom>
        </p:spPr>
      </p:pic>
      <p:pic>
        <p:nvPicPr>
          <p:cNvPr id="6" name="图片 5" descr="√"/>
          <p:cNvPicPr>
            <a:picLocks noChangeAspect="1"/>
          </p:cNvPicPr>
          <p:nvPr/>
        </p:nvPicPr>
        <p:blipFill>
          <a:blip r:embed="rId1"/>
          <a:stretch>
            <a:fillRect/>
          </a:stretch>
        </p:blipFill>
        <p:spPr>
          <a:xfrm>
            <a:off x="4229735" y="3922395"/>
            <a:ext cx="730250" cy="730250"/>
          </a:xfrm>
          <a:prstGeom prst="rect">
            <a:avLst/>
          </a:prstGeom>
        </p:spPr>
      </p:pic>
      <p:pic>
        <p:nvPicPr>
          <p:cNvPr id="8" name="图片 7" descr="√"/>
          <p:cNvPicPr>
            <a:picLocks noChangeAspect="1"/>
          </p:cNvPicPr>
          <p:nvPr/>
        </p:nvPicPr>
        <p:blipFill>
          <a:blip r:embed="rId1"/>
          <a:stretch>
            <a:fillRect/>
          </a:stretch>
        </p:blipFill>
        <p:spPr>
          <a:xfrm>
            <a:off x="6929755" y="5347970"/>
            <a:ext cx="730250" cy="730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a:xfrm>
            <a:off x="792480" y="546735"/>
            <a:ext cx="2093595" cy="705485"/>
          </a:xfrm>
        </p:spPr>
        <p:txBody>
          <a:bodyPr/>
          <a:lstStyle/>
          <a:p>
            <a:r>
              <a:rPr lang="en-US" altLang="zh-CN">
                <a:latin typeface="微软雅黑" panose="020B0503020204020204" pitchFamily="34" charset="-122"/>
                <a:ea typeface="微软雅黑" panose="020B0503020204020204" pitchFamily="34" charset="-122"/>
                <a:sym typeface="+mn-ea"/>
              </a:rPr>
              <a:t>Exercise</a:t>
            </a:r>
            <a:endParaRPr lang="zh-CN" altLang="en-US"/>
          </a:p>
        </p:txBody>
      </p:sp>
      <p:sp>
        <p:nvSpPr>
          <p:cNvPr id="136193" name="文本框 3"/>
          <p:cNvSpPr txBox="1"/>
          <p:nvPr/>
        </p:nvSpPr>
        <p:spPr>
          <a:xfrm>
            <a:off x="944563" y="1400175"/>
            <a:ext cx="10312400" cy="4579620"/>
          </a:xfrm>
          <a:prstGeom prst="rect">
            <a:avLst/>
          </a:prstGeom>
          <a:noFill/>
          <a:ln w="9525">
            <a:noFill/>
          </a:ln>
        </p:spPr>
        <p:txBody>
          <a:bodyPr wrap="square" anchor="t" anchorCtr="0">
            <a:spAutoFit/>
          </a:bodyPr>
          <a:lstStyle/>
          <a:p>
            <a:pPr>
              <a:lnSpc>
                <a:spcPts val="5000"/>
              </a:lnSpc>
            </a:pPr>
            <a:r>
              <a:rPr lang="en-US" altLang="zh-CN" sz="3200" b="1">
                <a:latin typeface="Times New Roman" panose="02020603050405020304" pitchFamily="18" charset="0"/>
                <a:ea typeface="宋体" panose="02010600030101010101" pitchFamily="2" charset="-122"/>
              </a:rPr>
              <a:t>1. </a:t>
            </a:r>
            <a:r>
              <a:rPr lang="zh-CN" altLang="en-US" sz="3200" b="1">
                <a:latin typeface="Times New Roman" panose="02020603050405020304" pitchFamily="18" charset="0"/>
                <a:ea typeface="宋体" panose="02010600030101010101" pitchFamily="2" charset="-122"/>
              </a:rPr>
              <a:t>这里有两张我的好看的全家福。</a:t>
            </a:r>
            <a:endParaRPr lang="zh-CN" altLang="en-US" sz="3200" b="1">
              <a:latin typeface="Times New Roman" panose="02020603050405020304" pitchFamily="18" charset="0"/>
              <a:ea typeface="宋体" panose="02010600030101010101" pitchFamily="2" charset="-122"/>
            </a:endParaRPr>
          </a:p>
          <a:p>
            <a:pPr>
              <a:lnSpc>
                <a:spcPts val="5000"/>
              </a:lnSpc>
            </a:pPr>
            <a:r>
              <a:rPr lang="en-US" altLang="zh-CN" sz="3200" b="1">
                <a:latin typeface="Times New Roman" panose="02020603050405020304" pitchFamily="18" charset="0"/>
                <a:ea typeface="宋体" panose="02010600030101010101" pitchFamily="2" charset="-122"/>
              </a:rPr>
              <a:t>    _______ ______ two nice ________ _____ my family.</a:t>
            </a:r>
            <a:endParaRPr lang="en-US" altLang="zh-CN" sz="3200" b="1">
              <a:latin typeface="Times New Roman" panose="02020603050405020304" pitchFamily="18" charset="0"/>
              <a:ea typeface="宋体" panose="02010600030101010101" pitchFamily="2" charset="-122"/>
            </a:endParaRPr>
          </a:p>
          <a:p>
            <a:pPr>
              <a:lnSpc>
                <a:spcPts val="5000"/>
              </a:lnSpc>
            </a:pPr>
            <a:r>
              <a:rPr lang="en-US" altLang="zh-CN" sz="3200" b="1">
                <a:latin typeface="Times New Roman" panose="02020603050405020304" pitchFamily="18" charset="0"/>
                <a:ea typeface="宋体" panose="02010600030101010101" pitchFamily="2" charset="-122"/>
              </a:rPr>
              <a:t>2. </a:t>
            </a:r>
            <a:r>
              <a:rPr lang="zh-CN" altLang="en-US" sz="3200" b="1">
                <a:latin typeface="Times New Roman" panose="02020603050405020304" pitchFamily="18" charset="0"/>
                <a:ea typeface="宋体" panose="02010600030101010101" pitchFamily="2" charset="-122"/>
              </a:rPr>
              <a:t>第一张照片中是我的外公外婆。</a:t>
            </a:r>
            <a:endParaRPr lang="zh-CN" altLang="en-US" sz="3200" b="1">
              <a:latin typeface="Times New Roman" panose="02020603050405020304" pitchFamily="18" charset="0"/>
              <a:ea typeface="宋体" panose="02010600030101010101" pitchFamily="2" charset="-122"/>
            </a:endParaRPr>
          </a:p>
          <a:p>
            <a:pPr>
              <a:lnSpc>
                <a:spcPts val="5000"/>
              </a:lnSpc>
            </a:pPr>
            <a:r>
              <a:rPr lang="zh-CN" altLang="zh-CN" sz="32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宋体" panose="02010600030101010101" pitchFamily="2" charset="-122"/>
              </a:rPr>
              <a:t>My grandfather and grandmother _____ in the ______ _______.</a:t>
            </a:r>
            <a:endParaRPr lang="zh-CN" altLang="zh-CN" sz="3200" b="1">
              <a:latin typeface="Times New Roman" panose="02020603050405020304" pitchFamily="18" charset="0"/>
              <a:ea typeface="宋体" panose="02010600030101010101" pitchFamily="2" charset="-122"/>
            </a:endParaRPr>
          </a:p>
          <a:p>
            <a:pPr>
              <a:lnSpc>
                <a:spcPts val="5000"/>
              </a:lnSpc>
            </a:pPr>
            <a:r>
              <a:rPr lang="en-US" altLang="zh-CN" sz="3200" b="1">
                <a:latin typeface="Times New Roman" panose="02020603050405020304" pitchFamily="18" charset="0"/>
                <a:ea typeface="宋体" panose="02010600030101010101" pitchFamily="2" charset="-122"/>
              </a:rPr>
              <a:t>3. </a:t>
            </a:r>
            <a:r>
              <a:rPr lang="zh-CN" altLang="zh-CN" sz="3200" b="1">
                <a:latin typeface="Times New Roman" panose="02020603050405020304" pitchFamily="18" charset="0"/>
                <a:ea typeface="宋体" panose="02010600030101010101" pitchFamily="2" charset="-122"/>
              </a:rPr>
              <a:t>下一张照片中有我的兄弟，鲍勃和埃里克。</a:t>
            </a:r>
            <a:endParaRPr lang="zh-CN" altLang="zh-CN" sz="3200" b="1">
              <a:latin typeface="Times New Roman" panose="02020603050405020304" pitchFamily="18" charset="0"/>
              <a:ea typeface="宋体" panose="02010600030101010101" pitchFamily="2" charset="-122"/>
            </a:endParaRPr>
          </a:p>
          <a:p>
            <a:pPr>
              <a:lnSpc>
                <a:spcPts val="5000"/>
              </a:lnSpc>
            </a:pPr>
            <a:r>
              <a:rPr lang="zh-CN" altLang="zh-CN" sz="3200" b="1">
                <a:latin typeface="Times New Roman" panose="02020603050405020304" pitchFamily="18" charset="0"/>
                <a:ea typeface="宋体" panose="02010600030101010101" pitchFamily="2" charset="-122"/>
              </a:rPr>
              <a:t>    </a:t>
            </a:r>
            <a:r>
              <a:rPr lang="en-US" altLang="zh-CN" sz="3200" b="1">
                <a:latin typeface="Times New Roman" panose="02020603050405020304" pitchFamily="18" charset="0"/>
                <a:ea typeface="宋体" panose="02010600030101010101" pitchFamily="2" charset="-122"/>
              </a:rPr>
              <a:t>In the ______ picture _____ my brothers, Bob and Eric.</a:t>
            </a:r>
            <a:endParaRPr lang="zh-CN" altLang="zh-CN" sz="3200" b="1">
              <a:latin typeface="Times New Roman" panose="02020603050405020304" pitchFamily="18" charset="0"/>
              <a:ea typeface="宋体" panose="02010600030101010101" pitchFamily="2" charset="-122"/>
            </a:endParaRPr>
          </a:p>
        </p:txBody>
      </p:sp>
      <p:sp>
        <p:nvSpPr>
          <p:cNvPr id="17" name="矩形 16"/>
          <p:cNvSpPr/>
          <p:nvPr/>
        </p:nvSpPr>
        <p:spPr>
          <a:xfrm>
            <a:off x="2800668" y="729933"/>
            <a:ext cx="2507615" cy="521970"/>
          </a:xfrm>
          <a:prstGeom prst="rect">
            <a:avLst/>
          </a:prstGeom>
        </p:spPr>
        <p:txBody>
          <a:bodyPr wrap="none">
            <a:spAutoFit/>
          </a:bodyPr>
          <a:lstStyle/>
          <a:p>
            <a:pPr algn="l" fontAlgn="base">
              <a:lnSpc>
                <a:spcPct val="100000"/>
              </a:lnSpc>
              <a:defRPr/>
            </a:pPr>
            <a:r>
              <a:rPr lang="en-US" altLang="zh-CN" sz="2800" b="1" strike="noStrike" noProof="1">
                <a:latin typeface="宋体" panose="02010600030101010101" pitchFamily="2" charset="-122"/>
                <a:ea typeface="宋体" panose="02010600030101010101" pitchFamily="2" charset="-122"/>
                <a:cs typeface="+mn-cs"/>
              </a:rPr>
              <a:t>二、</a:t>
            </a:r>
            <a:r>
              <a:rPr lang="en-US" altLang="zh-CN" sz="2800" b="1" strike="noStrike" noProof="1">
                <a:latin typeface="宋体" panose="02010600030101010101" pitchFamily="2" charset="-122"/>
                <a:ea typeface="宋体" panose="02010600030101010101" pitchFamily="2" charset="-122"/>
                <a:cs typeface="+mn-cs"/>
                <a:sym typeface="+mn-ea"/>
              </a:rPr>
              <a:t>完成句子:</a:t>
            </a:r>
            <a:endParaRPr lang="en-US" altLang="zh-CN" sz="3200" b="1" strike="noStrike" noProof="1">
              <a:solidFill>
                <a:schemeClr val="accent6">
                  <a:lumMod val="75000"/>
                </a:schemeClr>
              </a:solidFill>
              <a:latin typeface="Times New Roman" panose="02020603050405020304" pitchFamily="18" charset="0"/>
              <a:ea typeface="宋体" panose="02010600030101010101" pitchFamily="2" charset="-122"/>
              <a:cs typeface="+mn-cs"/>
              <a:sym typeface="+mn-ea"/>
            </a:endParaRPr>
          </a:p>
        </p:txBody>
      </p:sp>
      <p:sp>
        <p:nvSpPr>
          <p:cNvPr id="6" name="文本框 13"/>
          <p:cNvSpPr txBox="1"/>
          <p:nvPr/>
        </p:nvSpPr>
        <p:spPr>
          <a:xfrm>
            <a:off x="1593850" y="2125980"/>
            <a:ext cx="120713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Here</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7" name="文本框 13"/>
          <p:cNvSpPr txBox="1"/>
          <p:nvPr/>
        </p:nvSpPr>
        <p:spPr>
          <a:xfrm>
            <a:off x="7545070" y="3398520"/>
            <a:ext cx="90106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are</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8" name="文本框 13"/>
          <p:cNvSpPr txBox="1"/>
          <p:nvPr/>
        </p:nvSpPr>
        <p:spPr>
          <a:xfrm>
            <a:off x="2662555" y="5327650"/>
            <a:ext cx="138112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next     </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9" name="文本框 13"/>
          <p:cNvSpPr txBox="1"/>
          <p:nvPr/>
        </p:nvSpPr>
        <p:spPr>
          <a:xfrm>
            <a:off x="9737725" y="3463290"/>
            <a:ext cx="1252220"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first    </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4" name="文本框 13"/>
          <p:cNvSpPr txBox="1"/>
          <p:nvPr/>
        </p:nvSpPr>
        <p:spPr>
          <a:xfrm>
            <a:off x="3135630" y="2125980"/>
            <a:ext cx="88709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are</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5" name="文本框 13"/>
          <p:cNvSpPr txBox="1"/>
          <p:nvPr/>
        </p:nvSpPr>
        <p:spPr>
          <a:xfrm>
            <a:off x="5180330" y="5327650"/>
            <a:ext cx="83756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are</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10" name="文本框 13"/>
          <p:cNvSpPr txBox="1"/>
          <p:nvPr/>
        </p:nvSpPr>
        <p:spPr>
          <a:xfrm>
            <a:off x="6004560" y="2124075"/>
            <a:ext cx="2028190"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photos</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11" name="文本框 13"/>
          <p:cNvSpPr txBox="1"/>
          <p:nvPr/>
        </p:nvSpPr>
        <p:spPr>
          <a:xfrm>
            <a:off x="7689850" y="2124075"/>
            <a:ext cx="75628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of</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2" name="文本框 13"/>
          <p:cNvSpPr txBox="1"/>
          <p:nvPr/>
        </p:nvSpPr>
        <p:spPr>
          <a:xfrm>
            <a:off x="1008380" y="4046855"/>
            <a:ext cx="1324610"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photo</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4" grpId="0"/>
      <p:bldP spid="5" grpId="0"/>
      <p:bldP spid="10" grpId="0"/>
      <p:bldP spid="1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latin typeface="微软雅黑" panose="020B0503020204020204" pitchFamily="34" charset="-122"/>
                <a:ea typeface="微软雅黑" panose="020B0503020204020204" pitchFamily="34" charset="-122"/>
                <a:sym typeface="+mn-ea"/>
              </a:rPr>
              <a:t>Homework</a:t>
            </a:r>
            <a:endParaRPr lang="zh-CN" altLang="en-US"/>
          </a:p>
        </p:txBody>
      </p:sp>
      <p:sp>
        <p:nvSpPr>
          <p:cNvPr id="2" name="Text Box 3"/>
          <p:cNvSpPr txBox="1">
            <a:spLocks noChangeArrowheads="1"/>
          </p:cNvSpPr>
          <p:nvPr/>
        </p:nvSpPr>
        <p:spPr bwMode="auto">
          <a:xfrm>
            <a:off x="2171065" y="2509520"/>
            <a:ext cx="596265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200000"/>
              </a:lnSpc>
            </a:pPr>
            <a:r>
              <a:rPr lang="en-US" altLang="zh-CN" sz="28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1. Do the exercises in students’ book.</a:t>
            </a:r>
            <a:r>
              <a:rPr lang="en-US" altLang="zh-CN" sz="2400">
                <a:latin typeface="字魂105号-简雅黑" panose="00000500000000000000" pitchFamily="2" charset="-122"/>
                <a:ea typeface="字魂105号-简雅黑" panose="00000500000000000000" pitchFamily="2" charset="-122"/>
                <a:sym typeface="字魂105号-简雅黑" panose="00000500000000000000" pitchFamily="2" charset="-122"/>
              </a:rPr>
              <a:t> </a:t>
            </a:r>
            <a:endParaRPr lang="en-US" altLang="zh-CN" sz="2400">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220">
                <a:latin typeface="微软雅黑" panose="020B0503020204020204" pitchFamily="34" charset="-122"/>
                <a:ea typeface="微软雅黑" panose="020B0503020204020204" pitchFamily="34" charset="-122"/>
                <a:cs typeface="Times New Roman" panose="02020603050405020304" pitchFamily="18" charset="0"/>
                <a:sym typeface="+mn-ea"/>
              </a:rPr>
              <a:t>Learning objectives</a:t>
            </a:r>
            <a:endParaRPr lang="zh-CN" altLang="en-US" sz="2220"/>
          </a:p>
        </p:txBody>
      </p:sp>
      <p:pic>
        <p:nvPicPr>
          <p:cNvPr id="9219" name="Picture 24" descr="D:\11月 英语组\小学英语汇报材料2014.12.16\logo1.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7038" y="1160464"/>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4" descr="D:\11月 英语组\小学英语汇报材料2014.12.16\logo1.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009562" y="5870576"/>
            <a:ext cx="63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_文本框 1"/>
          <p:cNvSpPr txBox="1">
            <a:spLocks noChangeArrowheads="1"/>
          </p:cNvSpPr>
          <p:nvPr>
            <p:custDataLst>
              <p:tags r:id="rId2"/>
            </p:custDataLst>
          </p:nvPr>
        </p:nvSpPr>
        <p:spPr bwMode="auto">
          <a:xfrm>
            <a:off x="9035328" y="7158319"/>
            <a:ext cx="1219200" cy="10668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a:solidFill>
                  <a:schemeClr val="bg1">
                    <a:lumMod val="95000"/>
                    <a:alpha val="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rPr>
              <a:t>0</a:t>
            </a:r>
            <a:endParaRPr lang="zh-CN" altLang="en-US" sz="100">
              <a:solidFill>
                <a:schemeClr val="bg1">
                  <a:lumMod val="95000"/>
                  <a:alpha val="0"/>
                </a:schemeClr>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8" name="文本框 7"/>
          <p:cNvSpPr txBox="1"/>
          <p:nvPr/>
        </p:nvSpPr>
        <p:spPr>
          <a:xfrm>
            <a:off x="1146810" y="1326515"/>
            <a:ext cx="10054590" cy="2553335"/>
          </a:xfrm>
          <a:prstGeom prst="rect">
            <a:avLst/>
          </a:prstGeom>
          <a:noFill/>
        </p:spPr>
        <p:txBody>
          <a:bodyPr wrap="square">
            <a:spAutoFit/>
          </a:bodyPr>
          <a:lstStyle/>
          <a:p>
            <a:pPr>
              <a:lnSpc>
                <a:spcPct val="200000"/>
              </a:lnSpc>
            </a:pP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1）</a:t>
            </a:r>
            <a:r>
              <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To learn the expression of family members</a:t>
            </a:r>
            <a:r>
              <a:rPr lang="en-US" altLang="zh-CN"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a:t>
            </a:r>
            <a:br>
              <a:rPr lang="en-US" altLang="zh-CN"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br>
            <a:r>
              <a:rPr lang="en-US" altLang="zh-CN"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2</a:t>
            </a:r>
            <a:r>
              <a:rPr lang="zh-CN" alt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a:t>
            </a:r>
            <a:r>
              <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To </a:t>
            </a: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a:t>
            </a:r>
            <a:r>
              <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ell something about your family photo</a:t>
            </a: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 </a:t>
            </a:r>
            <a:endPar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a:lnSpc>
                <a:spcPct val="200000"/>
              </a:lnSpc>
            </a:pP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3</a:t>
            </a:r>
            <a:r>
              <a:rPr lang="zh-CN" alt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a:t>
            </a:r>
            <a:r>
              <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a:t>
            </a: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o t</a:t>
            </a:r>
            <a:r>
              <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ell the male and female names.</a:t>
            </a:r>
            <a:endParaRPr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a:p>
            <a:pPr>
              <a:lnSpc>
                <a:spcPct val="200000"/>
              </a:lnSpc>
            </a:pPr>
            <a:r>
              <a:rPr 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4</a:t>
            </a:r>
            <a:r>
              <a:rPr lang="zh-CN" altLang="en-US"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a:t>
            </a:r>
            <a:r>
              <a:rPr lang="en-US" altLang="zh-CN"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rPr>
              <a:t>To improve students' reading skills and abilities.</a:t>
            </a:r>
            <a:endParaRPr lang="en-US" altLang="zh-CN" sz="2000" b="1">
              <a:latin typeface="Times New Roman" panose="02020603050405020304" pitchFamily="18" charset="0"/>
              <a:ea typeface="字魂105号-简雅黑" panose="00000500000000000000" pitchFamily="2" charset="-122"/>
              <a:cs typeface="Times New Roman" panose="02020603050405020304" pitchFamily="18" charset="0"/>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mj-ea"/>
                <a:ea typeface="+mj-ea"/>
                <a:cs typeface="Times New Roman" panose="02020603050405020304" pitchFamily="18" charset="0"/>
                <a:sym typeface="+mn-ea"/>
              </a:rPr>
              <a:t>Lead in</a:t>
            </a:r>
            <a:endParaRPr lang="zh-CN" altLang="en-US"/>
          </a:p>
        </p:txBody>
      </p:sp>
      <p:sp>
        <p:nvSpPr>
          <p:cNvPr id="78850" name="文本框 3"/>
          <p:cNvSpPr txBox="1"/>
          <p:nvPr/>
        </p:nvSpPr>
        <p:spPr>
          <a:xfrm>
            <a:off x="1075690" y="1426845"/>
            <a:ext cx="8543290" cy="1014730"/>
          </a:xfrm>
          <a:prstGeom prst="rect">
            <a:avLst/>
          </a:prstGeom>
          <a:noFill/>
          <a:ln w="9525">
            <a:noFill/>
          </a:ln>
        </p:spPr>
        <p:txBody>
          <a:bodyPr wrap="square" anchor="t" anchorCtr="0">
            <a:spAutoFit/>
          </a:bodyPr>
          <a:lstStyle/>
          <a:p>
            <a:pPr>
              <a:lnSpc>
                <a:spcPct val="125000"/>
              </a:lnSpc>
            </a:pPr>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We meet many families in this unit. We meet many new friends.</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a:p>
            <a:pPr>
              <a:lnSpc>
                <a:spcPct val="125000"/>
              </a:lnSpc>
            </a:pPr>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Can you say their names?</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pic>
        <p:nvPicPr>
          <p:cNvPr id="9" name="图片 8" descr="C:\Users\lhy\Desktop\七上资源\resource 1\U2\jpg\p8_2b.jpgp8_2b"/>
          <p:cNvPicPr>
            <a:picLocks noChangeAspect="1"/>
          </p:cNvPicPr>
          <p:nvPr/>
        </p:nvPicPr>
        <p:blipFill>
          <a:blip r:embed="rId1">
            <a:clrChange>
              <a:clrFrom>
                <a:srgbClr val="FFFFFF"/>
              </a:clrFrom>
              <a:clrTo>
                <a:srgbClr val="FFFFFF">
                  <a:alpha val="0"/>
                </a:srgbClr>
              </a:clrTo>
            </a:clrChange>
            <a:lum contrast="6000"/>
          </a:blip>
          <a:stretch>
            <a:fillRect/>
          </a:stretch>
        </p:blipFill>
        <p:spPr>
          <a:xfrm>
            <a:off x="664845" y="2850833"/>
            <a:ext cx="3821113" cy="3013075"/>
          </a:xfrm>
          <a:prstGeom prst="rect">
            <a:avLst/>
          </a:prstGeom>
          <a:noFill/>
          <a:ln w="9525">
            <a:noFill/>
          </a:ln>
        </p:spPr>
      </p:pic>
      <p:pic>
        <p:nvPicPr>
          <p:cNvPr id="12" name="图片 11" descr="p10_1c1"/>
          <p:cNvPicPr>
            <a:picLocks noChangeAspect="1"/>
          </p:cNvPicPr>
          <p:nvPr/>
        </p:nvPicPr>
        <p:blipFill>
          <a:blip r:embed="rId2"/>
          <a:srcRect l="12500" t="7387" r="12910" b="16866"/>
          <a:stretch>
            <a:fillRect/>
          </a:stretch>
        </p:blipFill>
        <p:spPr>
          <a:xfrm>
            <a:off x="8379460" y="3441065"/>
            <a:ext cx="2735580" cy="2001520"/>
          </a:xfrm>
          <a:prstGeom prst="rect">
            <a:avLst/>
          </a:prstGeom>
          <a:noFill/>
          <a:ln w="9525">
            <a:noFill/>
          </a:ln>
        </p:spPr>
      </p:pic>
      <p:sp>
        <p:nvSpPr>
          <p:cNvPr id="5" name="矩形 4"/>
          <p:cNvSpPr/>
          <p:nvPr/>
        </p:nvSpPr>
        <p:spPr>
          <a:xfrm>
            <a:off x="1614805" y="2642235"/>
            <a:ext cx="1025525" cy="461963"/>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Tom</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3" name="矩形 12"/>
          <p:cNvSpPr/>
          <p:nvPr/>
        </p:nvSpPr>
        <p:spPr>
          <a:xfrm>
            <a:off x="715645" y="5710555"/>
            <a:ext cx="789305" cy="34607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Cindy</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4" name="矩形 13"/>
          <p:cNvSpPr/>
          <p:nvPr/>
        </p:nvSpPr>
        <p:spPr>
          <a:xfrm>
            <a:off x="1824355" y="5577205"/>
            <a:ext cx="882650" cy="47942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Li Lan </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5" name="矩形 14"/>
          <p:cNvSpPr/>
          <p:nvPr/>
        </p:nvSpPr>
        <p:spPr>
          <a:xfrm>
            <a:off x="1504950" y="3483293"/>
            <a:ext cx="806450" cy="51117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Bob </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2011998" y="5087303"/>
            <a:ext cx="920750" cy="29527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Jack </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2867660" y="2642235"/>
            <a:ext cx="1068388" cy="461963"/>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Jenny</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8" name="矩形 17"/>
          <p:cNvSpPr/>
          <p:nvPr/>
        </p:nvSpPr>
        <p:spPr>
          <a:xfrm>
            <a:off x="3357880" y="3321368"/>
            <a:ext cx="1066800" cy="476250"/>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Linda</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3068003" y="4527233"/>
            <a:ext cx="1077913" cy="463550"/>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Mary</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3">
            <a:clrChange>
              <a:clrFrom>
                <a:srgbClr val="FFFFFF"/>
              </a:clrFrom>
              <a:clrTo>
                <a:srgbClr val="FFFFFF">
                  <a:alpha val="0"/>
                </a:srgbClr>
              </a:clrTo>
            </a:clrChange>
          </a:blip>
          <a:srcRect l="4665" t="10609" r="4694" b="10606"/>
          <a:stretch>
            <a:fillRect/>
          </a:stretch>
        </p:blipFill>
        <p:spPr>
          <a:xfrm>
            <a:off x="4486275" y="3500755"/>
            <a:ext cx="2887345" cy="1882140"/>
          </a:xfrm>
          <a:prstGeom prst="rect">
            <a:avLst/>
          </a:prstGeom>
          <a:noFill/>
          <a:ln w="9525">
            <a:noFill/>
          </a:ln>
        </p:spPr>
      </p:pic>
      <p:sp>
        <p:nvSpPr>
          <p:cNvPr id="23" name="矩形 22"/>
          <p:cNvSpPr/>
          <p:nvPr/>
        </p:nvSpPr>
        <p:spPr>
          <a:xfrm>
            <a:off x="4513580" y="5442585"/>
            <a:ext cx="782320" cy="387350"/>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Sally</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24" name="矩形 23"/>
          <p:cNvSpPr/>
          <p:nvPr/>
        </p:nvSpPr>
        <p:spPr>
          <a:xfrm>
            <a:off x="6632575" y="5442585"/>
            <a:ext cx="801370" cy="31559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Jane</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25" name="矩形 24"/>
          <p:cNvSpPr/>
          <p:nvPr/>
        </p:nvSpPr>
        <p:spPr>
          <a:xfrm>
            <a:off x="5583555" y="5442585"/>
            <a:ext cx="692150" cy="387350"/>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Kate</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26" name="矩形 25"/>
          <p:cNvSpPr/>
          <p:nvPr/>
        </p:nvSpPr>
        <p:spPr>
          <a:xfrm>
            <a:off x="6087745" y="4187825"/>
            <a:ext cx="824230" cy="33972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Paul</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28" name="矩形 27"/>
          <p:cNvSpPr/>
          <p:nvPr/>
        </p:nvSpPr>
        <p:spPr>
          <a:xfrm>
            <a:off x="9867900" y="5542280"/>
            <a:ext cx="1308100" cy="427355"/>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Jiang Tao</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
        <p:nvSpPr>
          <p:cNvPr id="29" name="矩形 28"/>
          <p:cNvSpPr/>
          <p:nvPr/>
        </p:nvSpPr>
        <p:spPr>
          <a:xfrm>
            <a:off x="8263255" y="5562600"/>
            <a:ext cx="1356360" cy="387350"/>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altLang="zh-CN" strike="noStrike" noProof="1">
                <a:solidFill>
                  <a:schemeClr val="tx1"/>
                </a:solidFill>
                <a:latin typeface="Times New Roman" panose="02020603050405020304" pitchFamily="18" charset="0"/>
                <a:cs typeface="Times New Roman" panose="02020603050405020304" pitchFamily="18" charset="0"/>
              </a:rPr>
              <a:t>Jiang Shan</a:t>
            </a:r>
            <a:endParaRPr lang="zh-CN" altLang="en-US" strike="noStrike" noProof="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850">
                                            <p:txEl>
                                              <p:charRg st="0" end="61"/>
                                            </p:txEl>
                                          </p:spTgt>
                                        </p:tgtEl>
                                        <p:attrNameLst>
                                          <p:attrName>style.visibility</p:attrName>
                                        </p:attrNameLst>
                                      </p:cBhvr>
                                      <p:to>
                                        <p:strVal val="visible"/>
                                      </p:to>
                                    </p:set>
                                    <p:animEffect transition="in" filter="wipe(left)">
                                      <p:cBhvr>
                                        <p:cTn id="7" dur="500"/>
                                        <p:tgtEl>
                                          <p:spTgt spid="78850">
                                            <p:txEl>
                                              <p:charRg st="0" end="6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8850">
                                            <p:txEl>
                                              <p:charRg st="61" end="86"/>
                                            </p:txEl>
                                          </p:spTgt>
                                        </p:tgtEl>
                                        <p:attrNameLst>
                                          <p:attrName>style.visibility</p:attrName>
                                        </p:attrNameLst>
                                      </p:cBhvr>
                                      <p:to>
                                        <p:strVal val="visible"/>
                                      </p:to>
                                    </p:set>
                                    <p:animEffect transition="in" filter="wipe(left)">
                                      <p:cBhvr>
                                        <p:cTn id="10" dur="500"/>
                                        <p:tgtEl>
                                          <p:spTgt spid="78850">
                                            <p:txEl>
                                              <p:charRg st="61" end="86"/>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3" grpId="0"/>
      <p:bldP spid="24" grpId="0"/>
      <p:bldP spid="25" grpId="0"/>
      <p:bldP spid="26"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latin typeface="+mj-ea"/>
                <a:ea typeface="+mj-ea"/>
                <a:cs typeface="Times New Roman" panose="02020603050405020304" pitchFamily="18" charset="0"/>
                <a:sym typeface="+mn-ea"/>
              </a:rPr>
              <a:t>Lead in</a:t>
            </a:r>
            <a:endParaRPr lang="zh-CN" altLang="en-US"/>
          </a:p>
        </p:txBody>
      </p:sp>
      <p:pic>
        <p:nvPicPr>
          <p:cNvPr id="7170" name="Picture 4"/>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b="2287"/>
          <a:stretch>
            <a:fillRect/>
          </a:stretch>
        </p:blipFill>
        <p:spPr bwMode="auto">
          <a:xfrm>
            <a:off x="2927350" y="1501775"/>
            <a:ext cx="596836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33266" y="1735455"/>
            <a:ext cx="1968500" cy="5355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grandpa</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3506471" y="546947"/>
            <a:ext cx="2880783" cy="713316"/>
          </a:xfrm>
          <a:prstGeom prst="rect">
            <a:avLst/>
          </a:prstGeom>
          <a:solidFill>
            <a:srgbClr val="FFFF00"/>
          </a:solidFill>
          <a:effectLst>
            <a:outerShdw blurRad="50800" dist="38100" dir="2700000" algn="tl" rotWithShape="0">
              <a:prstClr val="black">
                <a:alpha val="40000"/>
              </a:prstClr>
            </a:outerShdw>
          </a:effec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黑体" panose="02010609060101010101" charset="-122"/>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黑体" panose="02010609060101010101" charset="-122"/>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黑体" panose="02010609060101010101" charset="-122"/>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黑体" panose="02010609060101010101"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600" b="1">
                <a:solidFill>
                  <a:srgbClr val="0000FF"/>
                </a:solidFill>
                <a:latin typeface="Times New Roman" panose="02020603050405020304" pitchFamily="18" charset="0"/>
                <a:cs typeface="Times New Roman" panose="02020603050405020304" pitchFamily="18" charset="0"/>
              </a:rPr>
              <a:t>Family Tree</a:t>
            </a:r>
            <a:endParaRPr lang="en-US" altLang="zh-CN" sz="3600" b="1">
              <a:solidFill>
                <a:srgbClr val="0000FF"/>
              </a:solidFill>
              <a:latin typeface="Times New Roman" panose="02020603050405020304" pitchFamily="18" charset="0"/>
              <a:cs typeface="Times New Roman" panose="02020603050405020304" pitchFamily="18" charset="0"/>
            </a:endParaRPr>
          </a:p>
        </p:txBody>
      </p:sp>
      <p:sp>
        <p:nvSpPr>
          <p:cNvPr id="8" name="矩形 7"/>
          <p:cNvSpPr/>
          <p:nvPr/>
        </p:nvSpPr>
        <p:spPr>
          <a:xfrm>
            <a:off x="6582199" y="1735455"/>
            <a:ext cx="2112433" cy="5355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grandma</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9" name="矩形 8"/>
          <p:cNvSpPr/>
          <p:nvPr/>
        </p:nvSpPr>
        <p:spPr>
          <a:xfrm>
            <a:off x="2755900" y="2717165"/>
            <a:ext cx="1543050" cy="537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father</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0" name="矩形 9"/>
          <p:cNvSpPr/>
          <p:nvPr/>
        </p:nvSpPr>
        <p:spPr>
          <a:xfrm>
            <a:off x="3204210" y="3725545"/>
            <a:ext cx="1571625"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mother</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1" name="矩形 10"/>
          <p:cNvSpPr/>
          <p:nvPr/>
        </p:nvSpPr>
        <p:spPr>
          <a:xfrm>
            <a:off x="7725410" y="2712085"/>
            <a:ext cx="1274445"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uncle</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2" name="矩形 11"/>
          <p:cNvSpPr/>
          <p:nvPr/>
        </p:nvSpPr>
        <p:spPr>
          <a:xfrm>
            <a:off x="7725410" y="3393440"/>
            <a:ext cx="1265555"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aunt</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3" name="矩形 12"/>
          <p:cNvSpPr/>
          <p:nvPr/>
        </p:nvSpPr>
        <p:spPr>
          <a:xfrm>
            <a:off x="7625715" y="4249420"/>
            <a:ext cx="1486535" cy="5353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cousin </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4" name="矩形 13"/>
          <p:cNvSpPr/>
          <p:nvPr/>
        </p:nvSpPr>
        <p:spPr>
          <a:xfrm>
            <a:off x="7806055" y="5191760"/>
            <a:ext cx="1442085" cy="5353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cousin </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5" name="矩形 14"/>
          <p:cNvSpPr/>
          <p:nvPr/>
        </p:nvSpPr>
        <p:spPr>
          <a:xfrm>
            <a:off x="4533265" y="5065395"/>
            <a:ext cx="1583690" cy="5353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sister</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2927350" y="4784725"/>
            <a:ext cx="1616075" cy="5353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chemeClr val="tx1"/>
                </a:solidFill>
                <a:latin typeface="Times New Roman" panose="02020603050405020304" pitchFamily="18" charset="0"/>
                <a:cs typeface="Times New Roman" panose="02020603050405020304" pitchFamily="18" charset="0"/>
              </a:rPr>
              <a:t>brother</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22" name="矩形 21"/>
          <p:cNvSpPr/>
          <p:nvPr/>
        </p:nvSpPr>
        <p:spPr>
          <a:xfrm>
            <a:off x="2821940" y="4258945"/>
            <a:ext cx="1156335" cy="5353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b="1">
                <a:solidFill>
                  <a:srgbClr val="FF0000"/>
                </a:solidFill>
                <a:latin typeface="Times New Roman" panose="02020603050405020304" pitchFamily="18" charset="0"/>
                <a:cs typeface="Times New Roman" panose="02020603050405020304" pitchFamily="18" charset="0"/>
              </a:rPr>
              <a:t>me</a:t>
            </a:r>
            <a:endParaRPr lang="en-US" altLang="zh-CN"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P spid="15"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4" name="Text Box 4"/>
          <p:cNvSpPr txBox="1">
            <a:spLocks noChangeArrowheads="1"/>
          </p:cNvSpPr>
          <p:nvPr/>
        </p:nvSpPr>
        <p:spPr bwMode="auto">
          <a:xfrm>
            <a:off x="1089025" y="1727200"/>
            <a:ext cx="7709535" cy="460375"/>
          </a:xfrm>
          <a:prstGeom prst="rect">
            <a:avLst/>
          </a:prstGeom>
          <a:noFill/>
          <a:ln>
            <a:noFill/>
          </a:ln>
          <a:effec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Can you tell(分辨) the male and female first names?</a:t>
            </a:r>
            <a:endParaRPr lang="en-US" altLang="zh-CN" sz="4000" b="1">
              <a:latin typeface="+mj-lt"/>
              <a:ea typeface="+mj-ea"/>
            </a:endParaRPr>
          </a:p>
        </p:txBody>
      </p:sp>
      <p:sp>
        <p:nvSpPr>
          <p:cNvPr id="5" name="Rectangle 4"/>
          <p:cNvSpPr>
            <a:spLocks noChangeArrowheads="1"/>
          </p:cNvSpPr>
          <p:nvPr/>
        </p:nvSpPr>
        <p:spPr bwMode="auto">
          <a:xfrm>
            <a:off x="6254751" y="4216400"/>
            <a:ext cx="1318260" cy="666115"/>
          </a:xfrm>
          <a:prstGeom prst="rect">
            <a:avLst/>
          </a:prstGeom>
          <a:noFill/>
          <a:ln>
            <a:noFill/>
          </a:ln>
          <a:effectLst/>
        </p:spPr>
        <p:txBody>
          <a:bodyPr wrap="none">
            <a:spAutoFit/>
          </a:bodyPr>
          <a:lstStyle/>
          <a:p>
            <a:pPr eaLnBrk="1" hangingPunct="1">
              <a:defRPr/>
            </a:pPr>
            <a:r>
              <a:rPr lang="en-US" altLang="zh-CN" sz="3735" b="1">
                <a:solidFill>
                  <a:srgbClr val="CC00CC"/>
                </a:solidFill>
                <a:latin typeface="+mn-lt"/>
              </a:rPr>
              <a:t>Alice</a:t>
            </a:r>
            <a:endParaRPr lang="en-US" altLang="zh-CN" sz="3735" b="1">
              <a:solidFill>
                <a:srgbClr val="CC00CC"/>
              </a:solidFill>
              <a:latin typeface="+mn-lt"/>
            </a:endParaRPr>
          </a:p>
        </p:txBody>
      </p:sp>
      <p:sp>
        <p:nvSpPr>
          <p:cNvPr id="6" name="Rectangle 5"/>
          <p:cNvSpPr>
            <a:spLocks noChangeArrowheads="1"/>
          </p:cNvSpPr>
          <p:nvPr/>
        </p:nvSpPr>
        <p:spPr bwMode="auto">
          <a:xfrm>
            <a:off x="5577417" y="3268133"/>
            <a:ext cx="1502410" cy="666115"/>
          </a:xfrm>
          <a:prstGeom prst="rect">
            <a:avLst/>
          </a:prstGeom>
          <a:noFill/>
          <a:ln>
            <a:noFill/>
          </a:ln>
          <a:effectLst/>
        </p:spPr>
        <p:txBody>
          <a:bodyPr wrap="none">
            <a:spAutoFit/>
          </a:bodyPr>
          <a:lstStyle/>
          <a:p>
            <a:pPr eaLnBrk="1" hangingPunct="1">
              <a:defRPr/>
            </a:pPr>
            <a:r>
              <a:rPr lang="en-US" altLang="zh-CN" sz="3735" b="1">
                <a:solidFill>
                  <a:srgbClr val="CC00CC"/>
                </a:solidFill>
                <a:latin typeface="+mn-lt"/>
              </a:rPr>
              <a:t>Cindy</a:t>
            </a:r>
            <a:endParaRPr lang="en-US" altLang="zh-CN" sz="3735" b="1">
              <a:solidFill>
                <a:srgbClr val="CC00CC"/>
              </a:solidFill>
              <a:latin typeface="+mn-lt"/>
            </a:endParaRPr>
          </a:p>
        </p:txBody>
      </p:sp>
      <p:sp>
        <p:nvSpPr>
          <p:cNvPr id="7" name="Rectangle 9"/>
          <p:cNvSpPr>
            <a:spLocks noChangeArrowheads="1"/>
          </p:cNvSpPr>
          <p:nvPr/>
        </p:nvSpPr>
        <p:spPr bwMode="auto">
          <a:xfrm>
            <a:off x="2319867" y="5012267"/>
            <a:ext cx="1555750" cy="666115"/>
          </a:xfrm>
          <a:prstGeom prst="rect">
            <a:avLst/>
          </a:prstGeom>
          <a:noFill/>
          <a:ln>
            <a:noFill/>
          </a:ln>
          <a:effectLst/>
        </p:spPr>
        <p:txBody>
          <a:bodyPr wrap="none">
            <a:spAutoFit/>
          </a:bodyPr>
          <a:lstStyle/>
          <a:p>
            <a:pPr eaLnBrk="1" hangingPunct="1">
              <a:defRPr/>
            </a:pPr>
            <a:r>
              <a:rPr lang="en-US" altLang="zh-CN" sz="3735" b="1">
                <a:solidFill>
                  <a:srgbClr val="FF00FF"/>
                </a:solidFill>
                <a:latin typeface="+mn-lt"/>
              </a:rPr>
              <a:t>Jenny</a:t>
            </a:r>
            <a:endParaRPr lang="en-US" altLang="zh-CN" sz="3735" b="1">
              <a:solidFill>
                <a:srgbClr val="FF00FF"/>
              </a:solidFill>
              <a:latin typeface="+mn-lt"/>
            </a:endParaRPr>
          </a:p>
        </p:txBody>
      </p:sp>
      <p:sp>
        <p:nvSpPr>
          <p:cNvPr id="8" name="Rectangle 11"/>
          <p:cNvSpPr>
            <a:spLocks noChangeArrowheads="1"/>
          </p:cNvSpPr>
          <p:nvPr/>
        </p:nvSpPr>
        <p:spPr bwMode="auto">
          <a:xfrm>
            <a:off x="1583267" y="2455333"/>
            <a:ext cx="1291590" cy="666115"/>
          </a:xfrm>
          <a:prstGeom prst="rect">
            <a:avLst/>
          </a:prstGeom>
          <a:noFill/>
          <a:ln>
            <a:noFill/>
          </a:ln>
          <a:effectLst/>
        </p:spPr>
        <p:txBody>
          <a:bodyPr wrap="none">
            <a:spAutoFit/>
          </a:bodyPr>
          <a:lstStyle/>
          <a:p>
            <a:pPr eaLnBrk="1" hangingPunct="1">
              <a:defRPr/>
            </a:pPr>
            <a:r>
              <a:rPr lang="en-US" altLang="zh-CN" sz="3735" b="1">
                <a:solidFill>
                  <a:srgbClr val="00B0F0"/>
                </a:solidFill>
                <a:latin typeface="+mn-lt"/>
              </a:rPr>
              <a:t>Mary</a:t>
            </a:r>
            <a:endParaRPr lang="en-US" altLang="zh-CN" sz="3735" b="1">
              <a:solidFill>
                <a:srgbClr val="00B0F0"/>
              </a:solidFill>
              <a:latin typeface="+mn-lt"/>
            </a:endParaRPr>
          </a:p>
        </p:txBody>
      </p:sp>
      <p:sp>
        <p:nvSpPr>
          <p:cNvPr id="9" name="Rectangle 12"/>
          <p:cNvSpPr>
            <a:spLocks noChangeArrowheads="1"/>
          </p:cNvSpPr>
          <p:nvPr/>
        </p:nvSpPr>
        <p:spPr bwMode="auto">
          <a:xfrm>
            <a:off x="4622800" y="4093633"/>
            <a:ext cx="1080135" cy="666115"/>
          </a:xfrm>
          <a:prstGeom prst="rect">
            <a:avLst/>
          </a:prstGeom>
          <a:noFill/>
          <a:ln>
            <a:noFill/>
          </a:ln>
          <a:effectLst/>
        </p:spPr>
        <p:txBody>
          <a:bodyPr wrap="none">
            <a:spAutoFit/>
          </a:bodyPr>
          <a:lstStyle/>
          <a:p>
            <a:pPr eaLnBrk="1" hangingPunct="1">
              <a:defRPr/>
            </a:pPr>
            <a:r>
              <a:rPr lang="en-US" altLang="zh-CN" sz="3735" b="1">
                <a:solidFill>
                  <a:srgbClr val="CC00CC"/>
                </a:solidFill>
                <a:latin typeface="+mn-lt"/>
              </a:rPr>
              <a:t>Kim</a:t>
            </a:r>
            <a:endParaRPr lang="en-US" altLang="zh-CN" sz="3735" b="1">
              <a:solidFill>
                <a:srgbClr val="CC00CC"/>
              </a:solidFill>
              <a:latin typeface="+mn-lt"/>
            </a:endParaRPr>
          </a:p>
        </p:txBody>
      </p:sp>
      <p:sp>
        <p:nvSpPr>
          <p:cNvPr id="10" name="Rectangle 13"/>
          <p:cNvSpPr>
            <a:spLocks noChangeArrowheads="1"/>
          </p:cNvSpPr>
          <p:nvPr/>
        </p:nvSpPr>
        <p:spPr bwMode="auto">
          <a:xfrm>
            <a:off x="1418167" y="3293533"/>
            <a:ext cx="1476375" cy="666115"/>
          </a:xfrm>
          <a:prstGeom prst="rect">
            <a:avLst/>
          </a:prstGeom>
          <a:noFill/>
          <a:ln>
            <a:noFill/>
          </a:ln>
          <a:effectLst/>
        </p:spPr>
        <p:txBody>
          <a:bodyPr wrap="none">
            <a:spAutoFit/>
          </a:bodyPr>
          <a:lstStyle/>
          <a:p>
            <a:pPr eaLnBrk="1" hangingPunct="1">
              <a:defRPr/>
            </a:pPr>
            <a:r>
              <a:rPr lang="en-US" altLang="zh-CN" sz="3735" b="1">
                <a:solidFill>
                  <a:srgbClr val="FF00FF"/>
                </a:solidFill>
                <a:latin typeface="+mn-lt"/>
              </a:rPr>
              <a:t>Sonia</a:t>
            </a:r>
            <a:endParaRPr lang="en-US" altLang="zh-CN" sz="3735" b="1">
              <a:solidFill>
                <a:srgbClr val="FF00FF"/>
              </a:solidFill>
              <a:latin typeface="+mn-lt"/>
            </a:endParaRPr>
          </a:p>
        </p:txBody>
      </p:sp>
      <p:sp>
        <p:nvSpPr>
          <p:cNvPr id="11" name="Rectangle 16"/>
          <p:cNvSpPr>
            <a:spLocks noChangeArrowheads="1"/>
          </p:cNvSpPr>
          <p:nvPr/>
        </p:nvSpPr>
        <p:spPr bwMode="auto">
          <a:xfrm>
            <a:off x="1921933" y="4157133"/>
            <a:ext cx="1370330" cy="666115"/>
          </a:xfrm>
          <a:prstGeom prst="rect">
            <a:avLst/>
          </a:prstGeom>
          <a:noFill/>
          <a:ln>
            <a:noFill/>
          </a:ln>
          <a:effectLst/>
        </p:spPr>
        <p:txBody>
          <a:bodyPr wrap="none">
            <a:spAutoFit/>
          </a:bodyPr>
          <a:lstStyle/>
          <a:p>
            <a:pPr eaLnBrk="1" hangingPunct="1">
              <a:defRPr/>
            </a:pPr>
            <a:r>
              <a:rPr lang="en-US" altLang="zh-CN" sz="3735" b="1">
                <a:solidFill>
                  <a:srgbClr val="00B0F0"/>
                </a:solidFill>
                <a:latin typeface="+mn-lt"/>
              </a:rPr>
              <a:t>Anna</a:t>
            </a:r>
            <a:endParaRPr lang="en-US" altLang="zh-CN" sz="3735" b="1">
              <a:solidFill>
                <a:srgbClr val="00B0F0"/>
              </a:solidFill>
              <a:latin typeface="+mn-lt"/>
            </a:endParaRPr>
          </a:p>
        </p:txBody>
      </p:sp>
      <p:sp>
        <p:nvSpPr>
          <p:cNvPr id="12" name="Rectangle 18"/>
          <p:cNvSpPr>
            <a:spLocks noChangeArrowheads="1"/>
          </p:cNvSpPr>
          <p:nvPr/>
        </p:nvSpPr>
        <p:spPr bwMode="auto">
          <a:xfrm>
            <a:off x="5302251" y="2309284"/>
            <a:ext cx="1476375"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Frank</a:t>
            </a:r>
            <a:endParaRPr lang="en-US" altLang="zh-CN" sz="3735" b="1">
              <a:solidFill>
                <a:srgbClr val="CC00FF"/>
              </a:solidFill>
              <a:latin typeface="+mn-lt"/>
            </a:endParaRPr>
          </a:p>
        </p:txBody>
      </p:sp>
      <p:sp>
        <p:nvSpPr>
          <p:cNvPr id="13" name="Rectangle 19"/>
          <p:cNvSpPr>
            <a:spLocks noChangeArrowheads="1"/>
          </p:cNvSpPr>
          <p:nvPr/>
        </p:nvSpPr>
        <p:spPr bwMode="auto">
          <a:xfrm>
            <a:off x="9484784" y="3369733"/>
            <a:ext cx="1106170" cy="666115"/>
          </a:xfrm>
          <a:prstGeom prst="rect">
            <a:avLst/>
          </a:prstGeom>
          <a:noFill/>
          <a:ln>
            <a:noFill/>
          </a:ln>
          <a:effectLst/>
        </p:spPr>
        <p:txBody>
          <a:bodyPr wrap="none">
            <a:spAutoFit/>
          </a:bodyPr>
          <a:lstStyle/>
          <a:p>
            <a:pPr eaLnBrk="1" hangingPunct="1">
              <a:defRPr/>
            </a:pPr>
            <a:r>
              <a:rPr lang="en-US" altLang="zh-CN" sz="3735" b="1">
                <a:solidFill>
                  <a:srgbClr val="00B0F0"/>
                </a:solidFill>
                <a:latin typeface="+mn-lt"/>
              </a:rPr>
              <a:t>Bob</a:t>
            </a:r>
            <a:endParaRPr lang="en-US" altLang="zh-CN" sz="3735" b="1">
              <a:solidFill>
                <a:srgbClr val="00B0F0"/>
              </a:solidFill>
              <a:latin typeface="+mn-lt"/>
            </a:endParaRPr>
          </a:p>
        </p:txBody>
      </p:sp>
      <p:sp>
        <p:nvSpPr>
          <p:cNvPr id="14" name="Rectangle 20"/>
          <p:cNvSpPr>
            <a:spLocks noChangeArrowheads="1"/>
          </p:cNvSpPr>
          <p:nvPr/>
        </p:nvSpPr>
        <p:spPr bwMode="auto">
          <a:xfrm>
            <a:off x="7624233" y="3369733"/>
            <a:ext cx="1186180"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Dale</a:t>
            </a:r>
            <a:endParaRPr lang="en-US" altLang="zh-CN" sz="3735" b="1">
              <a:solidFill>
                <a:srgbClr val="CC00FF"/>
              </a:solidFill>
              <a:latin typeface="+mn-lt"/>
            </a:endParaRPr>
          </a:p>
        </p:txBody>
      </p:sp>
      <p:sp>
        <p:nvSpPr>
          <p:cNvPr id="15" name="Rectangle 22"/>
          <p:cNvSpPr>
            <a:spLocks noChangeArrowheads="1"/>
          </p:cNvSpPr>
          <p:nvPr/>
        </p:nvSpPr>
        <p:spPr bwMode="auto">
          <a:xfrm>
            <a:off x="3253317" y="2455333"/>
            <a:ext cx="1212215" cy="666115"/>
          </a:xfrm>
          <a:prstGeom prst="rect">
            <a:avLst/>
          </a:prstGeom>
          <a:noFill/>
          <a:ln>
            <a:noFill/>
          </a:ln>
          <a:effectLst/>
        </p:spPr>
        <p:txBody>
          <a:bodyPr wrap="none">
            <a:spAutoFit/>
          </a:bodyPr>
          <a:lstStyle/>
          <a:p>
            <a:pPr eaLnBrk="1" hangingPunct="1">
              <a:defRPr/>
            </a:pPr>
            <a:r>
              <a:rPr lang="en-US" altLang="zh-CN" sz="3735" b="1">
                <a:solidFill>
                  <a:srgbClr val="FF00FF"/>
                </a:solidFill>
                <a:latin typeface="+mn-lt"/>
              </a:rPr>
              <a:t>Alan</a:t>
            </a:r>
            <a:endParaRPr lang="en-US" altLang="zh-CN" sz="3735" b="1">
              <a:solidFill>
                <a:srgbClr val="FF00FF"/>
              </a:solidFill>
              <a:latin typeface="+mn-lt"/>
            </a:endParaRPr>
          </a:p>
        </p:txBody>
      </p:sp>
      <p:sp>
        <p:nvSpPr>
          <p:cNvPr id="16" name="Rectangle 23"/>
          <p:cNvSpPr>
            <a:spLocks noChangeArrowheads="1"/>
          </p:cNvSpPr>
          <p:nvPr/>
        </p:nvSpPr>
        <p:spPr bwMode="auto">
          <a:xfrm>
            <a:off x="6828367" y="5092700"/>
            <a:ext cx="1001395" cy="666115"/>
          </a:xfrm>
          <a:prstGeom prst="rect">
            <a:avLst/>
          </a:prstGeom>
          <a:noFill/>
          <a:ln>
            <a:noFill/>
          </a:ln>
          <a:effectLst/>
        </p:spPr>
        <p:txBody>
          <a:bodyPr wrap="none">
            <a:spAutoFit/>
          </a:bodyPr>
          <a:lstStyle/>
          <a:p>
            <a:pPr eaLnBrk="1" hangingPunct="1">
              <a:defRPr/>
            </a:pPr>
            <a:r>
              <a:rPr lang="en-US" altLang="zh-CN" sz="3735" b="1">
                <a:solidFill>
                  <a:srgbClr val="FF00FF"/>
                </a:solidFill>
                <a:latin typeface="+mn-lt"/>
              </a:rPr>
              <a:t>Jim</a:t>
            </a:r>
            <a:endParaRPr lang="en-US" altLang="zh-CN" sz="3735" b="1">
              <a:solidFill>
                <a:srgbClr val="FF00FF"/>
              </a:solidFill>
              <a:latin typeface="+mn-lt"/>
            </a:endParaRPr>
          </a:p>
        </p:txBody>
      </p:sp>
      <p:sp>
        <p:nvSpPr>
          <p:cNvPr id="17" name="Rectangle 24"/>
          <p:cNvSpPr>
            <a:spLocks noChangeArrowheads="1"/>
          </p:cNvSpPr>
          <p:nvPr/>
        </p:nvSpPr>
        <p:spPr bwMode="auto">
          <a:xfrm>
            <a:off x="7696200" y="2461684"/>
            <a:ext cx="1282065"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Tony</a:t>
            </a:r>
            <a:endParaRPr lang="en-US" altLang="zh-CN" sz="3735" b="1">
              <a:solidFill>
                <a:srgbClr val="CC00FF"/>
              </a:solidFill>
              <a:latin typeface="+mn-lt"/>
            </a:endParaRPr>
          </a:p>
        </p:txBody>
      </p:sp>
      <p:sp>
        <p:nvSpPr>
          <p:cNvPr id="18" name="Rectangle 26"/>
          <p:cNvSpPr>
            <a:spLocks noChangeArrowheads="1"/>
          </p:cNvSpPr>
          <p:nvPr/>
        </p:nvSpPr>
        <p:spPr bwMode="auto">
          <a:xfrm>
            <a:off x="3280833" y="3511551"/>
            <a:ext cx="1239520"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Jack</a:t>
            </a:r>
            <a:endParaRPr lang="en-US" altLang="zh-CN" sz="3735" b="1">
              <a:solidFill>
                <a:srgbClr val="CC00FF"/>
              </a:solidFill>
              <a:latin typeface="+mn-lt"/>
            </a:endParaRPr>
          </a:p>
        </p:txBody>
      </p:sp>
      <p:sp>
        <p:nvSpPr>
          <p:cNvPr id="19" name="Rectangle 28"/>
          <p:cNvSpPr>
            <a:spLocks noChangeArrowheads="1"/>
          </p:cNvSpPr>
          <p:nvPr/>
        </p:nvSpPr>
        <p:spPr bwMode="auto">
          <a:xfrm>
            <a:off x="4688417" y="5080000"/>
            <a:ext cx="1018540"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Tim</a:t>
            </a:r>
            <a:endParaRPr lang="en-US" altLang="zh-CN" sz="3735" b="1">
              <a:solidFill>
                <a:srgbClr val="CC00FF"/>
              </a:solidFill>
              <a:latin typeface="+mn-lt"/>
            </a:endParaRPr>
          </a:p>
        </p:txBody>
      </p:sp>
      <p:sp>
        <p:nvSpPr>
          <p:cNvPr id="20" name="Rectangle 29"/>
          <p:cNvSpPr>
            <a:spLocks noChangeArrowheads="1"/>
          </p:cNvSpPr>
          <p:nvPr/>
        </p:nvSpPr>
        <p:spPr bwMode="auto">
          <a:xfrm>
            <a:off x="8163984" y="4464051"/>
            <a:ext cx="1476375" cy="666115"/>
          </a:xfrm>
          <a:prstGeom prst="rect">
            <a:avLst/>
          </a:prstGeom>
          <a:noFill/>
          <a:ln>
            <a:noFill/>
          </a:ln>
          <a:effectLst/>
        </p:spPr>
        <p:txBody>
          <a:bodyPr wrap="none">
            <a:spAutoFit/>
          </a:bodyPr>
          <a:lstStyle/>
          <a:p>
            <a:pPr eaLnBrk="1" hangingPunct="1">
              <a:defRPr/>
            </a:pPr>
            <a:r>
              <a:rPr lang="en-US" altLang="zh-CN" sz="3735" b="1">
                <a:solidFill>
                  <a:srgbClr val="CC00FF"/>
                </a:solidFill>
                <a:latin typeface="+mn-lt"/>
              </a:rPr>
              <a:t>David</a:t>
            </a:r>
            <a:endParaRPr lang="en-US" altLang="zh-CN" sz="3735" b="1">
              <a:solidFill>
                <a:srgbClr val="CC00FF"/>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122886" name="矩形 20"/>
          <p:cNvSpPr/>
          <p:nvPr/>
        </p:nvSpPr>
        <p:spPr>
          <a:xfrm>
            <a:off x="2413000" y="2949575"/>
            <a:ext cx="3302000" cy="3105150"/>
          </a:xfrm>
          <a:prstGeom prst="rect">
            <a:avLst/>
          </a:prstGeom>
          <a:solidFill>
            <a:schemeClr val="bg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p>
            <a:pPr algn="ctr">
              <a:lnSpc>
                <a:spcPct val="150000"/>
              </a:lnSpc>
            </a:pPr>
            <a:r>
              <a:rPr lang="en-US" altLang="zh-CN" b="1">
                <a:solidFill>
                  <a:srgbClr val="000000"/>
                </a:solidFill>
                <a:latin typeface="Times New Roman" panose="02020603050405020304" pitchFamily="18" charset="0"/>
                <a:ea typeface="宋体" panose="02010600030101010101" pitchFamily="2" charset="-122"/>
              </a:rPr>
              <a:t>      </a:t>
            </a:r>
            <a:endParaRPr lang="en-US" altLang="zh-CN" b="1">
              <a:solidFill>
                <a:srgbClr val="000000"/>
              </a:solidFill>
              <a:latin typeface="Times New Roman" panose="02020603050405020304" pitchFamily="18" charset="0"/>
              <a:ea typeface="Arial" panose="020B0604020202020204" pitchFamily="34" charset="0"/>
            </a:endParaRPr>
          </a:p>
        </p:txBody>
      </p:sp>
      <p:sp>
        <p:nvSpPr>
          <p:cNvPr id="122887" name="文本框 3"/>
          <p:cNvSpPr txBox="1"/>
          <p:nvPr/>
        </p:nvSpPr>
        <p:spPr>
          <a:xfrm>
            <a:off x="878205" y="1429385"/>
            <a:ext cx="9097645" cy="460375"/>
          </a:xfrm>
          <a:prstGeom prst="rect">
            <a:avLst/>
          </a:prstGeom>
          <a:noFill/>
          <a:ln w="9525">
            <a:noFill/>
          </a:ln>
        </p:spPr>
        <p:txBody>
          <a:bodyPr wrap="square" anchor="t" anchorCtr="0">
            <a:spAutoFit/>
          </a:bodyPr>
          <a:lstStyle/>
          <a:p>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2a Find the male and female first names in this unit and write them.</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122888" name="文本框 54274"/>
          <p:cNvSpPr txBox="1"/>
          <p:nvPr/>
        </p:nvSpPr>
        <p:spPr>
          <a:xfrm>
            <a:off x="3227388" y="2122488"/>
            <a:ext cx="1017905" cy="583565"/>
          </a:xfrm>
          <a:prstGeom prst="rect">
            <a:avLst/>
          </a:prstGeom>
          <a:noFill/>
          <a:ln w="9525">
            <a:noFill/>
          </a:ln>
        </p:spPr>
        <p:txBody>
          <a:bodyPr wrap="none" anchor="t" anchorCtr="0">
            <a:spAutoFit/>
          </a:bodyPr>
          <a:lstStyle/>
          <a:p>
            <a:r>
              <a:rPr lang="en-US" altLang="zh-CN" sz="3200">
                <a:solidFill>
                  <a:srgbClr val="000000"/>
                </a:solidFill>
                <a:latin typeface="Times New Roman" panose="02020603050405020304" pitchFamily="18" charset="0"/>
                <a:ea typeface="宋体" panose="02010600030101010101" pitchFamily="2" charset="-122"/>
              </a:rPr>
              <a:t>Male</a:t>
            </a:r>
            <a:endParaRPr lang="en-US" altLang="zh-CN" sz="3200">
              <a:solidFill>
                <a:srgbClr val="000000"/>
              </a:solidFill>
              <a:latin typeface="Times New Roman" panose="02020603050405020304" pitchFamily="18" charset="0"/>
              <a:ea typeface="Arial" panose="020B0604020202020204" pitchFamily="34" charset="0"/>
            </a:endParaRPr>
          </a:p>
        </p:txBody>
      </p:sp>
      <p:sp>
        <p:nvSpPr>
          <p:cNvPr id="122889" name="文本框 54275"/>
          <p:cNvSpPr txBox="1"/>
          <p:nvPr/>
        </p:nvSpPr>
        <p:spPr>
          <a:xfrm>
            <a:off x="6907213" y="2122488"/>
            <a:ext cx="1379220" cy="583565"/>
          </a:xfrm>
          <a:prstGeom prst="rect">
            <a:avLst/>
          </a:prstGeom>
          <a:noFill/>
          <a:ln w="9525">
            <a:noFill/>
          </a:ln>
        </p:spPr>
        <p:txBody>
          <a:bodyPr wrap="none" anchor="t" anchorCtr="0">
            <a:spAutoFit/>
          </a:bodyPr>
          <a:lstStyle/>
          <a:p>
            <a:r>
              <a:rPr lang="en-US" altLang="zh-CN" sz="3200">
                <a:solidFill>
                  <a:srgbClr val="000000"/>
                </a:solidFill>
                <a:latin typeface="Times New Roman" panose="02020603050405020304" pitchFamily="18" charset="0"/>
                <a:ea typeface="宋体" panose="02010600030101010101" pitchFamily="2" charset="-122"/>
              </a:rPr>
              <a:t>Female</a:t>
            </a:r>
            <a:endParaRPr lang="en-US" altLang="zh-CN" sz="3200">
              <a:solidFill>
                <a:srgbClr val="000000"/>
              </a:solidFill>
              <a:latin typeface="Times New Roman" panose="02020603050405020304" pitchFamily="18" charset="0"/>
              <a:ea typeface="Arial" panose="020B0604020202020204" pitchFamily="34" charset="0"/>
            </a:endParaRPr>
          </a:p>
        </p:txBody>
      </p:sp>
      <p:sp>
        <p:nvSpPr>
          <p:cNvPr id="122890" name="矩形 54277"/>
          <p:cNvSpPr/>
          <p:nvPr/>
        </p:nvSpPr>
        <p:spPr>
          <a:xfrm>
            <a:off x="6386513" y="2887663"/>
            <a:ext cx="3776662" cy="3267075"/>
          </a:xfrm>
          <a:prstGeom prst="rect">
            <a:avLst/>
          </a:prstGeom>
          <a:solidFill>
            <a:schemeClr val="bg1"/>
          </a:solidFill>
          <a:ln w="9525" cap="flat" cmpd="sng">
            <a:solidFill>
              <a:schemeClr val="tx1"/>
            </a:solidFill>
            <a:prstDash val="solid"/>
            <a:miter/>
            <a:headEnd type="none" w="med" len="med"/>
            <a:tailEnd type="none" w="med" len="med"/>
          </a:ln>
          <a:effectLst>
            <a:outerShdw dist="107763" dir="2699999" algn="ctr" rotWithShape="0">
              <a:schemeClr val="bg2">
                <a:alpha val="50000"/>
              </a:schemeClr>
            </a:outerShdw>
          </a:effectLst>
        </p:spPr>
        <p:txBody>
          <a:bodyPr wrap="none" anchor="ctr" anchorCtr="0"/>
          <a:lstStyle/>
          <a:p>
            <a:pPr algn="ctr">
              <a:lnSpc>
                <a:spcPct val="150000"/>
              </a:lnSpc>
            </a:pPr>
            <a:r>
              <a:rPr lang="en-US" altLang="zh-CN" b="1">
                <a:solidFill>
                  <a:srgbClr val="000000"/>
                </a:solidFill>
                <a:latin typeface="Times New Roman" panose="02020603050405020304" pitchFamily="18" charset="0"/>
                <a:ea typeface="宋体" panose="02010600030101010101" pitchFamily="2" charset="-122"/>
              </a:rPr>
              <a:t>      </a:t>
            </a:r>
            <a:endParaRPr lang="en-US" altLang="zh-CN" b="1">
              <a:solidFill>
                <a:srgbClr val="000000"/>
              </a:solidFill>
              <a:latin typeface="Times New Roman" panose="02020603050405020304" pitchFamily="18" charset="0"/>
              <a:ea typeface="Arial" panose="020B0604020202020204" pitchFamily="34" charset="0"/>
            </a:endParaRPr>
          </a:p>
        </p:txBody>
      </p:sp>
      <p:sp>
        <p:nvSpPr>
          <p:cNvPr id="78850" name="文本框 3"/>
          <p:cNvSpPr txBox="1"/>
          <p:nvPr/>
        </p:nvSpPr>
        <p:spPr>
          <a:xfrm>
            <a:off x="6386195" y="2973705"/>
            <a:ext cx="3777615" cy="2934335"/>
          </a:xfrm>
          <a:prstGeom prst="rect">
            <a:avLst/>
          </a:prstGeom>
          <a:noFill/>
          <a:ln w="9525">
            <a:noFill/>
          </a:ln>
        </p:spPr>
        <p:txBody>
          <a:bodyPr wrap="square" anchor="t" anchorCtr="0">
            <a:spAutoFit/>
          </a:bodyPr>
          <a:lstStyle/>
          <a:p>
            <a:pPr>
              <a:lnSpc>
                <a:spcPct val="110000"/>
              </a:lnSpc>
            </a:pPr>
            <a:r>
              <a:rPr lang="en-US" altLang="zh-CN" sz="2800">
                <a:latin typeface="Times New Roman" panose="02020603050405020304" pitchFamily="18" charset="0"/>
                <a:ea typeface="微软雅黑" panose="020B0503020204020204" pitchFamily="34" charset="-122"/>
              </a:rPr>
              <a:t>Cindy               Li Lan</a:t>
            </a:r>
            <a:endParaRPr lang="en-US" altLang="zh-CN" sz="2800">
              <a:latin typeface="Times New Roman" panose="02020603050405020304" pitchFamily="18" charset="0"/>
              <a:ea typeface="微软雅黑" panose="020B0503020204020204" pitchFamily="34" charset="-122"/>
            </a:endParaRPr>
          </a:p>
          <a:p>
            <a:pPr>
              <a:lnSpc>
                <a:spcPct val="110000"/>
              </a:lnSpc>
            </a:pPr>
            <a:r>
              <a:rPr lang="en-US" altLang="zh-CN" sz="2800">
                <a:latin typeface="Times New Roman" panose="02020603050405020304" pitchFamily="18" charset="0"/>
                <a:ea typeface="微软雅黑" panose="020B0503020204020204" pitchFamily="34" charset="-122"/>
              </a:rPr>
              <a:t>Jenny                </a:t>
            </a:r>
            <a:r>
              <a:rPr lang="en-US" altLang="zh-CN" sz="2800">
                <a:latin typeface="Times New Roman" panose="02020603050405020304" pitchFamily="18" charset="0"/>
                <a:ea typeface="微软雅黑" panose="020B0503020204020204" pitchFamily="34" charset="-122"/>
                <a:sym typeface="宋体" panose="02010600030101010101" pitchFamily="2" charset="-122"/>
              </a:rPr>
              <a:t>Linda    </a:t>
            </a:r>
            <a:endParaRPr lang="en-US" altLang="zh-CN" sz="2800">
              <a:latin typeface="Times New Roman" panose="02020603050405020304" pitchFamily="18" charset="0"/>
              <a:ea typeface="微软雅黑" panose="020B0503020204020204" pitchFamily="34" charset="-122"/>
              <a:sym typeface="宋体" panose="02010600030101010101" pitchFamily="2" charset="-122"/>
            </a:endParaRPr>
          </a:p>
          <a:p>
            <a:pPr>
              <a:lnSpc>
                <a:spcPct val="110000"/>
              </a:lnSpc>
            </a:pPr>
            <a:r>
              <a:rPr lang="en-US" altLang="zh-CN" sz="2800">
                <a:latin typeface="Times New Roman" panose="02020603050405020304" pitchFamily="18" charset="0"/>
                <a:ea typeface="微软雅黑" panose="020B0503020204020204" pitchFamily="34" charset="-122"/>
              </a:rPr>
              <a:t>Mary                 Sally</a:t>
            </a:r>
            <a:endParaRPr lang="en-US" altLang="zh-CN" sz="2800">
              <a:latin typeface="Times New Roman" panose="02020603050405020304" pitchFamily="18" charset="0"/>
              <a:ea typeface="微软雅黑" panose="020B0503020204020204" pitchFamily="34" charset="-122"/>
            </a:endParaRPr>
          </a:p>
          <a:p>
            <a:pPr>
              <a:lnSpc>
                <a:spcPct val="110000"/>
              </a:lnSpc>
            </a:pPr>
            <a:r>
              <a:rPr lang="en-US" altLang="zh-CN" sz="2800">
                <a:latin typeface="Times New Roman" panose="02020603050405020304" pitchFamily="18" charset="0"/>
                <a:ea typeface="微软雅黑" panose="020B0503020204020204" pitchFamily="34" charset="-122"/>
              </a:rPr>
              <a:t>Kate       </a:t>
            </a:r>
            <a:r>
              <a:rPr lang="en-US" altLang="zh-CN" sz="2800">
                <a:latin typeface="Times New Roman" panose="02020603050405020304" pitchFamily="18" charset="0"/>
                <a:ea typeface="微软雅黑" panose="020B0503020204020204" pitchFamily="34" charset="-122"/>
                <a:sym typeface="宋体" panose="02010600030101010101" pitchFamily="2" charset="-122"/>
              </a:rPr>
              <a:t>           Jane</a:t>
            </a:r>
            <a:endParaRPr lang="en-US" altLang="zh-CN" sz="2800">
              <a:latin typeface="Times New Roman" panose="02020603050405020304" pitchFamily="18" charset="0"/>
              <a:ea typeface="微软雅黑" panose="020B0503020204020204" pitchFamily="34" charset="-122"/>
            </a:endParaRPr>
          </a:p>
          <a:p>
            <a:pPr>
              <a:lnSpc>
                <a:spcPct val="110000"/>
              </a:lnSpc>
            </a:pPr>
            <a:r>
              <a:rPr lang="en-US" altLang="zh-CN" sz="2800">
                <a:latin typeface="Times New Roman" panose="02020603050405020304" pitchFamily="18" charset="0"/>
                <a:ea typeface="微软雅黑" panose="020B0503020204020204" pitchFamily="34" charset="-122"/>
              </a:rPr>
              <a:t>Jiang Shan        Helen</a:t>
            </a:r>
            <a:endParaRPr lang="en-US" altLang="zh-CN" sz="2800">
              <a:latin typeface="Times New Roman" panose="02020603050405020304" pitchFamily="18" charset="0"/>
              <a:ea typeface="微软雅黑" panose="020B0503020204020204" pitchFamily="34" charset="-122"/>
            </a:endParaRPr>
          </a:p>
          <a:p>
            <a:pPr>
              <a:lnSpc>
                <a:spcPct val="110000"/>
              </a:lnSpc>
            </a:pPr>
            <a:r>
              <a:rPr lang="en-US" altLang="zh-CN" sz="2800">
                <a:latin typeface="Times New Roman" panose="02020603050405020304" pitchFamily="18" charset="0"/>
                <a:ea typeface="微软雅黑" panose="020B0503020204020204" pitchFamily="34" charset="-122"/>
              </a:rPr>
              <a:t>Lin Fang</a:t>
            </a:r>
            <a:endParaRPr lang="en-US" altLang="zh-CN" sz="2800">
              <a:latin typeface="Times New Roman" panose="02020603050405020304" pitchFamily="18" charset="0"/>
              <a:ea typeface="微软雅黑" panose="020B0503020204020204" pitchFamily="34" charset="-122"/>
            </a:endParaRPr>
          </a:p>
        </p:txBody>
      </p:sp>
      <p:sp>
        <p:nvSpPr>
          <p:cNvPr id="4" name="文本框 3"/>
          <p:cNvSpPr txBox="1"/>
          <p:nvPr/>
        </p:nvSpPr>
        <p:spPr>
          <a:xfrm>
            <a:off x="2602230" y="3082925"/>
            <a:ext cx="3037840" cy="2889885"/>
          </a:xfrm>
          <a:prstGeom prst="rect">
            <a:avLst/>
          </a:prstGeom>
          <a:noFill/>
          <a:ln w="9525">
            <a:noFill/>
          </a:ln>
        </p:spPr>
        <p:txBody>
          <a:bodyPr wrap="square" anchor="t" anchorCtr="0">
            <a:spAutoFit/>
          </a:bodyPr>
          <a:lstStyle/>
          <a:p>
            <a:pPr>
              <a:lnSpc>
                <a:spcPct val="130000"/>
              </a:lnSpc>
            </a:pPr>
            <a:r>
              <a:rPr lang="en-US" altLang="zh-CN" sz="2800">
                <a:latin typeface="Times New Roman" panose="02020603050405020304" pitchFamily="18" charset="0"/>
                <a:ea typeface="微软雅黑" panose="020B0503020204020204" pitchFamily="34" charset="-122"/>
              </a:rPr>
              <a:t>Tom             Bob   </a:t>
            </a:r>
            <a:r>
              <a:rPr lang="en-US" altLang="zh-CN" sz="2800">
                <a:latin typeface="Times New Roman" panose="02020603050405020304" pitchFamily="18" charset="0"/>
                <a:ea typeface="微软雅黑" panose="020B0503020204020204" pitchFamily="34" charset="-122"/>
                <a:sym typeface="宋体" panose="02010600030101010101" pitchFamily="2" charset="-122"/>
              </a:rPr>
              <a:t>  </a:t>
            </a:r>
            <a:endParaRPr lang="en-US" altLang="zh-CN" sz="2800">
              <a:latin typeface="Times New Roman" panose="02020603050405020304" pitchFamily="18" charset="0"/>
              <a:ea typeface="微软雅黑" panose="020B0503020204020204" pitchFamily="34" charset="-122"/>
              <a:sym typeface="宋体" panose="02010600030101010101" pitchFamily="2" charset="-122"/>
            </a:endParaRPr>
          </a:p>
          <a:p>
            <a:pPr>
              <a:lnSpc>
                <a:spcPct val="130000"/>
              </a:lnSpc>
            </a:pPr>
            <a:r>
              <a:rPr lang="en-US" altLang="zh-CN" sz="2800">
                <a:latin typeface="Times New Roman" panose="02020603050405020304" pitchFamily="18" charset="0"/>
                <a:ea typeface="微软雅黑" panose="020B0503020204020204" pitchFamily="34" charset="-122"/>
              </a:rPr>
              <a:t>Jack             Paul</a:t>
            </a:r>
            <a:endParaRPr lang="en-US" altLang="zh-CN" sz="2800">
              <a:latin typeface="Times New Roman" panose="02020603050405020304" pitchFamily="18" charset="0"/>
              <a:ea typeface="微软雅黑" panose="020B0503020204020204" pitchFamily="34" charset="-122"/>
            </a:endParaRPr>
          </a:p>
          <a:p>
            <a:pPr>
              <a:lnSpc>
                <a:spcPct val="130000"/>
              </a:lnSpc>
            </a:pPr>
            <a:r>
              <a:rPr lang="en-US" altLang="zh-CN" sz="2800">
                <a:latin typeface="Times New Roman" panose="02020603050405020304" pitchFamily="18" charset="0"/>
                <a:ea typeface="微软雅黑" panose="020B0503020204020204" pitchFamily="34" charset="-122"/>
              </a:rPr>
              <a:t>Jiang Tao     Alan</a:t>
            </a:r>
            <a:endParaRPr lang="en-US" altLang="zh-CN" sz="2800">
              <a:latin typeface="Times New Roman" panose="02020603050405020304" pitchFamily="18" charset="0"/>
              <a:ea typeface="微软雅黑" panose="020B0503020204020204" pitchFamily="34" charset="-122"/>
            </a:endParaRPr>
          </a:p>
          <a:p>
            <a:pPr>
              <a:lnSpc>
                <a:spcPct val="130000"/>
              </a:lnSpc>
            </a:pPr>
            <a:r>
              <a:rPr lang="en-US" altLang="zh-CN" sz="2800">
                <a:latin typeface="Times New Roman" panose="02020603050405020304" pitchFamily="18" charset="0"/>
                <a:ea typeface="微软雅黑" panose="020B0503020204020204" pitchFamily="34" charset="-122"/>
              </a:rPr>
              <a:t>Eric             John</a:t>
            </a:r>
            <a:endParaRPr lang="en-US" altLang="zh-CN" sz="2800">
              <a:latin typeface="Times New Roman" panose="02020603050405020304" pitchFamily="18" charset="0"/>
              <a:ea typeface="微软雅黑" panose="020B0503020204020204" pitchFamily="34" charset="-122"/>
            </a:endParaRPr>
          </a:p>
          <a:p>
            <a:pPr>
              <a:lnSpc>
                <a:spcPct val="130000"/>
              </a:lnSpc>
            </a:pPr>
            <a:r>
              <a:rPr lang="en-US" altLang="zh-CN" sz="2800">
                <a:latin typeface="Times New Roman" panose="02020603050405020304" pitchFamily="18" charset="0"/>
                <a:ea typeface="微软雅黑" panose="020B0503020204020204" pitchFamily="34" charset="-122"/>
              </a:rPr>
              <a:t>Bill      </a:t>
            </a:r>
            <a:r>
              <a:rPr lang="en-US" altLang="zh-CN" sz="2800">
                <a:latin typeface="Times New Roman" panose="02020603050405020304" pitchFamily="18" charset="0"/>
                <a:ea typeface="微软雅黑" panose="020B0503020204020204" pitchFamily="34" charset="-122"/>
                <a:sym typeface="宋体" panose="02010600030101010101" pitchFamily="2" charset="-122"/>
              </a:rPr>
              <a:t>        Dale</a:t>
            </a:r>
            <a:endParaRPr lang="en-US" altLang="zh-CN" sz="2800">
              <a:latin typeface="Times New Roman" panose="02020603050405020304" pitchFamily="18" charset="0"/>
              <a:ea typeface="微软雅黑" panose="020B0503020204020204" pitchFamily="34" charset="-122"/>
            </a:endParaRPr>
          </a:p>
        </p:txBody>
      </p:sp>
      <p:pic>
        <p:nvPicPr>
          <p:cNvPr id="3" name="图片 2"/>
          <p:cNvPicPr>
            <a:picLocks noChangeAspect="1"/>
          </p:cNvPicPr>
          <p:nvPr/>
        </p:nvPicPr>
        <p:blipFill>
          <a:blip r:embed="rId1">
            <a:lum bright="-6000" contrast="6000"/>
          </a:blip>
          <a:srcRect l="52086" t="22460" r="3987" b="25591"/>
          <a:stretch>
            <a:fillRect/>
          </a:stretch>
        </p:blipFill>
        <p:spPr>
          <a:xfrm>
            <a:off x="4346346" y="1904993"/>
            <a:ext cx="930275" cy="916301"/>
          </a:xfrm>
          <a:prstGeom prst="ellipse">
            <a:avLst/>
          </a:prstGeom>
        </p:spPr>
      </p:pic>
      <p:pic>
        <p:nvPicPr>
          <p:cNvPr id="6" name="图片 5"/>
          <p:cNvPicPr>
            <a:picLocks noChangeAspect="1"/>
          </p:cNvPicPr>
          <p:nvPr/>
        </p:nvPicPr>
        <p:blipFill>
          <a:blip r:embed="rId1">
            <a:lum bright="-6000" contrast="6000"/>
          </a:blip>
          <a:srcRect l="3427" t="22906" r="50902" b="23441"/>
          <a:stretch>
            <a:fillRect/>
          </a:stretch>
        </p:blipFill>
        <p:spPr>
          <a:xfrm>
            <a:off x="8286679" y="1889753"/>
            <a:ext cx="950595" cy="931542"/>
          </a:xfrm>
          <a:prstGeom prst="ellipse">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wipe(left)">
                                      <p:cBhvr>
                                        <p:cTn id="12"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pic>
        <p:nvPicPr>
          <p:cNvPr id="15362" name="图片 1"/>
          <p:cNvPicPr>
            <a:picLocks noChangeAspect="1" noChangeArrowheads="1"/>
          </p:cNvPicPr>
          <p:nvPr/>
        </p:nvPicPr>
        <p:blipFill>
          <a:blip r:embed="rId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l="17850" t="3799" r="21252"/>
          <a:stretch>
            <a:fillRect/>
          </a:stretch>
        </p:blipFill>
        <p:spPr bwMode="auto">
          <a:xfrm>
            <a:off x="755650" y="1964055"/>
            <a:ext cx="347916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4"/>
          <p:cNvSpPr>
            <a:spLocks noChangeArrowheads="1"/>
          </p:cNvSpPr>
          <p:nvPr/>
        </p:nvSpPr>
        <p:spPr bwMode="auto">
          <a:xfrm>
            <a:off x="4320964" y="2351829"/>
            <a:ext cx="6055783"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b="1">
                <a:solidFill>
                  <a:srgbClr val="0000FF"/>
                </a:solidFill>
                <a:latin typeface="Times New Roman" panose="02020603050405020304" pitchFamily="18" charset="0"/>
                <a:cs typeface="Times New Roman" panose="02020603050405020304" pitchFamily="18" charset="0"/>
              </a:rPr>
              <a:t>What is the passage about?</a:t>
            </a:r>
            <a:endParaRPr lang="en-US" altLang="zh-CN" sz="3735" b="1">
              <a:solidFill>
                <a:srgbClr val="0000FF"/>
              </a:solidFill>
              <a:latin typeface="Times New Roman" panose="02020603050405020304" pitchFamily="18" charset="0"/>
              <a:cs typeface="Times New Roman" panose="02020603050405020304" pitchFamily="18" charset="0"/>
            </a:endParaRPr>
          </a:p>
        </p:txBody>
      </p:sp>
      <p:sp>
        <p:nvSpPr>
          <p:cNvPr id="5" name="矩形 4"/>
          <p:cNvSpPr>
            <a:spLocks noChangeArrowheads="1"/>
          </p:cNvSpPr>
          <p:nvPr/>
        </p:nvSpPr>
        <p:spPr bwMode="auto">
          <a:xfrm>
            <a:off x="4396529" y="3018367"/>
            <a:ext cx="6574367" cy="268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3735" b="1">
                <a:latin typeface="Times New Roman" panose="02020603050405020304" pitchFamily="18" charset="0"/>
                <a:cs typeface="Times New Roman" panose="02020603050405020304" pitchFamily="18" charset="0"/>
              </a:rPr>
              <a:t>It is about the two family photos and the persons in the family.  </a:t>
            </a:r>
            <a:endParaRPr lang="en-US" altLang="zh-CN" sz="3735" b="1">
              <a:latin typeface="Times New Roman" panose="02020603050405020304" pitchFamily="18" charset="0"/>
              <a:cs typeface="Times New Roman" panose="02020603050405020304" pitchFamily="18" charset="0"/>
            </a:endParaRPr>
          </a:p>
        </p:txBody>
      </p:sp>
      <p:sp>
        <p:nvSpPr>
          <p:cNvPr id="10" name="矩形 9"/>
          <p:cNvSpPr/>
          <p:nvPr/>
        </p:nvSpPr>
        <p:spPr>
          <a:xfrm>
            <a:off x="1108075" y="1098551"/>
            <a:ext cx="3771900" cy="865716"/>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50000"/>
              </a:spcBef>
              <a:defRPr/>
            </a:pPr>
            <a:r>
              <a:rPr lang="en-US" altLang="zh-CN" sz="24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rPr>
              <a:t>Look and guess</a:t>
            </a:r>
            <a:endParaRPr lang="en-US" altLang="zh-CN" sz="2400" b="1">
              <a:solidFill>
                <a:schemeClr val="tx1"/>
              </a:solidFill>
              <a:latin typeface="Times New Roman" panose="02020603050405020304" pitchFamily="18" charset="0"/>
              <a:ea typeface="字魂105号-简雅黑" panose="00000500000000000000"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pic>
        <p:nvPicPr>
          <p:cNvPr id="123905" name="图片 5"/>
          <p:cNvPicPr>
            <a:picLocks noChangeAspect="1"/>
          </p:cNvPicPr>
          <p:nvPr/>
        </p:nvPicPr>
        <p:blipFill>
          <a:blip r:embed="rId1">
            <a:clrChange>
              <a:clrFrom>
                <a:srgbClr val="FFFFFF"/>
              </a:clrFrom>
              <a:clrTo>
                <a:srgbClr val="FFFFFF">
                  <a:alpha val="0"/>
                </a:srgbClr>
              </a:clrTo>
            </a:clrChange>
          </a:blip>
          <a:srcRect l="19733" r="24667"/>
          <a:stretch>
            <a:fillRect/>
          </a:stretch>
        </p:blipFill>
        <p:spPr>
          <a:xfrm>
            <a:off x="797878" y="1922145"/>
            <a:ext cx="3190875" cy="4303713"/>
          </a:xfrm>
          <a:prstGeom prst="rect">
            <a:avLst/>
          </a:prstGeom>
          <a:noFill/>
          <a:ln w="9525">
            <a:noFill/>
          </a:ln>
        </p:spPr>
      </p:pic>
      <p:sp>
        <p:nvSpPr>
          <p:cNvPr id="123906" name="文本框 7"/>
          <p:cNvSpPr txBox="1"/>
          <p:nvPr/>
        </p:nvSpPr>
        <p:spPr>
          <a:xfrm>
            <a:off x="927100" y="1386205"/>
            <a:ext cx="6548755" cy="460375"/>
          </a:xfrm>
          <a:prstGeom prst="rect">
            <a:avLst/>
          </a:prstGeom>
          <a:noFill/>
          <a:ln w="9525">
            <a:noFill/>
          </a:ln>
        </p:spPr>
        <p:txBody>
          <a:bodyPr wrap="square" anchor="t" anchorCtr="0">
            <a:spAutoFit/>
          </a:bodyPr>
          <a:lstStyle/>
          <a:p>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Let’s look at the pictures. This is Jenny’s family.</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25" name="文本框 24"/>
          <p:cNvSpPr txBox="1"/>
          <p:nvPr/>
        </p:nvSpPr>
        <p:spPr>
          <a:xfrm>
            <a:off x="3989070" y="2157095"/>
            <a:ext cx="7445375" cy="953135"/>
          </a:xfrm>
          <a:prstGeom prst="rect">
            <a:avLst/>
          </a:prstGeom>
          <a:noFill/>
          <a:ln w="9525">
            <a:noFill/>
          </a:ln>
        </p:spPr>
        <p:txBody>
          <a:bodyPr wrap="square" anchor="t" anchorCtr="0">
            <a:spAutoFit/>
          </a:bodyPr>
          <a:lstStyle/>
          <a:p>
            <a:r>
              <a:rPr lang="en-US" altLang="zh-CN" sz="2800" b="1">
                <a:latin typeface="Times New Roman" panose="02020603050405020304" pitchFamily="18" charset="0"/>
                <a:ea typeface="宋体" panose="02010600030101010101" pitchFamily="2" charset="-122"/>
              </a:rPr>
              <a:t>How many people can you see in the first picture?</a:t>
            </a:r>
            <a:endParaRPr lang="en-US" altLang="zh-CN" sz="2800" b="1">
              <a:latin typeface="Times New Roman" panose="02020603050405020304" pitchFamily="18" charset="0"/>
              <a:ea typeface="宋体" panose="02010600030101010101" pitchFamily="2" charset="-122"/>
            </a:endParaRPr>
          </a:p>
        </p:txBody>
      </p:sp>
      <p:sp>
        <p:nvSpPr>
          <p:cNvPr id="26" name="文本框 25"/>
          <p:cNvSpPr txBox="1"/>
          <p:nvPr/>
        </p:nvSpPr>
        <p:spPr>
          <a:xfrm>
            <a:off x="3989070" y="3465830"/>
            <a:ext cx="7884160" cy="953135"/>
          </a:xfrm>
          <a:prstGeom prst="rect">
            <a:avLst/>
          </a:prstGeom>
          <a:noFill/>
          <a:ln w="9525">
            <a:noFill/>
          </a:ln>
        </p:spPr>
        <p:txBody>
          <a:bodyPr wrap="square" anchor="t" anchorCtr="0">
            <a:spAutoFit/>
          </a:bodyPr>
          <a:lstStyle/>
          <a:p>
            <a:r>
              <a:rPr lang="en-US" altLang="zh-CN" sz="2800" b="1">
                <a:latin typeface="Times New Roman" panose="02020603050405020304" pitchFamily="18" charset="0"/>
                <a:ea typeface="宋体" panose="02010600030101010101" pitchFamily="2" charset="-122"/>
              </a:rPr>
              <a:t>How many people can you see in the second picture?</a:t>
            </a:r>
            <a:endParaRPr lang="en-US" altLang="zh-CN" sz="2800" b="1">
              <a:latin typeface="Times New Roman" panose="02020603050405020304" pitchFamily="18" charset="0"/>
              <a:ea typeface="宋体" panose="02010600030101010101" pitchFamily="2" charset="-122"/>
            </a:endParaRPr>
          </a:p>
        </p:txBody>
      </p:sp>
      <p:sp>
        <p:nvSpPr>
          <p:cNvPr id="27" name="文本框 26"/>
          <p:cNvSpPr txBox="1"/>
          <p:nvPr/>
        </p:nvSpPr>
        <p:spPr>
          <a:xfrm>
            <a:off x="3989070" y="5002530"/>
            <a:ext cx="7266305" cy="521970"/>
          </a:xfrm>
          <a:prstGeom prst="rect">
            <a:avLst/>
          </a:prstGeom>
          <a:noFill/>
          <a:ln w="9525">
            <a:noFill/>
          </a:ln>
        </p:spPr>
        <p:txBody>
          <a:bodyPr wrap="square" anchor="t" anchorCtr="0">
            <a:spAutoFit/>
          </a:bodyPr>
          <a:lstStyle/>
          <a:p>
            <a:r>
              <a:rPr lang="en-US" altLang="zh-CN" sz="2800" b="1">
                <a:latin typeface="Times New Roman" panose="02020603050405020304" pitchFamily="18" charset="0"/>
                <a:ea typeface="宋体" panose="02010600030101010101" pitchFamily="2" charset="-122"/>
              </a:rPr>
              <a:t>What else can you see in the second picture?</a:t>
            </a:r>
            <a:endParaRPr lang="en-US" altLang="zh-CN" sz="2800" b="1">
              <a:latin typeface="Times New Roman" panose="02020603050405020304" pitchFamily="18" charset="0"/>
              <a:ea typeface="宋体" panose="02010600030101010101" pitchFamily="2" charset="-122"/>
            </a:endParaRPr>
          </a:p>
        </p:txBody>
      </p:sp>
      <p:sp>
        <p:nvSpPr>
          <p:cNvPr id="28" name="文本框 27"/>
          <p:cNvSpPr txBox="1"/>
          <p:nvPr/>
        </p:nvSpPr>
        <p:spPr>
          <a:xfrm>
            <a:off x="5724843" y="2681923"/>
            <a:ext cx="1751012"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Four.</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29" name="文本框 28"/>
          <p:cNvSpPr txBox="1"/>
          <p:nvPr/>
        </p:nvSpPr>
        <p:spPr>
          <a:xfrm>
            <a:off x="4115118" y="4418648"/>
            <a:ext cx="143827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Four.</a:t>
            </a:r>
            <a:endParaRPr lang="en-US" altLang="zh-CN" sz="3200" b="1">
              <a:solidFill>
                <a:srgbClr val="FF0000"/>
              </a:solidFill>
              <a:latin typeface="Times New Roman" panose="02020603050405020304" pitchFamily="18" charset="0"/>
              <a:ea typeface="宋体" panose="02010600030101010101" pitchFamily="2" charset="-122"/>
            </a:endParaRPr>
          </a:p>
        </p:txBody>
      </p:sp>
      <p:sp>
        <p:nvSpPr>
          <p:cNvPr id="30" name="文本框 29"/>
          <p:cNvSpPr txBox="1"/>
          <p:nvPr/>
        </p:nvSpPr>
        <p:spPr>
          <a:xfrm>
            <a:off x="4181158" y="5524500"/>
            <a:ext cx="1749425" cy="583565"/>
          </a:xfrm>
          <a:prstGeom prst="rect">
            <a:avLst/>
          </a:prstGeom>
          <a:noFill/>
          <a:ln w="9525">
            <a:noFill/>
          </a:ln>
        </p:spPr>
        <p:txBody>
          <a:bodyPr wrap="square" anchor="t" anchorCtr="0">
            <a:spAutoFit/>
          </a:bodyPr>
          <a:lstStyle/>
          <a:p>
            <a:r>
              <a:rPr lang="en-US" altLang="zh-CN" sz="3200" b="1">
                <a:solidFill>
                  <a:srgbClr val="FF0000"/>
                </a:solidFill>
                <a:latin typeface="Times New Roman" panose="02020603050405020304" pitchFamily="18" charset="0"/>
                <a:ea typeface="宋体" panose="02010600030101010101" pitchFamily="2" charset="-122"/>
              </a:rPr>
              <a:t>A dog.</a:t>
            </a:r>
            <a:endParaRPr lang="en-US" altLang="zh-CN"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a:latin typeface="微软雅黑" panose="020B0503020204020204" pitchFamily="34" charset="-122"/>
                <a:ea typeface="微软雅黑" panose="020B0503020204020204" pitchFamily="34" charset="-122"/>
                <a:sym typeface="+mn-ea"/>
              </a:rPr>
              <a:t>Presentation</a:t>
            </a:r>
            <a:endParaRPr lang="zh-CN" altLang="en-US"/>
          </a:p>
        </p:txBody>
      </p:sp>
      <p:sp>
        <p:nvSpPr>
          <p:cNvPr id="3" name="矩形 2"/>
          <p:cNvSpPr/>
          <p:nvPr/>
        </p:nvSpPr>
        <p:spPr>
          <a:xfrm>
            <a:off x="2628900" y="2393950"/>
            <a:ext cx="8405813" cy="3757613"/>
          </a:xfrm>
          <a:prstGeom prst="rect">
            <a:avLst/>
          </a:prstGeom>
          <a:noFill/>
          <a:ln>
            <a:noFill/>
          </a:ln>
          <a:effectLst>
            <a:outerShdw blurRad="279400" dist="38100" sx="101000" sy="1010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124935" name="文本框 3"/>
          <p:cNvSpPr txBox="1"/>
          <p:nvPr/>
        </p:nvSpPr>
        <p:spPr>
          <a:xfrm>
            <a:off x="1074738" y="1570038"/>
            <a:ext cx="9959975" cy="460375"/>
          </a:xfrm>
          <a:prstGeom prst="rect">
            <a:avLst/>
          </a:prstGeom>
          <a:noFill/>
          <a:ln w="9525">
            <a:noFill/>
          </a:ln>
        </p:spPr>
        <p:txBody>
          <a:bodyPr wrap="square" anchor="t" anchorCtr="0">
            <a:spAutoFit/>
          </a:bodyPr>
          <a:lstStyle/>
          <a:p>
            <a:r>
              <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rPr>
              <a:t>2b Read about Jenny’s family and circle the names.</a:t>
            </a:r>
            <a:endParaRPr lang="en-US" altLang="zh-CN" sz="2400" b="1">
              <a:latin typeface="Times New Roman" panose="02020603050405020304" pitchFamily="18" charset="0"/>
              <a:ea typeface="字魂105号-简雅黑" panose="00000500000000000000" pitchFamily="2" charset="-122"/>
              <a:cs typeface="Times New Roman" panose="02020603050405020304" pitchFamily="18" charset="0"/>
            </a:endParaRPr>
          </a:p>
        </p:txBody>
      </p:sp>
      <p:sp>
        <p:nvSpPr>
          <p:cNvPr id="124936" name="Rectangle 2"/>
          <p:cNvSpPr/>
          <p:nvPr/>
        </p:nvSpPr>
        <p:spPr>
          <a:xfrm>
            <a:off x="2628900" y="2122805"/>
            <a:ext cx="8732520" cy="4127500"/>
          </a:xfrm>
          <a:prstGeom prst="rect">
            <a:avLst/>
          </a:prstGeom>
          <a:noFill/>
          <a:ln w="9525">
            <a:noFill/>
          </a:ln>
        </p:spPr>
        <p:txBody>
          <a:bodyPr anchor="t" anchorCtr="0"/>
          <a:lstStyle/>
          <a:p>
            <a:pPr algn="ctr" eaLnBrk="0" hangingPunct="0">
              <a:lnSpc>
                <a:spcPct val="150000"/>
              </a:lnSpc>
            </a:pPr>
            <a:r>
              <a:rPr lang="en-US" altLang="zh-CN" sz="3200" b="1">
                <a:latin typeface="Times New Roman" panose="02020603050405020304" pitchFamily="18" charset="0"/>
                <a:ea typeface="宋体" panose="02010600030101010101" pitchFamily="2" charset="-122"/>
              </a:rPr>
              <a:t>My Family</a:t>
            </a:r>
            <a:endParaRPr lang="en-US" altLang="zh-CN" sz="3200" b="1">
              <a:latin typeface="Times New Roman" panose="02020603050405020304" pitchFamily="18" charset="0"/>
              <a:ea typeface="宋体" panose="02010600030101010101" pitchFamily="2" charset="-122"/>
            </a:endParaRPr>
          </a:p>
          <a:p>
            <a:pPr eaLnBrk="0" hangingPunct="0">
              <a:lnSpc>
                <a:spcPct val="150000"/>
              </a:lnSpc>
            </a:pPr>
            <a:r>
              <a:rPr lang="en-US" altLang="zh-CN" sz="2800">
                <a:latin typeface="Times New Roman" panose="02020603050405020304" pitchFamily="18" charset="0"/>
                <a:ea typeface="宋体" panose="02010600030101010101" pitchFamily="2" charset="-122"/>
              </a:rPr>
              <a:t>Hi, I’m Jenny. Here are two nice photos of my family. My </a:t>
            </a:r>
            <a:endParaRPr lang="en-US" altLang="zh-CN" sz="2800">
              <a:latin typeface="Times New Roman" panose="02020603050405020304" pitchFamily="18" charset="0"/>
              <a:ea typeface="宋体" panose="02010600030101010101" pitchFamily="2" charset="-122"/>
            </a:endParaRPr>
          </a:p>
          <a:p>
            <a:pPr eaLnBrk="0" hangingPunct="0">
              <a:lnSpc>
                <a:spcPct val="150000"/>
              </a:lnSpc>
            </a:pPr>
            <a:r>
              <a:rPr lang="en-US" altLang="zh-CN" sz="2800">
                <a:latin typeface="Times New Roman" panose="02020603050405020304" pitchFamily="18" charset="0"/>
                <a:ea typeface="宋体" panose="02010600030101010101" pitchFamily="2" charset="-122"/>
              </a:rPr>
              <a:t>grandfather and grandmother are in the first photo. These </a:t>
            </a:r>
            <a:endParaRPr lang="en-US" altLang="zh-CN" sz="2800">
              <a:latin typeface="Times New Roman" panose="02020603050405020304" pitchFamily="18" charset="0"/>
              <a:ea typeface="宋体" panose="02010600030101010101" pitchFamily="2" charset="-122"/>
            </a:endParaRPr>
          </a:p>
          <a:p>
            <a:pPr eaLnBrk="0" hangingPunct="0">
              <a:lnSpc>
                <a:spcPct val="150000"/>
              </a:lnSpc>
            </a:pPr>
            <a:r>
              <a:rPr lang="en-US" altLang="zh-CN" sz="2800">
                <a:latin typeface="Times New Roman" panose="02020603050405020304" pitchFamily="18" charset="0"/>
                <a:ea typeface="宋体" panose="02010600030101010101" pitchFamily="2" charset="-122"/>
              </a:rPr>
              <a:t>are my parents, Alan and Mary. In the next picture are my </a:t>
            </a:r>
            <a:endParaRPr lang="en-US" altLang="zh-CN" sz="2800">
              <a:latin typeface="Times New Roman" panose="02020603050405020304" pitchFamily="18" charset="0"/>
              <a:ea typeface="宋体" panose="02010600030101010101" pitchFamily="2" charset="-122"/>
            </a:endParaRPr>
          </a:p>
          <a:p>
            <a:pPr eaLnBrk="0" hangingPunct="0">
              <a:lnSpc>
                <a:spcPct val="150000"/>
              </a:lnSpc>
            </a:pPr>
            <a:r>
              <a:rPr lang="en-US" altLang="zh-CN" sz="2800">
                <a:latin typeface="Times New Roman" panose="02020603050405020304" pitchFamily="18" charset="0"/>
                <a:ea typeface="宋体" panose="02010600030101010101" pitchFamily="2" charset="-122"/>
              </a:rPr>
              <a:t>brothers, Bob and Eric. These two girls are my sister </a:t>
            </a:r>
            <a:endParaRPr lang="en-US" altLang="zh-CN" sz="2800">
              <a:latin typeface="Times New Roman" panose="02020603050405020304" pitchFamily="18" charset="0"/>
              <a:ea typeface="宋体" panose="02010600030101010101" pitchFamily="2" charset="-122"/>
            </a:endParaRPr>
          </a:p>
          <a:p>
            <a:pPr eaLnBrk="0" hangingPunct="0">
              <a:lnSpc>
                <a:spcPct val="150000"/>
              </a:lnSpc>
            </a:pPr>
            <a:r>
              <a:rPr lang="en-US" altLang="zh-CN" sz="2800">
                <a:latin typeface="Times New Roman" panose="02020603050405020304" pitchFamily="18" charset="0"/>
                <a:ea typeface="宋体" panose="02010600030101010101" pitchFamily="2" charset="-122"/>
              </a:rPr>
              <a:t>Cindy and my cousin Heleln. Coco is in my family, too.</a:t>
            </a:r>
            <a:endParaRPr lang="en-US" altLang="zh-CN" sz="2800">
              <a:latin typeface="Times New Roman" panose="02020603050405020304" pitchFamily="18" charset="0"/>
              <a:ea typeface="宋体" panose="02010600030101010101" pitchFamily="2" charset="-122"/>
            </a:endParaRPr>
          </a:p>
        </p:txBody>
      </p:sp>
      <p:sp>
        <p:nvSpPr>
          <p:cNvPr id="124937" name="椭圆 55299"/>
          <p:cNvSpPr/>
          <p:nvPr/>
        </p:nvSpPr>
        <p:spPr>
          <a:xfrm>
            <a:off x="5638165" y="1490980"/>
            <a:ext cx="788670" cy="539750"/>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pic>
        <p:nvPicPr>
          <p:cNvPr id="124938" name="图片 4" descr="p11_2b"/>
          <p:cNvPicPr>
            <a:picLocks noChangeAspect="1"/>
          </p:cNvPicPr>
          <p:nvPr/>
        </p:nvPicPr>
        <p:blipFill>
          <a:blip r:embed="rId1">
            <a:clrChange>
              <a:clrFrom>
                <a:srgbClr val="FFFFFF"/>
              </a:clrFrom>
              <a:clrTo>
                <a:srgbClr val="FFFFFF">
                  <a:alpha val="0"/>
                </a:srgbClr>
              </a:clrTo>
            </a:clrChange>
          </a:blip>
          <a:srcRect l="17291" t="8952" r="18800" b="1312"/>
          <a:stretch>
            <a:fillRect/>
          </a:stretch>
        </p:blipFill>
        <p:spPr>
          <a:xfrm>
            <a:off x="584835" y="2973705"/>
            <a:ext cx="2324100" cy="3110865"/>
          </a:xfrm>
          <a:prstGeom prst="rect">
            <a:avLst/>
          </a:prstGeom>
          <a:noFill/>
          <a:ln w="9525">
            <a:noFill/>
          </a:ln>
        </p:spPr>
      </p:pic>
      <p:sp>
        <p:nvSpPr>
          <p:cNvPr id="15" name="椭圆 14"/>
          <p:cNvSpPr/>
          <p:nvPr/>
        </p:nvSpPr>
        <p:spPr>
          <a:xfrm>
            <a:off x="3707765" y="3039110"/>
            <a:ext cx="1117600" cy="479425"/>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16" name="椭圆 15"/>
          <p:cNvSpPr/>
          <p:nvPr/>
        </p:nvSpPr>
        <p:spPr>
          <a:xfrm>
            <a:off x="4906010" y="4340225"/>
            <a:ext cx="833755" cy="436245"/>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17" name="椭圆 16"/>
          <p:cNvSpPr/>
          <p:nvPr/>
        </p:nvSpPr>
        <p:spPr>
          <a:xfrm>
            <a:off x="6247765" y="4402455"/>
            <a:ext cx="947420" cy="366395"/>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18" name="椭圆 17"/>
          <p:cNvSpPr/>
          <p:nvPr/>
        </p:nvSpPr>
        <p:spPr>
          <a:xfrm>
            <a:off x="3954145" y="4968875"/>
            <a:ext cx="777875" cy="454660"/>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19" name="椭圆 18"/>
          <p:cNvSpPr/>
          <p:nvPr/>
        </p:nvSpPr>
        <p:spPr>
          <a:xfrm>
            <a:off x="5280025" y="4944110"/>
            <a:ext cx="755650" cy="479425"/>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21" name="椭圆 20"/>
          <p:cNvSpPr/>
          <p:nvPr/>
        </p:nvSpPr>
        <p:spPr>
          <a:xfrm>
            <a:off x="2748915" y="5568950"/>
            <a:ext cx="958850" cy="515620"/>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22" name="椭圆 21"/>
          <p:cNvSpPr/>
          <p:nvPr/>
        </p:nvSpPr>
        <p:spPr>
          <a:xfrm>
            <a:off x="5740400" y="5594350"/>
            <a:ext cx="1096010" cy="490220"/>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sp>
        <p:nvSpPr>
          <p:cNvPr id="24" name="椭圆 23"/>
          <p:cNvSpPr/>
          <p:nvPr/>
        </p:nvSpPr>
        <p:spPr>
          <a:xfrm>
            <a:off x="6911975" y="5594350"/>
            <a:ext cx="875665" cy="490220"/>
          </a:xfrm>
          <a:prstGeom prst="ellipse">
            <a:avLst/>
          </a:prstGeom>
          <a:noFill/>
          <a:ln w="19050" cap="flat" cmpd="sng">
            <a:solidFill>
              <a:srgbClr val="FF3300"/>
            </a:solidFill>
            <a:prstDash val="solid"/>
            <a:round/>
            <a:headEnd type="none" w="med" len="med"/>
            <a:tailEnd type="none" w="med" len="med"/>
          </a:ln>
        </p:spPr>
        <p:txBody>
          <a:bodyPr wrap="none" anchor="ctr" anchorCtr="0"/>
          <a:lstStyle/>
          <a:p>
            <a:pPr algn="ctr"/>
            <a:endParaRPr lang="zh-CN" altLang="zh-CN">
              <a:solidFill>
                <a:srgbClr val="FF3300"/>
              </a:solidFill>
              <a:latin typeface="Arial" panose="020B0604020202020204" pitchFamily="34" charset="0"/>
              <a:ea typeface="Arial" panose="020B0604020202020204" pitchFamily="34" charset="0"/>
            </a:endParaRPr>
          </a:p>
        </p:txBody>
      </p:sp>
      <p:pic>
        <p:nvPicPr>
          <p:cNvPr id="4" name="Unit 2 Section B 2b">
            <a:hlinkClick r:id="" action="ppaction://media"/>
          </p:cNvPr>
          <p:cNvPicPr>
            <a:picLocks noRot="1"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8366125" y="1570355"/>
            <a:ext cx="619125" cy="61912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939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15" grpId="0"/>
      <p:bldP spid="16" grpId="0"/>
      <p:bldP spid="17" grpId="0"/>
      <p:bldP spid="18" grpId="0"/>
      <p:bldP spid="19" grpId="0"/>
      <p:bldP spid="21" grpId="0"/>
      <p:bldP spid="22" grpId="0"/>
      <p:bldP spid="24" grpId="0"/>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2.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AS_NET" val="4.0.30319.42000"/>
  <p:tag name="AS_OS" val="Microsoft Windows NT 6.2.9200.0"/>
  <p:tag name="AS_RELEASE_DATE" val="2022.10.14"/>
  <p:tag name="AS_TITLE" val="Aspose.Slides for .NET 4.0 Client Profile"/>
  <p:tag name="AS_VERSION" val="22.10"/>
  <p:tag name="COMMONDATA" val="eyJoZGlkIjoiOTAxZTgxNGVlMDk5ODQ5MGQ2MTFkZjA5MDI0NzYxYjIifQ=="/>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3795</Words>
  <Application>WPS 演示</Application>
  <PresentationFormat/>
  <Paragraphs>310</Paragraphs>
  <Slides>17</Slides>
  <Notes>4</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微软雅黑</vt:lpstr>
      <vt:lpstr>思源黑体 CN Bold</vt:lpstr>
      <vt:lpstr>黑体</vt:lpstr>
      <vt:lpstr>字魂105号-简雅黑</vt:lpstr>
      <vt:lpstr>Times New Roman</vt:lpstr>
      <vt:lpstr>字魂95号-手刻宋</vt:lpstr>
      <vt:lpstr>Calibri</vt:lpstr>
      <vt:lpstr>Arial Unicode MS</vt:lpstr>
      <vt:lpstr>Comic Sans MS</vt:lpstr>
      <vt:lpstr>Office 主题​​</vt:lpstr>
      <vt:lpstr>PowerPoint 演示文稿</vt:lpstr>
      <vt:lpstr>Learning objectives</vt:lpstr>
      <vt:lpstr>Lead in</vt:lpstr>
      <vt:lpstr>Lead in</vt:lpstr>
      <vt:lpstr>Presentation</vt:lpstr>
      <vt:lpstr>Presentation</vt:lpstr>
      <vt:lpstr>Presentation</vt:lpstr>
      <vt:lpstr>Presentation</vt:lpstr>
      <vt:lpstr>Presentation</vt:lpstr>
      <vt:lpstr>Presentation</vt:lpstr>
      <vt:lpstr>Presentation</vt:lpstr>
      <vt:lpstr>Presentation</vt:lpstr>
      <vt:lpstr>Language points</vt:lpstr>
      <vt:lpstr>Language points</vt:lpstr>
      <vt:lpstr>Exercise</vt:lpstr>
      <vt:lpstr>Exercise</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224</cp:revision>
  <dcterms:created xsi:type="dcterms:W3CDTF">2019-06-19T02:08:00Z</dcterms:created>
  <dcterms:modified xsi:type="dcterms:W3CDTF">2023-10-02T12:09:11Z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1AF8D52AEB0B4300A3F329A77FFF19BA</vt:lpwstr>
  </property>
  <property fmtid="{D5CDD505-2E9C-101B-9397-08002B2CF9AE}" pid="3" name="KSOProductBuildVer">
    <vt:lpwstr>2052-12.1.0.15712</vt:lpwstr>
  </property>
</Properties>
</file>