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handoutMasters/handoutMaster1.xml" ContentType="application/vnd.openxmlformats-officedocument.presentationml.handoutMaster+xml"/>
  <Override PartName="/ppt/media/image11.svg" ContentType="image/svg+xml"/>
  <Override PartName="/ppt/media/image16.svg" ContentType="image/svg+xml"/>
  <Override PartName="/ppt/media/image1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6" r:id="rId3"/>
    <p:sldMasterId id="2147483675" r:id="rId4"/>
    <p:sldMasterId id="2147483694" r:id="rId5"/>
  </p:sldMasterIdLst>
  <p:notesMasterIdLst>
    <p:notesMasterId r:id="rId9"/>
  </p:notesMasterIdLst>
  <p:handoutMasterIdLst>
    <p:handoutMasterId r:id="rId40"/>
  </p:handoutMasterIdLst>
  <p:sldIdLst>
    <p:sldId id="1585" r:id="rId6"/>
    <p:sldId id="1557" r:id="rId7"/>
    <p:sldId id="1310" r:id="rId8"/>
    <p:sldId id="1431" r:id="rId10"/>
    <p:sldId id="1312" r:id="rId11"/>
    <p:sldId id="1313" r:id="rId12"/>
    <p:sldId id="1347" r:id="rId13"/>
    <p:sldId id="1432" r:id="rId14"/>
    <p:sldId id="1514" r:id="rId15"/>
    <p:sldId id="1536" r:id="rId16"/>
    <p:sldId id="1323" r:id="rId17"/>
    <p:sldId id="1468" r:id="rId18"/>
    <p:sldId id="1430" r:id="rId19"/>
    <p:sldId id="1429" r:id="rId20"/>
    <p:sldId id="1466" r:id="rId21"/>
    <p:sldId id="1396" r:id="rId22"/>
    <p:sldId id="1351" r:id="rId23"/>
    <p:sldId id="1398" r:id="rId24"/>
    <p:sldId id="1556" r:id="rId25"/>
    <p:sldId id="1520" r:id="rId26"/>
    <p:sldId id="1521" r:id="rId27"/>
    <p:sldId id="1537" r:id="rId28"/>
    <p:sldId id="1538" r:id="rId29"/>
    <p:sldId id="1339" r:id="rId30"/>
    <p:sldId id="1620" r:id="rId31"/>
    <p:sldId id="1615" r:id="rId32"/>
    <p:sldId id="1616" r:id="rId33"/>
    <p:sldId id="1617" r:id="rId34"/>
    <p:sldId id="1618" r:id="rId35"/>
    <p:sldId id="1619" r:id="rId36"/>
    <p:sldId id="1355" r:id="rId37"/>
    <p:sldId id="1344" r:id="rId38"/>
    <p:sldId id="1345" r:id="rId39"/>
  </p:sldIdLst>
  <p:sldSz cx="12192000" cy="6858000"/>
  <p:notesSz cx="7103745" cy="10234295"/>
  <p:embeddedFontLst>
    <p:embeddedFont>
      <p:font typeface="Calibri" panose="020F0502020204030204" charset="0"/>
      <p:regular r:id="rId45"/>
      <p:bold r:id="rId46"/>
      <p:italic r:id="rId47"/>
      <p:boldItalic r:id="rId48"/>
    </p:embeddedFont>
    <p:embeddedFont>
      <p:font typeface="微软雅黑" panose="020B0503020204020204" charset="-122"/>
      <p:regular r:id="rId49"/>
    </p:embeddedFont>
  </p:embeddedFontLst>
  <p:custDataLst>
    <p:tags r:id="rId5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24" userDrawn="1">
          <p15:clr>
            <a:srgbClr val="A4A3A4"/>
          </p15:clr>
        </p15:guide>
        <p15:guide id="2" pos="7232" userDrawn="1">
          <p15:clr>
            <a:srgbClr val="A4A3A4"/>
          </p15:clr>
        </p15:guide>
        <p15:guide id="3" orient="horz" pos="520" userDrawn="1">
          <p15:clr>
            <a:srgbClr val="A4A3A4"/>
          </p15:clr>
        </p15:guide>
        <p15:guide id="4" orient="horz" pos="799" userDrawn="1">
          <p15:clr>
            <a:srgbClr val="A4A3A4"/>
          </p15:clr>
        </p15:guide>
        <p15:guide id="5" orient="horz" pos="40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yne" initials="W" lastIdx="1" clrIdx="0"/>
  <p:cmAuthor id="2" name="作者" initials="A" lastIdx="0" clrIdx="1"/>
  <p:cmAuthor id="3" name="gagas" initials="g"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8651"/>
    <a:srgbClr val="B2B2B2"/>
    <a:srgbClr val="202020"/>
    <a:srgbClr val="323232"/>
    <a:srgbClr val="CC3300"/>
    <a:srgbClr val="CC00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86410" autoAdjust="0"/>
  </p:normalViewPr>
  <p:slideViewPr>
    <p:cSldViewPr snapToGrid="0" showGuides="1">
      <p:cViewPr varScale="1">
        <p:scale>
          <a:sx n="100" d="100"/>
          <a:sy n="100" d="100"/>
        </p:scale>
        <p:origin x="786" y="90"/>
      </p:cViewPr>
      <p:guideLst>
        <p:guide pos="424"/>
        <p:guide pos="7232"/>
        <p:guide orient="horz" pos="520"/>
        <p:guide orient="horz" pos="799"/>
        <p:guide orient="horz" pos="4020"/>
      </p:guideLst>
    </p:cSldViewPr>
  </p:slideViewPr>
  <p:outlineViewPr>
    <p:cViewPr>
      <p:scale>
        <a:sx n="25" d="100"/>
        <a:sy n="25" d="100"/>
      </p:scale>
      <p:origin x="0" y="-38395"/>
    </p:cViewPr>
  </p:outlineViewPr>
  <p:notesTextViewPr>
    <p:cViewPr>
      <p:scale>
        <a:sx n="3" d="2"/>
        <a:sy n="3" d="2"/>
      </p:scale>
      <p:origin x="0" y="0"/>
    </p:cViewPr>
  </p:notesTextViewPr>
  <p:sorterViewPr>
    <p:cViewPr>
      <p:scale>
        <a:sx n="100" d="100"/>
        <a:sy n="100" d="100"/>
      </p:scale>
      <p:origin x="0" y="-5568"/>
    </p:cViewPr>
  </p:sorterViewPr>
  <p:notesViewPr>
    <p:cSldViewPr snapToGrid="0">
      <p:cViewPr varScale="1">
        <p:scale>
          <a:sx n="52" d="100"/>
          <a:sy n="52" d="100"/>
        </p:scale>
        <p:origin x="3326" y="67"/>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0" Type="http://schemas.openxmlformats.org/officeDocument/2006/relationships/tags" Target="tags/tag595.xml"/><Relationship Id="rId5" Type="http://schemas.openxmlformats.org/officeDocument/2006/relationships/slideMaster" Target="slideMasters/slideMaster4.xml"/><Relationship Id="rId49" Type="http://schemas.openxmlformats.org/officeDocument/2006/relationships/font" Target="fonts/font5.fntdata"/><Relationship Id="rId48" Type="http://schemas.openxmlformats.org/officeDocument/2006/relationships/font" Target="fonts/font4.fntdata"/><Relationship Id="rId47" Type="http://schemas.openxmlformats.org/officeDocument/2006/relationships/font" Target="fonts/font3.fntdata"/><Relationship Id="rId46" Type="http://schemas.openxmlformats.org/officeDocument/2006/relationships/font" Target="fonts/font2.fntdata"/><Relationship Id="rId45" Type="http://schemas.openxmlformats.org/officeDocument/2006/relationships/font" Target="fonts/font1.fntdata"/><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idx="4294967295"/>
          </p:nvPr>
        </p:nvSpPr>
        <p:spPr>
          <a:xfrm>
            <a:off x="685800" y="1143000"/>
            <a:ext cx="5486400" cy="3086100"/>
          </a:xfrm>
          <a:prstGeom prst="rect">
            <a:avLst/>
          </a:prstGeom>
          <a:noFill/>
          <a:ln w="12700">
            <a:solidFill>
              <a:prstClr val="black"/>
            </a:solidFill>
            <a:miter lim="800000"/>
          </a:ln>
        </p:spPr>
      </p:sp>
      <p:sp>
        <p:nvSpPr>
          <p:cNvPr id="21506" name="备注占位符 2"/>
          <p:cNvSpPr>
            <a:spLocks noGrp="1"/>
          </p:cNvSpPr>
          <p:nvPr>
            <p:ph type="body" idx="4294967295"/>
          </p:nvPr>
        </p:nvSpPr>
        <p:spPr>
          <a:xfrm>
            <a:off x="685800" y="4400550"/>
            <a:ext cx="5486400" cy="3600450"/>
          </a:xfrm>
          <a:prstGeom prst="rect">
            <a:avLst/>
          </a:prstGeom>
        </p:spPr>
        <p:txBody>
          <a:bodyPr vert="horz" lIns="91440" tIns="45720" rIns="91440" bIns="45720" rtlCol="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5pPr>
          </a:lstStyle>
          <a:p>
            <a:pPr marL="0" lvl="0" indent="0" fontAlgn="base">
              <a:lnSpc>
                <a:spcPct val="100000"/>
              </a:lnSpc>
              <a:spcBef>
                <a:spcPct val="0"/>
              </a:spcBef>
              <a:spcAft>
                <a:spcPct val="0"/>
              </a:spcAft>
              <a:buClrTx/>
              <a:buNone/>
            </a:pPr>
            <a:endParaRPr lang="zh-CN" altLang="en-US" u="none" baseline="0" dirty="0"/>
          </a:p>
        </p:txBody>
      </p:sp>
      <p:sp>
        <p:nvSpPr>
          <p:cNvPr id="21507" name="灯片编号占位符 3"/>
          <p:cNvSpPr>
            <a:spLocks noGrp="1"/>
          </p:cNvSpPr>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1pPr>
            <a:lvl2pPr marL="4552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2pPr>
            <a:lvl3pPr marL="9124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3pPr>
            <a:lvl4pPr marL="13696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4pPr>
            <a:lvl5pPr marL="18268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5pPr>
          </a:lstStyle>
          <a:p>
            <a:pPr lvl="0" algn="r"/>
            <a:fld id="{DB5A763F-8789-4D13-AC7F-3AC67CECBA5B}" type="slidenum">
              <a:rPr lang="zh-CN" altLang="en-US" sz="1200" b="0"/>
            </a:fld>
            <a:endParaRPr lang="zh-CN" altLang="en-US" sz="12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idx="4294967295"/>
          </p:nvPr>
        </p:nvSpPr>
        <p:spPr>
          <a:xfrm>
            <a:off x="685800" y="1143000"/>
            <a:ext cx="5486400" cy="3086100"/>
          </a:xfrm>
          <a:prstGeom prst="rect">
            <a:avLst/>
          </a:prstGeom>
          <a:noFill/>
          <a:ln w="12700">
            <a:solidFill>
              <a:prstClr val="black"/>
            </a:solidFill>
            <a:miter lim="800000"/>
          </a:ln>
        </p:spPr>
      </p:sp>
      <p:sp>
        <p:nvSpPr>
          <p:cNvPr id="21506" name="备注占位符 2"/>
          <p:cNvSpPr>
            <a:spLocks noGrp="1"/>
          </p:cNvSpPr>
          <p:nvPr>
            <p:ph type="body" idx="4294967295"/>
          </p:nvPr>
        </p:nvSpPr>
        <p:spPr>
          <a:xfrm>
            <a:off x="685800" y="4400550"/>
            <a:ext cx="5486400" cy="3600450"/>
          </a:xfrm>
          <a:prstGeom prst="rect">
            <a:avLst/>
          </a:prstGeom>
        </p:spPr>
        <p:txBody>
          <a:bodyPr vert="horz" lIns="91440" tIns="45720" rIns="91440" bIns="45720" rtlCol="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5pPr>
          </a:lstStyle>
          <a:p>
            <a:pPr marL="0" lvl="0" indent="0" fontAlgn="base">
              <a:lnSpc>
                <a:spcPct val="100000"/>
              </a:lnSpc>
              <a:spcBef>
                <a:spcPct val="0"/>
              </a:spcBef>
              <a:spcAft>
                <a:spcPct val="0"/>
              </a:spcAft>
              <a:buClrTx/>
              <a:buNone/>
            </a:pPr>
            <a:endParaRPr lang="zh-CN" altLang="en-US" u="none" baseline="0" dirty="0"/>
          </a:p>
        </p:txBody>
      </p:sp>
      <p:sp>
        <p:nvSpPr>
          <p:cNvPr id="21507" name="灯片编号占位符 3"/>
          <p:cNvSpPr>
            <a:spLocks noGrp="1"/>
          </p:cNvSpPr>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1pPr>
            <a:lvl2pPr marL="4552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2pPr>
            <a:lvl3pPr marL="9124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3pPr>
            <a:lvl4pPr marL="13696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4pPr>
            <a:lvl5pPr marL="18268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5pPr>
          </a:lstStyle>
          <a:p>
            <a:pPr lvl="0" algn="r"/>
            <a:fld id="{DB5A763F-8789-4D13-AC7F-3AC67CECBA5B}" type="slidenum">
              <a:rPr lang="zh-CN" altLang="en-US" sz="1200" b="0"/>
            </a:fld>
            <a:endParaRPr lang="zh-CN" altLang="en-US" sz="12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0" Type="http://schemas.openxmlformats.org/officeDocument/2006/relationships/tags" Target="../tags/tag6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3" Type="http://schemas.openxmlformats.org/officeDocument/2006/relationships/tags" Target="../tags/tag155.xml"/><Relationship Id="rId12" Type="http://schemas.openxmlformats.org/officeDocument/2006/relationships/tags" Target="../tags/tag154.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0" Type="http://schemas.openxmlformats.org/officeDocument/2006/relationships/tags" Target="../tags/tag16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0" Type="http://schemas.openxmlformats.org/officeDocument/2006/relationships/tags" Target="../tags/tag204.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0" Type="http://schemas.openxmlformats.org/officeDocument/2006/relationships/tags" Target="../tags/tag251.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0" Type="http://schemas.openxmlformats.org/officeDocument/2006/relationships/tags" Target="../tags/tag260.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0" Type="http://schemas.openxmlformats.org/officeDocument/2006/relationships/image" Target="../media/image11.sv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tags" Target="../tags/tag282.xml"/><Relationship Id="rId7" Type="http://schemas.openxmlformats.org/officeDocument/2006/relationships/tags" Target="../tags/tag281.x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tags" Target="../tags/tag277.xml"/><Relationship Id="rId2" Type="http://schemas.openxmlformats.org/officeDocument/2006/relationships/tags" Target="../tags/tag276.xml"/><Relationship Id="rId13" Type="http://schemas.openxmlformats.org/officeDocument/2006/relationships/tags" Target="../tags/tag287.xml"/><Relationship Id="rId12" Type="http://schemas.openxmlformats.org/officeDocument/2006/relationships/tags" Target="../tags/tag286.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0" Type="http://schemas.openxmlformats.org/officeDocument/2006/relationships/tags" Target="../tags/tag296.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7" Type="http://schemas.openxmlformats.org/officeDocument/2006/relationships/tags" Target="../tags/tag310.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22.xml"/><Relationship Id="rId7" Type="http://schemas.openxmlformats.org/officeDocument/2006/relationships/tags" Target="../tags/tag321.xml"/><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330.xml"/><Relationship Id="rId8" Type="http://schemas.openxmlformats.org/officeDocument/2006/relationships/tags" Target="../tags/tag329.xml"/><Relationship Id="rId7" Type="http://schemas.openxmlformats.org/officeDocument/2006/relationships/tags" Target="../tags/tag328.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 Id="rId3" Type="http://schemas.openxmlformats.org/officeDocument/2006/relationships/tags" Target="../tags/tag324.xml"/><Relationship Id="rId2" Type="http://schemas.openxmlformats.org/officeDocument/2006/relationships/tags" Target="../tags/tag323.xml"/><Relationship Id="rId10" Type="http://schemas.openxmlformats.org/officeDocument/2006/relationships/tags" Target="../tags/tag331.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345.xml"/><Relationship Id="rId7" Type="http://schemas.openxmlformats.org/officeDocument/2006/relationships/tags" Target="../tags/tag344.xml"/><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5" Type="http://schemas.openxmlformats.org/officeDocument/2006/relationships/tags" Target="../tags/tag354.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361.xml"/><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tags" Target="../tags/tag357.xml"/><Relationship Id="rId3" Type="http://schemas.openxmlformats.org/officeDocument/2006/relationships/tags" Target="../tags/tag356.xml"/><Relationship Id="rId2" Type="http://schemas.openxmlformats.org/officeDocument/2006/relationships/tags" Target="../tags/tag355.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369.xml"/><Relationship Id="rId8" Type="http://schemas.openxmlformats.org/officeDocument/2006/relationships/tags" Target="../tags/tag368.xml"/><Relationship Id="rId7" Type="http://schemas.openxmlformats.org/officeDocument/2006/relationships/tags" Target="../tags/tag367.xml"/><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377.xml"/><Relationship Id="rId8" Type="http://schemas.openxmlformats.org/officeDocument/2006/relationships/tags" Target="../tags/tag376.xml"/><Relationship Id="rId7" Type="http://schemas.openxmlformats.org/officeDocument/2006/relationships/tags" Target="../tags/tag375.xml"/><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0" Type="http://schemas.openxmlformats.org/officeDocument/2006/relationships/tags" Target="../tags/tag378.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386.xml"/><Relationship Id="rId8" Type="http://schemas.openxmlformats.org/officeDocument/2006/relationships/tags" Target="../tags/tag385.xml"/><Relationship Id="rId7" Type="http://schemas.openxmlformats.org/officeDocument/2006/relationships/tags" Target="../tags/tag384.xml"/><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tags" Target="../tags/tag379.xml"/><Relationship Id="rId10" Type="http://schemas.openxmlformats.org/officeDocument/2006/relationships/tags" Target="../tags/tag387.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0" Type="http://schemas.openxmlformats.org/officeDocument/2006/relationships/image" Target="../media/image11.sv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400.xml"/><Relationship Id="rId8" Type="http://schemas.openxmlformats.org/officeDocument/2006/relationships/tags" Target="../tags/tag399.xml"/><Relationship Id="rId7" Type="http://schemas.openxmlformats.org/officeDocument/2006/relationships/tags" Target="../tags/tag398.xml"/><Relationship Id="rId6" Type="http://schemas.openxmlformats.org/officeDocument/2006/relationships/tags" Target="../tags/tag397.xml"/><Relationship Id="rId5" Type="http://schemas.openxmlformats.org/officeDocument/2006/relationships/tags" Target="../tags/tag396.xml"/><Relationship Id="rId4" Type="http://schemas.openxmlformats.org/officeDocument/2006/relationships/tags" Target="../tags/tag395.xml"/><Relationship Id="rId3" Type="http://schemas.openxmlformats.org/officeDocument/2006/relationships/tags" Target="../tags/tag394.xml"/><Relationship Id="rId2" Type="http://schemas.openxmlformats.org/officeDocument/2006/relationships/tags" Target="../tags/tag393.xml"/><Relationship Id="rId11" Type="http://schemas.openxmlformats.org/officeDocument/2006/relationships/tags" Target="../tags/tag402.xml"/><Relationship Id="rId10" Type="http://schemas.openxmlformats.org/officeDocument/2006/relationships/tags" Target="../tags/tag401.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6" Type="http://schemas.openxmlformats.org/officeDocument/2006/relationships/tags" Target="../tags/tag407.xml"/><Relationship Id="rId5" Type="http://schemas.openxmlformats.org/officeDocument/2006/relationships/tags" Target="../tags/tag406.xml"/><Relationship Id="rId4" Type="http://schemas.openxmlformats.org/officeDocument/2006/relationships/tags" Target="../tags/tag405.xml"/><Relationship Id="rId3" Type="http://schemas.openxmlformats.org/officeDocument/2006/relationships/tags" Target="../tags/tag404.xml"/><Relationship Id="rId2" Type="http://schemas.openxmlformats.org/officeDocument/2006/relationships/tags" Target="../tags/tag403.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415.xml"/><Relationship Id="rId8" Type="http://schemas.openxmlformats.org/officeDocument/2006/relationships/tags" Target="../tags/tag414.xml"/><Relationship Id="rId7" Type="http://schemas.openxmlformats.org/officeDocument/2006/relationships/tags" Target="../tags/tag413.x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tags" Target="../tags/tag410.xml"/><Relationship Id="rId3" Type="http://schemas.openxmlformats.org/officeDocument/2006/relationships/tags" Target="../tags/tag409.xml"/><Relationship Id="rId2" Type="http://schemas.openxmlformats.org/officeDocument/2006/relationships/tags" Target="../tags/tag408.xml"/><Relationship Id="rId10" Type="http://schemas.openxmlformats.org/officeDocument/2006/relationships/tags" Target="../tags/tag416.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a:off x="455543" y="2676832"/>
            <a:ext cx="765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10971143" y="2676832"/>
            <a:ext cx="76531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custDataLst>
              <p:tags r:id="rId4"/>
            </p:custDataLst>
          </p:nvPr>
        </p:nvSpPr>
        <p:spPr>
          <a:xfrm>
            <a:off x="1524001" y="2326470"/>
            <a:ext cx="9144000" cy="886397"/>
          </a:xfrm>
        </p:spPr>
        <p:txBody>
          <a:bodyPr tIns="0" bIns="0" anchor="ctr">
            <a:normAutofit/>
          </a:bodyPr>
          <a:lstStyle>
            <a:lvl1pPr algn="ctr">
              <a:defRPr sz="48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5"/>
            </p:custDataLst>
          </p:nvPr>
        </p:nvSpPr>
        <p:spPr>
          <a:xfrm>
            <a:off x="1524001" y="3262934"/>
            <a:ext cx="9144000" cy="965389"/>
          </a:xfrm>
        </p:spPr>
        <p:txBody>
          <a:bodyPr tIns="0">
            <a:normAutofit/>
          </a:bodyPr>
          <a:lstStyle>
            <a:lvl1pPr marL="0" indent="0" algn="ctr">
              <a:buFont typeface="Arial" panose="020B0604020202020204" pitchFamily="34" charset="0"/>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6"/>
            </p:custDataLst>
          </p:nvPr>
        </p:nvSpPr>
        <p:spPr/>
        <p:txBody>
          <a:bodyPr>
            <a:normAutofit/>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custDataLst>
              <p:tags r:id="rId7"/>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8"/>
            </p:custDataLst>
          </p:nvPr>
        </p:nvSpPr>
        <p:spPr/>
        <p:txBody>
          <a:bodyPr>
            <a:normAutofit/>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734844" y="2595880"/>
            <a:ext cx="6039836" cy="798023"/>
          </a:xfrm>
        </p:spPr>
        <p:txBody>
          <a:bodyPr anchor="b" anchorCtr="0">
            <a:normAutofit/>
          </a:bodyPr>
          <a:lstStyle>
            <a:lvl1pPr algn="l">
              <a:defRPr sz="3600" b="1" u="none" strike="noStrike" kern="1200" cap="none" spc="100" normalizeH="0">
                <a:solidFill>
                  <a:schemeClr val="accent1"/>
                </a:solidFill>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4734844" y="3528417"/>
            <a:ext cx="6039837" cy="609604"/>
          </a:xfrm>
        </p:spPr>
        <p:txBody>
          <a:bodyPr>
            <a:normAutofit/>
          </a:bodyPr>
          <a:lstStyle>
            <a:lvl1pPr marL="0" indent="0" algn="l">
              <a:buFont typeface="Arial" panose="020B0604020202020204" pitchFamily="34" charset="0"/>
              <a:buNone/>
              <a:defRPr sz="2400" u="none" strike="noStrike" kern="1200" cap="none" spc="100" normalizeH="0">
                <a:solidFill>
                  <a:schemeClr val="tx1"/>
                </a:solidFill>
                <a:uFillTx/>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92400"/>
            <a:ext cx="10515600" cy="1325563"/>
          </a:xfrm>
        </p:spPr>
        <p:txBody>
          <a:bodyPr anchor="ctr" anchorCtr="0">
            <a:normAutofit/>
          </a:bodyPr>
          <a:lstStyle>
            <a:lvl1pPr>
              <a:defRPr sz="3600"/>
            </a:lvl1pPr>
          </a:lstStyle>
          <a:p>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72200"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9" name="矩形 8"/>
          <p:cNvSpPr/>
          <p:nvPr userDrawn="1">
            <p:custDataLst>
              <p:tags r:id="rId8"/>
            </p:custDataLst>
          </p:nvPr>
        </p:nvSpPr>
        <p:spPr>
          <a:xfrm>
            <a:off x="0" y="888365"/>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92400"/>
            <a:ext cx="10515600" cy="1325563"/>
          </a:xfrm>
        </p:spPr>
        <p:txBody>
          <a:bodyPr anchor="ctr" anchorCtr="0">
            <a:normAutofit/>
          </a:bodyPr>
          <a:lstStyle>
            <a:lvl1pPr>
              <a:defRPr sz="36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615609"/>
            <a:ext cx="5157787" cy="3574054"/>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615609"/>
            <a:ext cx="5183188" cy="3574054"/>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11" name="矩形 10"/>
          <p:cNvSpPr/>
          <p:nvPr userDrawn="1">
            <p:custDataLst>
              <p:tags r:id="rId10"/>
            </p:custDataLst>
          </p:nvPr>
        </p:nvSpPr>
        <p:spPr>
          <a:xfrm>
            <a:off x="0" y="888365"/>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sp>
        <p:nvSpPr>
          <p:cNvPr id="11" name="日期占位符 3"/>
          <p:cNvSpPr>
            <a:spLocks noGrp="1"/>
          </p:cNvSpPr>
          <p:nvPr>
            <p:ph type="dt" sz="half" idx="10"/>
            <p:custDataLst>
              <p:tags r:id="rId2"/>
            </p:custDataLst>
          </p:nvPr>
        </p:nvSpPr>
        <p:spPr>
          <a:xfrm>
            <a:off x="838200" y="6356350"/>
            <a:ext cx="2743200" cy="365125"/>
          </a:xfrm>
        </p:spPr>
        <p:txBody>
          <a:bodyPr/>
          <a:lstStyle/>
          <a:p>
            <a:fld id="{D997B5FA-0921-464F-AAE1-844C04324D75}" type="datetimeFigureOut">
              <a:rPr lang="zh-CN" altLang="en-US" smtClean="0"/>
            </a:fld>
            <a:endParaRPr lang="zh-CN" altLang="en-US" dirty="0"/>
          </a:p>
        </p:txBody>
      </p:sp>
      <p:sp>
        <p:nvSpPr>
          <p:cNvPr id="12" name="页脚占位符 4"/>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13" name="灯片编号占位符 5"/>
          <p:cNvSpPr>
            <a:spLocks noGrp="1"/>
          </p:cNvSpPr>
          <p:nvPr>
            <p:ph type="sldNum" sz="quarter" idx="12"/>
            <p:custDataLst>
              <p:tags r:id="rId4"/>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2" name="标题 1"/>
          <p:cNvSpPr>
            <a:spLocks noGrp="1"/>
          </p:cNvSpPr>
          <p:nvPr>
            <p:ph type="title"/>
            <p:custDataLst>
              <p:tags r:id="rId5"/>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38200" y="756000"/>
            <a:ext cx="4681654" cy="1428161"/>
          </a:xfrm>
        </p:spPr>
        <p:txBody>
          <a:bodyPr anchor="t" anchorCtr="0">
            <a:normAutofit/>
          </a:bodyPr>
          <a:lstStyle>
            <a:lvl1pPr eaLnBrk="1" fontAlgn="auto" latinLnBrk="0" hangingPunct="1">
              <a:lnSpc>
                <a:spcPct val="120000"/>
              </a:lnSpc>
              <a:defRPr sz="3600" b="0" u="none" strike="noStrike" kern="1200" cap="none" spc="100" normalizeH="0">
                <a:solidFill>
                  <a:schemeClr val="tx2"/>
                </a:solidFill>
                <a:uFillTx/>
              </a:defRPr>
            </a:lvl1pPr>
          </a:lstStyle>
          <a:p>
            <a:r>
              <a:rPr lang="zh-CN" altLang="en-US" dirty="0"/>
              <a:t>单击此处编辑标题</a:t>
            </a:r>
            <a:endParaRPr lang="zh-CN" altLang="en-US" dirty="0"/>
          </a:p>
        </p:txBody>
      </p:sp>
      <p:sp>
        <p:nvSpPr>
          <p:cNvPr id="3" name="图片占位符 2"/>
          <p:cNvSpPr>
            <a:spLocks noGrp="1" noChangeAspect="1"/>
          </p:cNvSpPr>
          <p:nvPr>
            <p:ph type="pic" idx="1"/>
            <p:custDataLst>
              <p:tags r:id="rId3"/>
            </p:custDataLst>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38200" y="2313873"/>
            <a:ext cx="4681654" cy="3811588"/>
          </a:xfrm>
        </p:spPr>
        <p:txBody>
          <a:bodyPr>
            <a:normAutofit/>
          </a:bodyPr>
          <a:lstStyle>
            <a:lvl1pPr marL="0" indent="0">
              <a:lnSpc>
                <a:spcPct val="15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
        <p:nvSpPr>
          <p:cNvPr id="9" name="矩形 8"/>
          <p:cNvSpPr/>
          <p:nvPr userDrawn="1">
            <p:custDataLst>
              <p:tags r:id="rId8"/>
            </p:custDataLst>
          </p:nvPr>
        </p:nvSpPr>
        <p:spPr>
          <a:xfrm>
            <a:off x="0" y="910590"/>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custDataLst>
              <p:tags r:id="rId3"/>
            </p:custDataLst>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p:custDataLst>
              <p:tags r:id="rId2"/>
            </p:custDataLst>
          </p:nvPr>
        </p:nvCxnSpPr>
        <p:spPr>
          <a:xfrm>
            <a:off x="3459753" y="2997522"/>
            <a:ext cx="765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3"/>
            </p:custDataLst>
          </p:nvPr>
        </p:nvCxnSpPr>
        <p:spPr>
          <a:xfrm>
            <a:off x="7977333" y="2997522"/>
            <a:ext cx="76531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标题 1"/>
          <p:cNvSpPr>
            <a:spLocks noGrp="1"/>
          </p:cNvSpPr>
          <p:nvPr>
            <p:ph type="ctrTitle" hasCustomPrompt="1"/>
            <p:custDataLst>
              <p:tags r:id="rId4"/>
            </p:custDataLst>
          </p:nvPr>
        </p:nvSpPr>
        <p:spPr>
          <a:xfrm>
            <a:off x="1524000" y="1945827"/>
            <a:ext cx="9144000" cy="1597212"/>
          </a:xfrm>
        </p:spPr>
        <p:txBody>
          <a:bodyPr anchor="b">
            <a:normAutofit/>
          </a:bodyPr>
          <a:lstStyle>
            <a:lvl1pPr algn="ctr">
              <a:defRPr sz="6600"/>
            </a:lvl1pPr>
          </a:lstStyle>
          <a:p>
            <a:r>
              <a:rPr lang="zh-CN" altLang="en-US" dirty="0"/>
              <a:t>编辑标题</a:t>
            </a:r>
            <a:endParaRPr lang="zh-CN" altLang="en-US" dirty="0"/>
          </a:p>
        </p:txBody>
      </p:sp>
      <p:sp>
        <p:nvSpPr>
          <p:cNvPr id="10" name="副标题 2"/>
          <p:cNvSpPr>
            <a:spLocks noGrp="1"/>
          </p:cNvSpPr>
          <p:nvPr>
            <p:ph type="subTitle" idx="1"/>
            <p:custDataLst>
              <p:tags r:id="rId5"/>
            </p:custDataLst>
          </p:nvPr>
        </p:nvSpPr>
        <p:spPr>
          <a:xfrm>
            <a:off x="1524000" y="3595333"/>
            <a:ext cx="9144000" cy="1237127"/>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1" name="日期占位符 3"/>
          <p:cNvSpPr>
            <a:spLocks noGrp="1"/>
          </p:cNvSpPr>
          <p:nvPr>
            <p:ph type="dt" sz="half" idx="10"/>
            <p:custDataLst>
              <p:tags r:id="rId6"/>
            </p:custDataLst>
          </p:nvPr>
        </p:nvSpPr>
        <p:spPr>
          <a:xfrm>
            <a:off x="838200" y="6356350"/>
            <a:ext cx="2743200" cy="365125"/>
          </a:xfrm>
        </p:spPr>
        <p:txBody>
          <a:bodyPr/>
          <a:lstStyle/>
          <a:p>
            <a:fld id="{D997B5FA-0921-464F-AAE1-844C04324D75}" type="datetimeFigureOut">
              <a:rPr lang="zh-CN" altLang="en-US" smtClean="0"/>
            </a:fld>
            <a:endParaRPr lang="zh-CN" altLang="en-US" dirty="0"/>
          </a:p>
        </p:txBody>
      </p:sp>
      <p:sp>
        <p:nvSpPr>
          <p:cNvPr id="12" name="页脚占位符 4"/>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13" name="灯片编号占位符 5"/>
          <p:cNvSpPr>
            <a:spLocks noGrp="1"/>
          </p:cNvSpPr>
          <p:nvPr>
            <p:ph type="sldNum" sz="quarter" idx="12"/>
            <p:custDataLst>
              <p:tags r:id="rId8"/>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0963639" y="5814104"/>
            <a:ext cx="780322" cy="760641"/>
            <a:chOff x="5876925" y="2914650"/>
            <a:chExt cx="1258888" cy="1227137"/>
          </a:xfrm>
        </p:grpSpPr>
        <p:sp>
          <p:nvSpPr>
            <p:cNvPr id="8" name="矩形 7"/>
            <p:cNvSpPr/>
            <p:nvPr userDrawn="1">
              <p:custDataLst>
                <p:tags r:id="rId3"/>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4"/>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6" name="矩形 5"/>
          <p:cNvSpPr/>
          <p:nvPr userDrawn="1">
            <p:custDataLst>
              <p:tags r:id="rId9"/>
            </p:custDataLst>
          </p:nvPr>
        </p:nvSpPr>
        <p:spPr>
          <a:xfrm>
            <a:off x="0" y="910590"/>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734844" y="2595880"/>
            <a:ext cx="6039836" cy="798023"/>
          </a:xfrm>
        </p:spPr>
        <p:txBody>
          <a:bodyPr anchor="b" anchorCtr="0">
            <a:normAutofit/>
          </a:bodyPr>
          <a:lstStyle>
            <a:lvl1pPr algn="l">
              <a:defRPr sz="3600" b="1" u="none" strike="noStrike" kern="1200" cap="none" spc="100" normalizeH="0">
                <a:solidFill>
                  <a:schemeClr val="accent1"/>
                </a:solidFill>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4734844" y="3528417"/>
            <a:ext cx="6039837" cy="609604"/>
          </a:xfrm>
        </p:spPr>
        <p:txBody>
          <a:bodyPr>
            <a:normAutofit/>
          </a:bodyPr>
          <a:lstStyle>
            <a:lvl1pPr marL="0" indent="0" algn="l">
              <a:buFont typeface="Arial" panose="020B0604020202020204" pitchFamily="34" charset="0"/>
              <a:buNone/>
              <a:defRPr sz="2400" u="none" strike="noStrike" kern="1200" cap="none" spc="100" normalizeH="0">
                <a:solidFill>
                  <a:schemeClr val="tx1"/>
                </a:solidFill>
                <a:uFillTx/>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custDataLst>
              <p:tags r:id="rId3"/>
            </p:custDataLst>
          </p:nvPr>
        </p:nvGrpSpPr>
        <p:grpSpPr>
          <a:xfrm>
            <a:off x="10963639" y="5814104"/>
            <a:ext cx="780322" cy="760641"/>
            <a:chOff x="5876925" y="2914650"/>
            <a:chExt cx="1258888" cy="1227137"/>
          </a:xfrm>
        </p:grpSpPr>
        <p:sp>
          <p:nvSpPr>
            <p:cNvPr id="10" name="矩形 9"/>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7272020" y="0"/>
            <a:ext cx="491998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11" name="组合 10"/>
          <p:cNvGrpSpPr/>
          <p:nvPr userDrawn="1">
            <p:custDataLst>
              <p:tags r:id="rId3"/>
            </p:custDataLst>
          </p:nvPr>
        </p:nvGrpSpPr>
        <p:grpSpPr>
          <a:xfrm>
            <a:off x="11063867" y="5814104"/>
            <a:ext cx="780322" cy="760641"/>
            <a:chOff x="5876925" y="2914650"/>
            <a:chExt cx="1258888" cy="1227137"/>
          </a:xfrm>
        </p:grpSpPr>
        <p:sp>
          <p:nvSpPr>
            <p:cNvPr id="12" name="矩形 11"/>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578120" y="21922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83185" y="1101090"/>
            <a:ext cx="6859270" cy="5620385"/>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7369175" y="1101090"/>
            <a:ext cx="4919345" cy="508762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 name="矩形 9"/>
          <p:cNvSpPr/>
          <p:nvPr userDrawn="1">
            <p:custDataLst>
              <p:tags r:id="rId10"/>
            </p:custDataLst>
          </p:nvPr>
        </p:nvSpPr>
        <p:spPr>
          <a:xfrm>
            <a:off x="0" y="219075"/>
            <a:ext cx="577850" cy="551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2" name="组合 11"/>
          <p:cNvGrpSpPr/>
          <p:nvPr userDrawn="1">
            <p:custDataLst>
              <p:tags r:id="rId3"/>
            </p:custDataLst>
          </p:nvPr>
        </p:nvGrpSpPr>
        <p:grpSpPr>
          <a:xfrm>
            <a:off x="10963639" y="5814104"/>
            <a:ext cx="780322" cy="760641"/>
            <a:chOff x="5876925" y="2914650"/>
            <a:chExt cx="1258888" cy="1227137"/>
          </a:xfrm>
        </p:grpSpPr>
        <p:sp>
          <p:nvSpPr>
            <p:cNvPr id="13" name="矩形 12"/>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矩形 10"/>
          <p:cNvSpPr/>
          <p:nvPr userDrawn="1">
            <p:custDataLst>
              <p:tags r:id="rId12"/>
            </p:custDataLst>
          </p:nvPr>
        </p:nvSpPr>
        <p:spPr>
          <a:xfrm>
            <a:off x="0" y="910590"/>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0" name="组合 9"/>
          <p:cNvGrpSpPr/>
          <p:nvPr userDrawn="1">
            <p:custDataLst>
              <p:tags r:id="rId3"/>
            </p:custDataLst>
          </p:nvPr>
        </p:nvGrpSpPr>
        <p:grpSpPr>
          <a:xfrm>
            <a:off x="10963639" y="5814104"/>
            <a:ext cx="780322" cy="760641"/>
            <a:chOff x="5876925" y="2914650"/>
            <a:chExt cx="1258888" cy="1227137"/>
          </a:xfrm>
        </p:grpSpPr>
        <p:sp>
          <p:nvSpPr>
            <p:cNvPr id="11" name="矩形 10"/>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4" name="组合 13"/>
          <p:cNvGrpSpPr/>
          <p:nvPr userDrawn="1">
            <p:custDataLst>
              <p:tags r:id="rId3"/>
            </p:custDataLst>
          </p:nvPr>
        </p:nvGrpSpPr>
        <p:grpSpPr>
          <a:xfrm>
            <a:off x="11353800" y="267039"/>
            <a:ext cx="390161" cy="380321"/>
            <a:chOff x="5876925" y="2914650"/>
            <a:chExt cx="1258888" cy="1227137"/>
          </a:xfrm>
        </p:grpSpPr>
        <p:sp>
          <p:nvSpPr>
            <p:cNvPr id="15" name="矩形 14"/>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userDrawn="1">
            <p:custDataLst>
              <p:tags r:id="rId3"/>
            </p:custDataLst>
          </p:nvPr>
        </p:nvGrpSpPr>
        <p:grpSpPr>
          <a:xfrm>
            <a:off x="10963639" y="5814104"/>
            <a:ext cx="780322" cy="760641"/>
            <a:chOff x="5876925" y="2914650"/>
            <a:chExt cx="1258888" cy="1227137"/>
          </a:xfrm>
        </p:grpSpPr>
        <p:sp>
          <p:nvSpPr>
            <p:cNvPr id="9" name="矩形 8"/>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a:off x="455543" y="2676832"/>
            <a:ext cx="765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10971143" y="2676832"/>
            <a:ext cx="76531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custDataLst>
              <p:tags r:id="rId4"/>
            </p:custDataLst>
          </p:nvPr>
        </p:nvSpPr>
        <p:spPr>
          <a:xfrm>
            <a:off x="1524001" y="2326470"/>
            <a:ext cx="9144000" cy="886397"/>
          </a:xfrm>
        </p:spPr>
        <p:txBody>
          <a:bodyPr tIns="0" bIns="0" anchor="ctr">
            <a:normAutofit/>
          </a:bodyPr>
          <a:lstStyle>
            <a:lvl1pPr algn="ctr">
              <a:defRPr sz="48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5"/>
            </p:custDataLst>
          </p:nvPr>
        </p:nvSpPr>
        <p:spPr>
          <a:xfrm>
            <a:off x="1524001" y="3262934"/>
            <a:ext cx="9144000" cy="965389"/>
          </a:xfrm>
        </p:spPr>
        <p:txBody>
          <a:bodyPr tIns="0">
            <a:normAutofit/>
          </a:bodyPr>
          <a:lstStyle>
            <a:lvl1pPr marL="0" indent="0" algn="ctr">
              <a:buFont typeface="Arial" panose="020B0604020202020204" pitchFamily="34" charset="0"/>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6"/>
            </p:custDataLst>
          </p:nvPr>
        </p:nvSpPr>
        <p:spPr>
          <a:xfrm>
            <a:off x="838200" y="6356350"/>
            <a:ext cx="2743200" cy="365125"/>
          </a:xfrm>
        </p:spPr>
        <p:txBody>
          <a:bodyPr>
            <a:normAutofit/>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custDataLst>
              <p:tags r:id="rId7"/>
            </p:custDataLst>
          </p:nvPr>
        </p:nvSpPr>
        <p:spPr>
          <a:xfrm>
            <a:off x="4038600" y="6356350"/>
            <a:ext cx="4114800" cy="365125"/>
          </a:xfrm>
        </p:spPr>
        <p:txBody>
          <a:bodyPr>
            <a:normAutofit/>
          </a:bodyPr>
          <a:lstStyle/>
          <a:p>
            <a:endParaRPr lang="zh-CN" altLang="en-US" dirty="0"/>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normAutofit/>
          </a:bodyPr>
          <a:lstStyle/>
          <a:p>
            <a:fld id="{565CE74E-AB26-4998-AD42-012C4C1AD076}"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92400"/>
            <a:ext cx="10515600" cy="1325563"/>
          </a:xfrm>
        </p:spPr>
        <p:txBody>
          <a:bodyPr anchor="ctr" anchorCtr="0">
            <a:normAutofit/>
          </a:bodyPr>
          <a:lstStyle>
            <a:lvl1pPr>
              <a:defRPr sz="3600">
                <a:solidFill>
                  <a:schemeClr val="accent1"/>
                </a:solidFill>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a:xfrm>
            <a:off x="838200" y="1825625"/>
            <a:ext cx="10515600" cy="4351338"/>
          </a:xfrm>
        </p:spPr>
        <p:txBody>
          <a:bodyPr/>
          <a:lstStyle>
            <a:lvl1pPr>
              <a:lnSpc>
                <a:spcPct val="150000"/>
              </a:lnSpc>
              <a:defRPr sz="2400"/>
            </a:lvl1pPr>
            <a:lvl2pPr>
              <a:lnSpc>
                <a:spcPct val="150000"/>
              </a:lnSpc>
              <a:defRPr sz="2000"/>
            </a:lvl2pPr>
            <a:lvl3pPr>
              <a:lnSpc>
                <a:spcPct val="150000"/>
              </a:lnSpc>
              <a:defRPr sz="1800"/>
            </a:lvl3pPr>
            <a:lvl4pPr>
              <a:lnSpc>
                <a:spcPct val="150000"/>
              </a:lnSpc>
              <a:defRPr sz="1800"/>
            </a:lvl4pPr>
            <a:lvl5pPr>
              <a:lnSpc>
                <a:spcPct val="150000"/>
              </a:lnSpc>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838200" y="6356350"/>
            <a:ext cx="2743200" cy="365125"/>
          </a:xfrm>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5"/>
            </p:custDataLst>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custDataLst>
              <p:tags r:id="rId6"/>
            </p:custDataLst>
          </p:nvPr>
        </p:nvSpPr>
        <p:spPr>
          <a:xfrm>
            <a:off x="8610600" y="6356350"/>
            <a:ext cx="2743200" cy="365125"/>
          </a:xfrm>
        </p:spPr>
        <p:txBody>
          <a:bodyPr/>
          <a:lstStyle/>
          <a:p>
            <a:fld id="{49AE70B2-8BF9-45C0-BB95-33D1B9D3A854}" type="slidenum">
              <a:rPr lang="zh-CN" altLang="en-US" smtClean="0"/>
            </a:fld>
            <a:endParaRPr lang="zh-CN" altLang="en-US"/>
          </a:p>
        </p:txBody>
      </p:sp>
      <p:sp>
        <p:nvSpPr>
          <p:cNvPr id="7" name="矩形 6"/>
          <p:cNvSpPr/>
          <p:nvPr>
            <p:custDataLst>
              <p:tags r:id="rId7"/>
            </p:custDataLst>
          </p:nvPr>
        </p:nvSpPr>
        <p:spPr>
          <a:xfrm>
            <a:off x="0" y="888365"/>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734844" y="2595880"/>
            <a:ext cx="6039836" cy="798023"/>
          </a:xfrm>
        </p:spPr>
        <p:txBody>
          <a:bodyPr anchor="b" anchorCtr="0">
            <a:normAutofit/>
          </a:bodyPr>
          <a:lstStyle>
            <a:lvl1pPr algn="l">
              <a:defRPr sz="3600" b="1" u="none" strike="noStrike" kern="1200" cap="none" spc="100" normalizeH="0">
                <a:solidFill>
                  <a:schemeClr val="accent1"/>
                </a:solidFill>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4734844" y="3528417"/>
            <a:ext cx="6039837" cy="609604"/>
          </a:xfrm>
        </p:spPr>
        <p:txBody>
          <a:bodyPr>
            <a:normAutofit/>
          </a:bodyPr>
          <a:lstStyle>
            <a:lvl1pPr marL="0" indent="0" algn="l">
              <a:buFont typeface="Arial" panose="020B0604020202020204" pitchFamily="34" charset="0"/>
              <a:buNone/>
              <a:defRPr sz="2400" u="none" strike="noStrike" kern="1200" cap="none" spc="100" normalizeH="0">
                <a:solidFill>
                  <a:schemeClr val="tx1"/>
                </a:solidFill>
                <a:uFillTx/>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92400"/>
            <a:ext cx="10515600" cy="1325563"/>
          </a:xfrm>
        </p:spPr>
        <p:txBody>
          <a:bodyPr anchor="ctr" anchorCtr="0">
            <a:normAutofit/>
          </a:bodyPr>
          <a:lstStyle>
            <a:lvl1pPr>
              <a:defRPr sz="3600"/>
            </a:lvl1pPr>
          </a:lstStyle>
          <a:p>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72200"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p:spPr>
        <p:txBody>
          <a:bodyPr/>
          <a:lstStyle/>
          <a:p>
            <a:fld id="{49AE70B2-8BF9-45C0-BB95-33D1B9D3A854}" type="slidenum">
              <a:rPr lang="zh-CN" altLang="en-US" smtClean="0"/>
            </a:fld>
            <a:endParaRPr lang="zh-CN" altLang="en-US"/>
          </a:p>
        </p:txBody>
      </p:sp>
      <p:sp>
        <p:nvSpPr>
          <p:cNvPr id="9" name="矩形 8"/>
          <p:cNvSpPr/>
          <p:nvPr userDrawn="1">
            <p:custDataLst>
              <p:tags r:id="rId8"/>
            </p:custDataLst>
          </p:nvPr>
        </p:nvSpPr>
        <p:spPr>
          <a:xfrm>
            <a:off x="0" y="888365"/>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92400"/>
            <a:ext cx="10515600" cy="1325563"/>
          </a:xfrm>
        </p:spPr>
        <p:txBody>
          <a:bodyPr anchor="ctr" anchorCtr="0">
            <a:normAutofit/>
          </a:bodyPr>
          <a:lstStyle>
            <a:lvl1pPr>
              <a:defRPr sz="36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615609"/>
            <a:ext cx="5157787" cy="3574054"/>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615609"/>
            <a:ext cx="5183188" cy="3574054"/>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p:spPr>
        <p:txBody>
          <a:bodyPr/>
          <a:lstStyle/>
          <a:p>
            <a:fld id="{49AE70B2-8BF9-45C0-BB95-33D1B9D3A854}" type="slidenum">
              <a:rPr lang="zh-CN" altLang="en-US" smtClean="0"/>
            </a:fld>
            <a:endParaRPr lang="zh-CN" altLang="en-US"/>
          </a:p>
        </p:txBody>
      </p:sp>
      <p:sp>
        <p:nvSpPr>
          <p:cNvPr id="11" name="矩形 10"/>
          <p:cNvSpPr/>
          <p:nvPr userDrawn="1">
            <p:custDataLst>
              <p:tags r:id="rId10"/>
            </p:custDataLst>
          </p:nvPr>
        </p:nvSpPr>
        <p:spPr>
          <a:xfrm>
            <a:off x="0" y="888365"/>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1" name="日期占位符 3"/>
          <p:cNvSpPr>
            <a:spLocks noGrp="1"/>
          </p:cNvSpPr>
          <p:nvPr>
            <p:ph type="dt" sz="half" idx="10"/>
            <p:custDataLst>
              <p:tags r:id="rId2"/>
            </p:custDataLst>
          </p:nvPr>
        </p:nvSpPr>
        <p:spPr>
          <a:xfrm>
            <a:off x="838200" y="6356350"/>
            <a:ext cx="2743200" cy="365125"/>
          </a:xfrm>
        </p:spPr>
        <p:txBody>
          <a:bodyPr/>
          <a:lstStyle/>
          <a:p>
            <a:fld id="{D997B5FA-0921-464F-AAE1-844C04324D75}" type="datetimeFigureOut">
              <a:rPr lang="zh-CN" altLang="en-US" smtClean="0"/>
            </a:fld>
            <a:endParaRPr lang="zh-CN" altLang="en-US" dirty="0"/>
          </a:p>
        </p:txBody>
      </p:sp>
      <p:sp>
        <p:nvSpPr>
          <p:cNvPr id="12" name="页脚占位符 4"/>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13" name="灯片编号占位符 5"/>
          <p:cNvSpPr>
            <a:spLocks noGrp="1"/>
          </p:cNvSpPr>
          <p:nvPr>
            <p:ph type="sldNum" sz="quarter" idx="12"/>
            <p:custDataLst>
              <p:tags r:id="rId4"/>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2" name="标题 1"/>
          <p:cNvSpPr>
            <a:spLocks noGrp="1"/>
          </p:cNvSpPr>
          <p:nvPr>
            <p:ph type="title"/>
            <p:custDataLst>
              <p:tags r:id="rId5"/>
            </p:custDataLst>
          </p:nvPr>
        </p:nvSpPr>
        <p:spPr>
          <a:xfrm>
            <a:off x="838200" y="365125"/>
            <a:ext cx="10515600" cy="1325563"/>
          </a:xfrm>
        </p:spPr>
        <p:txBody>
          <a:bodyPr/>
          <a:lstStyle/>
          <a:p>
            <a:r>
              <a:rPr lang="zh-CN" altLang="en-US"/>
              <a:t>单击此处编辑母版标题样式</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38200" y="756000"/>
            <a:ext cx="4681654" cy="1428161"/>
          </a:xfrm>
        </p:spPr>
        <p:txBody>
          <a:bodyPr anchor="t" anchorCtr="0">
            <a:normAutofit/>
          </a:bodyPr>
          <a:lstStyle>
            <a:lvl1pPr eaLnBrk="1" fontAlgn="auto" latinLnBrk="0" hangingPunct="1">
              <a:lnSpc>
                <a:spcPct val="120000"/>
              </a:lnSpc>
              <a:defRPr sz="3600" b="0" u="none" strike="noStrike" kern="1200" cap="none" spc="100" normalizeH="0">
                <a:solidFill>
                  <a:schemeClr val="tx2"/>
                </a:solidFill>
                <a:uFillTx/>
              </a:defRPr>
            </a:lvl1pPr>
          </a:lstStyle>
          <a:p>
            <a:r>
              <a:rPr lang="zh-CN" altLang="en-US" dirty="0"/>
              <a:t>单击此处编辑标题</a:t>
            </a:r>
            <a:endParaRPr lang="zh-CN" altLang="en-US" dirty="0"/>
          </a:p>
        </p:txBody>
      </p:sp>
      <p:sp>
        <p:nvSpPr>
          <p:cNvPr id="3" name="图片占位符 2"/>
          <p:cNvSpPr>
            <a:spLocks noGrp="1" noChangeAspect="1"/>
          </p:cNvSpPr>
          <p:nvPr>
            <p:ph type="pic" idx="1"/>
            <p:custDataLst>
              <p:tags r:id="rId3"/>
            </p:custDataLst>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38200" y="2313873"/>
            <a:ext cx="4681654" cy="3811588"/>
          </a:xfrm>
        </p:spPr>
        <p:txBody>
          <a:bodyPr>
            <a:normAutofit/>
          </a:bodyPr>
          <a:lstStyle>
            <a:lvl1pPr marL="0" indent="0">
              <a:lnSpc>
                <a:spcPct val="15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a:xfrm>
            <a:off x="838200" y="6356350"/>
            <a:ext cx="2743200" cy="365125"/>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custDataLst>
              <p:tags r:id="rId7"/>
            </p:custDataLst>
          </p:nvPr>
        </p:nvSpPr>
        <p:spPr>
          <a:xfrm>
            <a:off x="8610600" y="6356350"/>
            <a:ext cx="2743200" cy="365125"/>
          </a:xfrm>
        </p:spPr>
        <p:txBody>
          <a:bodyPr/>
          <a:lstStyle/>
          <a:p>
            <a:fld id="{FABC47A4-756D-490B-A52F-7D9E2C9FC05F}" type="slidenum">
              <a:rPr lang="zh-CN" altLang="en-US" smtClean="0"/>
            </a:fld>
            <a:endParaRPr lang="zh-CN" altLang="en-US"/>
          </a:p>
        </p:txBody>
      </p:sp>
      <p:sp>
        <p:nvSpPr>
          <p:cNvPr id="9" name="矩形 8"/>
          <p:cNvSpPr/>
          <p:nvPr userDrawn="1">
            <p:custDataLst>
              <p:tags r:id="rId8"/>
            </p:custDataLst>
          </p:nvPr>
        </p:nvSpPr>
        <p:spPr>
          <a:xfrm>
            <a:off x="0" y="910590"/>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custDataLst>
              <p:tags r:id="rId3"/>
            </p:custDataLst>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56350"/>
            <a:ext cx="2743200" cy="365125"/>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cxnSp>
        <p:nvCxnSpPr>
          <p:cNvPr id="8" name="直接连接符 7"/>
          <p:cNvCxnSpPr/>
          <p:nvPr>
            <p:custDataLst>
              <p:tags r:id="rId2"/>
            </p:custDataLst>
          </p:nvPr>
        </p:nvCxnSpPr>
        <p:spPr>
          <a:xfrm>
            <a:off x="3459753" y="2997522"/>
            <a:ext cx="765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3"/>
            </p:custDataLst>
          </p:nvPr>
        </p:nvCxnSpPr>
        <p:spPr>
          <a:xfrm>
            <a:off x="7977333" y="2997522"/>
            <a:ext cx="76531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标题 1"/>
          <p:cNvSpPr>
            <a:spLocks noGrp="1"/>
          </p:cNvSpPr>
          <p:nvPr>
            <p:ph type="ctrTitle" hasCustomPrompt="1"/>
            <p:custDataLst>
              <p:tags r:id="rId4"/>
            </p:custDataLst>
          </p:nvPr>
        </p:nvSpPr>
        <p:spPr>
          <a:xfrm>
            <a:off x="1524000" y="1945827"/>
            <a:ext cx="9144000" cy="1597212"/>
          </a:xfrm>
        </p:spPr>
        <p:txBody>
          <a:bodyPr anchor="b">
            <a:normAutofit/>
          </a:bodyPr>
          <a:lstStyle>
            <a:lvl1pPr algn="ctr">
              <a:defRPr sz="6600"/>
            </a:lvl1pPr>
          </a:lstStyle>
          <a:p>
            <a:r>
              <a:rPr lang="zh-CN" altLang="en-US" dirty="0"/>
              <a:t>编辑标题</a:t>
            </a:r>
            <a:endParaRPr lang="zh-CN" altLang="en-US" dirty="0"/>
          </a:p>
        </p:txBody>
      </p:sp>
      <p:sp>
        <p:nvSpPr>
          <p:cNvPr id="10" name="副标题 2"/>
          <p:cNvSpPr>
            <a:spLocks noGrp="1"/>
          </p:cNvSpPr>
          <p:nvPr>
            <p:ph type="subTitle" idx="1"/>
            <p:custDataLst>
              <p:tags r:id="rId5"/>
            </p:custDataLst>
          </p:nvPr>
        </p:nvSpPr>
        <p:spPr>
          <a:xfrm>
            <a:off x="1524000" y="3595333"/>
            <a:ext cx="9144000" cy="1237127"/>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1" name="日期占位符 3"/>
          <p:cNvSpPr>
            <a:spLocks noGrp="1"/>
          </p:cNvSpPr>
          <p:nvPr>
            <p:ph type="dt" sz="half" idx="10"/>
            <p:custDataLst>
              <p:tags r:id="rId6"/>
            </p:custDataLst>
          </p:nvPr>
        </p:nvSpPr>
        <p:spPr>
          <a:xfrm>
            <a:off x="838200" y="6356350"/>
            <a:ext cx="2743200" cy="365125"/>
          </a:xfrm>
        </p:spPr>
        <p:txBody>
          <a:bodyPr/>
          <a:lstStyle/>
          <a:p>
            <a:fld id="{D997B5FA-0921-464F-AAE1-844C04324D75}" type="datetimeFigureOut">
              <a:rPr lang="zh-CN" altLang="en-US" smtClean="0"/>
            </a:fld>
            <a:endParaRPr lang="zh-CN" altLang="en-US" dirty="0"/>
          </a:p>
        </p:txBody>
      </p:sp>
      <p:sp>
        <p:nvSpPr>
          <p:cNvPr id="12" name="页脚占位符 4"/>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13" name="灯片编号占位符 5"/>
          <p:cNvSpPr>
            <a:spLocks noGrp="1"/>
          </p:cNvSpPr>
          <p:nvPr>
            <p:ph type="sldNum" sz="quarter" idx="12"/>
            <p:custDataLst>
              <p:tags r:id="rId8"/>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0963639" y="5814104"/>
            <a:ext cx="780322" cy="760641"/>
            <a:chOff x="5876925" y="2914650"/>
            <a:chExt cx="1258888" cy="1227137"/>
          </a:xfrm>
        </p:grpSpPr>
        <p:sp>
          <p:nvSpPr>
            <p:cNvPr id="8" name="矩形 7"/>
            <p:cNvSpPr/>
            <p:nvPr userDrawn="1">
              <p:custDataLst>
                <p:tags r:id="rId3"/>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4"/>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838200" y="365125"/>
            <a:ext cx="10515600" cy="1325563"/>
          </a:xfrm>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p:spPr>
        <p:txBody>
          <a:bodyPr/>
          <a:lstStyle/>
          <a:p>
            <a:endParaRPr lang="zh-CN" altLang="en-US" dirty="0"/>
          </a:p>
        </p:txBody>
      </p:sp>
      <p:sp>
        <p:nvSpPr>
          <p:cNvPr id="5" name="灯片编号占位符 4"/>
          <p:cNvSpPr>
            <a:spLocks noGrp="1"/>
          </p:cNvSpPr>
          <p:nvPr>
            <p:ph type="sldNum" sz="quarter" idx="12"/>
            <p:custDataLst>
              <p:tags r:id="rId8"/>
            </p:custDataLst>
          </p:nvPr>
        </p:nvSpPr>
        <p:spPr>
          <a:xfrm>
            <a:off x="8610600" y="6356350"/>
            <a:ext cx="2743200" cy="365125"/>
          </a:xfrm>
        </p:spPr>
        <p:txBody>
          <a:bodyPr/>
          <a:lstStyle/>
          <a:p>
            <a:fld id="{49AE70B2-8BF9-45C0-BB95-33D1B9D3A854}" type="slidenum">
              <a:rPr lang="zh-CN" altLang="en-US" smtClean="0"/>
            </a:fld>
            <a:endParaRPr lang="zh-CN" altLang="en-US" dirty="0"/>
          </a:p>
        </p:txBody>
      </p:sp>
      <p:sp>
        <p:nvSpPr>
          <p:cNvPr id="6" name="矩形 5"/>
          <p:cNvSpPr/>
          <p:nvPr userDrawn="1">
            <p:custDataLst>
              <p:tags r:id="rId9"/>
            </p:custDataLst>
          </p:nvPr>
        </p:nvSpPr>
        <p:spPr>
          <a:xfrm>
            <a:off x="0" y="910590"/>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custDataLst>
              <p:tags r:id="rId3"/>
            </p:custDataLst>
          </p:nvPr>
        </p:nvGrpSpPr>
        <p:grpSpPr>
          <a:xfrm>
            <a:off x="10963639" y="5814104"/>
            <a:ext cx="780322" cy="760641"/>
            <a:chOff x="5876925" y="2914650"/>
            <a:chExt cx="1258888" cy="1227137"/>
          </a:xfrm>
        </p:grpSpPr>
        <p:sp>
          <p:nvSpPr>
            <p:cNvPr id="10" name="矩形 9"/>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038600" y="6356350"/>
            <a:ext cx="4114800" cy="365125"/>
          </a:xfrm>
        </p:spPr>
        <p:txBody>
          <a:bodyPr/>
          <a:lstStyle/>
          <a:p>
            <a:endParaRPr lang="zh-CN" altLang="en-US" dirty="0"/>
          </a:p>
        </p:txBody>
      </p:sp>
      <p:sp>
        <p:nvSpPr>
          <p:cNvPr id="5" name="灯片编号占位符 4"/>
          <p:cNvSpPr>
            <a:spLocks noGrp="1"/>
          </p:cNvSpPr>
          <p:nvPr>
            <p:ph type="sldNum" sz="quarter" idx="12"/>
            <p:custDataLst>
              <p:tags r:id="rId10"/>
            </p:custDataLst>
          </p:nvPr>
        </p:nvSpPr>
        <p:spPr>
          <a:xfrm>
            <a:off x="8610600" y="6356350"/>
            <a:ext cx="2743200" cy="365125"/>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7272020" y="0"/>
            <a:ext cx="491998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11" name="组合 10"/>
          <p:cNvGrpSpPr/>
          <p:nvPr userDrawn="1">
            <p:custDataLst>
              <p:tags r:id="rId3"/>
            </p:custDataLst>
          </p:nvPr>
        </p:nvGrpSpPr>
        <p:grpSpPr>
          <a:xfrm>
            <a:off x="11063867" y="5814104"/>
            <a:ext cx="780322" cy="760641"/>
            <a:chOff x="5876925" y="2914650"/>
            <a:chExt cx="1258888" cy="1227137"/>
          </a:xfrm>
        </p:grpSpPr>
        <p:sp>
          <p:nvSpPr>
            <p:cNvPr id="12" name="矩形 11"/>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578120" y="21922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5" name="灯片编号占位符 4"/>
          <p:cNvSpPr>
            <a:spLocks noGrp="1"/>
          </p:cNvSpPr>
          <p:nvPr>
            <p:ph type="sldNum" sz="quarter" idx="12"/>
            <p:custDataLst>
              <p:tags r:id="rId7"/>
            </p:custDataLst>
          </p:nvPr>
        </p:nvSpPr>
        <p:spPr>
          <a:xfrm>
            <a:off x="8610600" y="6356350"/>
            <a:ext cx="2743200" cy="365125"/>
          </a:xfrm>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83185" y="1101090"/>
            <a:ext cx="6859270" cy="5620385"/>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7369175" y="1101090"/>
            <a:ext cx="4919345" cy="508762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 name="矩形 9"/>
          <p:cNvSpPr/>
          <p:nvPr userDrawn="1">
            <p:custDataLst>
              <p:tags r:id="rId10"/>
            </p:custDataLst>
          </p:nvPr>
        </p:nvSpPr>
        <p:spPr>
          <a:xfrm>
            <a:off x="0" y="219075"/>
            <a:ext cx="577850" cy="551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p:custDataLst>
              <p:tags r:id="rId2"/>
            </p:custDataLst>
          </p:nvPr>
        </p:nvCxnSpPr>
        <p:spPr>
          <a:xfrm>
            <a:off x="3459753" y="2997522"/>
            <a:ext cx="765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3"/>
            </p:custDataLst>
          </p:nvPr>
        </p:nvCxnSpPr>
        <p:spPr>
          <a:xfrm>
            <a:off x="7977333" y="2997522"/>
            <a:ext cx="76531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标题 1"/>
          <p:cNvSpPr>
            <a:spLocks noGrp="1"/>
          </p:cNvSpPr>
          <p:nvPr>
            <p:ph type="ctrTitle" hasCustomPrompt="1"/>
            <p:custDataLst>
              <p:tags r:id="rId4"/>
            </p:custDataLst>
          </p:nvPr>
        </p:nvSpPr>
        <p:spPr>
          <a:xfrm>
            <a:off x="1524000" y="1945827"/>
            <a:ext cx="9144000" cy="1597212"/>
          </a:xfrm>
        </p:spPr>
        <p:txBody>
          <a:bodyPr anchor="b">
            <a:normAutofit/>
          </a:bodyPr>
          <a:lstStyle>
            <a:lvl1pPr algn="ctr">
              <a:defRPr sz="6600"/>
            </a:lvl1pPr>
          </a:lstStyle>
          <a:p>
            <a:r>
              <a:rPr lang="zh-CN" altLang="en-US" dirty="0"/>
              <a:t>编辑标题</a:t>
            </a:r>
            <a:endParaRPr lang="zh-CN" altLang="en-US" dirty="0"/>
          </a:p>
        </p:txBody>
      </p:sp>
      <p:sp>
        <p:nvSpPr>
          <p:cNvPr id="10" name="副标题 2"/>
          <p:cNvSpPr>
            <a:spLocks noGrp="1"/>
          </p:cNvSpPr>
          <p:nvPr>
            <p:ph type="subTitle" idx="1"/>
            <p:custDataLst>
              <p:tags r:id="rId5"/>
            </p:custDataLst>
          </p:nvPr>
        </p:nvSpPr>
        <p:spPr>
          <a:xfrm>
            <a:off x="1524000" y="3595333"/>
            <a:ext cx="9144000" cy="1237127"/>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1" name="日期占位符 3"/>
          <p:cNvSpPr>
            <a:spLocks noGrp="1"/>
          </p:cNvSpPr>
          <p:nvPr>
            <p:ph type="dt" sz="half" idx="10"/>
            <p:custDataLst>
              <p:tags r:id="rId6"/>
            </p:custDataLst>
          </p:nvPr>
        </p:nvSpPr>
        <p:spPr>
          <a:xfrm>
            <a:off x="838200" y="6356350"/>
            <a:ext cx="2743200" cy="365125"/>
          </a:xfrm>
        </p:spPr>
        <p:txBody>
          <a:bodyPr/>
          <a:lstStyle/>
          <a:p>
            <a:fld id="{D997B5FA-0921-464F-AAE1-844C04324D75}" type="datetimeFigureOut">
              <a:rPr lang="zh-CN" altLang="en-US" smtClean="0"/>
            </a:fld>
            <a:endParaRPr lang="zh-CN" altLang="en-US" dirty="0"/>
          </a:p>
        </p:txBody>
      </p:sp>
      <p:sp>
        <p:nvSpPr>
          <p:cNvPr id="12" name="页脚占位符 4"/>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13" name="灯片编号占位符 5"/>
          <p:cNvSpPr>
            <a:spLocks noGrp="1"/>
          </p:cNvSpPr>
          <p:nvPr>
            <p:ph type="sldNum" sz="quarter" idx="12"/>
            <p:custDataLst>
              <p:tags r:id="rId8"/>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3335"/>
            <a:ext cx="12192000" cy="348297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6" name="内容占位符 5"/>
          <p:cNvSpPr>
            <a:spLocks noGrp="1"/>
          </p:cNvSpPr>
          <p:nvPr>
            <p:ph sz="quarter" idx="13" hasCustomPrompt="1"/>
            <p:custDataLst>
              <p:tags r:id="rId3"/>
            </p:custDataLst>
          </p:nvPr>
        </p:nvSpPr>
        <p:spPr>
          <a:xfrm>
            <a:off x="2046605" y="1935480"/>
            <a:ext cx="2781300" cy="765810"/>
          </a:xfrm>
        </p:spPr>
        <p:txBody>
          <a:bodyPr/>
          <a:lstStyle>
            <a:lvl2pPr marL="457200" indent="0">
              <a:buNone/>
              <a:defRPr/>
            </a:lvl2pPr>
          </a:lstStyle>
          <a:p>
            <a:pPr lvl="0"/>
            <a:r>
              <a:rPr lang="zh-CN" altLang="en-US" dirty="0"/>
              <a:t>单击此处编辑母版文本样</a:t>
            </a:r>
            <a:endParaRPr lang="zh-CN" altLang="en-US" dirty="0"/>
          </a:p>
        </p:txBody>
      </p:sp>
      <p:sp>
        <p:nvSpPr>
          <p:cNvPr id="8" name="内容占位符 7"/>
          <p:cNvSpPr>
            <a:spLocks noGrp="1"/>
          </p:cNvSpPr>
          <p:nvPr>
            <p:ph sz="quarter" idx="23" hasCustomPrompt="1"/>
            <p:custDataLst>
              <p:tags r:id="rId4"/>
            </p:custDataLst>
          </p:nvPr>
        </p:nvSpPr>
        <p:spPr>
          <a:xfrm>
            <a:off x="7041515" y="1935480"/>
            <a:ext cx="2781300" cy="765810"/>
          </a:xfrm>
        </p:spPr>
        <p:txBody>
          <a:bodyPr/>
          <a:lstStyle>
            <a:lvl2pPr marL="457200" indent="0">
              <a:buNone/>
              <a:defRPr/>
            </a:lvl2pPr>
          </a:lstStyle>
          <a:p>
            <a:pPr lvl="0"/>
            <a:r>
              <a:rPr lang="zh-CN" altLang="en-US" dirty="0"/>
              <a:t>单击此处编辑母版文本样</a:t>
            </a:r>
            <a:endParaRPr lang="zh-CN" altLang="en-US" dirty="0"/>
          </a:p>
        </p:txBody>
      </p:sp>
      <p:sp>
        <p:nvSpPr>
          <p:cNvPr id="15" name="内容占位符 14"/>
          <p:cNvSpPr>
            <a:spLocks noGrp="1"/>
          </p:cNvSpPr>
          <p:nvPr>
            <p:ph sz="quarter" idx="14" hasCustomPrompt="1"/>
            <p:custDataLst>
              <p:tags r:id="rId5"/>
            </p:custDataLst>
          </p:nvPr>
        </p:nvSpPr>
        <p:spPr>
          <a:xfrm>
            <a:off x="2046605" y="4298315"/>
            <a:ext cx="2781300" cy="765810"/>
          </a:xfrm>
        </p:spPr>
        <p:txBody>
          <a:bodyPr/>
          <a:lstStyle>
            <a:lvl2pPr marL="457200" indent="0">
              <a:buNone/>
              <a:defRPr/>
            </a:lvl2pPr>
          </a:lstStyle>
          <a:p>
            <a:pPr lvl="0"/>
            <a:r>
              <a:rPr lang="zh-CN" altLang="en-US" dirty="0"/>
              <a:t>单击此处编辑母版文本样</a:t>
            </a:r>
            <a:endParaRPr lang="zh-CN" altLang="en-US" dirty="0"/>
          </a:p>
        </p:txBody>
      </p:sp>
      <p:sp>
        <p:nvSpPr>
          <p:cNvPr id="16" name="内容占位符 15"/>
          <p:cNvSpPr>
            <a:spLocks noGrp="1"/>
          </p:cNvSpPr>
          <p:nvPr>
            <p:ph sz="quarter" idx="15" hasCustomPrompt="1"/>
            <p:custDataLst>
              <p:tags r:id="rId6"/>
            </p:custDataLst>
          </p:nvPr>
        </p:nvSpPr>
        <p:spPr>
          <a:xfrm>
            <a:off x="7041515" y="4217670"/>
            <a:ext cx="2781300" cy="765810"/>
          </a:xfrm>
        </p:spPr>
        <p:txBody>
          <a:bodyPr/>
          <a:lstStyle>
            <a:lvl2pPr marL="457200" indent="0">
              <a:buNone/>
              <a:defRPr/>
            </a:lvl2pPr>
          </a:lstStyle>
          <a:p>
            <a:pPr lvl="0"/>
            <a:r>
              <a:rPr lang="zh-CN" altLang="en-US" dirty="0"/>
              <a:t>单击此处编辑母版文本样</a:t>
            </a:r>
            <a:endParaRPr lang="zh-CN" altLang="en-US" dirty="0"/>
          </a:p>
        </p:txBody>
      </p:sp>
      <p:pic>
        <p:nvPicPr>
          <p:cNvPr id="17" name="图片 16" descr="3b31393934363530343bcff2c9cfbcfdcdb7"/>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5400000">
            <a:off x="5410835" y="1935480"/>
            <a:ext cx="914400" cy="914400"/>
          </a:xfrm>
          <a:prstGeom prst="rect">
            <a:avLst/>
          </a:prstGeom>
        </p:spPr>
      </p:pic>
      <p:pic>
        <p:nvPicPr>
          <p:cNvPr id="18" name="图片 17" descr="3b31393934363530343bcff2c9cfbcfdcdb7"/>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rot="5400000">
            <a:off x="5384165" y="4224020"/>
            <a:ext cx="914400" cy="914400"/>
          </a:xfrm>
          <a:prstGeom prst="rect">
            <a:avLst/>
          </a:prstGeom>
          <a:effectLst>
            <a:glow rad="88900">
              <a:schemeClr val="accent2">
                <a:satMod val="175000"/>
                <a:alpha val="40000"/>
              </a:schemeClr>
            </a:glow>
            <a:outerShdw blurRad="50800" dist="38100" dir="16200000" rotWithShape="0">
              <a:prstClr val="black">
                <a:alpha val="40000"/>
              </a:prstClr>
            </a:outerShdw>
            <a:softEdge rad="12700"/>
          </a:effectLst>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0" name="组合 9"/>
          <p:cNvGrpSpPr/>
          <p:nvPr userDrawn="1">
            <p:custDataLst>
              <p:tags r:id="rId3"/>
            </p:custDataLst>
          </p:nvPr>
        </p:nvGrpSpPr>
        <p:grpSpPr>
          <a:xfrm>
            <a:off x="10963639" y="5814104"/>
            <a:ext cx="780322" cy="760641"/>
            <a:chOff x="5876925" y="2914650"/>
            <a:chExt cx="1258888" cy="1227137"/>
          </a:xfrm>
        </p:grpSpPr>
        <p:sp>
          <p:nvSpPr>
            <p:cNvPr id="11" name="矩形 10"/>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p:spPr>
        <p:txBody>
          <a:bodyPr/>
          <a:lstStyle/>
          <a:p>
            <a:endParaRPr lang="zh-CN" altLang="en-US" dirty="0"/>
          </a:p>
        </p:txBody>
      </p:sp>
      <p:sp>
        <p:nvSpPr>
          <p:cNvPr id="5" name="灯片编号占位符 4"/>
          <p:cNvSpPr>
            <a:spLocks noGrp="1"/>
          </p:cNvSpPr>
          <p:nvPr>
            <p:ph type="sldNum" sz="quarter" idx="12"/>
            <p:custDataLst>
              <p:tags r:id="rId9"/>
            </p:custDataLst>
          </p:nvPr>
        </p:nvSpPr>
        <p:spPr>
          <a:xfrm>
            <a:off x="8610600" y="6356350"/>
            <a:ext cx="2743200" cy="365125"/>
          </a:xfrm>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4" name="组合 13"/>
          <p:cNvGrpSpPr/>
          <p:nvPr userDrawn="1">
            <p:custDataLst>
              <p:tags r:id="rId3"/>
            </p:custDataLst>
          </p:nvPr>
        </p:nvGrpSpPr>
        <p:grpSpPr>
          <a:xfrm>
            <a:off x="11353800" y="267039"/>
            <a:ext cx="390161" cy="380321"/>
            <a:chOff x="5876925" y="2914650"/>
            <a:chExt cx="1258888" cy="1227137"/>
          </a:xfrm>
        </p:grpSpPr>
        <p:sp>
          <p:nvSpPr>
            <p:cNvPr id="15" name="矩形 14"/>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p:spPr>
        <p:txBody>
          <a:bodyPr/>
          <a:lstStyle/>
          <a:p>
            <a:endParaRPr lang="zh-CN" altLang="en-US" dirty="0"/>
          </a:p>
        </p:txBody>
      </p:sp>
      <p:sp>
        <p:nvSpPr>
          <p:cNvPr id="5" name="灯片编号占位符 4"/>
          <p:cNvSpPr>
            <a:spLocks noGrp="1"/>
          </p:cNvSpPr>
          <p:nvPr>
            <p:ph type="sldNum" sz="quarter" idx="12"/>
            <p:custDataLst>
              <p:tags r:id="rId9"/>
            </p:custDataLst>
          </p:nvPr>
        </p:nvSpPr>
        <p:spPr>
          <a:xfrm>
            <a:off x="8610600" y="6356350"/>
            <a:ext cx="2743200" cy="365125"/>
          </a:xfrm>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userDrawn="1">
            <p:custDataLst>
              <p:tags r:id="rId3"/>
            </p:custDataLst>
          </p:nvPr>
        </p:nvGrpSpPr>
        <p:grpSpPr>
          <a:xfrm>
            <a:off x="10963639" y="5814104"/>
            <a:ext cx="780322" cy="760641"/>
            <a:chOff x="5876925" y="2914650"/>
            <a:chExt cx="1258888" cy="1227137"/>
          </a:xfrm>
        </p:grpSpPr>
        <p:sp>
          <p:nvSpPr>
            <p:cNvPr id="9" name="矩形 8"/>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p:spPr>
        <p:txBody>
          <a:bodyPr/>
          <a:lstStyle/>
          <a:p>
            <a:endParaRPr lang="zh-CN" altLang="en-US" dirty="0"/>
          </a:p>
        </p:txBody>
      </p:sp>
      <p:sp>
        <p:nvSpPr>
          <p:cNvPr id="5" name="灯片编号占位符 4"/>
          <p:cNvSpPr>
            <a:spLocks noGrp="1"/>
          </p:cNvSpPr>
          <p:nvPr>
            <p:ph type="sldNum" sz="quarter" idx="12"/>
            <p:custDataLst>
              <p:tags r:id="rId9"/>
            </p:custDataLst>
          </p:nvPr>
        </p:nvSpPr>
        <p:spPr>
          <a:xfrm>
            <a:off x="8610600" y="6356350"/>
            <a:ext cx="2743200" cy="365125"/>
          </a:xfrm>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a:off x="455543" y="2676832"/>
            <a:ext cx="765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10971143" y="2676832"/>
            <a:ext cx="76531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custDataLst>
              <p:tags r:id="rId4"/>
            </p:custDataLst>
          </p:nvPr>
        </p:nvSpPr>
        <p:spPr>
          <a:xfrm>
            <a:off x="1524001" y="2326470"/>
            <a:ext cx="9144000" cy="886397"/>
          </a:xfrm>
        </p:spPr>
        <p:txBody>
          <a:bodyPr tIns="0" bIns="0" anchor="ctr">
            <a:normAutofit/>
          </a:bodyPr>
          <a:lstStyle>
            <a:lvl1pPr algn="ctr">
              <a:defRPr sz="48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5"/>
            </p:custDataLst>
          </p:nvPr>
        </p:nvSpPr>
        <p:spPr>
          <a:xfrm>
            <a:off x="1524001" y="3262934"/>
            <a:ext cx="9144000" cy="965389"/>
          </a:xfrm>
        </p:spPr>
        <p:txBody>
          <a:bodyPr tIns="0">
            <a:normAutofit/>
          </a:bodyPr>
          <a:lstStyle>
            <a:lvl1pPr marL="0" indent="0" algn="ctr">
              <a:buFont typeface="Arial" panose="020B0604020202020204" pitchFamily="34" charset="0"/>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6"/>
            </p:custDataLst>
          </p:nvPr>
        </p:nvSpPr>
        <p:spPr>
          <a:xfrm>
            <a:off x="838200" y="6356350"/>
            <a:ext cx="2743200" cy="365125"/>
          </a:xfrm>
        </p:spPr>
        <p:txBody>
          <a:bodyPr>
            <a:normAutofit/>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custDataLst>
              <p:tags r:id="rId7"/>
            </p:custDataLst>
          </p:nvPr>
        </p:nvSpPr>
        <p:spPr>
          <a:xfrm>
            <a:off x="4038600" y="6356350"/>
            <a:ext cx="4114800" cy="365125"/>
          </a:xfrm>
        </p:spPr>
        <p:txBody>
          <a:bodyPr>
            <a:normAutofit/>
          </a:bodyPr>
          <a:lstStyle/>
          <a:p>
            <a:endParaRPr lang="zh-CN" altLang="en-US" dirty="0"/>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normAutofit/>
          </a:bodyPr>
          <a:lstStyle/>
          <a:p>
            <a:fld id="{565CE74E-AB26-4998-AD42-012C4C1AD076}"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92400"/>
            <a:ext cx="10515600" cy="1325563"/>
          </a:xfrm>
        </p:spPr>
        <p:txBody>
          <a:bodyPr anchor="ctr" anchorCtr="0">
            <a:normAutofit/>
          </a:bodyPr>
          <a:lstStyle>
            <a:lvl1pPr>
              <a:defRPr sz="3600">
                <a:solidFill>
                  <a:schemeClr val="accent1"/>
                </a:solidFill>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a:xfrm>
            <a:off x="838200" y="1825625"/>
            <a:ext cx="10515600" cy="4351338"/>
          </a:xfrm>
        </p:spPr>
        <p:txBody>
          <a:bodyPr/>
          <a:lstStyle>
            <a:lvl1pPr>
              <a:lnSpc>
                <a:spcPct val="150000"/>
              </a:lnSpc>
              <a:defRPr sz="2400"/>
            </a:lvl1pPr>
            <a:lvl2pPr>
              <a:lnSpc>
                <a:spcPct val="150000"/>
              </a:lnSpc>
              <a:defRPr sz="2000"/>
            </a:lvl2pPr>
            <a:lvl3pPr>
              <a:lnSpc>
                <a:spcPct val="150000"/>
              </a:lnSpc>
              <a:defRPr sz="1800"/>
            </a:lvl3pPr>
            <a:lvl4pPr>
              <a:lnSpc>
                <a:spcPct val="150000"/>
              </a:lnSpc>
              <a:defRPr sz="1800"/>
            </a:lvl4pPr>
            <a:lvl5pPr>
              <a:lnSpc>
                <a:spcPct val="150000"/>
              </a:lnSpc>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838200" y="6356350"/>
            <a:ext cx="2743200" cy="365125"/>
          </a:xfrm>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5"/>
            </p:custDataLst>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custDataLst>
              <p:tags r:id="rId6"/>
            </p:custDataLst>
          </p:nvPr>
        </p:nvSpPr>
        <p:spPr>
          <a:xfrm>
            <a:off x="8610600" y="6356350"/>
            <a:ext cx="2743200" cy="365125"/>
          </a:xfrm>
        </p:spPr>
        <p:txBody>
          <a:bodyPr/>
          <a:lstStyle/>
          <a:p>
            <a:fld id="{49AE70B2-8BF9-45C0-BB95-33D1B9D3A854}" type="slidenum">
              <a:rPr lang="zh-CN" altLang="en-US" smtClean="0"/>
            </a:fld>
            <a:endParaRPr lang="zh-CN" altLang="en-US"/>
          </a:p>
        </p:txBody>
      </p:sp>
      <p:sp>
        <p:nvSpPr>
          <p:cNvPr id="7" name="矩形 6"/>
          <p:cNvSpPr/>
          <p:nvPr>
            <p:custDataLst>
              <p:tags r:id="rId7"/>
            </p:custDataLst>
          </p:nvPr>
        </p:nvSpPr>
        <p:spPr>
          <a:xfrm>
            <a:off x="0" y="888365"/>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734844" y="2595880"/>
            <a:ext cx="6039836" cy="798023"/>
          </a:xfrm>
        </p:spPr>
        <p:txBody>
          <a:bodyPr anchor="b" anchorCtr="0">
            <a:normAutofit/>
          </a:bodyPr>
          <a:lstStyle>
            <a:lvl1pPr algn="l">
              <a:defRPr sz="3600" b="1" u="none" strike="noStrike" kern="1200" cap="none" spc="100" normalizeH="0">
                <a:solidFill>
                  <a:schemeClr val="accent1"/>
                </a:solidFill>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4734844" y="3528417"/>
            <a:ext cx="6039837" cy="609604"/>
          </a:xfrm>
        </p:spPr>
        <p:txBody>
          <a:bodyPr>
            <a:normAutofit/>
          </a:bodyPr>
          <a:lstStyle>
            <a:lvl1pPr marL="0" indent="0" algn="l">
              <a:buFont typeface="Arial" panose="020B0604020202020204" pitchFamily="34" charset="0"/>
              <a:buNone/>
              <a:defRPr sz="2400" u="none" strike="noStrike" kern="1200" cap="none" spc="100" normalizeH="0">
                <a:solidFill>
                  <a:schemeClr val="tx1"/>
                </a:solidFill>
                <a:uFillTx/>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92400"/>
            <a:ext cx="10515600" cy="1325563"/>
          </a:xfrm>
        </p:spPr>
        <p:txBody>
          <a:bodyPr anchor="ctr" anchorCtr="0">
            <a:normAutofit/>
          </a:bodyPr>
          <a:lstStyle>
            <a:lvl1pPr>
              <a:defRPr sz="3600"/>
            </a:lvl1pPr>
          </a:lstStyle>
          <a:p>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72200"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p:spPr>
        <p:txBody>
          <a:bodyPr/>
          <a:lstStyle/>
          <a:p>
            <a:fld id="{49AE70B2-8BF9-45C0-BB95-33D1B9D3A854}" type="slidenum">
              <a:rPr lang="zh-CN" altLang="en-US" smtClean="0"/>
            </a:fld>
            <a:endParaRPr lang="zh-CN" altLang="en-US"/>
          </a:p>
        </p:txBody>
      </p:sp>
      <p:sp>
        <p:nvSpPr>
          <p:cNvPr id="9" name="矩形 8"/>
          <p:cNvSpPr/>
          <p:nvPr userDrawn="1">
            <p:custDataLst>
              <p:tags r:id="rId8"/>
            </p:custDataLst>
          </p:nvPr>
        </p:nvSpPr>
        <p:spPr>
          <a:xfrm>
            <a:off x="0" y="888365"/>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92400"/>
            <a:ext cx="10515600" cy="1325563"/>
          </a:xfrm>
        </p:spPr>
        <p:txBody>
          <a:bodyPr anchor="ctr" anchorCtr="0">
            <a:normAutofit/>
          </a:bodyPr>
          <a:lstStyle>
            <a:lvl1pPr>
              <a:defRPr sz="36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615609"/>
            <a:ext cx="5157787" cy="3574054"/>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615609"/>
            <a:ext cx="5183188" cy="3574054"/>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p:spPr>
        <p:txBody>
          <a:bodyPr/>
          <a:lstStyle/>
          <a:p>
            <a:fld id="{49AE70B2-8BF9-45C0-BB95-33D1B9D3A854}" type="slidenum">
              <a:rPr lang="zh-CN" altLang="en-US" smtClean="0"/>
            </a:fld>
            <a:endParaRPr lang="zh-CN" altLang="en-US"/>
          </a:p>
        </p:txBody>
      </p:sp>
      <p:sp>
        <p:nvSpPr>
          <p:cNvPr id="11" name="矩形 10"/>
          <p:cNvSpPr/>
          <p:nvPr userDrawn="1">
            <p:custDataLst>
              <p:tags r:id="rId10"/>
            </p:custDataLst>
          </p:nvPr>
        </p:nvSpPr>
        <p:spPr>
          <a:xfrm>
            <a:off x="0" y="888365"/>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1" name="日期占位符 3"/>
          <p:cNvSpPr>
            <a:spLocks noGrp="1"/>
          </p:cNvSpPr>
          <p:nvPr>
            <p:ph type="dt" sz="half" idx="10"/>
            <p:custDataLst>
              <p:tags r:id="rId2"/>
            </p:custDataLst>
          </p:nvPr>
        </p:nvSpPr>
        <p:spPr>
          <a:xfrm>
            <a:off x="838200" y="6356350"/>
            <a:ext cx="2743200" cy="365125"/>
          </a:xfrm>
        </p:spPr>
        <p:txBody>
          <a:bodyPr/>
          <a:lstStyle/>
          <a:p>
            <a:fld id="{D997B5FA-0921-464F-AAE1-844C04324D75}" type="datetimeFigureOut">
              <a:rPr lang="zh-CN" altLang="en-US" smtClean="0"/>
            </a:fld>
            <a:endParaRPr lang="zh-CN" altLang="en-US" dirty="0"/>
          </a:p>
        </p:txBody>
      </p:sp>
      <p:sp>
        <p:nvSpPr>
          <p:cNvPr id="12" name="页脚占位符 4"/>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13" name="灯片编号占位符 5"/>
          <p:cNvSpPr>
            <a:spLocks noGrp="1"/>
          </p:cNvSpPr>
          <p:nvPr>
            <p:ph type="sldNum" sz="quarter" idx="12"/>
            <p:custDataLst>
              <p:tags r:id="rId4"/>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2" name="标题 1"/>
          <p:cNvSpPr>
            <a:spLocks noGrp="1"/>
          </p:cNvSpPr>
          <p:nvPr>
            <p:ph type="title"/>
            <p:custDataLst>
              <p:tags r:id="rId5"/>
            </p:custDataLst>
          </p:nvPr>
        </p:nvSpPr>
        <p:spPr>
          <a:xfrm>
            <a:off x="838200" y="365125"/>
            <a:ext cx="10515600" cy="1325563"/>
          </a:xfrm>
        </p:spPr>
        <p:txBody>
          <a:bodyPr/>
          <a:lstStyle/>
          <a:p>
            <a:r>
              <a:rPr lang="zh-CN" altLang="en-US"/>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4098" name="图片 11" descr="/Users/user/Desktop/画板.png画板"/>
          <p:cNvPicPr>
            <a:picLocks noChangeAspect="1"/>
          </p:cNvPicPr>
          <p:nvPr userDrawn="1"/>
        </p:nvPicPr>
        <p:blipFill>
          <a:blip r:embed="rId2"/>
          <a:stretch>
            <a:fillRect/>
          </a:stretch>
        </p:blipFill>
        <p:spPr>
          <a:xfrm>
            <a:off x="-138112" y="-9525"/>
            <a:ext cx="12225337" cy="6877050"/>
          </a:xfrm>
          <a:prstGeom prst="rect">
            <a:avLst/>
          </a:prstGeom>
          <a:noFill/>
          <a:ln w="9525">
            <a:noFill/>
          </a:ln>
        </p:spPr>
      </p:pic>
      <p:pic>
        <p:nvPicPr>
          <p:cNvPr id="4099" name="图片 14" descr="图层 1"/>
          <p:cNvPicPr>
            <a:picLocks noChangeAspect="1"/>
          </p:cNvPicPr>
          <p:nvPr userDrawn="1"/>
        </p:nvPicPr>
        <p:blipFill>
          <a:blip r:embed="rId3"/>
          <a:stretch>
            <a:fillRect/>
          </a:stretch>
        </p:blipFill>
        <p:spPr>
          <a:xfrm>
            <a:off x="411163" y="274638"/>
            <a:ext cx="2308225" cy="558800"/>
          </a:xfrm>
          <a:prstGeom prst="rect">
            <a:avLst/>
          </a:prstGeom>
          <a:noFill/>
          <a:ln w="9525">
            <a:noFill/>
          </a:ln>
        </p:spPr>
      </p:pic>
      <p:sp>
        <p:nvSpPr>
          <p:cNvPr id="4" name="矩形 3"/>
          <p:cNvSpPr/>
          <p:nvPr/>
        </p:nvSpPr>
        <p:spPr>
          <a:xfrm>
            <a:off x="411163"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矩形 4"/>
          <p:cNvSpPr/>
          <p:nvPr/>
        </p:nvSpPr>
        <p:spPr>
          <a:xfrm>
            <a:off x="674688"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矩形 5"/>
          <p:cNvSpPr/>
          <p:nvPr/>
        </p:nvSpPr>
        <p:spPr>
          <a:xfrm>
            <a:off x="935038"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38200" y="756000"/>
            <a:ext cx="4681654" cy="1428161"/>
          </a:xfrm>
        </p:spPr>
        <p:txBody>
          <a:bodyPr anchor="t" anchorCtr="0">
            <a:normAutofit/>
          </a:bodyPr>
          <a:lstStyle>
            <a:lvl1pPr eaLnBrk="1" fontAlgn="auto" latinLnBrk="0" hangingPunct="1">
              <a:lnSpc>
                <a:spcPct val="120000"/>
              </a:lnSpc>
              <a:defRPr sz="3600" b="0" u="none" strike="noStrike" kern="1200" cap="none" spc="100" normalizeH="0">
                <a:solidFill>
                  <a:schemeClr val="tx2"/>
                </a:solidFill>
                <a:uFillTx/>
              </a:defRPr>
            </a:lvl1pPr>
          </a:lstStyle>
          <a:p>
            <a:r>
              <a:rPr lang="zh-CN" altLang="en-US" dirty="0"/>
              <a:t>单击此处编辑标题</a:t>
            </a:r>
            <a:endParaRPr lang="zh-CN" altLang="en-US" dirty="0"/>
          </a:p>
        </p:txBody>
      </p:sp>
      <p:sp>
        <p:nvSpPr>
          <p:cNvPr id="3" name="图片占位符 2"/>
          <p:cNvSpPr>
            <a:spLocks noGrp="1" noChangeAspect="1"/>
          </p:cNvSpPr>
          <p:nvPr>
            <p:ph type="pic" idx="1"/>
            <p:custDataLst>
              <p:tags r:id="rId3"/>
            </p:custDataLst>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38200" y="2313873"/>
            <a:ext cx="4681654" cy="3811588"/>
          </a:xfrm>
        </p:spPr>
        <p:txBody>
          <a:bodyPr>
            <a:normAutofit/>
          </a:bodyPr>
          <a:lstStyle>
            <a:lvl1pPr marL="0" indent="0">
              <a:lnSpc>
                <a:spcPct val="15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a:xfrm>
            <a:off x="838200" y="6356350"/>
            <a:ext cx="2743200" cy="365125"/>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custDataLst>
              <p:tags r:id="rId7"/>
            </p:custDataLst>
          </p:nvPr>
        </p:nvSpPr>
        <p:spPr>
          <a:xfrm>
            <a:off x="8610600" y="6356350"/>
            <a:ext cx="2743200" cy="365125"/>
          </a:xfrm>
        </p:spPr>
        <p:txBody>
          <a:bodyPr/>
          <a:lstStyle/>
          <a:p>
            <a:fld id="{FABC47A4-756D-490B-A52F-7D9E2C9FC05F}" type="slidenum">
              <a:rPr lang="zh-CN" altLang="en-US" smtClean="0"/>
            </a:fld>
            <a:endParaRPr lang="zh-CN" altLang="en-US"/>
          </a:p>
        </p:txBody>
      </p:sp>
      <p:sp>
        <p:nvSpPr>
          <p:cNvPr id="9" name="矩形 8"/>
          <p:cNvSpPr/>
          <p:nvPr userDrawn="1">
            <p:custDataLst>
              <p:tags r:id="rId8"/>
            </p:custDataLst>
          </p:nvPr>
        </p:nvSpPr>
        <p:spPr>
          <a:xfrm>
            <a:off x="0" y="910590"/>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custDataLst>
              <p:tags r:id="rId3"/>
            </p:custDataLst>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56350"/>
            <a:ext cx="2743200" cy="365125"/>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cxnSp>
        <p:nvCxnSpPr>
          <p:cNvPr id="8" name="直接连接符 7"/>
          <p:cNvCxnSpPr/>
          <p:nvPr>
            <p:custDataLst>
              <p:tags r:id="rId2"/>
            </p:custDataLst>
          </p:nvPr>
        </p:nvCxnSpPr>
        <p:spPr>
          <a:xfrm>
            <a:off x="3459753" y="2997522"/>
            <a:ext cx="765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3"/>
            </p:custDataLst>
          </p:nvPr>
        </p:nvCxnSpPr>
        <p:spPr>
          <a:xfrm>
            <a:off x="7977333" y="2997522"/>
            <a:ext cx="76531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标题 1"/>
          <p:cNvSpPr>
            <a:spLocks noGrp="1"/>
          </p:cNvSpPr>
          <p:nvPr>
            <p:ph type="ctrTitle" hasCustomPrompt="1"/>
            <p:custDataLst>
              <p:tags r:id="rId4"/>
            </p:custDataLst>
          </p:nvPr>
        </p:nvSpPr>
        <p:spPr>
          <a:xfrm>
            <a:off x="1524000" y="1945827"/>
            <a:ext cx="9144000" cy="1597212"/>
          </a:xfrm>
        </p:spPr>
        <p:txBody>
          <a:bodyPr anchor="b">
            <a:normAutofit/>
          </a:bodyPr>
          <a:lstStyle>
            <a:lvl1pPr algn="ctr">
              <a:defRPr sz="6600"/>
            </a:lvl1pPr>
          </a:lstStyle>
          <a:p>
            <a:r>
              <a:rPr lang="zh-CN" altLang="en-US" dirty="0"/>
              <a:t>编辑标题</a:t>
            </a:r>
            <a:endParaRPr lang="zh-CN" altLang="en-US" dirty="0"/>
          </a:p>
        </p:txBody>
      </p:sp>
      <p:sp>
        <p:nvSpPr>
          <p:cNvPr id="10" name="副标题 2"/>
          <p:cNvSpPr>
            <a:spLocks noGrp="1"/>
          </p:cNvSpPr>
          <p:nvPr>
            <p:ph type="subTitle" idx="1"/>
            <p:custDataLst>
              <p:tags r:id="rId5"/>
            </p:custDataLst>
          </p:nvPr>
        </p:nvSpPr>
        <p:spPr>
          <a:xfrm>
            <a:off x="1524000" y="3595333"/>
            <a:ext cx="9144000" cy="1237127"/>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1" name="日期占位符 3"/>
          <p:cNvSpPr>
            <a:spLocks noGrp="1"/>
          </p:cNvSpPr>
          <p:nvPr>
            <p:ph type="dt" sz="half" idx="10"/>
            <p:custDataLst>
              <p:tags r:id="rId6"/>
            </p:custDataLst>
          </p:nvPr>
        </p:nvSpPr>
        <p:spPr>
          <a:xfrm>
            <a:off x="838200" y="6356350"/>
            <a:ext cx="2743200" cy="365125"/>
          </a:xfrm>
        </p:spPr>
        <p:txBody>
          <a:bodyPr/>
          <a:lstStyle/>
          <a:p>
            <a:fld id="{D997B5FA-0921-464F-AAE1-844C04324D75}" type="datetimeFigureOut">
              <a:rPr lang="zh-CN" altLang="en-US" smtClean="0"/>
            </a:fld>
            <a:endParaRPr lang="zh-CN" altLang="en-US" dirty="0"/>
          </a:p>
        </p:txBody>
      </p:sp>
      <p:sp>
        <p:nvSpPr>
          <p:cNvPr id="12" name="页脚占位符 4"/>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13" name="灯片编号占位符 5"/>
          <p:cNvSpPr>
            <a:spLocks noGrp="1"/>
          </p:cNvSpPr>
          <p:nvPr>
            <p:ph type="sldNum" sz="quarter" idx="12"/>
            <p:custDataLst>
              <p:tags r:id="rId8"/>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0963639" y="5814104"/>
            <a:ext cx="780322" cy="760641"/>
            <a:chOff x="5876925" y="2914650"/>
            <a:chExt cx="1258888" cy="1227137"/>
          </a:xfrm>
        </p:grpSpPr>
        <p:sp>
          <p:nvSpPr>
            <p:cNvPr id="8" name="矩形 7"/>
            <p:cNvSpPr/>
            <p:nvPr userDrawn="1">
              <p:custDataLst>
                <p:tags r:id="rId3"/>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4"/>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838200" y="365125"/>
            <a:ext cx="10515600" cy="1325563"/>
          </a:xfrm>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p:spPr>
        <p:txBody>
          <a:bodyPr/>
          <a:lstStyle/>
          <a:p>
            <a:endParaRPr lang="zh-CN" altLang="en-US" dirty="0"/>
          </a:p>
        </p:txBody>
      </p:sp>
      <p:sp>
        <p:nvSpPr>
          <p:cNvPr id="5" name="灯片编号占位符 4"/>
          <p:cNvSpPr>
            <a:spLocks noGrp="1"/>
          </p:cNvSpPr>
          <p:nvPr>
            <p:ph type="sldNum" sz="quarter" idx="12"/>
            <p:custDataLst>
              <p:tags r:id="rId8"/>
            </p:custDataLst>
          </p:nvPr>
        </p:nvSpPr>
        <p:spPr>
          <a:xfrm>
            <a:off x="8610600" y="6356350"/>
            <a:ext cx="2743200" cy="365125"/>
          </a:xfrm>
        </p:spPr>
        <p:txBody>
          <a:bodyPr/>
          <a:lstStyle/>
          <a:p>
            <a:fld id="{49AE70B2-8BF9-45C0-BB95-33D1B9D3A854}" type="slidenum">
              <a:rPr lang="zh-CN" altLang="en-US" smtClean="0"/>
            </a:fld>
            <a:endParaRPr lang="zh-CN" altLang="en-US" dirty="0"/>
          </a:p>
        </p:txBody>
      </p:sp>
      <p:sp>
        <p:nvSpPr>
          <p:cNvPr id="6" name="矩形 5"/>
          <p:cNvSpPr/>
          <p:nvPr userDrawn="1">
            <p:custDataLst>
              <p:tags r:id="rId9"/>
            </p:custDataLst>
          </p:nvPr>
        </p:nvSpPr>
        <p:spPr>
          <a:xfrm>
            <a:off x="0" y="910590"/>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custDataLst>
              <p:tags r:id="rId3"/>
            </p:custDataLst>
          </p:nvPr>
        </p:nvGrpSpPr>
        <p:grpSpPr>
          <a:xfrm>
            <a:off x="10963639" y="5814104"/>
            <a:ext cx="780322" cy="760641"/>
            <a:chOff x="5876925" y="2914650"/>
            <a:chExt cx="1258888" cy="1227137"/>
          </a:xfrm>
        </p:grpSpPr>
        <p:sp>
          <p:nvSpPr>
            <p:cNvPr id="10" name="矩形 9"/>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038600" y="6356350"/>
            <a:ext cx="4114800" cy="365125"/>
          </a:xfrm>
        </p:spPr>
        <p:txBody>
          <a:bodyPr/>
          <a:lstStyle/>
          <a:p>
            <a:endParaRPr lang="zh-CN" altLang="en-US" dirty="0"/>
          </a:p>
        </p:txBody>
      </p:sp>
      <p:sp>
        <p:nvSpPr>
          <p:cNvPr id="5" name="灯片编号占位符 4"/>
          <p:cNvSpPr>
            <a:spLocks noGrp="1"/>
          </p:cNvSpPr>
          <p:nvPr>
            <p:ph type="sldNum" sz="quarter" idx="12"/>
            <p:custDataLst>
              <p:tags r:id="rId10"/>
            </p:custDataLst>
          </p:nvPr>
        </p:nvSpPr>
        <p:spPr>
          <a:xfrm>
            <a:off x="8610600" y="6356350"/>
            <a:ext cx="2743200" cy="365125"/>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7272020" y="0"/>
            <a:ext cx="491998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11" name="组合 10"/>
          <p:cNvGrpSpPr/>
          <p:nvPr userDrawn="1">
            <p:custDataLst>
              <p:tags r:id="rId3"/>
            </p:custDataLst>
          </p:nvPr>
        </p:nvGrpSpPr>
        <p:grpSpPr>
          <a:xfrm>
            <a:off x="11063867" y="5814104"/>
            <a:ext cx="780322" cy="760641"/>
            <a:chOff x="5876925" y="2914650"/>
            <a:chExt cx="1258888" cy="1227137"/>
          </a:xfrm>
        </p:grpSpPr>
        <p:sp>
          <p:nvSpPr>
            <p:cNvPr id="12" name="矩形 11"/>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578120" y="21922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5" name="灯片编号占位符 4"/>
          <p:cNvSpPr>
            <a:spLocks noGrp="1"/>
          </p:cNvSpPr>
          <p:nvPr>
            <p:ph type="sldNum" sz="quarter" idx="12"/>
            <p:custDataLst>
              <p:tags r:id="rId7"/>
            </p:custDataLst>
          </p:nvPr>
        </p:nvSpPr>
        <p:spPr>
          <a:xfrm>
            <a:off x="8610600" y="6356350"/>
            <a:ext cx="2743200" cy="365125"/>
          </a:xfrm>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83185" y="1101090"/>
            <a:ext cx="6859270" cy="5620385"/>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7369175" y="1101090"/>
            <a:ext cx="4919345" cy="508762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 name="矩形 9"/>
          <p:cNvSpPr/>
          <p:nvPr userDrawn="1">
            <p:custDataLst>
              <p:tags r:id="rId10"/>
            </p:custDataLst>
          </p:nvPr>
        </p:nvSpPr>
        <p:spPr>
          <a:xfrm>
            <a:off x="0" y="219075"/>
            <a:ext cx="577850" cy="551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3335"/>
            <a:ext cx="12192000" cy="348297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6" name="内容占位符 5"/>
          <p:cNvSpPr>
            <a:spLocks noGrp="1"/>
          </p:cNvSpPr>
          <p:nvPr>
            <p:ph sz="quarter" idx="13" hasCustomPrompt="1"/>
            <p:custDataLst>
              <p:tags r:id="rId3"/>
            </p:custDataLst>
          </p:nvPr>
        </p:nvSpPr>
        <p:spPr>
          <a:xfrm>
            <a:off x="2046605" y="1935480"/>
            <a:ext cx="2781300" cy="765810"/>
          </a:xfrm>
        </p:spPr>
        <p:txBody>
          <a:bodyPr/>
          <a:lstStyle>
            <a:lvl2pPr marL="457200" indent="0">
              <a:buNone/>
              <a:defRPr/>
            </a:lvl2pPr>
          </a:lstStyle>
          <a:p>
            <a:pPr lvl="0"/>
            <a:r>
              <a:rPr lang="zh-CN" altLang="en-US" dirty="0"/>
              <a:t>单击此处编辑母版文本样</a:t>
            </a:r>
            <a:endParaRPr lang="zh-CN" altLang="en-US" dirty="0"/>
          </a:p>
        </p:txBody>
      </p:sp>
      <p:sp>
        <p:nvSpPr>
          <p:cNvPr id="8" name="内容占位符 7"/>
          <p:cNvSpPr>
            <a:spLocks noGrp="1"/>
          </p:cNvSpPr>
          <p:nvPr>
            <p:ph sz="quarter" idx="23" hasCustomPrompt="1"/>
            <p:custDataLst>
              <p:tags r:id="rId4"/>
            </p:custDataLst>
          </p:nvPr>
        </p:nvSpPr>
        <p:spPr>
          <a:xfrm>
            <a:off x="7041515" y="1935480"/>
            <a:ext cx="2781300" cy="765810"/>
          </a:xfrm>
        </p:spPr>
        <p:txBody>
          <a:bodyPr/>
          <a:lstStyle>
            <a:lvl2pPr marL="457200" indent="0">
              <a:buNone/>
              <a:defRPr/>
            </a:lvl2pPr>
          </a:lstStyle>
          <a:p>
            <a:pPr lvl="0"/>
            <a:r>
              <a:rPr lang="zh-CN" altLang="en-US" dirty="0"/>
              <a:t>单击此处编辑母版文本样</a:t>
            </a:r>
            <a:endParaRPr lang="zh-CN" altLang="en-US" dirty="0"/>
          </a:p>
        </p:txBody>
      </p:sp>
      <p:sp>
        <p:nvSpPr>
          <p:cNvPr id="15" name="内容占位符 14"/>
          <p:cNvSpPr>
            <a:spLocks noGrp="1"/>
          </p:cNvSpPr>
          <p:nvPr>
            <p:ph sz="quarter" idx="14" hasCustomPrompt="1"/>
            <p:custDataLst>
              <p:tags r:id="rId5"/>
            </p:custDataLst>
          </p:nvPr>
        </p:nvSpPr>
        <p:spPr>
          <a:xfrm>
            <a:off x="2046605" y="4298315"/>
            <a:ext cx="2781300" cy="765810"/>
          </a:xfrm>
        </p:spPr>
        <p:txBody>
          <a:bodyPr/>
          <a:lstStyle>
            <a:lvl2pPr marL="457200" indent="0">
              <a:buNone/>
              <a:defRPr/>
            </a:lvl2pPr>
          </a:lstStyle>
          <a:p>
            <a:pPr lvl="0"/>
            <a:r>
              <a:rPr lang="zh-CN" altLang="en-US" dirty="0"/>
              <a:t>单击此处编辑母版文本样</a:t>
            </a:r>
            <a:endParaRPr lang="zh-CN" altLang="en-US" dirty="0"/>
          </a:p>
        </p:txBody>
      </p:sp>
      <p:sp>
        <p:nvSpPr>
          <p:cNvPr id="16" name="内容占位符 15"/>
          <p:cNvSpPr>
            <a:spLocks noGrp="1"/>
          </p:cNvSpPr>
          <p:nvPr>
            <p:ph sz="quarter" idx="15" hasCustomPrompt="1"/>
            <p:custDataLst>
              <p:tags r:id="rId6"/>
            </p:custDataLst>
          </p:nvPr>
        </p:nvSpPr>
        <p:spPr>
          <a:xfrm>
            <a:off x="7041515" y="4217670"/>
            <a:ext cx="2781300" cy="765810"/>
          </a:xfrm>
        </p:spPr>
        <p:txBody>
          <a:bodyPr/>
          <a:lstStyle>
            <a:lvl2pPr marL="457200" indent="0">
              <a:buNone/>
              <a:defRPr/>
            </a:lvl2pPr>
          </a:lstStyle>
          <a:p>
            <a:pPr lvl="0"/>
            <a:r>
              <a:rPr lang="zh-CN" altLang="en-US" dirty="0"/>
              <a:t>单击此处编辑母版文本样</a:t>
            </a:r>
            <a:endParaRPr lang="zh-CN" altLang="en-US" dirty="0"/>
          </a:p>
        </p:txBody>
      </p:sp>
      <p:pic>
        <p:nvPicPr>
          <p:cNvPr id="17" name="图片 16" descr="3b31393934363530343bcff2c9cfbcfdcdb7"/>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5400000">
            <a:off x="5410835" y="1935480"/>
            <a:ext cx="914400" cy="914400"/>
          </a:xfrm>
          <a:prstGeom prst="rect">
            <a:avLst/>
          </a:prstGeom>
        </p:spPr>
      </p:pic>
      <p:pic>
        <p:nvPicPr>
          <p:cNvPr id="18" name="图片 17" descr="3b31393934363530343bcff2c9cfbcfdcdb7"/>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rot="5400000">
            <a:off x="5384165" y="4224020"/>
            <a:ext cx="914400" cy="914400"/>
          </a:xfrm>
          <a:prstGeom prst="rect">
            <a:avLst/>
          </a:prstGeom>
          <a:effectLst>
            <a:glow rad="88900">
              <a:schemeClr val="accent2">
                <a:satMod val="175000"/>
                <a:alpha val="40000"/>
              </a:schemeClr>
            </a:glow>
            <a:outerShdw blurRad="50800" dist="38100" dir="16200000" rotWithShape="0">
              <a:prstClr val="black">
                <a:alpha val="40000"/>
              </a:prstClr>
            </a:outerShdw>
            <a:softEdge rad="12700"/>
          </a:effectLst>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0" name="组合 9"/>
          <p:cNvGrpSpPr/>
          <p:nvPr userDrawn="1">
            <p:custDataLst>
              <p:tags r:id="rId3"/>
            </p:custDataLst>
          </p:nvPr>
        </p:nvGrpSpPr>
        <p:grpSpPr>
          <a:xfrm>
            <a:off x="10963639" y="5814104"/>
            <a:ext cx="780322" cy="760641"/>
            <a:chOff x="5876925" y="2914650"/>
            <a:chExt cx="1258888" cy="1227137"/>
          </a:xfrm>
        </p:grpSpPr>
        <p:sp>
          <p:nvSpPr>
            <p:cNvPr id="11" name="矩形 10"/>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p:spPr>
        <p:txBody>
          <a:bodyPr/>
          <a:lstStyle/>
          <a:p>
            <a:endParaRPr lang="zh-CN" altLang="en-US" dirty="0"/>
          </a:p>
        </p:txBody>
      </p:sp>
      <p:sp>
        <p:nvSpPr>
          <p:cNvPr id="5" name="灯片编号占位符 4"/>
          <p:cNvSpPr>
            <a:spLocks noGrp="1"/>
          </p:cNvSpPr>
          <p:nvPr>
            <p:ph type="sldNum" sz="quarter" idx="12"/>
            <p:custDataLst>
              <p:tags r:id="rId9"/>
            </p:custDataLst>
          </p:nvPr>
        </p:nvSpPr>
        <p:spPr>
          <a:xfrm>
            <a:off x="8610600" y="6356350"/>
            <a:ext cx="2743200" cy="365125"/>
          </a:xfrm>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pic>
        <p:nvPicPr>
          <p:cNvPr id="2050" name="图片 1" descr="资源 1"/>
          <p:cNvPicPr>
            <a:picLocks noChangeAspect="1"/>
          </p:cNvPicPr>
          <p:nvPr userDrawn="1"/>
        </p:nvPicPr>
        <p:blipFill>
          <a:blip r:embed="rId2"/>
          <a:stretch>
            <a:fillRect/>
          </a:stretch>
        </p:blipFill>
        <p:spPr>
          <a:xfrm>
            <a:off x="352425" y="217488"/>
            <a:ext cx="2044700" cy="496887"/>
          </a:xfrm>
          <a:prstGeom prst="rect">
            <a:avLst/>
          </a:prstGeom>
          <a:noFill/>
          <a:ln w="9525">
            <a:noFill/>
          </a:ln>
        </p:spPr>
      </p:pic>
      <p:grpSp>
        <p:nvGrpSpPr>
          <p:cNvPr id="2051" name="组合 8"/>
          <p:cNvGrpSpPr/>
          <p:nvPr userDrawn="1"/>
        </p:nvGrpSpPr>
        <p:grpSpPr>
          <a:xfrm>
            <a:off x="1527175" y="1782763"/>
            <a:ext cx="9137650" cy="3292475"/>
            <a:chOff x="5274" y="5617"/>
            <a:chExt cx="28783" cy="10366"/>
          </a:xfrm>
        </p:grpSpPr>
        <p:pic>
          <p:nvPicPr>
            <p:cNvPr id="2055" name="图片 3" descr="8DB1A442-2D53-43a6-81BD-30C69A661EF1"/>
            <p:cNvPicPr>
              <a:picLocks noChangeAspect="1"/>
            </p:cNvPicPr>
            <p:nvPr/>
          </p:nvPicPr>
          <p:blipFill>
            <a:blip r:embed="rId3"/>
            <a:srcRect t="9187"/>
            <a:stretch>
              <a:fillRect/>
            </a:stretch>
          </p:blipFill>
          <p:spPr>
            <a:xfrm>
              <a:off x="22446" y="5617"/>
              <a:ext cx="11611" cy="10366"/>
            </a:xfrm>
            <a:prstGeom prst="rect">
              <a:avLst/>
            </a:prstGeom>
            <a:noFill/>
            <a:ln w="9525">
              <a:noFill/>
            </a:ln>
          </p:spPr>
        </p:pic>
        <p:grpSp>
          <p:nvGrpSpPr>
            <p:cNvPr id="2056" name="组合 6"/>
            <p:cNvGrpSpPr/>
            <p:nvPr/>
          </p:nvGrpSpPr>
          <p:grpSpPr>
            <a:xfrm>
              <a:off x="5274" y="6127"/>
              <a:ext cx="15314" cy="7711"/>
              <a:chOff x="5274" y="6151"/>
              <a:chExt cx="15314" cy="7711"/>
            </a:xfrm>
          </p:grpSpPr>
          <p:sp>
            <p:nvSpPr>
              <p:cNvPr id="6" name="Object 104"/>
              <p:cNvSpPr txBox="1">
                <a:spLocks noChangeArrowheads="1"/>
              </p:cNvSpPr>
              <p:nvPr/>
            </p:nvSpPr>
            <p:spPr bwMode="auto">
              <a:xfrm>
                <a:off x="8339" y="6151"/>
                <a:ext cx="8336" cy="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800" b="1" i="0" u="none" strike="noStrike" kern="1200" cap="none" spc="0" normalizeH="0" baseline="0" noProof="0">
                    <a:ln>
                      <a:noFill/>
                    </a:ln>
                    <a:solidFill>
                      <a:srgbClr val="00894E"/>
                    </a:solidFill>
                    <a:effectLst/>
                    <a:uLnTx/>
                    <a:uFillTx/>
                    <a:latin typeface="微软雅黑" panose="020B0503020204020204" charset="-122"/>
                    <a:ea typeface="微软雅黑" panose="020B0503020204020204" charset="-122"/>
                    <a:cs typeface="+mn-cs"/>
                    <a:sym typeface="宋体" panose="02010600030101010101" pitchFamily="2" charset="-122"/>
                  </a:rPr>
                  <a:t>谢谢观赏</a:t>
                </a:r>
                <a:endParaRPr kumimoji="0" lang="zh-CN" altLang="en-US" sz="4800" b="1" i="0" u="none" strike="noStrike" kern="1200" cap="none" spc="0" normalizeH="0" baseline="0" noProof="0">
                  <a:ln>
                    <a:noFill/>
                  </a:ln>
                  <a:solidFill>
                    <a:srgbClr val="00894E"/>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7" name="文本框 87"/>
              <p:cNvSpPr txBox="1">
                <a:spLocks noChangeArrowheads="1"/>
              </p:cNvSpPr>
              <p:nvPr/>
            </p:nvSpPr>
            <p:spPr bwMode="auto">
              <a:xfrm>
                <a:off x="5274" y="9584"/>
                <a:ext cx="15312" cy="97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21</a:t>
                </a:r>
                <a:r>
                  <a:rPr kumimoji="0" lang="zh-CN" altLang="en-US"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世纪教育网（</a:t>
                </a:r>
                <a:r>
                  <a:rPr kumimoji="0" lang="en-US" altLang="zh-CN"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www.21cnjy.com)</a:t>
                </a:r>
                <a:r>
                  <a:rPr kumimoji="0" lang="zh-CN" altLang="en-US"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中小学教育资源网站 </a:t>
                </a:r>
                <a:endParaRPr kumimoji="0" lang="zh-CN" altLang="en-US"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endParaRPr>
              </a:p>
            </p:txBody>
          </p:sp>
          <p:sp>
            <p:nvSpPr>
              <p:cNvPr id="8" name="矩形 1"/>
              <p:cNvSpPr>
                <a:spLocks noChangeArrowheads="1"/>
              </p:cNvSpPr>
              <p:nvPr/>
            </p:nvSpPr>
            <p:spPr bwMode="auto">
              <a:xfrm>
                <a:off x="5744" y="10959"/>
                <a:ext cx="13186" cy="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有大把高质量资料？一线教师？一线教研员？</a:t>
                </a:r>
                <a:endParaRPr kumimoji="0" lang="en-US" altLang="zh-CN" sz="1200" b="0" i="0" u="none" strike="noStrike" kern="1200" cap="none" spc="0" normalizeH="0" baseline="0" noProof="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欢迎加入</a:t>
                </a:r>
                <a:r>
                  <a:rPr kumimoji="0" lang="en-US" altLang="zh-CN" sz="1200" b="0" i="0" u="none" strike="noStrike" kern="1200" cap="none" spc="0" normalizeH="0" baseline="0" noProof="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21</a:t>
                </a:r>
                <a:r>
                  <a:rPr kumimoji="0" lang="zh-CN" altLang="en-US" sz="1200" b="0" i="0" u="none" strike="noStrike" kern="1200" cap="none" spc="0" normalizeH="0" baseline="0" noProof="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世纪教育网教师合作团队！！月薪过万不是梦！！</a:t>
                </a:r>
                <a:endParaRPr kumimoji="0" lang="en-US" altLang="zh-CN" sz="1200" b="0" i="0" u="none" strike="noStrike" kern="1200" cap="none" spc="0" normalizeH="0" baseline="0" noProof="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详情请看</a:t>
                </a:r>
                <a:r>
                  <a:rPr kumimoji="0" lang="zh-CN" altLang="en-US" sz="1200" b="1" i="0" u="none" strike="noStrike" kern="1200" cap="none" spc="0" normalizeH="0" baseline="0" noProof="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a:t>
                </a:r>
                <a:endParaRPr kumimoji="0" lang="en-US" altLang="zh-CN" sz="1200"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grpSp>
        <p:nvGrpSpPr>
          <p:cNvPr id="2052" name="그룹 2"/>
          <p:cNvGrpSpPr/>
          <p:nvPr/>
        </p:nvGrpSpPr>
        <p:grpSpPr>
          <a:xfrm>
            <a:off x="395288" y="2349500"/>
            <a:ext cx="42862" cy="4133850"/>
            <a:chOff x="630012" y="1233831"/>
            <a:chExt cx="43201" cy="4133288"/>
          </a:xfrm>
        </p:grpSpPr>
        <p:grpSp>
          <p:nvGrpSpPr>
            <p:cNvPr id="10"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8"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9"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0"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1"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2"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3"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4"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5"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6"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7"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8"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9"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40"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41"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42"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43"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grpSp>
        <p:grpSp>
          <p:nvGrpSpPr>
            <p:cNvPr id="11"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12"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3"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4"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5"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6"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7"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9"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0"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1"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2"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3"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4"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6"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7"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gr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4" name="组合 13"/>
          <p:cNvGrpSpPr/>
          <p:nvPr userDrawn="1">
            <p:custDataLst>
              <p:tags r:id="rId3"/>
            </p:custDataLst>
          </p:nvPr>
        </p:nvGrpSpPr>
        <p:grpSpPr>
          <a:xfrm>
            <a:off x="11353800" y="267039"/>
            <a:ext cx="390161" cy="380321"/>
            <a:chOff x="5876925" y="2914650"/>
            <a:chExt cx="1258888" cy="1227137"/>
          </a:xfrm>
        </p:grpSpPr>
        <p:sp>
          <p:nvSpPr>
            <p:cNvPr id="15" name="矩形 14"/>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478562" y="198579"/>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英汉互译</a:t>
            </a:r>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userDrawn="1">
            <p:custDataLst>
              <p:tags r:id="rId3"/>
            </p:custDataLst>
          </p:nvPr>
        </p:nvGrpSpPr>
        <p:grpSpPr>
          <a:xfrm>
            <a:off x="10963639" y="5814104"/>
            <a:ext cx="780322" cy="760641"/>
            <a:chOff x="5876925" y="2914650"/>
            <a:chExt cx="1258888" cy="1227137"/>
          </a:xfrm>
        </p:grpSpPr>
        <p:sp>
          <p:nvSpPr>
            <p:cNvPr id="9" name="矩形 8"/>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p:spPr>
        <p:txBody>
          <a:bodyPr/>
          <a:lstStyle/>
          <a:p>
            <a:endParaRPr lang="zh-CN" altLang="en-US" dirty="0"/>
          </a:p>
        </p:txBody>
      </p:sp>
      <p:sp>
        <p:nvSpPr>
          <p:cNvPr id="5" name="灯片编号占位符 4"/>
          <p:cNvSpPr>
            <a:spLocks noGrp="1"/>
          </p:cNvSpPr>
          <p:nvPr>
            <p:ph type="sldNum" sz="quarter" idx="12"/>
            <p:custDataLst>
              <p:tags r:id="rId9"/>
            </p:custDataLst>
          </p:nvPr>
        </p:nvSpPr>
        <p:spPr>
          <a:xfrm>
            <a:off x="8610600" y="6356350"/>
            <a:ext cx="2743200" cy="365125"/>
          </a:xfrm>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56350"/>
            <a:ext cx="2743200" cy="365125"/>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a:off x="455543" y="2676832"/>
            <a:ext cx="765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10971143" y="2676832"/>
            <a:ext cx="76531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custDataLst>
              <p:tags r:id="rId4"/>
            </p:custDataLst>
          </p:nvPr>
        </p:nvSpPr>
        <p:spPr>
          <a:xfrm>
            <a:off x="1524001" y="2326470"/>
            <a:ext cx="9144000" cy="886397"/>
          </a:xfrm>
        </p:spPr>
        <p:txBody>
          <a:bodyPr tIns="0" bIns="0" anchor="ctr">
            <a:normAutofit/>
          </a:bodyPr>
          <a:lstStyle>
            <a:lvl1pPr algn="ctr">
              <a:defRPr sz="48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5"/>
            </p:custDataLst>
          </p:nvPr>
        </p:nvSpPr>
        <p:spPr>
          <a:xfrm>
            <a:off x="1524001" y="3262934"/>
            <a:ext cx="9144000" cy="965389"/>
          </a:xfrm>
        </p:spPr>
        <p:txBody>
          <a:bodyPr tIns="0">
            <a:normAutofit/>
          </a:bodyPr>
          <a:lstStyle>
            <a:lvl1pPr marL="0" indent="0" algn="ctr">
              <a:buFont typeface="Arial" panose="020B0604020202020204" pitchFamily="34" charset="0"/>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6"/>
            </p:custDataLst>
          </p:nvPr>
        </p:nvSpPr>
        <p:spPr/>
        <p:txBody>
          <a:bodyPr>
            <a:normAutofit/>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custDataLst>
              <p:tags r:id="rId7"/>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8"/>
            </p:custDataLst>
          </p:nvPr>
        </p:nvSpPr>
        <p:spPr/>
        <p:txBody>
          <a:bodyPr>
            <a:normAutofit/>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92400"/>
            <a:ext cx="10515600" cy="1325563"/>
          </a:xfrm>
        </p:spPr>
        <p:txBody>
          <a:bodyPr anchor="ctr" anchorCtr="0">
            <a:normAutofit/>
          </a:bodyPr>
          <a:lstStyle>
            <a:lvl1pPr>
              <a:defRPr sz="3600">
                <a:solidFill>
                  <a:schemeClr val="accent1"/>
                </a:solidFill>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lvl1pPr>
              <a:lnSpc>
                <a:spcPct val="150000"/>
              </a:lnSpc>
              <a:defRPr sz="2400"/>
            </a:lvl1pPr>
            <a:lvl2pPr>
              <a:lnSpc>
                <a:spcPct val="150000"/>
              </a:lnSpc>
              <a:defRPr sz="2000"/>
            </a:lvl2pPr>
            <a:lvl3pPr>
              <a:lnSpc>
                <a:spcPct val="150000"/>
              </a:lnSpc>
              <a:defRPr sz="1800"/>
            </a:lvl3pPr>
            <a:lvl4pPr>
              <a:lnSpc>
                <a:spcPct val="150000"/>
              </a:lnSpc>
              <a:defRPr sz="1800"/>
            </a:lvl4pPr>
            <a:lvl5pPr>
              <a:lnSpc>
                <a:spcPct val="150000"/>
              </a:lnSpc>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5"/>
            </p:custDataLst>
          </p:nvPr>
        </p:nvSpPr>
        <p:spPr/>
        <p:txBody>
          <a:bodyPr/>
          <a:lstStyle/>
          <a:p>
            <a:endParaRPr lang="zh-CN" altLang="en-US" dirty="0"/>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矩形 6"/>
          <p:cNvSpPr/>
          <p:nvPr>
            <p:custDataLst>
              <p:tags r:id="rId7"/>
            </p:custDataLst>
          </p:nvPr>
        </p:nvSpPr>
        <p:spPr>
          <a:xfrm>
            <a:off x="0" y="888365"/>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7.png"/><Relationship Id="rId15" Type="http://schemas.openxmlformats.org/officeDocument/2006/relationships/image" Target="../media/image6.png"/><Relationship Id="rId14" Type="http://schemas.openxmlformats.org/officeDocument/2006/relationships/image" Target="../media/image5.png"/><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8" Type="http://schemas.openxmlformats.org/officeDocument/2006/relationships/theme" Target="../theme/theme2.xml"/><Relationship Id="rId27" Type="http://schemas.openxmlformats.org/officeDocument/2006/relationships/image" Target="../media/image7.png"/><Relationship Id="rId26" Type="http://schemas.openxmlformats.org/officeDocument/2006/relationships/image" Target="../media/image6.png"/><Relationship Id="rId25" Type="http://schemas.openxmlformats.org/officeDocument/2006/relationships/image" Target="../media/image5.png"/><Relationship Id="rId24" Type="http://schemas.openxmlformats.org/officeDocument/2006/relationships/tags" Target="../tags/tag170.xml"/><Relationship Id="rId23" Type="http://schemas.openxmlformats.org/officeDocument/2006/relationships/tags" Target="../tags/tag169.xml"/><Relationship Id="rId22" Type="http://schemas.openxmlformats.org/officeDocument/2006/relationships/tags" Target="../tags/tag168.xml"/><Relationship Id="rId21" Type="http://schemas.openxmlformats.org/officeDocument/2006/relationships/tags" Target="../tags/tag167.xml"/><Relationship Id="rId20" Type="http://schemas.openxmlformats.org/officeDocument/2006/relationships/tags" Target="../tags/tag166.xml"/><Relationship Id="rId2" Type="http://schemas.openxmlformats.org/officeDocument/2006/relationships/slideLayout" Target="../slideLayouts/slideLayout9.xml"/><Relationship Id="rId19" Type="http://schemas.openxmlformats.org/officeDocument/2006/relationships/tags" Target="../tags/tag165.xml"/><Relationship Id="rId18" Type="http://schemas.openxmlformats.org/officeDocument/2006/relationships/slideLayout" Target="../slideLayouts/slideLayout25.xml"/><Relationship Id="rId17" Type="http://schemas.openxmlformats.org/officeDocument/2006/relationships/slideLayout" Target="../slideLayouts/slideLayout24.xml"/><Relationship Id="rId16" Type="http://schemas.openxmlformats.org/officeDocument/2006/relationships/slideLayout" Target="../slideLayouts/slideLayout23.xml"/><Relationship Id="rId15" Type="http://schemas.openxmlformats.org/officeDocument/2006/relationships/slideLayout" Target="../slideLayouts/slideLayout22.xml"/><Relationship Id="rId14" Type="http://schemas.openxmlformats.org/officeDocument/2006/relationships/slideLayout" Target="../slideLayouts/slideLayout21.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2" Type="http://schemas.openxmlformats.org/officeDocument/2006/relationships/theme" Target="../theme/theme3.xml"/><Relationship Id="rId21" Type="http://schemas.openxmlformats.org/officeDocument/2006/relationships/image" Target="../media/image6.png"/><Relationship Id="rId20" Type="http://schemas.openxmlformats.org/officeDocument/2006/relationships/image" Target="../media/image5.png"/><Relationship Id="rId2" Type="http://schemas.openxmlformats.org/officeDocument/2006/relationships/slideLayout" Target="../slideLayouts/slideLayout27.xml"/><Relationship Id="rId19" Type="http://schemas.openxmlformats.org/officeDocument/2006/relationships/tags" Target="../tags/tag297.xml"/><Relationship Id="rId18" Type="http://schemas.openxmlformats.org/officeDocument/2006/relationships/slideLayout" Target="../slideLayouts/slideLayout43.xml"/><Relationship Id="rId17" Type="http://schemas.openxmlformats.org/officeDocument/2006/relationships/slideLayout" Target="../slideLayouts/slideLayout42.xml"/><Relationship Id="rId16" Type="http://schemas.openxmlformats.org/officeDocument/2006/relationships/slideLayout" Target="../slideLayouts/slideLayout41.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slideLayout" Target="../slideLayouts/slideLayout51.xml"/><Relationship Id="rId7" Type="http://schemas.openxmlformats.org/officeDocument/2006/relationships/slideLayout" Target="../slideLayouts/slideLayout50.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3" Type="http://schemas.openxmlformats.org/officeDocument/2006/relationships/slideLayout" Target="../slideLayouts/slideLayout46.xml"/><Relationship Id="rId23" Type="http://schemas.openxmlformats.org/officeDocument/2006/relationships/theme" Target="../theme/theme4.xml"/><Relationship Id="rId22" Type="http://schemas.openxmlformats.org/officeDocument/2006/relationships/image" Target="../media/image7.png"/><Relationship Id="rId21" Type="http://schemas.openxmlformats.org/officeDocument/2006/relationships/image" Target="../media/image6.png"/><Relationship Id="rId20" Type="http://schemas.openxmlformats.org/officeDocument/2006/relationships/image" Target="../media/image5.png"/><Relationship Id="rId2" Type="http://schemas.openxmlformats.org/officeDocument/2006/relationships/slideLayout" Target="../slideLayouts/slideLayout45.xml"/><Relationship Id="rId19" Type="http://schemas.openxmlformats.org/officeDocument/2006/relationships/tags" Target="../tags/tag417.xml"/><Relationship Id="rId18" Type="http://schemas.openxmlformats.org/officeDocument/2006/relationships/slideLayout" Target="../slideLayouts/slideLayout61.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9"/>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0"/>
            </p:custDataLst>
          </p:nvPr>
        </p:nvSpPr>
        <p:spPr>
          <a:xfrm>
            <a:off x="8382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custDataLst>
              <p:tags r:id="rId11"/>
            </p:custDataLst>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endParaRPr lang="zh-CN" altLang="en-US"/>
          </a:p>
        </p:txBody>
      </p:sp>
      <p:sp>
        <p:nvSpPr>
          <p:cNvPr id="6" name="灯片编号占位符 5"/>
          <p:cNvSpPr>
            <a:spLocks noGrp="1"/>
          </p:cNvSpPr>
          <p:nvPr>
            <p:ph type="sldNum" sz="quarter" idx="4"/>
            <p:custDataLst>
              <p:tags r:id="rId12"/>
            </p:custDataLst>
          </p:nvPr>
        </p:nvSpPr>
        <p:spPr>
          <a:xfrm>
            <a:off x="86106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fld id="{565CE74E-AB26-4998-AD42-012C4C1AD076}" type="slidenum">
              <a:rPr lang="zh-CN" altLang="en-US" smtClean="0"/>
            </a:fld>
            <a:endParaRPr lang="zh-CN" altLang="en-US"/>
          </a:p>
        </p:txBody>
      </p:sp>
      <p:sp>
        <p:nvSpPr>
          <p:cNvPr id="7"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026" name="그래픽 15"/>
          <p:cNvPicPr>
            <a:picLocks noGrp="1" noChangeAspect="1"/>
          </p:cNvPicPr>
          <p:nvPr userDrawn="1"/>
        </p:nvPicPr>
        <p:blipFill>
          <a:blip r:embed="rId14"/>
          <a:stretch>
            <a:fillRect/>
          </a:stretch>
        </p:blipFill>
        <p:spPr>
          <a:xfrm>
            <a:off x="11315700" y="219075"/>
            <a:ext cx="641350" cy="555625"/>
          </a:xfrm>
          <a:prstGeom prst="rect">
            <a:avLst/>
          </a:prstGeom>
          <a:noFill/>
          <a:ln w="9525">
            <a:noFill/>
          </a:ln>
        </p:spPr>
      </p:pic>
      <p:pic>
        <p:nvPicPr>
          <p:cNvPr id="1027" name="图片 2" descr="图层 0"/>
          <p:cNvPicPr>
            <a:picLocks noChangeAspect="1"/>
          </p:cNvPicPr>
          <p:nvPr userDrawn="1"/>
        </p:nvPicPr>
        <p:blipFill>
          <a:blip r:embed="rId15"/>
          <a:stretch>
            <a:fillRect/>
          </a:stretch>
        </p:blipFill>
        <p:spPr>
          <a:xfrm>
            <a:off x="8237538" y="5600700"/>
            <a:ext cx="3630612" cy="882650"/>
          </a:xfrm>
          <a:prstGeom prst="rect">
            <a:avLst/>
          </a:prstGeom>
          <a:noFill/>
          <a:ln w="9525">
            <a:noFill/>
          </a:ln>
        </p:spPr>
      </p:pic>
      <p:grpSp>
        <p:nvGrpSpPr>
          <p:cNvPr id="1028" name="그룹 2"/>
          <p:cNvGrpSpPr/>
          <p:nvPr userDrawn="1"/>
        </p:nvGrpSpPr>
        <p:grpSpPr>
          <a:xfrm>
            <a:off x="395288" y="2349500"/>
            <a:ext cx="42862" cy="4133850"/>
            <a:chOff x="630012" y="1233831"/>
            <a:chExt cx="43201" cy="4133288"/>
          </a:xfrm>
        </p:grpSpPr>
        <p:grpSp>
          <p:nvGrpSpPr>
            <p:cNvPr id="8"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3"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4"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6"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7"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8"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9"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0"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1"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2"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3"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4"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5"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6"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7"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8"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grpSp>
        <p:grpSp>
          <p:nvGrpSpPr>
            <p:cNvPr id="9"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10"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1"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2"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3"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4"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5"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6"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7"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9"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0"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1"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2"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9"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40"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41"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grpSp>
      </p:grpSp>
      <p:pic>
        <p:nvPicPr>
          <p:cNvPr id="1031" name="图片 5" descr="lALPBFuNcg4cT0HNAjvNAzA_816_571"/>
          <p:cNvPicPr>
            <a:picLocks noChangeAspect="1"/>
          </p:cNvPicPr>
          <p:nvPr userDrawn="1"/>
        </p:nvPicPr>
        <p:blipFill>
          <a:blip r:embed="rId16"/>
          <a:stretch>
            <a:fillRect/>
          </a:stretch>
        </p:blipFill>
        <p:spPr>
          <a:xfrm>
            <a:off x="437515" y="331470"/>
            <a:ext cx="553720" cy="33083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12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382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fld id="{565CE74E-AB26-4998-AD42-012C4C1AD076}" type="slidenum">
              <a:rPr lang="zh-CN" altLang="en-US" smtClean="0"/>
            </a:fld>
            <a:endParaRPr lang="zh-CN" altLang="en-US"/>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그래픽 15"/>
          <p:cNvPicPr>
            <a:picLocks noGrp="1" noChangeAspect="1"/>
          </p:cNvPicPr>
          <p:nvPr userDrawn="1"/>
        </p:nvPicPr>
        <p:blipFill>
          <a:blip r:embed="rId25"/>
          <a:stretch>
            <a:fillRect/>
          </a:stretch>
        </p:blipFill>
        <p:spPr>
          <a:xfrm>
            <a:off x="11315700" y="219075"/>
            <a:ext cx="641350" cy="555625"/>
          </a:xfrm>
          <a:prstGeom prst="rect">
            <a:avLst/>
          </a:prstGeom>
          <a:noFill/>
          <a:ln w="9525">
            <a:noFill/>
          </a:ln>
        </p:spPr>
      </p:pic>
      <p:pic>
        <p:nvPicPr>
          <p:cNvPr id="1027" name="图片 2" descr="图层 0"/>
          <p:cNvPicPr>
            <a:picLocks noChangeAspect="1"/>
          </p:cNvPicPr>
          <p:nvPr userDrawn="1"/>
        </p:nvPicPr>
        <p:blipFill>
          <a:blip r:embed="rId26"/>
          <a:stretch>
            <a:fillRect/>
          </a:stretch>
        </p:blipFill>
        <p:spPr>
          <a:xfrm>
            <a:off x="8237538" y="5600700"/>
            <a:ext cx="3630612" cy="882650"/>
          </a:xfrm>
          <a:prstGeom prst="rect">
            <a:avLst/>
          </a:prstGeom>
          <a:noFill/>
          <a:ln w="9525">
            <a:noFill/>
          </a:ln>
        </p:spPr>
      </p:pic>
      <p:grpSp>
        <p:nvGrpSpPr>
          <p:cNvPr id="1028" name="그룹 2"/>
          <p:cNvGrpSpPr/>
          <p:nvPr userDrawn="1"/>
        </p:nvGrpSpPr>
        <p:grpSpPr>
          <a:xfrm>
            <a:off x="395288" y="2349500"/>
            <a:ext cx="42862" cy="4133850"/>
            <a:chOff x="630012" y="1233831"/>
            <a:chExt cx="43201" cy="4133288"/>
          </a:xfrm>
        </p:grpSpPr>
        <p:grpSp>
          <p:nvGrpSpPr>
            <p:cNvPr id="8"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3"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4"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6"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7"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8"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9"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0"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1"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2"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3"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4"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5"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6"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7"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8"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grpSp>
        <p:grpSp>
          <p:nvGrpSpPr>
            <p:cNvPr id="9"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10"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1"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2"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3"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4"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5"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6"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7"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9"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0"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1"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2"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9"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40"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41"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grpSp>
      </p:grpSp>
      <p:pic>
        <p:nvPicPr>
          <p:cNvPr id="1031" name="图片 5" descr="lALPBFuNcg4cT0HNAjvNAzA_816_571"/>
          <p:cNvPicPr>
            <a:picLocks noChangeAspect="1"/>
          </p:cNvPicPr>
          <p:nvPr userDrawn="1"/>
        </p:nvPicPr>
        <p:blipFill>
          <a:blip r:embed="rId27"/>
          <a:stretch>
            <a:fillRect/>
          </a:stretch>
        </p:blipFill>
        <p:spPr>
          <a:xfrm>
            <a:off x="437515" y="331470"/>
            <a:ext cx="553720" cy="33083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12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그래픽 15"/>
          <p:cNvPicPr>
            <a:picLocks noGrp="1" noChangeAspect="1"/>
          </p:cNvPicPr>
          <p:nvPr userDrawn="1"/>
        </p:nvPicPr>
        <p:blipFill>
          <a:blip r:embed="rId20"/>
          <a:stretch>
            <a:fillRect/>
          </a:stretch>
        </p:blipFill>
        <p:spPr>
          <a:xfrm>
            <a:off x="11315700" y="219075"/>
            <a:ext cx="641350" cy="555625"/>
          </a:xfrm>
          <a:prstGeom prst="rect">
            <a:avLst/>
          </a:prstGeom>
          <a:noFill/>
          <a:ln w="9525">
            <a:noFill/>
          </a:ln>
        </p:spPr>
      </p:pic>
      <p:pic>
        <p:nvPicPr>
          <p:cNvPr id="1027" name="图片 2" descr="图层 0"/>
          <p:cNvPicPr>
            <a:picLocks noChangeAspect="1"/>
          </p:cNvPicPr>
          <p:nvPr userDrawn="1"/>
        </p:nvPicPr>
        <p:blipFill>
          <a:blip r:embed="rId21"/>
          <a:stretch>
            <a:fillRect/>
          </a:stretch>
        </p:blipFill>
        <p:spPr>
          <a:xfrm>
            <a:off x="8237538" y="5600700"/>
            <a:ext cx="3630612" cy="882650"/>
          </a:xfrm>
          <a:prstGeom prst="rect">
            <a:avLst/>
          </a:prstGeom>
          <a:noFill/>
          <a:ln w="9525">
            <a:noFill/>
          </a:ln>
        </p:spPr>
      </p:pic>
      <p:grpSp>
        <p:nvGrpSpPr>
          <p:cNvPr id="1028" name="그룹 2"/>
          <p:cNvGrpSpPr/>
          <p:nvPr userDrawn="1"/>
        </p:nvGrpSpPr>
        <p:grpSpPr>
          <a:xfrm>
            <a:off x="395288" y="2349500"/>
            <a:ext cx="42862" cy="4133850"/>
            <a:chOff x="630012" y="1233831"/>
            <a:chExt cx="43201" cy="4133288"/>
          </a:xfrm>
        </p:grpSpPr>
        <p:grpSp>
          <p:nvGrpSpPr>
            <p:cNvPr id="5"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3"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4"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6"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7"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8"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9"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0"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1"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2"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3"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4"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5"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6"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7"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8"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grpSp>
        <p:grpSp>
          <p:nvGrpSpPr>
            <p:cNvPr id="6"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2"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8"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9"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0"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1"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2"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3"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4"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5"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6"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7"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9"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0"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1"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2"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grpSp>
      </p:gr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txStyles>
    <p:titleStyle>
      <a:lvl1pPr algn="l" defTabSz="914400" rtl="0" eaLnBrk="1" latinLnBrk="0" hangingPunct="1">
        <a:lnSpc>
          <a:spcPct val="12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그래픽 15"/>
          <p:cNvPicPr>
            <a:picLocks noGrp="1" noChangeAspect="1"/>
          </p:cNvPicPr>
          <p:nvPr userDrawn="1"/>
        </p:nvPicPr>
        <p:blipFill>
          <a:blip r:embed="rId20"/>
          <a:stretch>
            <a:fillRect/>
          </a:stretch>
        </p:blipFill>
        <p:spPr>
          <a:xfrm>
            <a:off x="11315700" y="219075"/>
            <a:ext cx="641350" cy="555625"/>
          </a:xfrm>
          <a:prstGeom prst="rect">
            <a:avLst/>
          </a:prstGeom>
          <a:noFill/>
          <a:ln w="9525">
            <a:noFill/>
          </a:ln>
        </p:spPr>
      </p:pic>
      <p:pic>
        <p:nvPicPr>
          <p:cNvPr id="1027" name="图片 2" descr="图层 0"/>
          <p:cNvPicPr>
            <a:picLocks noChangeAspect="1"/>
          </p:cNvPicPr>
          <p:nvPr userDrawn="1"/>
        </p:nvPicPr>
        <p:blipFill>
          <a:blip r:embed="rId21"/>
          <a:stretch>
            <a:fillRect/>
          </a:stretch>
        </p:blipFill>
        <p:spPr>
          <a:xfrm>
            <a:off x="8237538" y="5600700"/>
            <a:ext cx="3630612" cy="882650"/>
          </a:xfrm>
          <a:prstGeom prst="rect">
            <a:avLst/>
          </a:prstGeom>
          <a:noFill/>
          <a:ln w="9525">
            <a:noFill/>
          </a:ln>
        </p:spPr>
      </p:pic>
      <p:grpSp>
        <p:nvGrpSpPr>
          <p:cNvPr id="1028" name="그룹 2"/>
          <p:cNvGrpSpPr/>
          <p:nvPr userDrawn="1"/>
        </p:nvGrpSpPr>
        <p:grpSpPr>
          <a:xfrm>
            <a:off x="395288" y="2349500"/>
            <a:ext cx="42862" cy="4133850"/>
            <a:chOff x="630012" y="1233831"/>
            <a:chExt cx="43201" cy="4133288"/>
          </a:xfrm>
        </p:grpSpPr>
        <p:grpSp>
          <p:nvGrpSpPr>
            <p:cNvPr id="5"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3"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4"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6"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7"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8"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9"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0"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1"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2"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3"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4"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5"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6"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7"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8"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grpSp>
        <p:grpSp>
          <p:nvGrpSpPr>
            <p:cNvPr id="6"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2"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8"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9"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0"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1"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2"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3"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4"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5"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6"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7"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9"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0"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1"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2"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grpSp>
      </p:grpSp>
      <p:pic>
        <p:nvPicPr>
          <p:cNvPr id="1031" name="图片 5" descr="lALPBFuNcg4cT0HNAjvNAzA_816_571"/>
          <p:cNvPicPr>
            <a:picLocks noChangeAspect="1"/>
          </p:cNvPicPr>
          <p:nvPr userDrawn="1"/>
        </p:nvPicPr>
        <p:blipFill>
          <a:blip r:embed="rId22"/>
          <a:stretch>
            <a:fillRect/>
          </a:stretch>
        </p:blipFill>
        <p:spPr>
          <a:xfrm>
            <a:off x="437515" y="331470"/>
            <a:ext cx="553720" cy="33083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p:txStyles>
    <p:titleStyle>
      <a:lvl1pPr algn="l" defTabSz="914400" rtl="0" eaLnBrk="1" latinLnBrk="0" hangingPunct="1">
        <a:lnSpc>
          <a:spcPct val="12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18.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3.xml"/><Relationship Id="rId7" Type="http://schemas.openxmlformats.org/officeDocument/2006/relationships/tags" Target="../tags/tag45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tags" Target="../tags/tag452.xml"/><Relationship Id="rId3" Type="http://schemas.openxmlformats.org/officeDocument/2006/relationships/tags" Target="../tags/tag451.xml"/><Relationship Id="rId2" Type="http://schemas.openxmlformats.org/officeDocument/2006/relationships/tags" Target="../tags/tag450.xml"/><Relationship Id="rId1" Type="http://schemas.openxmlformats.org/officeDocument/2006/relationships/tags" Target="../tags/tag449.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58.xml"/><Relationship Id="rId4" Type="http://schemas.openxmlformats.org/officeDocument/2006/relationships/tags" Target="../tags/tag457.xml"/><Relationship Id="rId3" Type="http://schemas.openxmlformats.org/officeDocument/2006/relationships/tags" Target="../tags/tag456.xml"/><Relationship Id="rId2" Type="http://schemas.openxmlformats.org/officeDocument/2006/relationships/tags" Target="../tags/tag455.xml"/><Relationship Id="rId1" Type="http://schemas.openxmlformats.org/officeDocument/2006/relationships/tags" Target="../tags/tag454.xml"/></Relationships>
</file>

<file path=ppt/slides/_rels/slide12.xml.rels><?xml version="1.0" encoding="UTF-8" standalone="yes"?>
<Relationships xmlns="http://schemas.openxmlformats.org/package/2006/relationships"><Relationship Id="rId9" Type="http://schemas.openxmlformats.org/officeDocument/2006/relationships/image" Target="../media/image16.svg"/><Relationship Id="rId8" Type="http://schemas.openxmlformats.org/officeDocument/2006/relationships/image" Target="../media/image15.png"/><Relationship Id="rId7" Type="http://schemas.openxmlformats.org/officeDocument/2006/relationships/tags" Target="../tags/tag465.xml"/><Relationship Id="rId6" Type="http://schemas.openxmlformats.org/officeDocument/2006/relationships/tags" Target="../tags/tag464.xml"/><Relationship Id="rId5" Type="http://schemas.openxmlformats.org/officeDocument/2006/relationships/tags" Target="../tags/tag463.xml"/><Relationship Id="rId4" Type="http://schemas.openxmlformats.org/officeDocument/2006/relationships/tags" Target="../tags/tag462.xml"/><Relationship Id="rId3" Type="http://schemas.openxmlformats.org/officeDocument/2006/relationships/tags" Target="../tags/tag461.xml"/><Relationship Id="rId20" Type="http://schemas.openxmlformats.org/officeDocument/2006/relationships/notesSlide" Target="../notesSlides/notesSlide5.xml"/><Relationship Id="rId2" Type="http://schemas.openxmlformats.org/officeDocument/2006/relationships/tags" Target="../tags/tag460.xml"/><Relationship Id="rId19" Type="http://schemas.openxmlformats.org/officeDocument/2006/relationships/slideLayout" Target="../slideLayouts/slideLayout14.xml"/><Relationship Id="rId18" Type="http://schemas.openxmlformats.org/officeDocument/2006/relationships/tags" Target="../tags/tag471.xml"/><Relationship Id="rId17" Type="http://schemas.openxmlformats.org/officeDocument/2006/relationships/image" Target="../media/image7.png"/><Relationship Id="rId16" Type="http://schemas.openxmlformats.org/officeDocument/2006/relationships/image" Target="../media/image12.png"/><Relationship Id="rId15" Type="http://schemas.openxmlformats.org/officeDocument/2006/relationships/image" Target="../media/image6.png"/><Relationship Id="rId14" Type="http://schemas.openxmlformats.org/officeDocument/2006/relationships/tags" Target="../tags/tag470.xml"/><Relationship Id="rId13" Type="http://schemas.openxmlformats.org/officeDocument/2006/relationships/tags" Target="../tags/tag469.xml"/><Relationship Id="rId12" Type="http://schemas.openxmlformats.org/officeDocument/2006/relationships/tags" Target="../tags/tag468.xml"/><Relationship Id="rId11" Type="http://schemas.openxmlformats.org/officeDocument/2006/relationships/tags" Target="../tags/tag467.xml"/><Relationship Id="rId10" Type="http://schemas.openxmlformats.org/officeDocument/2006/relationships/tags" Target="../tags/tag466.xml"/><Relationship Id="rId1" Type="http://schemas.openxmlformats.org/officeDocument/2006/relationships/tags" Target="../tags/tag459.xml"/></Relationships>
</file>

<file path=ppt/slides/_rels/slide13.xml.rels><?xml version="1.0" encoding="UTF-8" standalone="yes"?>
<Relationships xmlns="http://schemas.openxmlformats.org/package/2006/relationships"><Relationship Id="rId9" Type="http://schemas.openxmlformats.org/officeDocument/2006/relationships/tags" Target="../tags/tag478.xml"/><Relationship Id="rId8" Type="http://schemas.openxmlformats.org/officeDocument/2006/relationships/image" Target="../media/image16.svg"/><Relationship Id="rId7" Type="http://schemas.openxmlformats.org/officeDocument/2006/relationships/image" Target="../media/image15.png"/><Relationship Id="rId6" Type="http://schemas.openxmlformats.org/officeDocument/2006/relationships/tags" Target="../tags/tag477.xml"/><Relationship Id="rId5" Type="http://schemas.openxmlformats.org/officeDocument/2006/relationships/tags" Target="../tags/tag476.xml"/><Relationship Id="rId4" Type="http://schemas.openxmlformats.org/officeDocument/2006/relationships/tags" Target="../tags/tag475.xml"/><Relationship Id="rId3" Type="http://schemas.openxmlformats.org/officeDocument/2006/relationships/tags" Target="../tags/tag474.xml"/><Relationship Id="rId2" Type="http://schemas.openxmlformats.org/officeDocument/2006/relationships/tags" Target="../tags/tag473.xml"/><Relationship Id="rId19" Type="http://schemas.openxmlformats.org/officeDocument/2006/relationships/slideLayout" Target="../slideLayouts/slideLayout14.xml"/><Relationship Id="rId18" Type="http://schemas.openxmlformats.org/officeDocument/2006/relationships/tags" Target="../tags/tag484.xml"/><Relationship Id="rId17" Type="http://schemas.openxmlformats.org/officeDocument/2006/relationships/image" Target="../media/image7.png"/><Relationship Id="rId16" Type="http://schemas.openxmlformats.org/officeDocument/2006/relationships/image" Target="../media/image12.png"/><Relationship Id="rId15" Type="http://schemas.openxmlformats.org/officeDocument/2006/relationships/image" Target="../media/image6.png"/><Relationship Id="rId14" Type="http://schemas.openxmlformats.org/officeDocument/2006/relationships/tags" Target="../tags/tag483.xml"/><Relationship Id="rId13" Type="http://schemas.openxmlformats.org/officeDocument/2006/relationships/tags" Target="../tags/tag482.xml"/><Relationship Id="rId12" Type="http://schemas.openxmlformats.org/officeDocument/2006/relationships/tags" Target="../tags/tag481.xml"/><Relationship Id="rId11" Type="http://schemas.openxmlformats.org/officeDocument/2006/relationships/tags" Target="../tags/tag480.xml"/><Relationship Id="rId10" Type="http://schemas.openxmlformats.org/officeDocument/2006/relationships/tags" Target="../tags/tag479.xml"/><Relationship Id="rId1" Type="http://schemas.openxmlformats.org/officeDocument/2006/relationships/tags" Target="../tags/tag472.xml"/></Relationships>
</file>

<file path=ppt/slides/_rels/slide14.xml.rels><?xml version="1.0" encoding="UTF-8" standalone="yes"?>
<Relationships xmlns="http://schemas.openxmlformats.org/package/2006/relationships"><Relationship Id="rId9" Type="http://schemas.openxmlformats.org/officeDocument/2006/relationships/tags" Target="../tags/tag491.xml"/><Relationship Id="rId8" Type="http://schemas.openxmlformats.org/officeDocument/2006/relationships/image" Target="../media/image16.svg"/><Relationship Id="rId7" Type="http://schemas.openxmlformats.org/officeDocument/2006/relationships/image" Target="../media/image15.png"/><Relationship Id="rId6" Type="http://schemas.openxmlformats.org/officeDocument/2006/relationships/tags" Target="../tags/tag490.xml"/><Relationship Id="rId5" Type="http://schemas.openxmlformats.org/officeDocument/2006/relationships/tags" Target="../tags/tag489.xml"/><Relationship Id="rId4" Type="http://schemas.openxmlformats.org/officeDocument/2006/relationships/tags" Target="../tags/tag488.xml"/><Relationship Id="rId3" Type="http://schemas.openxmlformats.org/officeDocument/2006/relationships/tags" Target="../tags/tag487.xml"/><Relationship Id="rId26" Type="http://schemas.openxmlformats.org/officeDocument/2006/relationships/slideLayout" Target="../slideLayouts/slideLayout14.xml"/><Relationship Id="rId25" Type="http://schemas.openxmlformats.org/officeDocument/2006/relationships/tags" Target="../tags/tag504.xml"/><Relationship Id="rId24" Type="http://schemas.openxmlformats.org/officeDocument/2006/relationships/image" Target="../media/image7.png"/><Relationship Id="rId23" Type="http://schemas.openxmlformats.org/officeDocument/2006/relationships/image" Target="../media/image12.png"/><Relationship Id="rId22" Type="http://schemas.openxmlformats.org/officeDocument/2006/relationships/image" Target="../media/image6.png"/><Relationship Id="rId21" Type="http://schemas.openxmlformats.org/officeDocument/2006/relationships/tags" Target="../tags/tag503.xml"/><Relationship Id="rId20" Type="http://schemas.openxmlformats.org/officeDocument/2006/relationships/tags" Target="../tags/tag502.xml"/><Relationship Id="rId2" Type="http://schemas.openxmlformats.org/officeDocument/2006/relationships/tags" Target="../tags/tag486.xml"/><Relationship Id="rId19" Type="http://schemas.openxmlformats.org/officeDocument/2006/relationships/tags" Target="../tags/tag501.xml"/><Relationship Id="rId18" Type="http://schemas.openxmlformats.org/officeDocument/2006/relationships/tags" Target="../tags/tag500.xml"/><Relationship Id="rId17" Type="http://schemas.openxmlformats.org/officeDocument/2006/relationships/tags" Target="../tags/tag499.xml"/><Relationship Id="rId16" Type="http://schemas.openxmlformats.org/officeDocument/2006/relationships/tags" Target="../tags/tag498.xml"/><Relationship Id="rId15" Type="http://schemas.openxmlformats.org/officeDocument/2006/relationships/tags" Target="../tags/tag497.xml"/><Relationship Id="rId14" Type="http://schemas.openxmlformats.org/officeDocument/2006/relationships/tags" Target="../tags/tag496.xml"/><Relationship Id="rId13" Type="http://schemas.openxmlformats.org/officeDocument/2006/relationships/tags" Target="../tags/tag495.xml"/><Relationship Id="rId12" Type="http://schemas.openxmlformats.org/officeDocument/2006/relationships/tags" Target="../tags/tag494.xml"/><Relationship Id="rId11" Type="http://schemas.openxmlformats.org/officeDocument/2006/relationships/tags" Target="../tags/tag493.xml"/><Relationship Id="rId10" Type="http://schemas.openxmlformats.org/officeDocument/2006/relationships/tags" Target="../tags/tag492.xml"/><Relationship Id="rId1" Type="http://schemas.openxmlformats.org/officeDocument/2006/relationships/tags" Target="../tags/tag485.xml"/></Relationships>
</file>

<file path=ppt/slides/_rels/slide15.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12.png"/><Relationship Id="rId7" Type="http://schemas.openxmlformats.org/officeDocument/2006/relationships/tags" Target="../tags/tag511.xml"/><Relationship Id="rId6" Type="http://schemas.openxmlformats.org/officeDocument/2006/relationships/tags" Target="../tags/tag510.xml"/><Relationship Id="rId5" Type="http://schemas.openxmlformats.org/officeDocument/2006/relationships/tags" Target="../tags/tag509.xml"/><Relationship Id="rId4" Type="http://schemas.openxmlformats.org/officeDocument/2006/relationships/tags" Target="../tags/tag508.xml"/><Relationship Id="rId3" Type="http://schemas.openxmlformats.org/officeDocument/2006/relationships/tags" Target="../tags/tag507.xml"/><Relationship Id="rId2" Type="http://schemas.openxmlformats.org/officeDocument/2006/relationships/tags" Target="../tags/tag506.xml"/><Relationship Id="rId12" Type="http://schemas.openxmlformats.org/officeDocument/2006/relationships/notesSlide" Target="../notesSlides/notesSlide6.xml"/><Relationship Id="rId11" Type="http://schemas.openxmlformats.org/officeDocument/2006/relationships/slideLayout" Target="../slideLayouts/slideLayout3.xml"/><Relationship Id="rId10" Type="http://schemas.openxmlformats.org/officeDocument/2006/relationships/tags" Target="../tags/tag512.xml"/><Relationship Id="rId1" Type="http://schemas.openxmlformats.org/officeDocument/2006/relationships/tags" Target="../tags/tag505.xml"/></Relationships>
</file>

<file path=ppt/slides/_rels/slide16.xml.rels><?xml version="1.0" encoding="UTF-8" standalone="yes"?>
<Relationships xmlns="http://schemas.openxmlformats.org/package/2006/relationships"><Relationship Id="rId9" Type="http://schemas.openxmlformats.org/officeDocument/2006/relationships/tags" Target="../tags/tag521.xml"/><Relationship Id="rId8" Type="http://schemas.openxmlformats.org/officeDocument/2006/relationships/tags" Target="../tags/tag520.xml"/><Relationship Id="rId7" Type="http://schemas.openxmlformats.org/officeDocument/2006/relationships/tags" Target="../tags/tag519.xml"/><Relationship Id="rId6" Type="http://schemas.openxmlformats.org/officeDocument/2006/relationships/tags" Target="../tags/tag518.xml"/><Relationship Id="rId5" Type="http://schemas.openxmlformats.org/officeDocument/2006/relationships/tags" Target="../tags/tag517.xml"/><Relationship Id="rId4" Type="http://schemas.openxmlformats.org/officeDocument/2006/relationships/tags" Target="../tags/tag516.xml"/><Relationship Id="rId3" Type="http://schemas.openxmlformats.org/officeDocument/2006/relationships/tags" Target="../tags/tag515.xml"/><Relationship Id="rId25" Type="http://schemas.openxmlformats.org/officeDocument/2006/relationships/slideLayout" Target="../slideLayouts/slideLayout14.xml"/><Relationship Id="rId24" Type="http://schemas.openxmlformats.org/officeDocument/2006/relationships/tags" Target="../tags/tag531.xml"/><Relationship Id="rId23" Type="http://schemas.openxmlformats.org/officeDocument/2006/relationships/image" Target="../media/image7.png"/><Relationship Id="rId22" Type="http://schemas.openxmlformats.org/officeDocument/2006/relationships/image" Target="../media/image12.png"/><Relationship Id="rId21" Type="http://schemas.openxmlformats.org/officeDocument/2006/relationships/tags" Target="../tags/tag530.xml"/><Relationship Id="rId20" Type="http://schemas.openxmlformats.org/officeDocument/2006/relationships/image" Target="../media/image18.svg"/><Relationship Id="rId2" Type="http://schemas.openxmlformats.org/officeDocument/2006/relationships/tags" Target="../tags/tag514.xml"/><Relationship Id="rId19" Type="http://schemas.openxmlformats.org/officeDocument/2006/relationships/image" Target="../media/image17.png"/><Relationship Id="rId18" Type="http://schemas.openxmlformats.org/officeDocument/2006/relationships/tags" Target="../tags/tag529.xml"/><Relationship Id="rId17" Type="http://schemas.openxmlformats.org/officeDocument/2006/relationships/tags" Target="../tags/tag528.xml"/><Relationship Id="rId16" Type="http://schemas.openxmlformats.org/officeDocument/2006/relationships/tags" Target="../tags/tag527.xml"/><Relationship Id="rId15" Type="http://schemas.openxmlformats.org/officeDocument/2006/relationships/tags" Target="../tags/tag526.xml"/><Relationship Id="rId14" Type="http://schemas.openxmlformats.org/officeDocument/2006/relationships/tags" Target="../tags/tag525.xml"/><Relationship Id="rId13" Type="http://schemas.openxmlformats.org/officeDocument/2006/relationships/image" Target="../media/image6.png"/><Relationship Id="rId12" Type="http://schemas.openxmlformats.org/officeDocument/2006/relationships/tags" Target="../tags/tag524.xml"/><Relationship Id="rId11" Type="http://schemas.openxmlformats.org/officeDocument/2006/relationships/tags" Target="../tags/tag523.xml"/><Relationship Id="rId10" Type="http://schemas.openxmlformats.org/officeDocument/2006/relationships/tags" Target="../tags/tag522.xml"/><Relationship Id="rId1" Type="http://schemas.openxmlformats.org/officeDocument/2006/relationships/tags" Target="../tags/tag513.xml"/></Relationships>
</file>

<file path=ppt/slides/_rels/slide17.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539.xml"/><Relationship Id="rId7" Type="http://schemas.openxmlformats.org/officeDocument/2006/relationships/tags" Target="../tags/tag538.xml"/><Relationship Id="rId6" Type="http://schemas.openxmlformats.org/officeDocument/2006/relationships/tags" Target="../tags/tag537.xml"/><Relationship Id="rId5" Type="http://schemas.openxmlformats.org/officeDocument/2006/relationships/tags" Target="../tags/tag536.xml"/><Relationship Id="rId4" Type="http://schemas.openxmlformats.org/officeDocument/2006/relationships/tags" Target="../tags/tag535.xml"/><Relationship Id="rId3" Type="http://schemas.openxmlformats.org/officeDocument/2006/relationships/tags" Target="../tags/tag534.xml"/><Relationship Id="rId2" Type="http://schemas.openxmlformats.org/officeDocument/2006/relationships/tags" Target="../tags/tag533.xml"/><Relationship Id="rId16" Type="http://schemas.openxmlformats.org/officeDocument/2006/relationships/notesSlide" Target="../notesSlides/notesSlide7.xml"/><Relationship Id="rId15" Type="http://schemas.openxmlformats.org/officeDocument/2006/relationships/slideLayout" Target="../slideLayouts/slideLayout3.xml"/><Relationship Id="rId14" Type="http://schemas.openxmlformats.org/officeDocument/2006/relationships/tags" Target="../tags/tag541.xml"/><Relationship Id="rId13" Type="http://schemas.openxmlformats.org/officeDocument/2006/relationships/image" Target="../media/image7.png"/><Relationship Id="rId12" Type="http://schemas.openxmlformats.org/officeDocument/2006/relationships/image" Target="../media/image12.png"/><Relationship Id="rId11" Type="http://schemas.openxmlformats.org/officeDocument/2006/relationships/tags" Target="../tags/tag540.xml"/><Relationship Id="rId10" Type="http://schemas.openxmlformats.org/officeDocument/2006/relationships/image" Target="../media/image18.svg"/><Relationship Id="rId1" Type="http://schemas.openxmlformats.org/officeDocument/2006/relationships/tags" Target="../tags/tag532.xml"/></Relationships>
</file>

<file path=ppt/slides/_rels/slide18.xml.rels><?xml version="1.0" encoding="UTF-8" standalone="yes"?>
<Relationships xmlns="http://schemas.openxmlformats.org/package/2006/relationships"><Relationship Id="rId9" Type="http://schemas.openxmlformats.org/officeDocument/2006/relationships/tags" Target="../tags/tag550.xml"/><Relationship Id="rId8" Type="http://schemas.openxmlformats.org/officeDocument/2006/relationships/tags" Target="../tags/tag549.xml"/><Relationship Id="rId7" Type="http://schemas.openxmlformats.org/officeDocument/2006/relationships/tags" Target="../tags/tag548.xml"/><Relationship Id="rId6" Type="http://schemas.openxmlformats.org/officeDocument/2006/relationships/tags" Target="../tags/tag547.xml"/><Relationship Id="rId5" Type="http://schemas.openxmlformats.org/officeDocument/2006/relationships/tags" Target="../tags/tag546.xml"/><Relationship Id="rId4" Type="http://schemas.openxmlformats.org/officeDocument/2006/relationships/tags" Target="../tags/tag545.xml"/><Relationship Id="rId3" Type="http://schemas.openxmlformats.org/officeDocument/2006/relationships/tags" Target="../tags/tag544.xml"/><Relationship Id="rId25" Type="http://schemas.openxmlformats.org/officeDocument/2006/relationships/slideLayout" Target="../slideLayouts/slideLayout14.xml"/><Relationship Id="rId24" Type="http://schemas.openxmlformats.org/officeDocument/2006/relationships/tags" Target="../tags/tag560.xml"/><Relationship Id="rId23" Type="http://schemas.openxmlformats.org/officeDocument/2006/relationships/image" Target="../media/image7.png"/><Relationship Id="rId22" Type="http://schemas.openxmlformats.org/officeDocument/2006/relationships/image" Target="../media/image12.png"/><Relationship Id="rId21" Type="http://schemas.openxmlformats.org/officeDocument/2006/relationships/tags" Target="../tags/tag559.xml"/><Relationship Id="rId20" Type="http://schemas.openxmlformats.org/officeDocument/2006/relationships/image" Target="../media/image18.svg"/><Relationship Id="rId2" Type="http://schemas.openxmlformats.org/officeDocument/2006/relationships/tags" Target="../tags/tag543.xml"/><Relationship Id="rId19" Type="http://schemas.openxmlformats.org/officeDocument/2006/relationships/image" Target="../media/image17.png"/><Relationship Id="rId18" Type="http://schemas.openxmlformats.org/officeDocument/2006/relationships/tags" Target="../tags/tag558.xml"/><Relationship Id="rId17" Type="http://schemas.openxmlformats.org/officeDocument/2006/relationships/image" Target="../media/image6.png"/><Relationship Id="rId16" Type="http://schemas.openxmlformats.org/officeDocument/2006/relationships/tags" Target="../tags/tag557.xml"/><Relationship Id="rId15" Type="http://schemas.openxmlformats.org/officeDocument/2006/relationships/tags" Target="../tags/tag556.xml"/><Relationship Id="rId14" Type="http://schemas.openxmlformats.org/officeDocument/2006/relationships/tags" Target="../tags/tag555.xml"/><Relationship Id="rId13" Type="http://schemas.openxmlformats.org/officeDocument/2006/relationships/tags" Target="../tags/tag554.xml"/><Relationship Id="rId12" Type="http://schemas.openxmlformats.org/officeDocument/2006/relationships/tags" Target="../tags/tag553.xml"/><Relationship Id="rId11" Type="http://schemas.openxmlformats.org/officeDocument/2006/relationships/tags" Target="../tags/tag552.xml"/><Relationship Id="rId10" Type="http://schemas.openxmlformats.org/officeDocument/2006/relationships/tags" Target="../tags/tag551.xml"/><Relationship Id="rId1" Type="http://schemas.openxmlformats.org/officeDocument/2006/relationships/tags" Target="../tags/tag542.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58.xml"/><Relationship Id="rId8" Type="http://schemas.openxmlformats.org/officeDocument/2006/relationships/tags" Target="../tags/tag563.xml"/><Relationship Id="rId7"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tags" Target="../tags/tag562.xml"/><Relationship Id="rId4" Type="http://schemas.openxmlformats.org/officeDocument/2006/relationships/image" Target="../media/image18.svg"/><Relationship Id="rId3" Type="http://schemas.openxmlformats.org/officeDocument/2006/relationships/image" Target="../media/image17.png"/><Relationship Id="rId2" Type="http://schemas.openxmlformats.org/officeDocument/2006/relationships/tags" Target="../tags/tag561.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24.xml"/><Relationship Id="rId7"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tags" Target="../tags/tag423.xml"/><Relationship Id="rId4" Type="http://schemas.openxmlformats.org/officeDocument/2006/relationships/tags" Target="../tags/tag422.xml"/><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tags" Target="../tags/tag566.xml"/><Relationship Id="rId7"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tags" Target="../tags/tag565.xml"/><Relationship Id="rId4" Type="http://schemas.openxmlformats.org/officeDocument/2006/relationships/image" Target="../media/image18.svg"/><Relationship Id="rId3" Type="http://schemas.openxmlformats.org/officeDocument/2006/relationships/image" Target="../media/image17.png"/><Relationship Id="rId2" Type="http://schemas.openxmlformats.org/officeDocument/2006/relationships/tags" Target="../tags/tag564.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tags" Target="../tags/tag569.xml"/><Relationship Id="rId7"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tags" Target="../tags/tag568.xml"/><Relationship Id="rId4" Type="http://schemas.openxmlformats.org/officeDocument/2006/relationships/image" Target="../media/image18.svg"/><Relationship Id="rId3" Type="http://schemas.openxmlformats.org/officeDocument/2006/relationships/image" Target="../media/image17.png"/><Relationship Id="rId2" Type="http://schemas.openxmlformats.org/officeDocument/2006/relationships/tags" Target="../tags/tag567.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tags" Target="../tags/tag572.xml"/><Relationship Id="rId7"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tags" Target="../tags/tag571.xml"/><Relationship Id="rId4" Type="http://schemas.openxmlformats.org/officeDocument/2006/relationships/image" Target="../media/image18.svg"/><Relationship Id="rId3" Type="http://schemas.openxmlformats.org/officeDocument/2006/relationships/image" Target="../media/image17.png"/><Relationship Id="rId2" Type="http://schemas.openxmlformats.org/officeDocument/2006/relationships/tags" Target="../tags/tag570.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tags" Target="../tags/tag575.xml"/><Relationship Id="rId7"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tags" Target="../tags/tag574.xml"/><Relationship Id="rId4" Type="http://schemas.openxmlformats.org/officeDocument/2006/relationships/image" Target="../media/image18.svg"/><Relationship Id="rId3" Type="http://schemas.openxmlformats.org/officeDocument/2006/relationships/image" Target="../media/image17.png"/><Relationship Id="rId2" Type="http://schemas.openxmlformats.org/officeDocument/2006/relationships/tags" Target="../tags/tag573.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82.xml"/><Relationship Id="rId7" Type="http://schemas.openxmlformats.org/officeDocument/2006/relationships/image" Target="../media/image6.png"/><Relationship Id="rId6" Type="http://schemas.openxmlformats.org/officeDocument/2006/relationships/tags" Target="../tags/tag581.xml"/><Relationship Id="rId5" Type="http://schemas.openxmlformats.org/officeDocument/2006/relationships/tags" Target="../tags/tag580.xml"/><Relationship Id="rId4" Type="http://schemas.openxmlformats.org/officeDocument/2006/relationships/tags" Target="../tags/tag579.xml"/><Relationship Id="rId3" Type="http://schemas.openxmlformats.org/officeDocument/2006/relationships/tags" Target="../tags/tag578.xml"/><Relationship Id="rId2" Type="http://schemas.openxmlformats.org/officeDocument/2006/relationships/tags" Target="../tags/tag577.xml"/><Relationship Id="rId10" Type="http://schemas.openxmlformats.org/officeDocument/2006/relationships/notesSlide" Target="../notesSlides/notesSlide8.xml"/><Relationship Id="rId1" Type="http://schemas.openxmlformats.org/officeDocument/2006/relationships/tags" Target="../tags/tag576.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583.xml"/><Relationship Id="rId2" Type="http://schemas.openxmlformats.org/officeDocument/2006/relationships/image" Target="../media/image7.png"/><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3.xml"/><Relationship Id="rId7" Type="http://schemas.openxmlformats.org/officeDocument/2006/relationships/tags" Target="../tags/tag429.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tags" Target="../tags/tag425.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9" Type="http://schemas.openxmlformats.org/officeDocument/2006/relationships/tags" Target="../tags/tag591.xml"/><Relationship Id="rId8" Type="http://schemas.openxmlformats.org/officeDocument/2006/relationships/image" Target="../media/image6.png"/><Relationship Id="rId7" Type="http://schemas.openxmlformats.org/officeDocument/2006/relationships/tags" Target="../tags/tag590.xml"/><Relationship Id="rId6" Type="http://schemas.openxmlformats.org/officeDocument/2006/relationships/tags" Target="../tags/tag589.xml"/><Relationship Id="rId5" Type="http://schemas.openxmlformats.org/officeDocument/2006/relationships/tags" Target="../tags/tag588.xml"/><Relationship Id="rId4" Type="http://schemas.openxmlformats.org/officeDocument/2006/relationships/tags" Target="../tags/tag587.xml"/><Relationship Id="rId3" Type="http://schemas.openxmlformats.org/officeDocument/2006/relationships/tags" Target="../tags/tag586.xml"/><Relationship Id="rId2" Type="http://schemas.openxmlformats.org/officeDocument/2006/relationships/tags" Target="../tags/tag585.xml"/><Relationship Id="rId11" Type="http://schemas.openxmlformats.org/officeDocument/2006/relationships/notesSlide" Target="../notesSlides/notesSlide14.xml"/><Relationship Id="rId10" Type="http://schemas.openxmlformats.org/officeDocument/2006/relationships/slideLayout" Target="../slideLayouts/slideLayout2.xml"/><Relationship Id="rId1" Type="http://schemas.openxmlformats.org/officeDocument/2006/relationships/tags" Target="../tags/tag584.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3.xml"/><Relationship Id="rId5" Type="http://schemas.openxmlformats.org/officeDocument/2006/relationships/tags" Target="../tags/tag592.xml"/><Relationship Id="rId4" Type="http://schemas.openxmlformats.org/officeDocument/2006/relationships/image" Target="../media/image7.png"/><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594.xml"/><Relationship Id="rId4" Type="http://schemas.openxmlformats.org/officeDocument/2006/relationships/image" Target="../media/image7.png"/><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tags" Target="../tags/tag59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431.xml"/><Relationship Id="rId4" Type="http://schemas.openxmlformats.org/officeDocument/2006/relationships/image" Target="../media/image7.png"/><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tags" Target="../tags/tag430.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433.xml"/><Relationship Id="rId4" Type="http://schemas.openxmlformats.org/officeDocument/2006/relationships/image" Target="../media/image7.png"/><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tags" Target="../tags/tag432.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39.xml"/><Relationship Id="rId5" Type="http://schemas.openxmlformats.org/officeDocument/2006/relationships/tags" Target="../tags/tag438.xml"/><Relationship Id="rId4" Type="http://schemas.openxmlformats.org/officeDocument/2006/relationships/tags" Target="../tags/tag437.xml"/><Relationship Id="rId3" Type="http://schemas.openxmlformats.org/officeDocument/2006/relationships/tags" Target="../tags/tag436.xml"/><Relationship Id="rId2" Type="http://schemas.openxmlformats.org/officeDocument/2006/relationships/tags" Target="../tags/tag435.xml"/><Relationship Id="rId1" Type="http://schemas.openxmlformats.org/officeDocument/2006/relationships/tags" Target="../tags/tag434.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60.xml"/><Relationship Id="rId4" Type="http://schemas.openxmlformats.org/officeDocument/2006/relationships/tags" Target="../tags/tag441.xml"/><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tags" Target="../tags/tag440.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60.xml"/><Relationship Id="rId4" Type="http://schemas.openxmlformats.org/officeDocument/2006/relationships/tags" Target="../tags/tag443.xml"/><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tags" Target="../tags/tag442.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3.xml"/><Relationship Id="rId7" Type="http://schemas.openxmlformats.org/officeDocument/2006/relationships/tags" Target="../tags/tag448.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tags" Target="../tags/tag447.xml"/><Relationship Id="rId3" Type="http://schemas.openxmlformats.org/officeDocument/2006/relationships/tags" Target="../tags/tag446.xml"/><Relationship Id="rId2" Type="http://schemas.openxmlformats.org/officeDocument/2006/relationships/tags" Target="../tags/tag445.xml"/><Relationship Id="rId1" Type="http://schemas.openxmlformats.org/officeDocument/2006/relationships/tags" Target="../tags/tag4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占位符 5"/>
          <p:cNvSpPr txBox="1"/>
          <p:nvPr/>
        </p:nvSpPr>
        <p:spPr>
          <a:xfrm>
            <a:off x="0" y="-317"/>
            <a:ext cx="6059488" cy="4537075"/>
          </a:xfrm>
          <a:prstGeom prst="rect">
            <a:avLst/>
          </a:prstGeom>
          <a:noFill/>
          <a:ln w="9525">
            <a:noFill/>
          </a:ln>
        </p:spPr>
        <p:txBody>
          <a:bodyPr anchor="ctr" anchorCtr="0"/>
          <a:lstStyle/>
          <a:p>
            <a:pPr algn="ctr" eaLnBrk="1" hangingPunct="1">
              <a:lnSpc>
                <a:spcPct val="150000"/>
              </a:lnSpc>
              <a:buNone/>
            </a:pPr>
            <a:r>
              <a:rPr lang="en-US" altLang="zh-CN" sz="3600" b="1" dirty="0">
                <a:solidFill>
                  <a:srgbClr val="008651"/>
                </a:solidFill>
                <a:latin typeface="Times New Roman" panose="02020603050405020304" pitchFamily="18" charset="0"/>
                <a:ea typeface="微软雅黑" panose="020B0503020204020204" charset="-122"/>
                <a:sym typeface="微软雅黑" panose="020B0503020204020204" charset="-122"/>
              </a:rPr>
              <a:t>Unit 1 Art </a:t>
            </a:r>
            <a:endParaRPr lang="en-US" altLang="zh-CN" sz="3600" b="1" dirty="0">
              <a:solidFill>
                <a:srgbClr val="008651"/>
              </a:solidFill>
              <a:latin typeface="Times New Roman" panose="02020603050405020304" pitchFamily="18" charset="0"/>
              <a:ea typeface="微软雅黑" panose="020B0503020204020204" charset="-122"/>
              <a:sym typeface="微软雅黑" panose="020B0503020204020204" charset="-122"/>
            </a:endParaRPr>
          </a:p>
          <a:p>
            <a:pPr algn="ctr" eaLnBrk="1" hangingPunct="1">
              <a:lnSpc>
                <a:spcPct val="150000"/>
              </a:lnSpc>
              <a:buNone/>
            </a:pPr>
            <a:r>
              <a:rPr lang="en-US" altLang="zh-CN" sz="3600" b="1" dirty="0">
                <a:solidFill>
                  <a:srgbClr val="008651"/>
                </a:solidFill>
                <a:latin typeface="Times New Roman" panose="02020603050405020304" pitchFamily="18" charset="0"/>
                <a:ea typeface="微软雅黑" panose="020B0503020204020204" charset="-122"/>
                <a:sym typeface="微软雅黑" panose="020B0503020204020204" charset="-122"/>
              </a:rPr>
              <a:t>Period 2 </a:t>
            </a:r>
            <a:endParaRPr lang="en-US" altLang="zh-CN" sz="3600" b="1" dirty="0">
              <a:solidFill>
                <a:srgbClr val="008651"/>
              </a:solidFill>
              <a:latin typeface="Times New Roman" panose="02020603050405020304" pitchFamily="18" charset="0"/>
              <a:ea typeface="微软雅黑" panose="020B0503020204020204" charset="-122"/>
              <a:sym typeface="微软雅黑" panose="020B0503020204020204" charset="-122"/>
            </a:endParaRPr>
          </a:p>
          <a:p>
            <a:pPr algn="ctr" eaLnBrk="1" hangingPunct="1">
              <a:lnSpc>
                <a:spcPct val="150000"/>
              </a:lnSpc>
              <a:buNone/>
            </a:pPr>
            <a:r>
              <a:rPr lang="zh-CN" altLang="en-US" sz="3600" b="1" spc="100" dirty="0">
                <a:ln w="3175">
                  <a:noFill/>
                  <a:prstDash val="dash"/>
                </a:ln>
                <a:solidFill>
                  <a:srgbClr val="008651"/>
                </a:solidFill>
                <a:latin typeface="Times New Roman" panose="02020603050405020304" pitchFamily="18" charset="0"/>
                <a:cs typeface="微软雅黑" panose="020B0503020204020204" charset="-122"/>
                <a:sym typeface="Times New Roman" panose="02020603050405020304" pitchFamily="18" charset="0"/>
              </a:rPr>
              <a:t>Build up your vocabulary</a:t>
            </a:r>
            <a:endParaRPr lang="zh-CN" altLang="en-US" sz="3600" b="1" spc="100" dirty="0">
              <a:ln w="3175">
                <a:noFill/>
                <a:prstDash val="dash"/>
              </a:ln>
              <a:solidFill>
                <a:srgbClr val="008651"/>
              </a:solidFill>
              <a:latin typeface="Times New Roman" panose="02020603050405020304" pitchFamily="18" charset="0"/>
              <a:cs typeface="微软雅黑" panose="020B0503020204020204" charset="-122"/>
              <a:sym typeface="Times New Roman" panose="02020603050405020304" pitchFamily="18" charset="0"/>
            </a:endParaRPr>
          </a:p>
        </p:txBody>
      </p:sp>
      <p:sp>
        <p:nvSpPr>
          <p:cNvPr id="3" name="矩形 4"/>
          <p:cNvSpPr/>
          <p:nvPr/>
        </p:nvSpPr>
        <p:spPr>
          <a:xfrm>
            <a:off x="65088" y="4107180"/>
            <a:ext cx="5929312" cy="523875"/>
          </a:xfrm>
          <a:prstGeom prst="rect">
            <a:avLst/>
          </a:prstGeom>
          <a:solidFill>
            <a:srgbClr val="009459"/>
          </a:solidFill>
          <a:ln w="9525">
            <a:noFill/>
          </a:ln>
        </p:spPr>
        <p:txBody>
          <a:bodyPr>
            <a:spAutoFit/>
          </a:bodyPr>
          <a:lstStyle/>
          <a:p>
            <a:pPr algn="ctr">
              <a:buNone/>
            </a:pPr>
            <a:r>
              <a:rPr lang="zh-CN" altLang="en-US" sz="2800" b="1" dirty="0">
                <a:solidFill>
                  <a:schemeClr val="bg1"/>
                </a:solidFill>
                <a:latin typeface="Times New Roman" panose="02020603050405020304" pitchFamily="18" charset="0"/>
                <a:ea typeface="微软雅黑" panose="020B0503020204020204" charset="-122"/>
              </a:rPr>
              <a:t>新人教版高中英语选择性必修第三册</a:t>
            </a:r>
            <a:endParaRPr lang="zh-CN" altLang="en-US" sz="2800" b="1" dirty="0">
              <a:solidFill>
                <a:schemeClr val="bg1"/>
              </a:solidFill>
              <a:latin typeface="Times New Roman" panose="02020603050405020304" pitchFamily="18" charset="0"/>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2851355" cy="6858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latin typeface="微软雅黑" panose="020B0503020204020204" charset="-122"/>
              <a:ea typeface="微软雅黑" panose="020B0503020204020204" charset="-122"/>
              <a:sym typeface="+mn-ea"/>
            </a:endParaRPr>
          </a:p>
        </p:txBody>
      </p:sp>
      <p:grpSp>
        <p:nvGrpSpPr>
          <p:cNvPr id="11" name="组合 10"/>
          <p:cNvGrpSpPr/>
          <p:nvPr userDrawn="1">
            <p:custDataLst>
              <p:tags r:id="rId2"/>
            </p:custDataLst>
          </p:nvPr>
        </p:nvGrpSpPr>
        <p:grpSpPr>
          <a:xfrm>
            <a:off x="262" y="6047784"/>
            <a:ext cx="780322" cy="760641"/>
            <a:chOff x="5876925" y="2914650"/>
            <a:chExt cx="1258888" cy="1227137"/>
          </a:xfrm>
        </p:grpSpPr>
        <p:sp>
          <p:nvSpPr>
            <p:cNvPr id="12" name="矩形 11"/>
            <p:cNvSpPr/>
            <p:nvPr userDrawn="1">
              <p:custDataLst>
                <p:tags r:id="rId3"/>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矩形 12"/>
            <p:cNvSpPr/>
            <p:nvPr userDrawn="1">
              <p:custDataLst>
                <p:tags r:id="rId4"/>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7" name="内容占位符 2"/>
          <p:cNvSpPr>
            <a:spLocks noGrp="1"/>
          </p:cNvSpPr>
          <p:nvPr/>
        </p:nvSpPr>
        <p:spPr>
          <a:xfrm>
            <a:off x="2875915" y="1967865"/>
            <a:ext cx="9316085" cy="3825875"/>
          </a:xfrm>
          <a:prstGeom prst="rect">
            <a:avLst/>
          </a:prstGeom>
          <a:ln w="38100"/>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0" indent="0" algn="l" defTabSz="914400" rtl="0" eaLnBrk="1" latinLnBrk="0" hangingPunct="1">
              <a:lnSpc>
                <a:spcPct val="150000"/>
              </a:lnSpc>
              <a:spcBef>
                <a:spcPct val="0"/>
              </a:spcBef>
              <a:buFont typeface="Arial" panose="020B0604020202020204" pitchFamily="34" charset="0"/>
              <a:buNone/>
              <a:defRPr sz="2000" kern="1200" baseline="0">
                <a:solidFill>
                  <a:schemeClr val="tx1"/>
                </a:solidFill>
                <a:latin typeface="Times New Roman" panose="02020603050405020304" pitchFamily="18" charset="0"/>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sym typeface="+mn-ea"/>
              </a:rPr>
              <a:t>   In 1883, Monet and his a house large family moved to Giverny, where he _________ </a:t>
            </a:r>
            <a:r>
              <a:rPr lang="zh-CN" altLang="en-US" sz="2400" dirty="0">
                <a:sym typeface="+mn-ea"/>
              </a:rPr>
              <a:t>（购买）</a:t>
            </a:r>
            <a:r>
              <a:rPr lang="en-US" altLang="zh-CN" sz="2400" dirty="0">
                <a:sym typeface="+mn-ea"/>
              </a:rPr>
              <a:t>a house and some land for his gardens. During his days at Giverny, Monet ____________</a:t>
            </a:r>
            <a:r>
              <a:rPr lang="en-US" altLang="zh-CN" sz="2400" dirty="0">
                <a:solidFill>
                  <a:srgbClr val="FF0000"/>
                </a:solidFill>
                <a:sym typeface="+mn-ea"/>
              </a:rPr>
              <a:t> </a:t>
            </a:r>
            <a:r>
              <a:rPr lang="zh-CN" altLang="en-US" sz="2400" dirty="0">
                <a:sym typeface="+mn-ea"/>
              </a:rPr>
              <a:t>（喜欢）</a:t>
            </a:r>
            <a:r>
              <a:rPr lang="en-US" altLang="zh-CN" sz="2400" dirty="0">
                <a:sym typeface="+mn-ea"/>
              </a:rPr>
              <a:t>painting his own gardens, with the water lilies, the pond, and the arched bridge. From this we can see that there were two clear_________ </a:t>
            </a:r>
            <a:r>
              <a:rPr lang="en-US" altLang="zh-CN" sz="2400" dirty="0">
                <a:solidFill>
                  <a:srgbClr val="FF0000"/>
                </a:solidFill>
                <a:sym typeface="+mn-ea"/>
              </a:rPr>
              <a:t> </a:t>
            </a:r>
            <a:r>
              <a:rPr lang="zh-CN" altLang="en-US" sz="2400" dirty="0">
                <a:sym typeface="+mn-ea"/>
              </a:rPr>
              <a:t>（主题）</a:t>
            </a:r>
            <a:r>
              <a:rPr lang="en-US" altLang="zh-CN" sz="2400" dirty="0">
                <a:sym typeface="+mn-ea"/>
              </a:rPr>
              <a:t>apparent in his work throughout his career: colors and reflections in water.</a:t>
            </a:r>
            <a:endParaRPr lang="en-US" altLang="zh-CN" sz="2400" dirty="0">
              <a:sym typeface="+mn-ea"/>
            </a:endParaRPr>
          </a:p>
        </p:txBody>
      </p:sp>
      <p:sp>
        <p:nvSpPr>
          <p:cNvPr id="6" name="矩形 5"/>
          <p:cNvSpPr/>
          <p:nvPr/>
        </p:nvSpPr>
        <p:spPr>
          <a:xfrm>
            <a:off x="2851335" y="778981"/>
            <a:ext cx="7701280" cy="521970"/>
          </a:xfrm>
          <a:prstGeom prst="rect">
            <a:avLst/>
          </a:prstGeom>
        </p:spPr>
        <p:txBody>
          <a:bodyPr wrap="square">
            <a:spAutoFit/>
          </a:bodyPr>
          <a:lstStyle/>
          <a:p>
            <a:r>
              <a:rPr lang="en-US" altLang="zh-CN" sz="2800"/>
              <a:t>Fill in the passage with the correct words.</a:t>
            </a:r>
            <a:endParaRPr lang="zh-CN" altLang="en-US" sz="2800"/>
          </a:p>
        </p:txBody>
      </p:sp>
      <p:sp>
        <p:nvSpPr>
          <p:cNvPr id="16" name="内容占位符 2"/>
          <p:cNvSpPr>
            <a:spLocks noGrp="1"/>
          </p:cNvSpPr>
          <p:nvPr/>
        </p:nvSpPr>
        <p:spPr>
          <a:xfrm>
            <a:off x="6127779" y="4155315"/>
            <a:ext cx="1008931" cy="556884"/>
          </a:xfrm>
          <a:prstGeom prst="rect">
            <a:avLst/>
          </a:prstGeom>
          <a:noFill/>
          <a:ln w="381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38100">
                <a:solidFill>
                  <a:schemeClr val="accent1"/>
                </a:solidFill>
                <a:prstDash val="solid"/>
                <a:miter lim="800000"/>
                <a:headEnd/>
                <a:tailEnd/>
              </a14:hiddenLine>
            </a:ext>
          </a:extLst>
        </p:spPr>
        <p:style>
          <a:lnRef idx="2">
            <a:schemeClr val="accent1"/>
          </a:lnRef>
          <a:fillRef idx="1">
            <a:schemeClr val="lt1"/>
          </a:fillRef>
          <a:effectRef idx="0">
            <a:schemeClr val="accent1"/>
          </a:effectRef>
          <a:fontRef idx="minor">
            <a:schemeClr val="dk1"/>
          </a:fontRef>
        </p:style>
        <p:txBody>
          <a:bodyPr vert="horz" wrap="none" lIns="68580" tIns="34290" rIns="68580" bIns="34290" rtlCol="0">
            <a:spAutoFit/>
          </a:bodyPr>
          <a:lstStyle>
            <a:lvl1pPr marL="0" indent="0" algn="l" defTabSz="914400" rtl="0" eaLnBrk="1" latinLnBrk="0" hangingPunct="1">
              <a:lnSpc>
                <a:spcPct val="150000"/>
              </a:lnSpc>
              <a:spcBef>
                <a:spcPct val="0"/>
              </a:spcBef>
              <a:buFont typeface="Arial" panose="020B0604020202020204" pitchFamily="34" charset="0"/>
              <a:buNone/>
              <a:defRPr sz="2000" kern="1200" baseline="0">
                <a:solidFill>
                  <a:schemeClr val="tx1"/>
                </a:solidFill>
                <a:latin typeface="Times New Roman" panose="02020603050405020304" pitchFamily="18" charset="0"/>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solidFill>
                  <a:srgbClr val="FF0000"/>
                </a:solidFill>
                <a:ea typeface="微软雅黑" panose="020B0503020204020204" charset="-122"/>
                <a:cs typeface="Times New Roman" panose="02020603050405020304" pitchFamily="18" charset="0"/>
                <a:sym typeface="+mn-ea"/>
              </a:rPr>
              <a:t>themes</a:t>
            </a:r>
            <a:endParaRPr lang="en-US" altLang="zh-CN" sz="2400" dirty="0">
              <a:cs typeface="Times New Roman" panose="02020603050405020304" pitchFamily="18" charset="0"/>
              <a:sym typeface="+mn-ea"/>
            </a:endParaRPr>
          </a:p>
        </p:txBody>
      </p:sp>
      <p:sp>
        <p:nvSpPr>
          <p:cNvPr id="15" name="内容占位符 2"/>
          <p:cNvSpPr>
            <a:spLocks noGrp="1"/>
          </p:cNvSpPr>
          <p:nvPr/>
        </p:nvSpPr>
        <p:spPr>
          <a:xfrm>
            <a:off x="5960255" y="3073390"/>
            <a:ext cx="1592424" cy="556884"/>
          </a:xfrm>
          <a:prstGeom prst="rect">
            <a:avLst/>
          </a:prstGeom>
          <a:noFill/>
          <a:ln w="381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38100">
                <a:solidFill>
                  <a:schemeClr val="accent1"/>
                </a:solidFill>
                <a:prstDash val="solid"/>
                <a:miter lim="800000"/>
                <a:headEnd/>
                <a:tailEnd/>
              </a14:hiddenLine>
            </a:ext>
          </a:extLst>
        </p:spPr>
        <p:style>
          <a:lnRef idx="2">
            <a:schemeClr val="accent1"/>
          </a:lnRef>
          <a:fillRef idx="1">
            <a:schemeClr val="lt1"/>
          </a:fillRef>
          <a:effectRef idx="0">
            <a:schemeClr val="accent1"/>
          </a:effectRef>
          <a:fontRef idx="minor">
            <a:schemeClr val="dk1"/>
          </a:fontRef>
        </p:style>
        <p:txBody>
          <a:bodyPr vert="horz" wrap="none" lIns="68580" tIns="34290" rIns="68580" bIns="34290" rtlCol="0">
            <a:spAutoFit/>
          </a:bodyPr>
          <a:lstStyle>
            <a:lvl1pPr marL="0" indent="0" algn="l" defTabSz="914400" rtl="0" eaLnBrk="1" latinLnBrk="0" hangingPunct="1">
              <a:lnSpc>
                <a:spcPct val="150000"/>
              </a:lnSpc>
              <a:spcBef>
                <a:spcPct val="0"/>
              </a:spcBef>
              <a:buFont typeface="Arial" panose="020B0604020202020204" pitchFamily="34" charset="0"/>
              <a:buNone/>
              <a:defRPr sz="2000" kern="1200" baseline="0">
                <a:solidFill>
                  <a:schemeClr val="tx1"/>
                </a:solidFill>
                <a:latin typeface="Times New Roman" panose="02020603050405020304" pitchFamily="18" charset="0"/>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solidFill>
                  <a:srgbClr val="FF0000"/>
                </a:solidFill>
                <a:ea typeface="微软雅黑" panose="020B0503020204020204" charset="-122"/>
                <a:cs typeface="Times New Roman" panose="02020603050405020304" pitchFamily="18" charset="0"/>
                <a:sym typeface="+mn-ea"/>
              </a:rPr>
              <a:t>was fond of</a:t>
            </a:r>
            <a:endParaRPr lang="en-US" altLang="zh-CN" sz="2400" dirty="0">
              <a:cs typeface="Times New Roman" panose="02020603050405020304" pitchFamily="18" charset="0"/>
              <a:sym typeface="+mn-ea"/>
            </a:endParaRPr>
          </a:p>
        </p:txBody>
      </p:sp>
      <p:sp>
        <p:nvSpPr>
          <p:cNvPr id="14" name="内容占位符 2"/>
          <p:cNvSpPr>
            <a:spLocks noGrp="1"/>
          </p:cNvSpPr>
          <p:nvPr/>
        </p:nvSpPr>
        <p:spPr>
          <a:xfrm>
            <a:off x="2875915" y="2516506"/>
            <a:ext cx="1385636" cy="556884"/>
          </a:xfrm>
          <a:prstGeom prst="rect">
            <a:avLst/>
          </a:prstGeom>
          <a:noFill/>
          <a:ln w="381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38100">
                <a:solidFill>
                  <a:schemeClr val="accent1"/>
                </a:solidFill>
                <a:prstDash val="solid"/>
                <a:miter lim="800000"/>
                <a:headEnd/>
                <a:tailEnd/>
              </a14:hiddenLine>
            </a:ext>
          </a:extLst>
        </p:spPr>
        <p:style>
          <a:lnRef idx="2">
            <a:schemeClr val="accent1"/>
          </a:lnRef>
          <a:fillRef idx="1">
            <a:schemeClr val="lt1"/>
          </a:fillRef>
          <a:effectRef idx="0">
            <a:schemeClr val="accent1"/>
          </a:effectRef>
          <a:fontRef idx="minor">
            <a:schemeClr val="dk1"/>
          </a:fontRef>
        </p:style>
        <p:txBody>
          <a:bodyPr vert="horz" wrap="none" lIns="68580" tIns="34290" rIns="68580" bIns="34290" rtlCol="0">
            <a:spAutoFit/>
          </a:bodyPr>
          <a:lstStyle>
            <a:lvl1pPr marL="0" indent="0" algn="l" defTabSz="914400" rtl="0" eaLnBrk="1" latinLnBrk="0" hangingPunct="1">
              <a:lnSpc>
                <a:spcPct val="150000"/>
              </a:lnSpc>
              <a:spcBef>
                <a:spcPct val="0"/>
              </a:spcBef>
              <a:buFont typeface="Arial" panose="020B0604020202020204" pitchFamily="34" charset="0"/>
              <a:buNone/>
              <a:defRPr sz="2000" kern="1200" baseline="0">
                <a:solidFill>
                  <a:schemeClr val="tx1"/>
                </a:solidFill>
                <a:latin typeface="Times New Roman" panose="02020603050405020304" pitchFamily="18" charset="0"/>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solidFill>
                  <a:srgbClr val="FF0000"/>
                </a:solidFill>
                <a:sym typeface="+mn-ea"/>
              </a:rPr>
              <a:t>purchased</a:t>
            </a:r>
            <a:endParaRPr lang="en-US" altLang="zh-CN" sz="2400" dirty="0">
              <a:solidFill>
                <a:srgbClr val="FF0000"/>
              </a:solidFill>
              <a:sym typeface="+mn-ea"/>
            </a:endParaRPr>
          </a:p>
        </p:txBody>
      </p:sp>
      <p:grpSp>
        <p:nvGrpSpPr>
          <p:cNvPr id="17" name="组合 16"/>
          <p:cNvGrpSpPr/>
          <p:nvPr/>
        </p:nvGrpSpPr>
        <p:grpSpPr>
          <a:xfrm>
            <a:off x="0" y="108841"/>
            <a:ext cx="3410585" cy="1261745"/>
            <a:chOff x="609" y="141"/>
            <a:chExt cx="5371" cy="1987"/>
          </a:xfrm>
        </p:grpSpPr>
        <p:grpSp>
          <p:nvGrpSpPr>
            <p:cNvPr id="18" name="组合 17"/>
            <p:cNvGrpSpPr/>
            <p:nvPr/>
          </p:nvGrpSpPr>
          <p:grpSpPr>
            <a:xfrm>
              <a:off x="609" y="141"/>
              <a:ext cx="4470" cy="1987"/>
              <a:chOff x="472" y="306"/>
              <a:chExt cx="3821" cy="1986"/>
            </a:xfrm>
          </p:grpSpPr>
          <p:pic>
            <p:nvPicPr>
              <p:cNvPr id="20" name="图片 19" descr="编组 2"/>
              <p:cNvPicPr>
                <a:picLocks noChangeAspect="1"/>
              </p:cNvPicPr>
              <p:nvPr/>
            </p:nvPicPr>
            <p:blipFill>
              <a:blip r:embed="rId5"/>
              <a:stretch>
                <a:fillRect/>
              </a:stretch>
            </p:blipFill>
            <p:spPr>
              <a:xfrm>
                <a:off x="472" y="306"/>
                <a:ext cx="3821" cy="1986"/>
              </a:xfrm>
              <a:prstGeom prst="rect">
                <a:avLst/>
              </a:prstGeom>
              <a:noFill/>
              <a:ln w="9525">
                <a:noFill/>
              </a:ln>
            </p:spPr>
          </p:pic>
          <p:pic>
            <p:nvPicPr>
              <p:cNvPr id="21" name="图片 20" descr="lALPBFuNcg4cT0HNAjvNAzA_816_571"/>
              <p:cNvPicPr>
                <a:picLocks noChangeAspect="1"/>
              </p:cNvPicPr>
              <p:nvPr/>
            </p:nvPicPr>
            <p:blipFill>
              <a:blip r:embed="rId6"/>
              <a:stretch>
                <a:fillRect/>
              </a:stretch>
            </p:blipFill>
            <p:spPr>
              <a:xfrm>
                <a:off x="745" y="770"/>
                <a:ext cx="745" cy="521"/>
              </a:xfrm>
              <a:prstGeom prst="rect">
                <a:avLst/>
              </a:prstGeom>
              <a:noFill/>
              <a:ln w="9525">
                <a:noFill/>
              </a:ln>
            </p:spPr>
          </p:pic>
        </p:grpSp>
        <p:sp>
          <p:nvSpPr>
            <p:cNvPr id="19" name="文本框 2"/>
            <p:cNvSpPr txBox="1"/>
            <p:nvPr/>
          </p:nvSpPr>
          <p:spPr>
            <a:xfrm>
              <a:off x="1800" y="493"/>
              <a:ext cx="4180" cy="1115"/>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a:buNone/>
              </a:pPr>
              <a:r>
                <a:rPr lang="en-US" altLang="zh-CN" sz="2000" b="1" dirty="0">
                  <a:solidFill>
                    <a:schemeClr val="bg1"/>
                  </a:solidFill>
                  <a:latin typeface="微软雅黑" panose="020B0503020204020204" charset="-122"/>
                  <a:ea typeface="微软雅黑" panose="020B0503020204020204" charset="-122"/>
                  <a:sym typeface="宋体" panose="02010600030101010101" pitchFamily="2" charset="-122"/>
                </a:rPr>
                <a:t>Reading task</a:t>
              </a:r>
              <a:endParaRPr lang="en-US" altLang="zh-CN" sz="2000" b="1" dirty="0">
                <a:solidFill>
                  <a:schemeClr val="bg1"/>
                </a:solidFill>
                <a:latin typeface="微软雅黑" panose="020B0503020204020204" charset="-122"/>
                <a:ea typeface="微软雅黑" panose="020B0503020204020204" charset="-122"/>
                <a:sym typeface="宋体" panose="02010600030101010101" pitchFamily="2" charset="-122"/>
              </a:endParaRPr>
            </a:p>
            <a:p>
              <a:pPr>
                <a:buNone/>
              </a:pPr>
              <a:endParaRPr lang="zh-CN" altLang="en-US" sz="2000" b="1" dirty="0">
                <a:solidFill>
                  <a:schemeClr val="bg1"/>
                </a:solidFill>
                <a:latin typeface="微软雅黑" panose="020B0503020204020204" charset="-122"/>
                <a:ea typeface="微软雅黑" panose="020B050302020402020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4862435" y="2958102"/>
            <a:ext cx="6039836" cy="798023"/>
          </a:xfrm>
        </p:spPr>
        <p:txBody>
          <a:bodyPr/>
          <a:lstStyle/>
          <a:p>
            <a:pPr marL="0" indent="0" algn="l">
              <a:lnSpc>
                <a:spcPct val="120000"/>
              </a:lnSpc>
              <a:spcBef>
                <a:spcPts val="0"/>
              </a:spcBef>
              <a:spcAft>
                <a:spcPts val="0"/>
              </a:spcAft>
              <a:buSzPct val="100000"/>
              <a:buNone/>
            </a:pPr>
            <a:r>
              <a:rPr lang="en-US" altLang="zh-CN" sz="3600" dirty="0">
                <a:solidFill>
                  <a:schemeClr val="accent1"/>
                </a:solidFill>
                <a:ea typeface="微软雅黑" panose="020B0503020204020204" charset="-122"/>
              </a:rPr>
              <a:t>Language points</a:t>
            </a:r>
            <a:endParaRPr lang="en-US" altLang="zh-CN" sz="3600" dirty="0">
              <a:solidFill>
                <a:schemeClr val="accent1"/>
              </a:solidFill>
              <a:ea typeface="微软雅黑" panose="020B0503020204020204" charset="-122"/>
            </a:endParaRPr>
          </a:p>
        </p:txBody>
      </p:sp>
      <p:sp>
        <p:nvSpPr>
          <p:cNvPr id="6" name="圆角矩形 13"/>
          <p:cNvSpPr/>
          <p:nvPr>
            <p:custDataLst>
              <p:tags r:id="rId2"/>
            </p:custDataLst>
          </p:nvPr>
        </p:nvSpPr>
        <p:spPr>
          <a:xfrm>
            <a:off x="2848621" y="262713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lt1"/>
              </a:solidFill>
            </a:endParaRPr>
          </a:p>
        </p:txBody>
      </p:sp>
      <p:sp>
        <p:nvSpPr>
          <p:cNvPr id="8" name="文本框 2"/>
          <p:cNvSpPr txBox="1">
            <a:spLocks noChangeArrowheads="1"/>
          </p:cNvSpPr>
          <p:nvPr>
            <p:custDataLst>
              <p:tags r:id="rId3"/>
            </p:custDataLst>
          </p:nvPr>
        </p:nvSpPr>
        <p:spPr bwMode="auto">
          <a:xfrm>
            <a:off x="2840999" y="2535525"/>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rPr>
              <a:t>03</a:t>
            </a:r>
            <a:endPar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endParaRPr>
          </a:p>
        </p:txBody>
      </p:sp>
      <p:sp>
        <p:nvSpPr>
          <p:cNvPr id="9" name="文本框 11"/>
          <p:cNvSpPr txBox="1">
            <a:spLocks noChangeArrowheads="1"/>
          </p:cNvSpPr>
          <p:nvPr>
            <p:custDataLst>
              <p:tags r:id="rId4"/>
            </p:custDataLst>
          </p:nvPr>
        </p:nvSpPr>
        <p:spPr bwMode="auto">
          <a:xfrm>
            <a:off x="2848621" y="3709278"/>
            <a:ext cx="1731515" cy="481378"/>
          </a:xfrm>
          <a:prstGeom prst="rect">
            <a:avLst/>
          </a:prstGeom>
          <a:noFill/>
          <a:ln>
            <a:noFill/>
          </a:ln>
        </p:spPr>
        <p:txBody>
          <a:bodyPr wrap="square" lIns="90000" tIns="0" rIns="90000" bIns="468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rPr>
              <a:t>章节 PART</a:t>
            </a:r>
            <a:endPar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5937504" y="0"/>
            <a:ext cx="6254496" cy="6858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latin typeface="微软雅黑" panose="020B0503020204020204" charset="-122"/>
              <a:ea typeface="微软雅黑" panose="020B0503020204020204" charset="-122"/>
              <a:sym typeface="+mn-ea"/>
            </a:endParaRPr>
          </a:p>
        </p:txBody>
      </p:sp>
      <p:sp>
        <p:nvSpPr>
          <p:cNvPr id="11" name="Title 6"/>
          <p:cNvSpPr txBox="1"/>
          <p:nvPr>
            <p:custDataLst>
              <p:tags r:id="rId2"/>
            </p:custDataLst>
          </p:nvPr>
        </p:nvSpPr>
        <p:spPr>
          <a:xfrm>
            <a:off x="5845175" y="1053465"/>
            <a:ext cx="6438900" cy="50292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50000"/>
              </a:lnSpc>
              <a:spcBef>
                <a:spcPts val="0"/>
              </a:spcBef>
              <a:spcAft>
                <a:spcPts val="800"/>
              </a:spcAft>
              <a:buSzPct val="100000"/>
              <a:buNone/>
            </a:pPr>
            <a:r>
              <a:rPr lang="zh-CN" altLang="en-US" sz="2800" spc="1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rPr>
              <a:t>  搭配：</a:t>
            </a:r>
            <a:endParaRPr lang="zh-CN" altLang="en-US" sz="2800" spc="1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0" indent="935990" algn="l" fontAlgn="auto">
              <a:lnSpc>
                <a:spcPct val="150000"/>
              </a:lnSpc>
              <a:spcBef>
                <a:spcPts val="0"/>
              </a:spcBef>
              <a:spcAft>
                <a:spcPts val="800"/>
              </a:spcAft>
              <a:buSzPct val="100000"/>
              <a:buNone/>
            </a:pPr>
            <a:r>
              <a:rPr lang="zh-CN" altLang="en-US" sz="2800">
                <a:latin typeface="Times New Roman" panose="02020603050405020304" pitchFamily="18" charset="0"/>
                <a:ea typeface="微软雅黑" panose="020B0503020204020204" charset="-122"/>
                <a:cs typeface="Times New Roman" panose="02020603050405020304" pitchFamily="18" charset="0"/>
                <a:sym typeface="+mn-ea"/>
              </a:rPr>
              <a:t>adopt one's suggestion/advice</a:t>
            </a:r>
            <a:endParaRPr lang="zh-CN" altLang="en-US" sz="2800">
              <a:latin typeface="Times New Roman" panose="02020603050405020304" pitchFamily="18" charset="0"/>
              <a:ea typeface="微软雅黑" panose="020B0503020204020204" charset="-122"/>
              <a:cs typeface="Times New Roman" panose="02020603050405020304" pitchFamily="18" charset="0"/>
              <a:sym typeface="+mn-ea"/>
            </a:endParaRPr>
          </a:p>
          <a:p>
            <a:pPr marL="0" lvl="0" indent="935990" algn="l" fontAlgn="auto">
              <a:lnSpc>
                <a:spcPct val="150000"/>
              </a:lnSpc>
              <a:spcBef>
                <a:spcPts val="0"/>
              </a:spcBef>
              <a:spcAft>
                <a:spcPts val="800"/>
              </a:spcAft>
              <a:buSzPct val="100000"/>
              <a:buNone/>
            </a:pPr>
            <a:r>
              <a:rPr lang="zh-CN" altLang="en-US" sz="2800">
                <a:latin typeface="Times New Roman" panose="02020603050405020304" pitchFamily="18" charset="0"/>
                <a:ea typeface="微软雅黑" panose="020B0503020204020204" charset="-122"/>
                <a:cs typeface="Times New Roman" panose="02020603050405020304" pitchFamily="18" charset="0"/>
                <a:sym typeface="+mn-ea"/>
              </a:rPr>
              <a:t>采纳某人的建议</a:t>
            </a:r>
            <a:endParaRPr lang="zh-CN" altLang="en-US" sz="2800">
              <a:latin typeface="Times New Roman" panose="02020603050405020304" pitchFamily="18" charset="0"/>
              <a:ea typeface="微软雅黑" panose="020B0503020204020204" charset="-122"/>
              <a:cs typeface="Times New Roman" panose="02020603050405020304" pitchFamily="18" charset="0"/>
            </a:endParaRPr>
          </a:p>
          <a:p>
            <a:pPr marL="0" lvl="0" indent="935990" algn="l" fontAlgn="auto">
              <a:lnSpc>
                <a:spcPct val="150000"/>
              </a:lnSpc>
              <a:spcBef>
                <a:spcPts val="0"/>
              </a:spcBef>
              <a:spcAft>
                <a:spcPts val="800"/>
              </a:spcAft>
              <a:buSzPct val="100000"/>
              <a:buNone/>
            </a:pPr>
            <a:r>
              <a:rPr lang="zh-CN" altLang="en-US" sz="2800">
                <a:latin typeface="Times New Roman" panose="02020603050405020304" pitchFamily="18" charset="0"/>
                <a:ea typeface="微软雅黑" panose="020B0503020204020204" charset="-122"/>
                <a:cs typeface="Times New Roman" panose="02020603050405020304" pitchFamily="18" charset="0"/>
                <a:sym typeface="+mn-ea"/>
              </a:rPr>
              <a:t>adopt measures</a:t>
            </a:r>
            <a:endParaRPr lang="zh-CN" altLang="en-US" sz="2800">
              <a:latin typeface="Times New Roman" panose="02020603050405020304" pitchFamily="18" charset="0"/>
              <a:ea typeface="微软雅黑" panose="020B0503020204020204" charset="-122"/>
              <a:cs typeface="Times New Roman" panose="02020603050405020304" pitchFamily="18" charset="0"/>
              <a:sym typeface="+mn-ea"/>
            </a:endParaRPr>
          </a:p>
          <a:p>
            <a:pPr marL="0" lvl="0" indent="935990" algn="l" fontAlgn="auto">
              <a:lnSpc>
                <a:spcPct val="150000"/>
              </a:lnSpc>
              <a:spcBef>
                <a:spcPts val="0"/>
              </a:spcBef>
              <a:spcAft>
                <a:spcPts val="800"/>
              </a:spcAft>
              <a:buSzPct val="100000"/>
              <a:buNone/>
            </a:pPr>
            <a:r>
              <a:rPr lang="zh-CN" altLang="en-US" sz="2800">
                <a:latin typeface="Times New Roman" panose="02020603050405020304" pitchFamily="18" charset="0"/>
                <a:ea typeface="微软雅黑" panose="020B0503020204020204" charset="-122"/>
                <a:cs typeface="Times New Roman" panose="02020603050405020304" pitchFamily="18" charset="0"/>
                <a:sym typeface="+mn-ea"/>
              </a:rPr>
              <a:t>采取措施</a:t>
            </a:r>
            <a:endParaRPr lang="zh-CN" alt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grpSp>
        <p:nvGrpSpPr>
          <p:cNvPr id="7" name="组合 6"/>
          <p:cNvGrpSpPr/>
          <p:nvPr userDrawn="1">
            <p:custDataLst>
              <p:tags r:id="rId3"/>
            </p:custDataLst>
          </p:nvPr>
        </p:nvGrpSpPr>
        <p:grpSpPr>
          <a:xfrm>
            <a:off x="3791847" y="5814104"/>
            <a:ext cx="780322" cy="760641"/>
            <a:chOff x="5876925" y="2914650"/>
            <a:chExt cx="1258888" cy="1227137"/>
          </a:xfrm>
        </p:grpSpPr>
        <p:sp>
          <p:nvSpPr>
            <p:cNvPr id="12" name="矩形 11"/>
            <p:cNvSpPr/>
            <p:nvPr userDrawn="1">
              <p:custDataLst>
                <p:tags r:id="rId4"/>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矩形 12"/>
            <p:cNvSpPr/>
            <p:nvPr userDrawn="1">
              <p:custDataLst>
                <p:tags r:id="rId5"/>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10" name="矩形 9"/>
          <p:cNvSpPr/>
          <p:nvPr userDrawn="1">
            <p:custDataLst>
              <p:tags r:id="rId6"/>
            </p:custDataLst>
          </p:nvPr>
        </p:nvSpPr>
        <p:spPr>
          <a:xfrm>
            <a:off x="0" y="910590"/>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latin typeface="微软雅黑" panose="020B0503020204020204" charset="-122"/>
              <a:ea typeface="微软雅黑" panose="020B0503020204020204" charset="-122"/>
              <a:cs typeface="+mn-ea"/>
              <a:sym typeface="+mn-lt"/>
            </a:endParaRPr>
          </a:p>
        </p:txBody>
      </p:sp>
      <p:pic>
        <p:nvPicPr>
          <p:cNvPr id="22" name="图形 1"/>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609600" y="609600"/>
            <a:ext cx="228600" cy="443865"/>
          </a:xfrm>
          <a:prstGeom prst="rect">
            <a:avLst/>
          </a:prstGeom>
        </p:spPr>
      </p:pic>
      <p:pic>
        <p:nvPicPr>
          <p:cNvPr id="23" name="图形 2"/>
          <p:cNvPicPr>
            <a:picLocks noChangeAspect="1"/>
          </p:cNvPicPr>
          <p:nvPr>
            <p:custDataLst>
              <p:tags r:id="rId10"/>
            </p:custDataLst>
          </p:nvPr>
        </p:nvPicPr>
        <p:blipFill>
          <a:blip r:embed="rId8">
            <a:extLst>
              <a:ext uri="{96DAC541-7B7A-43D3-8B79-37D633B846F1}">
                <asvg:svgBlip xmlns:asvg="http://schemas.microsoft.com/office/drawing/2016/SVG/main" r:embed="rId9"/>
              </a:ext>
            </a:extLst>
          </a:blip>
          <a:stretch>
            <a:fillRect/>
          </a:stretch>
        </p:blipFill>
        <p:spPr>
          <a:xfrm>
            <a:off x="912495" y="609600"/>
            <a:ext cx="228600" cy="443865"/>
          </a:xfrm>
          <a:prstGeom prst="rect">
            <a:avLst/>
          </a:prstGeom>
        </p:spPr>
      </p:pic>
      <p:pic>
        <p:nvPicPr>
          <p:cNvPr id="25" name="图形 3"/>
          <p:cNvPicPr>
            <a:picLocks noChangeAspect="1"/>
          </p:cNvPicPr>
          <p:nvPr>
            <p:custDataLst>
              <p:tags r:id="rId11"/>
            </p:custDataLst>
          </p:nvPr>
        </p:nvPicPr>
        <p:blipFill>
          <a:blip r:embed="rId8">
            <a:extLst>
              <a:ext uri="{96DAC541-7B7A-43D3-8B79-37D633B846F1}">
                <asvg:svgBlip xmlns:asvg="http://schemas.microsoft.com/office/drawing/2016/SVG/main" r:embed="rId9"/>
              </a:ext>
            </a:extLst>
          </a:blip>
          <a:stretch>
            <a:fillRect/>
          </a:stretch>
        </p:blipFill>
        <p:spPr>
          <a:xfrm rot="10800000">
            <a:off x="5179695" y="5790565"/>
            <a:ext cx="228600" cy="443865"/>
          </a:xfrm>
          <a:prstGeom prst="rect">
            <a:avLst/>
          </a:prstGeom>
        </p:spPr>
      </p:pic>
      <p:pic>
        <p:nvPicPr>
          <p:cNvPr id="26" name="图形 4"/>
          <p:cNvPicPr>
            <a:picLocks noChangeAspect="1"/>
          </p:cNvPicPr>
          <p:nvPr>
            <p:custDataLst>
              <p:tags r:id="rId12"/>
            </p:custDataLst>
          </p:nvPr>
        </p:nvPicPr>
        <p:blipFill>
          <a:blip r:embed="rId8">
            <a:extLst>
              <a:ext uri="{96DAC541-7B7A-43D3-8B79-37D633B846F1}">
                <asvg:svgBlip xmlns:asvg="http://schemas.microsoft.com/office/drawing/2016/SVG/main" r:embed="rId9"/>
              </a:ext>
            </a:extLst>
          </a:blip>
          <a:stretch>
            <a:fillRect/>
          </a:stretch>
        </p:blipFill>
        <p:spPr>
          <a:xfrm rot="10800000">
            <a:off x="4876800" y="5790565"/>
            <a:ext cx="228600" cy="443865"/>
          </a:xfrm>
          <a:prstGeom prst="rect">
            <a:avLst/>
          </a:prstGeom>
        </p:spPr>
      </p:pic>
      <p:sp>
        <p:nvSpPr>
          <p:cNvPr id="5" name="文本框 4"/>
          <p:cNvSpPr txBox="1"/>
          <p:nvPr>
            <p:custDataLst>
              <p:tags r:id="rId13"/>
            </p:custDataLst>
          </p:nvPr>
        </p:nvSpPr>
        <p:spPr>
          <a:xfrm>
            <a:off x="1066809" y="2390768"/>
            <a:ext cx="3810025" cy="1404620"/>
          </a:xfrm>
          <a:prstGeom prst="rect">
            <a:avLst/>
          </a:prstGeom>
          <a:noFill/>
        </p:spPr>
        <p:txBody>
          <a:bodyPr wrap="square" lIns="63500" tIns="25400" rIns="63500" bIns="25400" rtlCol="0" anchor="b" anchorCtr="0">
            <a:noAutofit/>
          </a:bodyPr>
          <a:lstStyle/>
          <a:p>
            <a:pPr marL="0" lvl="0" indent="0" algn="l">
              <a:lnSpc>
                <a:spcPct val="100000"/>
              </a:lnSpc>
              <a:spcBef>
                <a:spcPts val="0"/>
              </a:spcBef>
              <a:spcAft>
                <a:spcPts val="0"/>
              </a:spcAft>
              <a:buSzPct val="100000"/>
              <a:buFontTx/>
            </a:pPr>
            <a:r>
              <a:rPr lang="zh-CN" altLang="en-US" sz="4800" b="1">
                <a:solidFill>
                  <a:srgbClr val="529BA0"/>
                </a:solidFill>
                <a:sym typeface="+mn-ea"/>
              </a:rPr>
              <a:t>adopt</a:t>
            </a:r>
            <a:endParaRPr lang="zh-CN" altLang="en-US" sz="4800" b="1" spc="280" dirty="0">
              <a:solidFill>
                <a:srgbClr val="529BA0"/>
              </a:solidFill>
              <a:latin typeface="微软雅黑" panose="020B0503020204020204" charset="-122"/>
              <a:ea typeface="微软雅黑" panose="020B0503020204020204" charset="-122"/>
              <a:sym typeface="+mn-ea"/>
            </a:endParaRPr>
          </a:p>
        </p:txBody>
      </p:sp>
      <p:sp>
        <p:nvSpPr>
          <p:cNvPr id="6" name="文本框 5"/>
          <p:cNvSpPr txBox="1"/>
          <p:nvPr>
            <p:custDataLst>
              <p:tags r:id="rId14"/>
            </p:custDataLst>
          </p:nvPr>
        </p:nvSpPr>
        <p:spPr>
          <a:xfrm>
            <a:off x="1066809" y="3795388"/>
            <a:ext cx="3808755" cy="448310"/>
          </a:xfrm>
          <a:prstGeom prst="rect">
            <a:avLst/>
          </a:prstGeom>
          <a:noFill/>
        </p:spPr>
        <p:txBody>
          <a:bodyPr wrap="square" lIns="63500" tIns="25400" rIns="63500" bIns="25400" rtlCol="0" anchor="t" anchorCtr="0">
            <a:normAutofit/>
          </a:bodyPr>
          <a:lstStyle/>
          <a:p>
            <a:pPr lvl="0" indent="0" algn="l" fontAlgn="auto">
              <a:lnSpc>
                <a:spcPct val="100000"/>
              </a:lnSpc>
              <a:spcBef>
                <a:spcPts val="0"/>
              </a:spcBef>
              <a:spcAft>
                <a:spcPts val="0"/>
              </a:spcAft>
              <a:buSzPct val="100000"/>
              <a:buFont typeface="Arial" panose="020B0604020202020204" pitchFamily="34" charset="0"/>
              <a:buNone/>
            </a:pPr>
            <a:r>
              <a:rPr lang="zh-CN" altLang="en-US" b="1" spc="100" dirty="0">
                <a:solidFill>
                  <a:schemeClr val="lt1">
                    <a:lumMod val="50000"/>
                  </a:schemeClr>
                </a:solidFill>
                <a:latin typeface="微软雅黑" panose="020B0503020204020204" charset="-122"/>
                <a:ea typeface="微软雅黑" panose="020B0503020204020204" charset="-122"/>
                <a:cs typeface="微软雅黑" panose="020B0503020204020204" charset="-122"/>
                <a:sym typeface="+mn-ea"/>
              </a:rPr>
              <a:t>采用；采纳；收养</a:t>
            </a:r>
            <a:endParaRPr lang="zh-CN" altLang="en-US" b="1" spc="100" dirty="0">
              <a:solidFill>
                <a:schemeClr val="lt1">
                  <a:lumMod val="50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1027" name="图片 2" descr="图层 0"/>
          <p:cNvPicPr>
            <a:picLocks noChangeAspect="1"/>
          </p:cNvPicPr>
          <p:nvPr userDrawn="1"/>
        </p:nvPicPr>
        <p:blipFill>
          <a:blip r:embed="rId15"/>
          <a:stretch>
            <a:fillRect/>
          </a:stretch>
        </p:blipFill>
        <p:spPr>
          <a:xfrm>
            <a:off x="8237538" y="5600700"/>
            <a:ext cx="3630612" cy="882650"/>
          </a:xfrm>
          <a:prstGeom prst="rect">
            <a:avLst/>
          </a:prstGeom>
          <a:noFill/>
          <a:ln w="9525">
            <a:noFill/>
          </a:ln>
        </p:spPr>
      </p:pic>
      <p:grpSp>
        <p:nvGrpSpPr>
          <p:cNvPr id="15" name="组合 14"/>
          <p:cNvGrpSpPr/>
          <p:nvPr/>
        </p:nvGrpSpPr>
        <p:grpSpPr>
          <a:xfrm>
            <a:off x="0" y="0"/>
            <a:ext cx="2838450" cy="1262062"/>
            <a:chOff x="472" y="306"/>
            <a:chExt cx="3821" cy="1986"/>
          </a:xfrm>
        </p:grpSpPr>
        <p:pic>
          <p:nvPicPr>
            <p:cNvPr id="17" name="图片 16" descr="编组 2"/>
            <p:cNvPicPr>
              <a:picLocks noChangeAspect="1"/>
            </p:cNvPicPr>
            <p:nvPr/>
          </p:nvPicPr>
          <p:blipFill>
            <a:blip r:embed="rId16"/>
            <a:stretch>
              <a:fillRect/>
            </a:stretch>
          </p:blipFill>
          <p:spPr>
            <a:xfrm>
              <a:off x="472" y="306"/>
              <a:ext cx="3821" cy="1986"/>
            </a:xfrm>
            <a:prstGeom prst="rect">
              <a:avLst/>
            </a:prstGeom>
            <a:noFill/>
            <a:ln w="9525">
              <a:noFill/>
            </a:ln>
          </p:spPr>
        </p:pic>
        <p:pic>
          <p:nvPicPr>
            <p:cNvPr id="18" name="图片 17" descr="lALPBFuNcg4cT0HNAjvNAzA_816_571"/>
            <p:cNvPicPr>
              <a:picLocks noChangeAspect="1"/>
            </p:cNvPicPr>
            <p:nvPr/>
          </p:nvPicPr>
          <p:blipFill>
            <a:blip r:embed="rId17"/>
            <a:stretch>
              <a:fillRect/>
            </a:stretch>
          </p:blipFill>
          <p:spPr>
            <a:xfrm>
              <a:off x="745" y="770"/>
              <a:ext cx="745" cy="521"/>
            </a:xfrm>
            <a:prstGeom prst="rect">
              <a:avLst/>
            </a:prstGeom>
            <a:noFill/>
            <a:ln w="9525">
              <a:noFill/>
            </a:ln>
          </p:spPr>
        </p:pic>
      </p:grpSp>
      <p:sp>
        <p:nvSpPr>
          <p:cNvPr id="16" name="文本框 2"/>
          <p:cNvSpPr txBox="1"/>
          <p:nvPr/>
        </p:nvSpPr>
        <p:spPr>
          <a:xfrm>
            <a:off x="630555" y="285433"/>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5937504" y="0"/>
            <a:ext cx="6254496" cy="6858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latin typeface="微软雅黑" panose="020B0503020204020204" charset="-122"/>
              <a:ea typeface="微软雅黑" panose="020B0503020204020204" charset="-122"/>
              <a:sym typeface="+mn-ea"/>
            </a:endParaRPr>
          </a:p>
        </p:txBody>
      </p:sp>
      <p:grpSp>
        <p:nvGrpSpPr>
          <p:cNvPr id="7" name="组合 6"/>
          <p:cNvGrpSpPr/>
          <p:nvPr userDrawn="1">
            <p:custDataLst>
              <p:tags r:id="rId2"/>
            </p:custDataLst>
          </p:nvPr>
        </p:nvGrpSpPr>
        <p:grpSpPr>
          <a:xfrm>
            <a:off x="3791847" y="5814104"/>
            <a:ext cx="780322" cy="760641"/>
            <a:chOff x="5876925" y="2914650"/>
            <a:chExt cx="1258888" cy="1227137"/>
          </a:xfrm>
        </p:grpSpPr>
        <p:sp>
          <p:nvSpPr>
            <p:cNvPr id="12" name="矩形 11"/>
            <p:cNvSpPr/>
            <p:nvPr userDrawn="1">
              <p:custDataLst>
                <p:tags r:id="rId3"/>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矩形 12"/>
            <p:cNvSpPr/>
            <p:nvPr userDrawn="1">
              <p:custDataLst>
                <p:tags r:id="rId4"/>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10" name="矩形 9"/>
          <p:cNvSpPr/>
          <p:nvPr userDrawn="1">
            <p:custDataLst>
              <p:tags r:id="rId5"/>
            </p:custDataLst>
          </p:nvPr>
        </p:nvSpPr>
        <p:spPr>
          <a:xfrm>
            <a:off x="0" y="910590"/>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latin typeface="微软雅黑" panose="020B0503020204020204" charset="-122"/>
              <a:ea typeface="微软雅黑" panose="020B0503020204020204" charset="-122"/>
              <a:cs typeface="+mn-ea"/>
              <a:sym typeface="+mn-lt"/>
            </a:endParaRPr>
          </a:p>
        </p:txBody>
      </p:sp>
      <p:pic>
        <p:nvPicPr>
          <p:cNvPr id="22" name="图形 1"/>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609600" y="609600"/>
            <a:ext cx="228600" cy="443865"/>
          </a:xfrm>
          <a:prstGeom prst="rect">
            <a:avLst/>
          </a:prstGeom>
        </p:spPr>
      </p:pic>
      <p:pic>
        <p:nvPicPr>
          <p:cNvPr id="23" name="图形 2"/>
          <p:cNvPicPr>
            <a:picLocks noChangeAspect="1"/>
          </p:cNvPicPr>
          <p:nvPr>
            <p:custDataLst>
              <p:tags r:id="rId9"/>
            </p:custDataLst>
          </p:nvPr>
        </p:nvPicPr>
        <p:blipFill>
          <a:blip r:embed="rId7">
            <a:extLst>
              <a:ext uri="{96DAC541-7B7A-43D3-8B79-37D633B846F1}">
                <asvg:svgBlip xmlns:asvg="http://schemas.microsoft.com/office/drawing/2016/SVG/main" r:embed="rId8"/>
              </a:ext>
            </a:extLst>
          </a:blip>
          <a:stretch>
            <a:fillRect/>
          </a:stretch>
        </p:blipFill>
        <p:spPr>
          <a:xfrm>
            <a:off x="912495" y="609600"/>
            <a:ext cx="228600" cy="443865"/>
          </a:xfrm>
          <a:prstGeom prst="rect">
            <a:avLst/>
          </a:prstGeom>
        </p:spPr>
      </p:pic>
      <p:pic>
        <p:nvPicPr>
          <p:cNvPr id="25" name="图形 3"/>
          <p:cNvPicPr>
            <a:picLocks noChangeAspect="1"/>
          </p:cNvPicPr>
          <p:nvPr>
            <p:custDataLst>
              <p:tags r:id="rId10"/>
            </p:custDataLst>
          </p:nvPr>
        </p:nvPicPr>
        <p:blipFill>
          <a:blip r:embed="rId7">
            <a:extLst>
              <a:ext uri="{96DAC541-7B7A-43D3-8B79-37D633B846F1}">
                <asvg:svgBlip xmlns:asvg="http://schemas.microsoft.com/office/drawing/2016/SVG/main" r:embed="rId8"/>
              </a:ext>
            </a:extLst>
          </a:blip>
          <a:stretch>
            <a:fillRect/>
          </a:stretch>
        </p:blipFill>
        <p:spPr>
          <a:xfrm rot="10800000">
            <a:off x="5179695" y="5790565"/>
            <a:ext cx="228600" cy="443865"/>
          </a:xfrm>
          <a:prstGeom prst="rect">
            <a:avLst/>
          </a:prstGeom>
        </p:spPr>
      </p:pic>
      <p:pic>
        <p:nvPicPr>
          <p:cNvPr id="26" name="图形 4"/>
          <p:cNvPicPr>
            <a:picLocks noChangeAspect="1"/>
          </p:cNvPicPr>
          <p:nvPr>
            <p:custDataLst>
              <p:tags r:id="rId11"/>
            </p:custDataLst>
          </p:nvPr>
        </p:nvPicPr>
        <p:blipFill>
          <a:blip r:embed="rId7">
            <a:extLst>
              <a:ext uri="{96DAC541-7B7A-43D3-8B79-37D633B846F1}">
                <asvg:svgBlip xmlns:asvg="http://schemas.microsoft.com/office/drawing/2016/SVG/main" r:embed="rId8"/>
              </a:ext>
            </a:extLst>
          </a:blip>
          <a:stretch>
            <a:fillRect/>
          </a:stretch>
        </p:blipFill>
        <p:spPr>
          <a:xfrm rot="10800000">
            <a:off x="4876800" y="5790565"/>
            <a:ext cx="228600" cy="443865"/>
          </a:xfrm>
          <a:prstGeom prst="rect">
            <a:avLst/>
          </a:prstGeom>
        </p:spPr>
      </p:pic>
      <p:sp>
        <p:nvSpPr>
          <p:cNvPr id="5" name="文本框 4"/>
          <p:cNvSpPr txBox="1"/>
          <p:nvPr>
            <p:custDataLst>
              <p:tags r:id="rId12"/>
            </p:custDataLst>
          </p:nvPr>
        </p:nvSpPr>
        <p:spPr>
          <a:xfrm>
            <a:off x="1066809" y="2390768"/>
            <a:ext cx="3810025" cy="1404620"/>
          </a:xfrm>
          <a:prstGeom prst="rect">
            <a:avLst/>
          </a:prstGeom>
          <a:noFill/>
        </p:spPr>
        <p:txBody>
          <a:bodyPr wrap="square" lIns="63500" tIns="25400" rIns="63500" bIns="25400" rtlCol="0" anchor="b" anchorCtr="0">
            <a:normAutofit/>
          </a:bodyPr>
          <a:lstStyle/>
          <a:p>
            <a:pPr marL="0" lvl="0" indent="0" algn="l">
              <a:lnSpc>
                <a:spcPct val="100000"/>
              </a:lnSpc>
              <a:spcBef>
                <a:spcPts val="0"/>
              </a:spcBef>
              <a:spcAft>
                <a:spcPts val="0"/>
              </a:spcAft>
              <a:buSzPct val="100000"/>
              <a:buFontTx/>
            </a:pPr>
            <a:r>
              <a:rPr lang="zh-CN" altLang="en-US" sz="4400" b="1" spc="280" dirty="0">
                <a:solidFill>
                  <a:schemeClr val="accent3">
                    <a:lumMod val="50000"/>
                  </a:schemeClr>
                </a:solidFill>
                <a:latin typeface="微软雅黑" panose="020B0503020204020204" charset="-122"/>
                <a:ea typeface="微软雅黑" panose="020B0503020204020204" charset="-122"/>
                <a:sym typeface="+mn-ea"/>
              </a:rPr>
              <a:t>reputation </a:t>
            </a:r>
            <a:endParaRPr lang="zh-CN" altLang="en-US" sz="4400" b="1" spc="280" dirty="0">
              <a:solidFill>
                <a:schemeClr val="accent3">
                  <a:lumMod val="50000"/>
                </a:schemeClr>
              </a:solidFill>
              <a:latin typeface="微软雅黑" panose="020B0503020204020204" charset="-122"/>
              <a:ea typeface="微软雅黑" panose="020B0503020204020204" charset="-122"/>
              <a:sym typeface="+mn-ea"/>
            </a:endParaRPr>
          </a:p>
        </p:txBody>
      </p:sp>
      <p:sp>
        <p:nvSpPr>
          <p:cNvPr id="6" name="文本框 5"/>
          <p:cNvSpPr txBox="1"/>
          <p:nvPr>
            <p:custDataLst>
              <p:tags r:id="rId13"/>
            </p:custDataLst>
          </p:nvPr>
        </p:nvSpPr>
        <p:spPr>
          <a:xfrm>
            <a:off x="1296679" y="3866508"/>
            <a:ext cx="3808755" cy="448310"/>
          </a:xfrm>
          <a:prstGeom prst="rect">
            <a:avLst/>
          </a:prstGeom>
          <a:noFill/>
        </p:spPr>
        <p:txBody>
          <a:bodyPr wrap="square" lIns="63500" tIns="25400" rIns="63500" bIns="25400" rtlCol="0" anchor="t" anchorCtr="0">
            <a:normAutofit/>
          </a:bodyPr>
          <a:lstStyle/>
          <a:p>
            <a:pPr lvl="0" indent="0" algn="l" fontAlgn="auto">
              <a:lnSpc>
                <a:spcPct val="100000"/>
              </a:lnSpc>
              <a:spcBef>
                <a:spcPts val="0"/>
              </a:spcBef>
              <a:spcAft>
                <a:spcPts val="0"/>
              </a:spcAft>
              <a:buSzPct val="100000"/>
              <a:buFont typeface="Arial" panose="020B0604020202020204" pitchFamily="34" charset="0"/>
              <a:buNone/>
            </a:pPr>
            <a:r>
              <a:rPr lang="zh-CN" altLang="en-US" b="1" spc="100" dirty="0">
                <a:solidFill>
                  <a:schemeClr val="lt1">
                    <a:lumMod val="50000"/>
                  </a:schemeClr>
                </a:solidFill>
                <a:latin typeface="微软雅黑" panose="020B0503020204020204" charset="-122"/>
                <a:ea typeface="微软雅黑" panose="020B0503020204020204" charset="-122"/>
                <a:cs typeface="微软雅黑" panose="020B0503020204020204" charset="-122"/>
                <a:sym typeface="+mn-ea"/>
              </a:rPr>
              <a:t>名誉；名声</a:t>
            </a:r>
            <a:endParaRPr lang="zh-CN" altLang="en-US" b="1" spc="100" dirty="0">
              <a:solidFill>
                <a:schemeClr val="lt1">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1" name="Title 6"/>
          <p:cNvSpPr txBox="1"/>
          <p:nvPr>
            <p:custDataLst>
              <p:tags r:id="rId14"/>
            </p:custDataLst>
          </p:nvPr>
        </p:nvSpPr>
        <p:spPr>
          <a:xfrm>
            <a:off x="6236335" y="914400"/>
            <a:ext cx="5955665" cy="50292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800" spc="1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rPr>
              <a:t>搭配：</a:t>
            </a:r>
            <a:endParaRPr lang="zh-CN" altLang="en-US" sz="2800" spc="1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0" indent="935990" algn="l" fontAlgn="auto">
              <a:lnSpc>
                <a:spcPct val="120000"/>
              </a:lnSpc>
              <a:spcBef>
                <a:spcPts val="0"/>
              </a:spcBef>
              <a:spcAft>
                <a:spcPts val="800"/>
              </a:spcAft>
              <a:buSzPct val="100000"/>
              <a:buNone/>
            </a:pPr>
            <a:r>
              <a:rPr lang="zh-CN" altLang="en-US" sz="2800" spc="1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rPr>
              <a:t>have a good/bad reputation </a:t>
            </a:r>
            <a:endParaRPr lang="zh-CN" altLang="en-US" sz="2800" spc="1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0" indent="935990" algn="l" fontAlgn="auto">
              <a:lnSpc>
                <a:spcPct val="120000"/>
              </a:lnSpc>
              <a:spcBef>
                <a:spcPts val="0"/>
              </a:spcBef>
              <a:spcAft>
                <a:spcPts val="800"/>
              </a:spcAft>
              <a:buSzPct val="100000"/>
              <a:buNone/>
            </a:pPr>
            <a:r>
              <a:rPr lang="zh-CN" altLang="en-US" sz="2800" spc="14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rPr>
              <a:t>有好/ 坏名声</a:t>
            </a:r>
            <a:endParaRPr lang="zh-CN" altLang="en-US" sz="2800" spc="14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0" indent="935990" algn="l" fontAlgn="auto">
              <a:lnSpc>
                <a:spcPct val="120000"/>
              </a:lnSpc>
              <a:spcBef>
                <a:spcPts val="0"/>
              </a:spcBef>
              <a:spcAft>
                <a:spcPts val="800"/>
              </a:spcAft>
              <a:buSzPct val="100000"/>
              <a:buNone/>
            </a:pPr>
            <a:r>
              <a:rPr lang="zh-CN" altLang="en-US" sz="2800" spc="14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rPr>
              <a:t>earn sb. a good reputation</a:t>
            </a:r>
            <a:endParaRPr lang="zh-CN" altLang="en-US" sz="2800" spc="14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0" indent="935990" algn="l" fontAlgn="auto">
              <a:lnSpc>
                <a:spcPct val="120000"/>
              </a:lnSpc>
              <a:spcBef>
                <a:spcPts val="0"/>
              </a:spcBef>
              <a:spcAft>
                <a:spcPts val="800"/>
              </a:spcAft>
              <a:buSzPct val="100000"/>
              <a:buNone/>
            </a:pPr>
            <a:r>
              <a:rPr lang="zh-CN" alt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rPr>
              <a:t>为某人赢得好名声</a:t>
            </a:r>
            <a:endParaRPr lang="zh-CN" alt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1027" name="图片 2" descr="图层 0"/>
          <p:cNvPicPr>
            <a:picLocks noChangeAspect="1"/>
          </p:cNvPicPr>
          <p:nvPr userDrawn="1"/>
        </p:nvPicPr>
        <p:blipFill>
          <a:blip r:embed="rId15"/>
          <a:stretch>
            <a:fillRect/>
          </a:stretch>
        </p:blipFill>
        <p:spPr>
          <a:xfrm>
            <a:off x="8237538" y="5600700"/>
            <a:ext cx="3630612" cy="882650"/>
          </a:xfrm>
          <a:prstGeom prst="rect">
            <a:avLst/>
          </a:prstGeom>
          <a:noFill/>
          <a:ln w="9525">
            <a:noFill/>
          </a:ln>
        </p:spPr>
      </p:pic>
      <p:grpSp>
        <p:nvGrpSpPr>
          <p:cNvPr id="15" name="组合 14"/>
          <p:cNvGrpSpPr/>
          <p:nvPr/>
        </p:nvGrpSpPr>
        <p:grpSpPr>
          <a:xfrm>
            <a:off x="0" y="0"/>
            <a:ext cx="2838450" cy="1262062"/>
            <a:chOff x="472" y="306"/>
            <a:chExt cx="3821" cy="1986"/>
          </a:xfrm>
        </p:grpSpPr>
        <p:pic>
          <p:nvPicPr>
            <p:cNvPr id="16" name="图片 15" descr="编组 2"/>
            <p:cNvPicPr>
              <a:picLocks noChangeAspect="1"/>
            </p:cNvPicPr>
            <p:nvPr/>
          </p:nvPicPr>
          <p:blipFill>
            <a:blip r:embed="rId16"/>
            <a:stretch>
              <a:fillRect/>
            </a:stretch>
          </p:blipFill>
          <p:spPr>
            <a:xfrm>
              <a:off x="472" y="306"/>
              <a:ext cx="3821" cy="1986"/>
            </a:xfrm>
            <a:prstGeom prst="rect">
              <a:avLst/>
            </a:prstGeom>
            <a:noFill/>
            <a:ln w="9525">
              <a:noFill/>
            </a:ln>
          </p:spPr>
        </p:pic>
        <p:pic>
          <p:nvPicPr>
            <p:cNvPr id="17" name="图片 16" descr="lALPBFuNcg4cT0HNAjvNAzA_816_571"/>
            <p:cNvPicPr>
              <a:picLocks noChangeAspect="1"/>
            </p:cNvPicPr>
            <p:nvPr/>
          </p:nvPicPr>
          <p:blipFill>
            <a:blip r:embed="rId17"/>
            <a:stretch>
              <a:fillRect/>
            </a:stretch>
          </p:blipFill>
          <p:spPr>
            <a:xfrm>
              <a:off x="745" y="770"/>
              <a:ext cx="745" cy="521"/>
            </a:xfrm>
            <a:prstGeom prst="rect">
              <a:avLst/>
            </a:prstGeom>
            <a:noFill/>
            <a:ln w="9525">
              <a:noFill/>
            </a:ln>
          </p:spPr>
        </p:pic>
      </p:grpSp>
      <p:sp>
        <p:nvSpPr>
          <p:cNvPr id="18" name="文本框 2"/>
          <p:cNvSpPr txBox="1"/>
          <p:nvPr/>
        </p:nvSpPr>
        <p:spPr>
          <a:xfrm>
            <a:off x="630555" y="285433"/>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5937504" y="0"/>
            <a:ext cx="6254496" cy="6858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latin typeface="微软雅黑" panose="020B0503020204020204" charset="-122"/>
              <a:ea typeface="微软雅黑" panose="020B0503020204020204" charset="-122"/>
              <a:sym typeface="+mn-ea"/>
            </a:endParaRPr>
          </a:p>
        </p:txBody>
      </p:sp>
      <p:grpSp>
        <p:nvGrpSpPr>
          <p:cNvPr id="7" name="组合 6"/>
          <p:cNvGrpSpPr/>
          <p:nvPr userDrawn="1">
            <p:custDataLst>
              <p:tags r:id="rId2"/>
            </p:custDataLst>
          </p:nvPr>
        </p:nvGrpSpPr>
        <p:grpSpPr>
          <a:xfrm>
            <a:off x="3791847" y="5814104"/>
            <a:ext cx="780322" cy="760641"/>
            <a:chOff x="5876925" y="2914650"/>
            <a:chExt cx="1258888" cy="1227137"/>
          </a:xfrm>
        </p:grpSpPr>
        <p:sp>
          <p:nvSpPr>
            <p:cNvPr id="12" name="矩形 11"/>
            <p:cNvSpPr/>
            <p:nvPr userDrawn="1">
              <p:custDataLst>
                <p:tags r:id="rId3"/>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矩形 12"/>
            <p:cNvSpPr/>
            <p:nvPr userDrawn="1">
              <p:custDataLst>
                <p:tags r:id="rId4"/>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10" name="矩形 9"/>
          <p:cNvSpPr/>
          <p:nvPr userDrawn="1">
            <p:custDataLst>
              <p:tags r:id="rId5"/>
            </p:custDataLst>
          </p:nvPr>
        </p:nvSpPr>
        <p:spPr>
          <a:xfrm>
            <a:off x="0" y="910590"/>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latin typeface="微软雅黑" panose="020B0503020204020204" charset="-122"/>
              <a:ea typeface="微软雅黑" panose="020B0503020204020204" charset="-122"/>
              <a:cs typeface="+mn-ea"/>
              <a:sym typeface="+mn-lt"/>
            </a:endParaRPr>
          </a:p>
        </p:txBody>
      </p:sp>
      <p:pic>
        <p:nvPicPr>
          <p:cNvPr id="22" name="图形 1"/>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609600" y="609600"/>
            <a:ext cx="228600" cy="443865"/>
          </a:xfrm>
          <a:prstGeom prst="rect">
            <a:avLst/>
          </a:prstGeom>
        </p:spPr>
      </p:pic>
      <p:pic>
        <p:nvPicPr>
          <p:cNvPr id="23" name="图形 2"/>
          <p:cNvPicPr>
            <a:picLocks noChangeAspect="1"/>
          </p:cNvPicPr>
          <p:nvPr>
            <p:custDataLst>
              <p:tags r:id="rId9"/>
            </p:custDataLst>
          </p:nvPr>
        </p:nvPicPr>
        <p:blipFill>
          <a:blip r:embed="rId7">
            <a:extLst>
              <a:ext uri="{96DAC541-7B7A-43D3-8B79-37D633B846F1}">
                <asvg:svgBlip xmlns:asvg="http://schemas.microsoft.com/office/drawing/2016/SVG/main" r:embed="rId8"/>
              </a:ext>
            </a:extLst>
          </a:blip>
          <a:stretch>
            <a:fillRect/>
          </a:stretch>
        </p:blipFill>
        <p:spPr>
          <a:xfrm>
            <a:off x="912495" y="609600"/>
            <a:ext cx="228600" cy="443865"/>
          </a:xfrm>
          <a:prstGeom prst="rect">
            <a:avLst/>
          </a:prstGeom>
        </p:spPr>
      </p:pic>
      <p:pic>
        <p:nvPicPr>
          <p:cNvPr id="25" name="图形 3"/>
          <p:cNvPicPr>
            <a:picLocks noChangeAspect="1"/>
          </p:cNvPicPr>
          <p:nvPr>
            <p:custDataLst>
              <p:tags r:id="rId10"/>
            </p:custDataLst>
          </p:nvPr>
        </p:nvPicPr>
        <p:blipFill>
          <a:blip r:embed="rId7">
            <a:extLst>
              <a:ext uri="{96DAC541-7B7A-43D3-8B79-37D633B846F1}">
                <asvg:svgBlip xmlns:asvg="http://schemas.microsoft.com/office/drawing/2016/SVG/main" r:embed="rId8"/>
              </a:ext>
            </a:extLst>
          </a:blip>
          <a:stretch>
            <a:fillRect/>
          </a:stretch>
        </p:blipFill>
        <p:spPr>
          <a:xfrm rot="10800000">
            <a:off x="5179695" y="5790565"/>
            <a:ext cx="228600" cy="443865"/>
          </a:xfrm>
          <a:prstGeom prst="rect">
            <a:avLst/>
          </a:prstGeom>
        </p:spPr>
      </p:pic>
      <p:pic>
        <p:nvPicPr>
          <p:cNvPr id="26" name="图形 4"/>
          <p:cNvPicPr>
            <a:picLocks noChangeAspect="1"/>
          </p:cNvPicPr>
          <p:nvPr>
            <p:custDataLst>
              <p:tags r:id="rId11"/>
            </p:custDataLst>
          </p:nvPr>
        </p:nvPicPr>
        <p:blipFill>
          <a:blip r:embed="rId7">
            <a:extLst>
              <a:ext uri="{96DAC541-7B7A-43D3-8B79-37D633B846F1}">
                <asvg:svgBlip xmlns:asvg="http://schemas.microsoft.com/office/drawing/2016/SVG/main" r:embed="rId8"/>
              </a:ext>
            </a:extLst>
          </a:blip>
          <a:stretch>
            <a:fillRect/>
          </a:stretch>
        </p:blipFill>
        <p:spPr>
          <a:xfrm rot="10800000">
            <a:off x="4876800" y="5790565"/>
            <a:ext cx="228600" cy="443865"/>
          </a:xfrm>
          <a:prstGeom prst="rect">
            <a:avLst/>
          </a:prstGeom>
        </p:spPr>
      </p:pic>
      <p:sp>
        <p:nvSpPr>
          <p:cNvPr id="5" name="文本框 4"/>
          <p:cNvSpPr txBox="1"/>
          <p:nvPr>
            <p:custDataLst>
              <p:tags r:id="rId12"/>
            </p:custDataLst>
          </p:nvPr>
        </p:nvSpPr>
        <p:spPr>
          <a:xfrm>
            <a:off x="1066809" y="2390768"/>
            <a:ext cx="3810025" cy="1404620"/>
          </a:xfrm>
          <a:prstGeom prst="rect">
            <a:avLst/>
          </a:prstGeom>
          <a:noFill/>
        </p:spPr>
        <p:txBody>
          <a:bodyPr wrap="square" lIns="63500" tIns="25400" rIns="63500" bIns="25400" rtlCol="0" anchor="b" anchorCtr="0">
            <a:normAutofit/>
          </a:bodyPr>
          <a:lstStyle/>
          <a:p>
            <a:pPr marL="0" lvl="0" indent="0" algn="l">
              <a:lnSpc>
                <a:spcPct val="110000"/>
              </a:lnSpc>
              <a:spcBef>
                <a:spcPts val="0"/>
              </a:spcBef>
              <a:spcAft>
                <a:spcPts val="0"/>
              </a:spcAft>
              <a:buSzPct val="100000"/>
              <a:buFontTx/>
              <a:buNone/>
            </a:pPr>
            <a:r>
              <a:rPr altLang="zh-CN" sz="4400" b="1" spc="240">
                <a:solidFill>
                  <a:schemeClr val="accent1">
                    <a:lumMod val="75000"/>
                  </a:schemeClr>
                </a:solidFill>
                <a:latin typeface="微软雅黑" panose="020B0503020204020204" charset="-122"/>
                <a:ea typeface="微软雅黑" panose="020B0503020204020204" charset="-122"/>
                <a:sym typeface="+mn-ea"/>
              </a:rPr>
              <a:t>purchase </a:t>
            </a:r>
            <a:endParaRPr lang="zh-CN" altLang="en-US" sz="4400" b="1" spc="280" dirty="0">
              <a:solidFill>
                <a:schemeClr val="accent1"/>
              </a:solidFill>
              <a:latin typeface="微软雅黑" panose="020B0503020204020204" charset="-122"/>
              <a:ea typeface="微软雅黑" panose="020B0503020204020204" charset="-122"/>
              <a:sym typeface="+mn-ea"/>
            </a:endParaRPr>
          </a:p>
        </p:txBody>
      </p:sp>
      <p:sp>
        <p:nvSpPr>
          <p:cNvPr id="6" name="文本框 5"/>
          <p:cNvSpPr txBox="1"/>
          <p:nvPr>
            <p:custDataLst>
              <p:tags r:id="rId13"/>
            </p:custDataLst>
          </p:nvPr>
        </p:nvSpPr>
        <p:spPr>
          <a:xfrm>
            <a:off x="1296679" y="3795388"/>
            <a:ext cx="3808755" cy="448310"/>
          </a:xfrm>
          <a:prstGeom prst="rect">
            <a:avLst/>
          </a:prstGeom>
          <a:noFill/>
        </p:spPr>
        <p:txBody>
          <a:bodyPr wrap="square" lIns="63500" tIns="25400" rIns="63500" bIns="25400" rtlCol="0" anchor="t" anchorCtr="0">
            <a:normAutofit/>
          </a:bodyPr>
          <a:lstStyle/>
          <a:p>
            <a:pPr lvl="0" indent="0" algn="l" fontAlgn="auto">
              <a:lnSpc>
                <a:spcPct val="100000"/>
              </a:lnSpc>
              <a:spcBef>
                <a:spcPts val="0"/>
              </a:spcBef>
              <a:spcAft>
                <a:spcPts val="0"/>
              </a:spcAft>
              <a:buSzPct val="100000"/>
              <a:buFont typeface="Arial" panose="020B0604020202020204" pitchFamily="34" charset="0"/>
              <a:buNone/>
            </a:pPr>
            <a:r>
              <a:rPr lang="zh-CN" altLang="en-US" b="1" spc="20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购买</a:t>
            </a:r>
            <a:r>
              <a:rPr lang="zh-CN" altLang="en-US" b="1" spc="1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b="1" spc="16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购买的东西</a:t>
            </a:r>
            <a:endParaRPr lang="zh-CN" altLang="en-US" b="1" spc="16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8" name="组合 7"/>
          <p:cNvGrpSpPr/>
          <p:nvPr/>
        </p:nvGrpSpPr>
        <p:grpSpPr>
          <a:xfrm>
            <a:off x="6109970" y="1164590"/>
            <a:ext cx="5913120" cy="4785360"/>
            <a:chOff x="8265" y="1631"/>
            <a:chExt cx="9358" cy="7536"/>
          </a:xfrm>
        </p:grpSpPr>
        <p:sp>
          <p:nvSpPr>
            <p:cNvPr id="2" name="矩形 1"/>
            <p:cNvSpPr/>
            <p:nvPr>
              <p:custDataLst>
                <p:tags r:id="rId14"/>
              </p:custDataLst>
            </p:nvPr>
          </p:nvSpPr>
          <p:spPr>
            <a:xfrm>
              <a:off x="8265" y="1631"/>
              <a:ext cx="9151" cy="3466"/>
            </a:xfrm>
            <a:prstGeom prst="rect">
              <a:avLst/>
            </a:prstGeom>
            <a:noFill/>
            <a:ln w="25400">
              <a:solidFill>
                <a:schemeClr val="lt1">
                  <a:lumMod val="8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 name="文本框 60"/>
            <p:cNvSpPr txBox="1"/>
            <p:nvPr>
              <p:custDataLst>
                <p:tags r:id="rId15"/>
              </p:custDataLst>
            </p:nvPr>
          </p:nvSpPr>
          <p:spPr>
            <a:xfrm>
              <a:off x="10433" y="3196"/>
              <a:ext cx="7190" cy="149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zh-CN" altLang="en-US" sz="2200" spc="14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搭配：purchase sth. from sb. 向某人购买某物</a:t>
              </a:r>
              <a:endParaRPr lang="zh-CN" altLang="en-US" sz="2200" spc="14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61"/>
            <p:cNvSpPr txBox="1"/>
            <p:nvPr>
              <p:custDataLst>
                <p:tags r:id="rId16"/>
              </p:custDataLst>
            </p:nvPr>
          </p:nvSpPr>
          <p:spPr>
            <a:xfrm>
              <a:off x="10762" y="2085"/>
              <a:ext cx="6418" cy="1048"/>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r>
                <a:rPr lang="zh-CN" altLang="en-US" sz="2400" b="1" spc="2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vt. 购买；采购 </a:t>
              </a:r>
              <a:endParaRPr lang="zh-CN" altLang="en-US" sz="2400" b="1" spc="20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58"/>
            <p:cNvSpPr txBox="1"/>
            <p:nvPr>
              <p:custDataLst>
                <p:tags r:id="rId17"/>
              </p:custDataLst>
            </p:nvPr>
          </p:nvSpPr>
          <p:spPr>
            <a:xfrm>
              <a:off x="8502" y="2400"/>
              <a:ext cx="2183" cy="1977"/>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a:lnSpc>
                  <a:spcPct val="100000"/>
                </a:lnSpc>
                <a:spcBef>
                  <a:spcPts val="0"/>
                </a:spcBef>
                <a:spcAft>
                  <a:spcPts val="800"/>
                </a:spcAft>
              </a:pPr>
              <a:r>
                <a:rPr lang="en-US" altLang="zh-CN" sz="5400" spc="480" dirty="0">
                  <a:solidFill>
                    <a:schemeClr val="accent1"/>
                  </a:solidFill>
                  <a:latin typeface="微软雅黑" panose="020B0503020204020204" charset="-122"/>
                  <a:ea typeface="微软雅黑" panose="020B0503020204020204" charset="-122"/>
                </a:rPr>
                <a:t>01</a:t>
              </a:r>
              <a:endParaRPr lang="en-US" altLang="zh-CN" sz="5400" spc="480" dirty="0">
                <a:solidFill>
                  <a:schemeClr val="accent1"/>
                </a:solidFill>
                <a:latin typeface="微软雅黑" panose="020B0503020204020204" charset="-122"/>
                <a:ea typeface="微软雅黑" panose="020B0503020204020204" charset="-122"/>
              </a:endParaRPr>
            </a:p>
          </p:txBody>
        </p:sp>
        <p:sp>
          <p:nvSpPr>
            <p:cNvPr id="15" name="矩形 14"/>
            <p:cNvSpPr/>
            <p:nvPr>
              <p:custDataLst>
                <p:tags r:id="rId18"/>
              </p:custDataLst>
            </p:nvPr>
          </p:nvSpPr>
          <p:spPr>
            <a:xfrm>
              <a:off x="8265" y="5701"/>
              <a:ext cx="9151" cy="3466"/>
            </a:xfrm>
            <a:prstGeom prst="rect">
              <a:avLst/>
            </a:prstGeom>
            <a:noFill/>
            <a:ln w="25400">
              <a:solidFill>
                <a:schemeClr val="lt1">
                  <a:lumMod val="8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文本框 60"/>
            <p:cNvSpPr txBox="1"/>
            <p:nvPr>
              <p:custDataLst>
                <p:tags r:id="rId19"/>
              </p:custDataLst>
            </p:nvPr>
          </p:nvSpPr>
          <p:spPr>
            <a:xfrm>
              <a:off x="10762" y="7265"/>
              <a:ext cx="6418" cy="1494"/>
            </a:xfrm>
            <a:prstGeom prst="rect">
              <a:avLst/>
            </a:prstGeom>
            <a:noFill/>
          </p:spPr>
          <p:txBody>
            <a:bodyPr wrap="square" rtlCol="0">
              <a:normAutofit fontScale="97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zh-CN" altLang="en-US" sz="2200" spc="14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搭配：make a purchase </a:t>
              </a:r>
              <a:endParaRPr lang="zh-CN" altLang="en-US" sz="2200" spc="14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marL="0" lvl="0" indent="0" algn="l">
                <a:lnSpc>
                  <a:spcPct val="120000"/>
                </a:lnSpc>
                <a:spcBef>
                  <a:spcPts val="0"/>
                </a:spcBef>
                <a:spcAft>
                  <a:spcPts val="800"/>
                </a:spcAft>
                <a:buSzPct val="100000"/>
              </a:pPr>
              <a:r>
                <a:rPr lang="zh-CN" altLang="en-US" sz="2200" spc="14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采购  </a:t>
              </a:r>
              <a:endParaRPr lang="zh-CN" altLang="en-US" sz="2200" spc="14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7" name="文本框 61"/>
            <p:cNvSpPr txBox="1"/>
            <p:nvPr>
              <p:custDataLst>
                <p:tags r:id="rId20"/>
              </p:custDataLst>
            </p:nvPr>
          </p:nvSpPr>
          <p:spPr>
            <a:xfrm>
              <a:off x="10762" y="6155"/>
              <a:ext cx="6418" cy="1048"/>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r>
                <a:rPr lang="zh-CN" altLang="en-US" sz="2400" b="1" spc="16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n.买；购买 ，购买的东西</a:t>
              </a:r>
              <a:endParaRPr lang="zh-CN" altLang="en-US" sz="2400" b="1" spc="160" dirty="0">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8" name="文本框 58"/>
            <p:cNvSpPr txBox="1"/>
            <p:nvPr>
              <p:custDataLst>
                <p:tags r:id="rId21"/>
              </p:custDataLst>
            </p:nvPr>
          </p:nvSpPr>
          <p:spPr>
            <a:xfrm>
              <a:off x="8502" y="6469"/>
              <a:ext cx="2183" cy="1977"/>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a:lnSpc>
                  <a:spcPct val="100000"/>
                </a:lnSpc>
                <a:spcBef>
                  <a:spcPts val="0"/>
                </a:spcBef>
                <a:spcAft>
                  <a:spcPts val="800"/>
                </a:spcAft>
              </a:pPr>
              <a:r>
                <a:rPr lang="en-US" altLang="zh-CN" sz="5400" spc="480" dirty="0">
                  <a:solidFill>
                    <a:schemeClr val="accent1"/>
                  </a:solidFill>
                  <a:latin typeface="微软雅黑" panose="020B0503020204020204" charset="-122"/>
                  <a:ea typeface="微软雅黑" panose="020B0503020204020204" charset="-122"/>
                </a:rPr>
                <a:t>02</a:t>
              </a:r>
              <a:endParaRPr lang="en-US" altLang="zh-CN" sz="5400" spc="480" dirty="0">
                <a:solidFill>
                  <a:schemeClr val="accent1"/>
                </a:solidFill>
                <a:latin typeface="微软雅黑" panose="020B0503020204020204" charset="-122"/>
                <a:ea typeface="微软雅黑" panose="020B0503020204020204" charset="-122"/>
              </a:endParaRPr>
            </a:p>
          </p:txBody>
        </p:sp>
      </p:grpSp>
      <p:pic>
        <p:nvPicPr>
          <p:cNvPr id="1027" name="图片 2" descr="图层 0"/>
          <p:cNvPicPr>
            <a:picLocks noChangeAspect="1"/>
          </p:cNvPicPr>
          <p:nvPr userDrawn="1"/>
        </p:nvPicPr>
        <p:blipFill>
          <a:blip r:embed="rId22"/>
          <a:stretch>
            <a:fillRect/>
          </a:stretch>
        </p:blipFill>
        <p:spPr>
          <a:xfrm>
            <a:off x="8237538" y="5600700"/>
            <a:ext cx="3630612" cy="882650"/>
          </a:xfrm>
          <a:prstGeom prst="rect">
            <a:avLst/>
          </a:prstGeom>
          <a:noFill/>
          <a:ln w="9525">
            <a:noFill/>
          </a:ln>
        </p:spPr>
      </p:pic>
      <p:grpSp>
        <p:nvGrpSpPr>
          <p:cNvPr id="24" name="组合 23"/>
          <p:cNvGrpSpPr/>
          <p:nvPr/>
        </p:nvGrpSpPr>
        <p:grpSpPr>
          <a:xfrm>
            <a:off x="0" y="0"/>
            <a:ext cx="2838450" cy="1262062"/>
            <a:chOff x="472" y="306"/>
            <a:chExt cx="3821" cy="1986"/>
          </a:xfrm>
        </p:grpSpPr>
        <p:pic>
          <p:nvPicPr>
            <p:cNvPr id="27" name="图片 26" descr="编组 2"/>
            <p:cNvPicPr>
              <a:picLocks noChangeAspect="1"/>
            </p:cNvPicPr>
            <p:nvPr/>
          </p:nvPicPr>
          <p:blipFill>
            <a:blip r:embed="rId23"/>
            <a:stretch>
              <a:fillRect/>
            </a:stretch>
          </p:blipFill>
          <p:spPr>
            <a:xfrm>
              <a:off x="472" y="306"/>
              <a:ext cx="3821" cy="1986"/>
            </a:xfrm>
            <a:prstGeom prst="rect">
              <a:avLst/>
            </a:prstGeom>
            <a:noFill/>
            <a:ln w="9525">
              <a:noFill/>
            </a:ln>
          </p:spPr>
        </p:pic>
        <p:pic>
          <p:nvPicPr>
            <p:cNvPr id="28" name="图片 27" descr="lALPBFuNcg4cT0HNAjvNAzA_816_571"/>
            <p:cNvPicPr>
              <a:picLocks noChangeAspect="1"/>
            </p:cNvPicPr>
            <p:nvPr/>
          </p:nvPicPr>
          <p:blipFill>
            <a:blip r:embed="rId24"/>
            <a:stretch>
              <a:fillRect/>
            </a:stretch>
          </p:blipFill>
          <p:spPr>
            <a:xfrm>
              <a:off x="745" y="770"/>
              <a:ext cx="745" cy="521"/>
            </a:xfrm>
            <a:prstGeom prst="rect">
              <a:avLst/>
            </a:prstGeom>
            <a:noFill/>
            <a:ln w="9525">
              <a:noFill/>
            </a:ln>
          </p:spPr>
        </p:pic>
      </p:grpSp>
      <p:sp>
        <p:nvSpPr>
          <p:cNvPr id="29" name="文本框 2"/>
          <p:cNvSpPr txBox="1"/>
          <p:nvPr/>
        </p:nvSpPr>
        <p:spPr>
          <a:xfrm>
            <a:off x="630555" y="285433"/>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ustDataLst>
      <p:tags r:id="rId25"/>
    </p:custDataLst>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1164763" y="629491"/>
            <a:ext cx="10444432" cy="6036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6" name="直接连接符 15"/>
          <p:cNvCxnSpPr/>
          <p:nvPr>
            <p:custDataLst>
              <p:tags r:id="rId2"/>
            </p:custDataLst>
          </p:nvPr>
        </p:nvCxnSpPr>
        <p:spPr>
          <a:xfrm>
            <a:off x="1335852" y="304560"/>
            <a:ext cx="467323" cy="467323"/>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3"/>
            </p:custDataLst>
          </p:nvPr>
        </p:nvCxnSpPr>
        <p:spPr>
          <a:xfrm>
            <a:off x="1164761" y="385145"/>
            <a:ext cx="467323" cy="467323"/>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4"/>
            </p:custDataLst>
          </p:nvPr>
        </p:nvCxnSpPr>
        <p:spPr>
          <a:xfrm>
            <a:off x="11168723" y="6004933"/>
            <a:ext cx="467323" cy="467323"/>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5"/>
            </p:custDataLst>
          </p:nvPr>
        </p:nvCxnSpPr>
        <p:spPr>
          <a:xfrm>
            <a:off x="10997632" y="6085518"/>
            <a:ext cx="467323" cy="467323"/>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itle 6"/>
          <p:cNvSpPr txBox="1"/>
          <p:nvPr>
            <p:custDataLst>
              <p:tags r:id="rId6"/>
            </p:custDataLst>
          </p:nvPr>
        </p:nvSpPr>
        <p:spPr>
          <a:xfrm>
            <a:off x="1398422" y="1492310"/>
            <a:ext cx="10389235" cy="447103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50000"/>
              </a:lnSpc>
              <a:spcBef>
                <a:spcPts val="1000"/>
              </a:spcBef>
              <a:spcAft>
                <a:spcPts val="0"/>
              </a:spcAft>
              <a:buSzPct val="100000"/>
              <a:buFont typeface="Wingdings" panose="05000000000000000000" charset="0"/>
            </a:pPr>
            <a:r>
              <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In particular，his paintings are set apart from other paintings by their realistic human faces and deep emotional impact.</a:t>
            </a:r>
            <a:endPar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lvl="0" indent="0" algn="l" fontAlgn="ctr">
              <a:lnSpc>
                <a:spcPct val="150000"/>
              </a:lnSpc>
              <a:spcBef>
                <a:spcPts val="1000"/>
              </a:spcBef>
              <a:spcAft>
                <a:spcPts val="0"/>
              </a:spcAft>
              <a:buSzPct val="100000"/>
              <a:buFont typeface="Wingdings" panose="05000000000000000000" charset="0"/>
            </a:pPr>
            <a:r>
              <a:rPr lang="zh-CN" alt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他的绘画作品中真实的人脸和深刻的情感影响尤其使他的绘画不同于其他绘画。</a:t>
            </a:r>
            <a:endParaRPr lang="zh-CN" alt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285750" lvl="0" indent="-285750" algn="l" fontAlgn="ctr">
              <a:lnSpc>
                <a:spcPct val="150000"/>
              </a:lnSpc>
              <a:spcBef>
                <a:spcPts val="1000"/>
              </a:spcBef>
              <a:spcAft>
                <a:spcPts val="0"/>
              </a:spcAft>
              <a:buSzPct val="100000"/>
              <a:buFont typeface="Wingdings" panose="05000000000000000000" charset="0"/>
              <a:buChar char="l"/>
            </a:pPr>
            <a:endPar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lvl="0" indent="414655" algn="l" fontAlgn="ctr">
              <a:lnSpc>
                <a:spcPct val="150000"/>
              </a:lnSpc>
              <a:spcBef>
                <a:spcPts val="1000"/>
              </a:spcBef>
              <a:spcAft>
                <a:spcPts val="0"/>
              </a:spcAft>
              <a:buSzPct val="100000"/>
            </a:pPr>
            <a:r>
              <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particular adj.特定的；特别的；挑剔的</a:t>
            </a:r>
            <a:endPar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lvl="0" indent="414655" algn="l" fontAlgn="ctr">
              <a:lnSpc>
                <a:spcPct val="150000"/>
              </a:lnSpc>
              <a:spcBef>
                <a:spcPts val="1000"/>
              </a:spcBef>
              <a:spcAft>
                <a:spcPts val="0"/>
              </a:spcAft>
              <a:buSzPct val="100000"/>
            </a:pPr>
            <a:r>
              <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in particular尤其；特别</a:t>
            </a:r>
            <a:endPar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lvl="0" indent="414655" algn="l" fontAlgn="ctr">
              <a:lnSpc>
                <a:spcPct val="150000"/>
              </a:lnSpc>
              <a:spcBef>
                <a:spcPts val="1000"/>
              </a:spcBef>
              <a:spcAft>
                <a:spcPts val="0"/>
              </a:spcAft>
              <a:buSzPct val="100000"/>
            </a:pPr>
            <a:r>
              <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particularly adv.特别地；尤其</a:t>
            </a:r>
            <a:endPar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矩形 13"/>
          <p:cNvSpPr/>
          <p:nvPr>
            <p:custDataLst>
              <p:tags r:id="rId7"/>
            </p:custDataLst>
          </p:nvPr>
        </p:nvSpPr>
        <p:spPr>
          <a:xfrm>
            <a:off x="1"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9" name="组合 8"/>
          <p:cNvGrpSpPr/>
          <p:nvPr/>
        </p:nvGrpSpPr>
        <p:grpSpPr>
          <a:xfrm>
            <a:off x="0" y="0"/>
            <a:ext cx="2838450" cy="1262062"/>
            <a:chOff x="472" y="306"/>
            <a:chExt cx="3821" cy="1986"/>
          </a:xfrm>
        </p:grpSpPr>
        <p:pic>
          <p:nvPicPr>
            <p:cNvPr id="10" name="图片 9" descr="编组 2"/>
            <p:cNvPicPr>
              <a:picLocks noChangeAspect="1"/>
            </p:cNvPicPr>
            <p:nvPr/>
          </p:nvPicPr>
          <p:blipFill>
            <a:blip r:embed="rId8"/>
            <a:stretch>
              <a:fillRect/>
            </a:stretch>
          </p:blipFill>
          <p:spPr>
            <a:xfrm>
              <a:off x="472" y="306"/>
              <a:ext cx="3821" cy="1986"/>
            </a:xfrm>
            <a:prstGeom prst="rect">
              <a:avLst/>
            </a:prstGeom>
            <a:noFill/>
            <a:ln w="9525">
              <a:noFill/>
            </a:ln>
          </p:spPr>
        </p:pic>
        <p:pic>
          <p:nvPicPr>
            <p:cNvPr id="11" name="图片 10" descr="lALPBFuNcg4cT0HNAjvNAzA_816_571"/>
            <p:cNvPicPr>
              <a:picLocks noChangeAspect="1"/>
            </p:cNvPicPr>
            <p:nvPr/>
          </p:nvPicPr>
          <p:blipFill>
            <a:blip r:embed="rId9"/>
            <a:stretch>
              <a:fillRect/>
            </a:stretch>
          </p:blipFill>
          <p:spPr>
            <a:xfrm>
              <a:off x="745" y="770"/>
              <a:ext cx="745" cy="521"/>
            </a:xfrm>
            <a:prstGeom prst="rect">
              <a:avLst/>
            </a:prstGeom>
            <a:noFill/>
            <a:ln w="9525">
              <a:noFill/>
            </a:ln>
          </p:spPr>
        </p:pic>
      </p:grpSp>
      <p:sp>
        <p:nvSpPr>
          <p:cNvPr id="12" name="文本框 2"/>
          <p:cNvSpPr txBox="1"/>
          <p:nvPr/>
        </p:nvSpPr>
        <p:spPr>
          <a:xfrm>
            <a:off x="630555" y="285433"/>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6" name="组合 15"/>
          <p:cNvGrpSpPr/>
          <p:nvPr userDrawn="1">
            <p:custDataLst>
              <p:tags r:id="rId1"/>
            </p:custDataLst>
          </p:nvPr>
        </p:nvGrpSpPr>
        <p:grpSpPr>
          <a:xfrm>
            <a:off x="10963639" y="5814104"/>
            <a:ext cx="780322" cy="760641"/>
            <a:chOff x="5876925" y="2914650"/>
            <a:chExt cx="1258888" cy="1227137"/>
          </a:xfrm>
        </p:grpSpPr>
        <p:sp>
          <p:nvSpPr>
            <p:cNvPr id="17" name="矩形 16"/>
            <p:cNvSpPr/>
            <p:nvPr userDrawn="1">
              <p:custDataLst>
                <p:tags r:id="rId2"/>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矩形 17"/>
            <p:cNvSpPr/>
            <p:nvPr userDrawn="1">
              <p:custDataLst>
                <p:tags r:id="rId3"/>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15" name="矩形 14"/>
          <p:cNvSpPr/>
          <p:nvPr userDrawn="1">
            <p:custDataLst>
              <p:tags r:id="rId4"/>
            </p:custDataLst>
          </p:nvPr>
        </p:nvSpPr>
        <p:spPr>
          <a:xfrm>
            <a:off x="0" y="910590"/>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latin typeface="微软雅黑" panose="020B0503020204020204" charset="-122"/>
              <a:ea typeface="微软雅黑" panose="020B0503020204020204" charset="-122"/>
              <a:cs typeface="+mn-ea"/>
              <a:sym typeface="+mn-lt"/>
            </a:endParaRPr>
          </a:p>
        </p:txBody>
      </p:sp>
      <p:sp>
        <p:nvSpPr>
          <p:cNvPr id="6" name="泪珠形 5"/>
          <p:cNvSpPr/>
          <p:nvPr>
            <p:custDataLst>
              <p:tags r:id="rId5"/>
            </p:custDataLst>
          </p:nvPr>
        </p:nvSpPr>
        <p:spPr>
          <a:xfrm>
            <a:off x="5465523" y="0"/>
            <a:ext cx="6726477" cy="6726477"/>
          </a:xfrm>
          <a:prstGeom prst="teardrop">
            <a:avLst/>
          </a:prstGeom>
          <a:solidFill>
            <a:schemeClr val="dk2">
              <a:alpha val="54000"/>
            </a:schemeClr>
          </a:solidFill>
          <a:ln>
            <a:solidFill>
              <a:schemeClr val="accent1">
                <a:shade val="50000"/>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8" name="矩形 7"/>
          <p:cNvSpPr/>
          <p:nvPr>
            <p:custDataLst>
              <p:tags r:id="rId6"/>
            </p:custDataLst>
          </p:nvPr>
        </p:nvSpPr>
        <p:spPr>
          <a:xfrm>
            <a:off x="0" y="2386940"/>
            <a:ext cx="12191999" cy="4471059"/>
          </a:xfrm>
          <a:prstGeom prst="rect">
            <a:avLst/>
          </a:prstGeom>
          <a:solidFill>
            <a:schemeClr val="dk2">
              <a:alpha val="54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7" name="矩形 6"/>
          <p:cNvSpPr/>
          <p:nvPr>
            <p:custDataLst>
              <p:tags r:id="rId7"/>
            </p:custDataLst>
          </p:nvPr>
        </p:nvSpPr>
        <p:spPr>
          <a:xfrm>
            <a:off x="1733515" y="6065929"/>
            <a:ext cx="8724970" cy="124572"/>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10" name="矩形 9"/>
          <p:cNvSpPr/>
          <p:nvPr>
            <p:custDataLst>
              <p:tags r:id="rId8"/>
            </p:custDataLst>
          </p:nvPr>
        </p:nvSpPr>
        <p:spPr>
          <a:xfrm>
            <a:off x="3049980" y="783771"/>
            <a:ext cx="6092041" cy="807522"/>
          </a:xfrm>
          <a:prstGeom prst="rect">
            <a:avLst/>
          </a:prstGeom>
          <a:solidFill>
            <a:schemeClr val="lt1"/>
          </a:solidFill>
          <a:ln w="25400">
            <a:noFill/>
          </a:ln>
          <a:effectLst>
            <a:outerShdw blurRad="50800" dist="76200" dir="5400000" sx="101000" sy="101000" algn="t" rotWithShape="0">
              <a:schemeClr val="dk1">
                <a:lumMod val="95000"/>
                <a:lumOff val="5000"/>
                <a:alpha val="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13" name="文本框 12"/>
          <p:cNvSpPr txBox="1"/>
          <p:nvPr>
            <p:custDataLst>
              <p:tags r:id="rId9"/>
            </p:custDataLst>
          </p:nvPr>
        </p:nvSpPr>
        <p:spPr>
          <a:xfrm>
            <a:off x="3260496" y="872572"/>
            <a:ext cx="5671008" cy="629920"/>
          </a:xfrm>
          <a:prstGeom prst="rect">
            <a:avLst/>
          </a:prstGeom>
          <a:noFill/>
        </p:spPr>
        <p:txBody>
          <a:bodyPr wrap="square" lIns="91440" tIns="45720" rIns="91440" bIns="45720" rtlCol="0" anchor="ctr" anchorCtr="0">
            <a:normAutofit fontScale="95000"/>
          </a:bodyPr>
          <a:lstStyle>
            <a:defPPr>
              <a:defRPr lang="zh-CN"/>
            </a:defPPr>
            <a:lvl1pPr>
              <a:defRPr sz="2400" spc="200">
                <a:latin typeface="微软雅黑" panose="020B0503020204020204" charset="-122"/>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1" i="0" u="none" strike="noStrike" kern="1200" cap="none" spc="300" normalizeH="0" baseline="0" noProof="0" dirty="0">
                <a:ln>
                  <a:noFill/>
                </a:ln>
                <a:solidFill>
                  <a:schemeClr val="accent1"/>
                </a:solidFill>
                <a:effectLst/>
                <a:uLnTx/>
                <a:uFillTx/>
                <a:sym typeface="Arial" panose="020B0604020202020204" pitchFamily="34" charset="0"/>
              </a:rPr>
              <a:t>Fill in the blanks</a:t>
            </a:r>
            <a:endParaRPr kumimoji="0" lang="en-US" altLang="zh-CN" sz="3600" b="1" i="0" u="none" strike="noStrike" kern="1200" cap="none" spc="300" normalizeH="0" baseline="0" noProof="0" dirty="0">
              <a:ln>
                <a:noFill/>
              </a:ln>
              <a:solidFill>
                <a:schemeClr val="accent1"/>
              </a:solidFill>
              <a:effectLst/>
              <a:uLnTx/>
              <a:uFillTx/>
              <a:sym typeface="Arial" panose="020B0604020202020204" pitchFamily="34" charset="0"/>
            </a:endParaRPr>
          </a:p>
        </p:txBody>
      </p:sp>
      <p:sp>
        <p:nvSpPr>
          <p:cNvPr id="11" name="矩形 10"/>
          <p:cNvSpPr/>
          <p:nvPr>
            <p:custDataLst>
              <p:tags r:id="rId10"/>
            </p:custDataLst>
          </p:nvPr>
        </p:nvSpPr>
        <p:spPr>
          <a:xfrm>
            <a:off x="1540510" y="2118360"/>
            <a:ext cx="9110980" cy="3695700"/>
          </a:xfrm>
          <a:prstGeom prst="rect">
            <a:avLst/>
          </a:prstGeom>
          <a:solidFill>
            <a:schemeClr val="lt1"/>
          </a:solidFill>
          <a:ln w="2540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14" name="文本框 13"/>
          <p:cNvSpPr txBox="1"/>
          <p:nvPr>
            <p:custDataLst>
              <p:tags r:id="rId11"/>
            </p:custDataLst>
          </p:nvPr>
        </p:nvSpPr>
        <p:spPr>
          <a:xfrm>
            <a:off x="1761490" y="2411730"/>
            <a:ext cx="8696960" cy="2851150"/>
          </a:xfrm>
          <a:prstGeom prst="rect">
            <a:avLst/>
          </a:prstGeom>
          <a:noFill/>
        </p:spPr>
        <p:txBody>
          <a:bodyPr wrap="square" lIns="91440" tIns="45720" rIns="91440" bIns="45720" rtlCol="0" anchor="ctr" anchorCtr="0">
            <a:noAutofit/>
          </a:bodyPr>
          <a:lstStyle>
            <a:defPPr>
              <a:defRPr lang="zh-CN"/>
            </a:defPPr>
            <a:lvl1pPr fontAlgn="auto">
              <a:lnSpc>
                <a:spcPct val="130000"/>
              </a:lnSpc>
              <a:defRPr sz="1600" spc="150">
                <a:uFillTx/>
              </a:defRPr>
            </a:lvl1pPr>
          </a:lstStyle>
          <a:p>
            <a:pPr marL="304800" marR="0" lvl="0" indent="-304800" algn="l" defTabSz="914400" rtl="0" eaLnBrk="1" fontAlgn="ctr" latinLnBrk="0" hangingPunct="1">
              <a:lnSpc>
                <a:spcPct val="140000"/>
              </a:lnSpc>
              <a:spcBef>
                <a:spcPts val="0"/>
              </a:spcBef>
              <a:spcAft>
                <a:spcPts val="800"/>
              </a:spcAft>
              <a:buSzPct val="100000"/>
              <a:buFont typeface="Wingdings" panose="05000000000000000000" charset="0"/>
              <a:buChar char="l"/>
            </a:pPr>
            <a:r>
              <a:rPr kumimoji="0" lang="en-US" altLang="zh-CN" sz="2400" i="0" kern="1200" cap="none" spc="180" normalizeH="0" noProof="0" dirty="0">
                <a:ln>
                  <a:noFill/>
                </a:ln>
                <a:solidFill>
                  <a:schemeClr val="dk1">
                    <a:lumMod val="85000"/>
                    <a:lumOff val="15000"/>
                  </a:schemeClr>
                </a:solidFill>
                <a:effectLst/>
                <a:latin typeface="Times New Roman" panose="02020603050405020304" pitchFamily="18" charset="0"/>
                <a:ea typeface="微软雅黑" panose="020B0503020204020204" charset="-122"/>
                <a:cs typeface="Times New Roman" panose="02020603050405020304" pitchFamily="18" charset="0"/>
                <a:sym typeface="+mn-lt"/>
              </a:rPr>
              <a:t>We should help emerging markets and developing countries，African countries and the least developed countries </a:t>
            </a:r>
            <a:r>
              <a:rPr kumimoji="0" lang="en-US" altLang="zh-CN" sz="2400" i="0" kern="1200" cap="none" spc="180" normalizeH="0" noProof="0" dirty="0">
                <a:ln>
                  <a:noFill/>
                </a:ln>
                <a:solidFill>
                  <a:srgbClr val="FF3300"/>
                </a:solidFill>
                <a:effectLst/>
                <a:latin typeface="Times New Roman" panose="02020603050405020304" pitchFamily="18" charset="0"/>
                <a:ea typeface="微软雅黑" panose="020B0503020204020204" charset="-122"/>
                <a:cs typeface="Times New Roman" panose="02020603050405020304" pitchFamily="18" charset="0"/>
                <a:sym typeface="+mn-lt"/>
              </a:rPr>
              <a:t>                     </a:t>
            </a:r>
            <a:r>
              <a:rPr lang="en-US" altLang="zh-CN" sz="2400" spc="180" dirty="0">
                <a:latin typeface="Times New Roman" panose="02020603050405020304" pitchFamily="18" charset="0"/>
                <a:ea typeface="微软雅黑" panose="020B0503020204020204" charset="-122"/>
                <a:cs typeface="Times New Roman" panose="02020603050405020304" pitchFamily="18" charset="0"/>
                <a:sym typeface="+mn-lt"/>
              </a:rPr>
              <a:t>.</a:t>
            </a:r>
            <a:r>
              <a:rPr kumimoji="0" lang="en-US" altLang="zh-CN" sz="2400" i="0" kern="1200" cap="none" spc="180" normalizeH="0" noProof="0" dirty="0">
                <a:ln>
                  <a:noFill/>
                </a:ln>
                <a:solidFill>
                  <a:schemeClr val="dk1">
                    <a:lumMod val="85000"/>
                    <a:lumOff val="15000"/>
                  </a:schemeClr>
                </a:solidFill>
                <a:effectLst/>
                <a:latin typeface="Times New Roman" panose="02020603050405020304" pitchFamily="18" charset="0"/>
                <a:ea typeface="微软雅黑" panose="020B0503020204020204" charset="-122"/>
                <a:cs typeface="Times New Roman" panose="02020603050405020304" pitchFamily="18" charset="0"/>
                <a:sym typeface="+mn-lt"/>
              </a:rPr>
              <a:t>（particular.）</a:t>
            </a:r>
            <a:endParaRPr kumimoji="0" lang="en-US" altLang="zh-CN" sz="2400" i="0" kern="1200" cap="none" spc="180" normalizeH="0" noProof="0" dirty="0">
              <a:ln>
                <a:noFill/>
              </a:ln>
              <a:solidFill>
                <a:schemeClr val="dk1">
                  <a:lumMod val="85000"/>
                  <a:lumOff val="15000"/>
                </a:schemeClr>
              </a:solidFill>
              <a:effectLst/>
              <a:latin typeface="Times New Roman" panose="02020603050405020304" pitchFamily="18" charset="0"/>
              <a:ea typeface="微软雅黑" panose="020B0503020204020204" charset="-122"/>
              <a:cs typeface="Times New Roman" panose="02020603050405020304" pitchFamily="18" charset="0"/>
              <a:sym typeface="+mn-lt"/>
            </a:endParaRPr>
          </a:p>
          <a:p>
            <a:pPr marL="304800" marR="0" lvl="0" indent="-304800" algn="l" defTabSz="914400" rtl="0" eaLnBrk="1" fontAlgn="ctr" latinLnBrk="0" hangingPunct="1">
              <a:lnSpc>
                <a:spcPct val="140000"/>
              </a:lnSpc>
              <a:spcBef>
                <a:spcPts val="0"/>
              </a:spcBef>
              <a:spcAft>
                <a:spcPts val="800"/>
              </a:spcAft>
              <a:buSzPct val="100000"/>
              <a:buFont typeface="Wingdings" panose="05000000000000000000" charset="0"/>
              <a:buChar char="l"/>
            </a:pPr>
            <a:endParaRPr kumimoji="0" lang="en-US" altLang="zh-CN" sz="2400" i="0" kern="1200" cap="none" spc="180" normalizeH="0" noProof="0" dirty="0">
              <a:ln>
                <a:noFill/>
              </a:ln>
              <a:solidFill>
                <a:schemeClr val="dk1">
                  <a:lumMod val="85000"/>
                  <a:lumOff val="15000"/>
                </a:schemeClr>
              </a:solidFill>
              <a:effectLst/>
              <a:latin typeface="Times New Roman" panose="02020603050405020304" pitchFamily="18" charset="0"/>
              <a:ea typeface="微软雅黑" panose="020B0503020204020204" charset="-122"/>
              <a:cs typeface="Times New Roman" panose="02020603050405020304" pitchFamily="18" charset="0"/>
              <a:sym typeface="+mn-lt"/>
            </a:endParaRPr>
          </a:p>
          <a:p>
            <a:pPr marL="304800" marR="0" lvl="0" indent="-304800" algn="l" defTabSz="914400" rtl="0" eaLnBrk="1" fontAlgn="ctr" latinLnBrk="0" hangingPunct="1">
              <a:lnSpc>
                <a:spcPct val="150000"/>
              </a:lnSpc>
              <a:spcBef>
                <a:spcPts val="0"/>
              </a:spcBef>
              <a:spcAft>
                <a:spcPts val="800"/>
              </a:spcAft>
              <a:buSzPct val="100000"/>
              <a:buFont typeface="Wingdings" panose="05000000000000000000" charset="0"/>
              <a:buChar char="l"/>
            </a:pPr>
            <a:r>
              <a:rPr kumimoji="0" lang="en-US" altLang="zh-CN" sz="2400" i="0" kern="1200" cap="none" spc="180" normalizeH="0" noProof="0" dirty="0">
                <a:ln>
                  <a:noFill/>
                </a:ln>
                <a:solidFill>
                  <a:schemeClr val="dk1">
                    <a:lumMod val="85000"/>
                    <a:lumOff val="15000"/>
                  </a:schemeClr>
                </a:solidFill>
                <a:effectLst/>
                <a:uFillTx/>
                <a:latin typeface="Times New Roman" panose="02020603050405020304" pitchFamily="18" charset="0"/>
                <a:ea typeface="微软雅黑" panose="020B0503020204020204" charset="-122"/>
                <a:cs typeface="Times New Roman" panose="02020603050405020304" pitchFamily="18" charset="0"/>
                <a:sym typeface="+mn-ea"/>
              </a:rPr>
              <a:t>We are  </a:t>
            </a:r>
            <a:r>
              <a:rPr kumimoji="0" lang="en-US" altLang="zh-CN" sz="2400" i="0" kern="1200" cap="none" spc="180" normalizeH="0" noProof="0" dirty="0">
                <a:ln>
                  <a:noFill/>
                </a:ln>
                <a:solidFill>
                  <a:srgbClr val="FF3300"/>
                </a:solidFill>
                <a:effectLst/>
                <a:uFillTx/>
                <a:latin typeface="Times New Roman" panose="02020603050405020304" pitchFamily="18" charset="0"/>
                <a:ea typeface="微软雅黑" panose="020B0503020204020204" charset="-122"/>
                <a:cs typeface="Times New Roman" panose="02020603050405020304" pitchFamily="18" charset="0"/>
                <a:sym typeface="+mn-ea"/>
              </a:rPr>
              <a:t>                     </a:t>
            </a:r>
            <a:r>
              <a:rPr kumimoji="0" lang="zh-CN" altLang="en-US" sz="2400" i="0" kern="1200" cap="none" spc="180" normalizeH="0" noProof="0" dirty="0">
                <a:ln>
                  <a:noFill/>
                </a:ln>
                <a:solidFill>
                  <a:schemeClr val="dk1">
                    <a:lumMod val="85000"/>
                    <a:lumOff val="15000"/>
                  </a:schemeClr>
                </a:solidFill>
                <a:effectLst/>
                <a:uFillTx/>
                <a:latin typeface="Times New Roman" panose="02020603050405020304" pitchFamily="18" charset="0"/>
                <a:ea typeface="微软雅黑" panose="020B0503020204020204" charset="-122"/>
                <a:cs typeface="Times New Roman" panose="02020603050405020304" pitchFamily="18" charset="0"/>
                <a:sym typeface="+mn-ea"/>
              </a:rPr>
              <a:t>（</a:t>
            </a:r>
            <a:r>
              <a:rPr kumimoji="0" lang="en-US" altLang="zh-CN" sz="2400" i="0" kern="1200" cap="none" spc="180" normalizeH="0" noProof="0" dirty="0">
                <a:ln>
                  <a:noFill/>
                </a:ln>
                <a:solidFill>
                  <a:schemeClr val="dk1">
                    <a:lumMod val="85000"/>
                    <a:lumOff val="15000"/>
                  </a:schemeClr>
                </a:solidFill>
                <a:effectLst/>
                <a:uFillTx/>
                <a:latin typeface="Times New Roman" panose="02020603050405020304" pitchFamily="18" charset="0"/>
                <a:ea typeface="微软雅黑" panose="020B0503020204020204" charset="-122"/>
                <a:cs typeface="Times New Roman" panose="02020603050405020304" pitchFamily="18" charset="0"/>
                <a:sym typeface="+mn-ea"/>
              </a:rPr>
              <a:t>particular） grateful to him for his timely help. </a:t>
            </a:r>
            <a:endParaRPr kumimoji="0" lang="en-US" altLang="zh-CN" sz="2400" i="0" kern="1200" cap="none" spc="180" normalizeH="0" noProof="0" dirty="0">
              <a:ln>
                <a:noFill/>
              </a:ln>
              <a:solidFill>
                <a:schemeClr val="dk1">
                  <a:lumMod val="85000"/>
                  <a:lumOff val="15000"/>
                </a:schemeClr>
              </a:solidFill>
              <a:effectLst/>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2" name="矩形 11"/>
          <p:cNvSpPr/>
          <p:nvPr>
            <p:custDataLst>
              <p:tags r:id="rId12"/>
            </p:custDataLst>
          </p:nvPr>
        </p:nvSpPr>
        <p:spPr>
          <a:xfrm>
            <a:off x="-1270000" y="0"/>
            <a:ext cx="1270000" cy="1270000"/>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pic>
        <p:nvPicPr>
          <p:cNvPr id="1027" name="图片 2" descr="图层 0"/>
          <p:cNvPicPr>
            <a:picLocks noChangeAspect="1"/>
          </p:cNvPicPr>
          <p:nvPr userDrawn="1"/>
        </p:nvPicPr>
        <p:blipFill>
          <a:blip r:embed="rId13"/>
          <a:stretch>
            <a:fillRect/>
          </a:stretch>
        </p:blipFill>
        <p:spPr>
          <a:xfrm>
            <a:off x="8237538" y="5600700"/>
            <a:ext cx="3630612" cy="882650"/>
          </a:xfrm>
          <a:prstGeom prst="rect">
            <a:avLst/>
          </a:prstGeom>
          <a:noFill/>
          <a:ln w="9525">
            <a:noFill/>
          </a:ln>
        </p:spPr>
      </p:pic>
      <p:sp>
        <p:nvSpPr>
          <p:cNvPr id="19" name="文本框 18"/>
          <p:cNvSpPr txBox="1"/>
          <p:nvPr>
            <p:custDataLst>
              <p:tags r:id="rId14"/>
            </p:custDataLst>
          </p:nvPr>
        </p:nvSpPr>
        <p:spPr>
          <a:xfrm>
            <a:off x="3707145" y="3148916"/>
            <a:ext cx="1758378" cy="613664"/>
          </a:xfrm>
          <a:prstGeom prst="rect">
            <a:avLst/>
          </a:prstGeom>
          <a:noFill/>
        </p:spPr>
        <p:txBody>
          <a:bodyPr wrap="none" lIns="91440" tIns="45720" rIns="91440" bIns="45720" rtlCol="0" anchor="ctr" anchorCtr="0">
            <a:normAutofit/>
          </a:bodyPr>
          <a:lstStyle>
            <a:defPPr>
              <a:defRPr lang="en-US"/>
            </a:defPPr>
            <a:lvl1pPr marL="304800" marR="0" lvl="0" indent="-304800" defTabSz="914400" fontAlgn="ctr">
              <a:lnSpc>
                <a:spcPct val="140000"/>
              </a:lnSpc>
              <a:spcBef>
                <a:spcPts val="0"/>
              </a:spcBef>
              <a:spcAft>
                <a:spcPts val="800"/>
              </a:spcAft>
              <a:buSzPct val="100000"/>
              <a:buFont typeface="Wingdings" panose="05000000000000000000" charset="0"/>
              <a:buChar char="l"/>
              <a:defRPr kumimoji="0" sz="2400" i="0" cap="none" spc="180" normalizeH="0">
                <a:ln>
                  <a:noFill/>
                </a:ln>
                <a:solidFill>
                  <a:schemeClr val="dk1">
                    <a:lumMod val="85000"/>
                    <a:lumOff val="15000"/>
                  </a:schemeClr>
                </a:solidFill>
                <a:effectLst/>
                <a:uFillTx/>
                <a:latin typeface="Times New Roman" panose="02020603050405020304" pitchFamily="18" charset="0"/>
                <a:ea typeface="微软雅黑" panose="020B0503020204020204" charset="-122"/>
                <a:cs typeface="Times New Roman" panose="02020603050405020304" pitchFamily="18" charset="0"/>
              </a:defRPr>
            </a:lvl1pPr>
          </a:lstStyle>
          <a:p>
            <a:pPr marL="0" indent="0">
              <a:buNone/>
            </a:pPr>
            <a:r>
              <a:rPr lang="en-US" altLang="zh-CN" dirty="0">
                <a:solidFill>
                  <a:srgbClr val="FF3300"/>
                </a:solidFill>
                <a:sym typeface="+mn-lt"/>
              </a:rPr>
              <a:t>in particular</a:t>
            </a:r>
            <a:endParaRPr lang="en-US" altLang="zh-CN" dirty="0">
              <a:solidFill>
                <a:srgbClr val="FF3300"/>
              </a:solidFill>
              <a:sym typeface="+mn-ea"/>
            </a:endParaRPr>
          </a:p>
        </p:txBody>
      </p:sp>
      <p:sp>
        <p:nvSpPr>
          <p:cNvPr id="20" name="文本框 19"/>
          <p:cNvSpPr txBox="1"/>
          <p:nvPr>
            <p:custDataLst>
              <p:tags r:id="rId15"/>
            </p:custDataLst>
          </p:nvPr>
        </p:nvSpPr>
        <p:spPr>
          <a:xfrm>
            <a:off x="3410364" y="3186629"/>
            <a:ext cx="1956498" cy="613664"/>
          </a:xfrm>
          <a:prstGeom prst="rect">
            <a:avLst/>
          </a:prstGeom>
          <a:noFill/>
        </p:spPr>
        <p:txBody>
          <a:bodyPr wrap="none" lIns="91440" tIns="45720" rIns="91440" bIns="45720" rtlCol="0" anchor="ctr" anchorCtr="0">
            <a:normAutofit/>
          </a:bodyPr>
          <a:lstStyle>
            <a:defPPr>
              <a:defRPr lang="zh-CN"/>
            </a:defPPr>
            <a:lvl1pPr fontAlgn="auto">
              <a:lnSpc>
                <a:spcPct val="130000"/>
              </a:lnSpc>
              <a:defRPr sz="1600" spc="150">
                <a:uFillTx/>
              </a:defRPr>
            </a:lvl1pPr>
          </a:lstStyle>
          <a:p>
            <a:pPr marR="0" lvl="0" algn="l" defTabSz="914400" rtl="0" eaLnBrk="1" fontAlgn="ctr" latinLnBrk="0" hangingPunct="1">
              <a:lnSpc>
                <a:spcPct val="140000"/>
              </a:lnSpc>
              <a:spcBef>
                <a:spcPts val="0"/>
              </a:spcBef>
              <a:spcAft>
                <a:spcPts val="800"/>
              </a:spcAft>
              <a:buSzPct val="100000"/>
            </a:pPr>
            <a:r>
              <a:rPr kumimoji="0" lang="en-US" altLang="zh-CN" sz="2400" i="0" kern="1200" cap="none" spc="180" normalizeH="0" noProof="0" dirty="0">
                <a:ln>
                  <a:noFill/>
                </a:ln>
                <a:solidFill>
                  <a:schemeClr val="dk1">
                    <a:lumMod val="85000"/>
                    <a:lumOff val="15000"/>
                  </a:schemeClr>
                </a:solidFill>
                <a:effectLst/>
                <a:latin typeface="Times New Roman" panose="02020603050405020304" pitchFamily="18" charset="0"/>
                <a:ea typeface="微软雅黑" panose="020B0503020204020204" charset="-122"/>
                <a:cs typeface="Times New Roman" panose="02020603050405020304" pitchFamily="18" charset="0"/>
                <a:sym typeface="+mn-lt"/>
              </a:rPr>
              <a:t>____________</a:t>
            </a:r>
            <a:endParaRPr kumimoji="0" lang="en-US" altLang="zh-CN" sz="2400" i="0" kern="1200" cap="none" spc="180" normalizeH="0" noProof="0" dirty="0">
              <a:ln>
                <a:noFill/>
              </a:ln>
              <a:solidFill>
                <a:schemeClr val="dk1">
                  <a:lumMod val="85000"/>
                  <a:lumOff val="15000"/>
                </a:schemeClr>
              </a:solidFill>
              <a:effectLst/>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1" name="文本框 20"/>
          <p:cNvSpPr txBox="1"/>
          <p:nvPr>
            <p:custDataLst>
              <p:tags r:id="rId16"/>
            </p:custDataLst>
          </p:nvPr>
        </p:nvSpPr>
        <p:spPr>
          <a:xfrm>
            <a:off x="3588853" y="4387033"/>
            <a:ext cx="1676146" cy="548640"/>
          </a:xfrm>
          <a:prstGeom prst="rect">
            <a:avLst/>
          </a:prstGeom>
          <a:noFill/>
        </p:spPr>
        <p:txBody>
          <a:bodyPr wrap="none" lIns="91440" tIns="45720" rIns="91440" bIns="45720" rtlCol="0" anchor="ctr" anchorCtr="0">
            <a:noAutofit/>
          </a:bodyPr>
          <a:lstStyle>
            <a:defPPr>
              <a:defRPr lang="en-US"/>
            </a:defPPr>
            <a:lvl1pPr marL="304800" marR="0" lvl="0" indent="-304800" defTabSz="914400" fontAlgn="ctr">
              <a:lnSpc>
                <a:spcPct val="140000"/>
              </a:lnSpc>
              <a:spcBef>
                <a:spcPts val="0"/>
              </a:spcBef>
              <a:spcAft>
                <a:spcPts val="800"/>
              </a:spcAft>
              <a:buSzPct val="100000"/>
              <a:buFont typeface="Wingdings" panose="05000000000000000000" charset="0"/>
              <a:buChar char="l"/>
              <a:defRPr kumimoji="0" sz="2400" i="0" cap="none" spc="180" normalizeH="0">
                <a:ln>
                  <a:noFill/>
                </a:ln>
                <a:solidFill>
                  <a:schemeClr val="dk1">
                    <a:lumMod val="85000"/>
                    <a:lumOff val="15000"/>
                  </a:schemeClr>
                </a:solidFill>
                <a:effectLst/>
                <a:uFillTx/>
                <a:latin typeface="Times New Roman" panose="02020603050405020304" pitchFamily="18" charset="0"/>
                <a:ea typeface="微软雅黑" panose="020B0503020204020204" charset="-122"/>
                <a:cs typeface="Times New Roman" panose="02020603050405020304" pitchFamily="18" charset="0"/>
              </a:defRPr>
            </a:lvl1pPr>
          </a:lstStyle>
          <a:p>
            <a:pPr marL="0" indent="0">
              <a:buNone/>
            </a:pPr>
            <a:r>
              <a:rPr lang="en-US" altLang="zh-CN" dirty="0">
                <a:solidFill>
                  <a:srgbClr val="FF3300"/>
                </a:solidFill>
                <a:sym typeface="+mn-lt"/>
              </a:rPr>
              <a:t>particularly</a:t>
            </a:r>
            <a:endParaRPr lang="en-US" altLang="zh-CN" dirty="0">
              <a:solidFill>
                <a:srgbClr val="FF3300"/>
              </a:solidFill>
              <a:sym typeface="+mn-ea"/>
            </a:endParaRPr>
          </a:p>
        </p:txBody>
      </p:sp>
      <p:sp>
        <p:nvSpPr>
          <p:cNvPr id="22" name="文本框 21"/>
          <p:cNvSpPr txBox="1"/>
          <p:nvPr>
            <p:custDataLst>
              <p:tags r:id="rId17"/>
            </p:custDataLst>
          </p:nvPr>
        </p:nvSpPr>
        <p:spPr>
          <a:xfrm>
            <a:off x="3190208" y="4514928"/>
            <a:ext cx="2275314" cy="613664"/>
          </a:xfrm>
          <a:prstGeom prst="rect">
            <a:avLst/>
          </a:prstGeom>
          <a:noFill/>
        </p:spPr>
        <p:txBody>
          <a:bodyPr wrap="none" lIns="91440" tIns="45720" rIns="91440" bIns="45720" rtlCol="0" anchor="ctr" anchorCtr="0">
            <a:normAutofit/>
          </a:bodyPr>
          <a:lstStyle>
            <a:defPPr>
              <a:defRPr lang="zh-CN"/>
            </a:defPPr>
            <a:lvl1pPr fontAlgn="auto">
              <a:lnSpc>
                <a:spcPct val="130000"/>
              </a:lnSpc>
              <a:defRPr sz="1600" spc="150">
                <a:uFillTx/>
              </a:defRPr>
            </a:lvl1pPr>
          </a:lstStyle>
          <a:p>
            <a:pPr marR="0" lvl="0" algn="l" defTabSz="914400" rtl="0" eaLnBrk="1" fontAlgn="ctr" latinLnBrk="0" hangingPunct="1">
              <a:lnSpc>
                <a:spcPct val="140000"/>
              </a:lnSpc>
              <a:spcBef>
                <a:spcPts val="0"/>
              </a:spcBef>
              <a:spcAft>
                <a:spcPts val="800"/>
              </a:spcAft>
              <a:buSzPct val="100000"/>
            </a:pPr>
            <a:r>
              <a:rPr kumimoji="0" lang="en-US" altLang="zh-CN" sz="2400" i="0" kern="1200" cap="none" spc="180" normalizeH="0" noProof="0" dirty="0">
                <a:ln>
                  <a:noFill/>
                </a:ln>
                <a:solidFill>
                  <a:schemeClr val="dk1">
                    <a:lumMod val="85000"/>
                    <a:lumOff val="15000"/>
                  </a:schemeClr>
                </a:solidFill>
                <a:effectLst/>
                <a:latin typeface="Times New Roman" panose="02020603050405020304" pitchFamily="18" charset="0"/>
                <a:ea typeface="微软雅黑" panose="020B0503020204020204" charset="-122"/>
                <a:cs typeface="Times New Roman" panose="02020603050405020304" pitchFamily="18" charset="0"/>
                <a:sym typeface="+mn-lt"/>
              </a:rPr>
              <a:t>____________</a:t>
            </a:r>
            <a:endParaRPr kumimoji="0" lang="en-US" altLang="zh-CN" sz="2400" i="0" kern="1200" cap="none" spc="180" normalizeH="0" noProof="0" dirty="0">
              <a:ln>
                <a:noFill/>
              </a:ln>
              <a:solidFill>
                <a:schemeClr val="dk1">
                  <a:lumMod val="85000"/>
                  <a:lumOff val="15000"/>
                </a:schemeClr>
              </a:solidFill>
              <a:effectLst/>
              <a:uFillTx/>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23" name="图形 1"/>
          <p:cNvPicPr>
            <a:picLocks noChangeAspect="1"/>
          </p:cNvPicPr>
          <p:nvPr>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a:off x="609600" y="609600"/>
            <a:ext cx="228600" cy="443865"/>
          </a:xfrm>
          <a:prstGeom prst="rect">
            <a:avLst/>
          </a:prstGeom>
        </p:spPr>
      </p:pic>
      <p:pic>
        <p:nvPicPr>
          <p:cNvPr id="24" name="图形 2"/>
          <p:cNvPicPr>
            <a:picLocks noChangeAspect="1"/>
          </p:cNvPicPr>
          <p:nvPr>
            <p:custDataLst>
              <p:tags r:id="rId21"/>
            </p:custDataLst>
          </p:nvPr>
        </p:nvPicPr>
        <p:blipFill>
          <a:blip r:embed="rId19">
            <a:extLst>
              <a:ext uri="{96DAC541-7B7A-43D3-8B79-37D633B846F1}">
                <asvg:svgBlip xmlns:asvg="http://schemas.microsoft.com/office/drawing/2016/SVG/main" r:embed="rId20"/>
              </a:ext>
            </a:extLst>
          </a:blip>
          <a:stretch>
            <a:fillRect/>
          </a:stretch>
        </p:blipFill>
        <p:spPr>
          <a:xfrm>
            <a:off x="912495" y="609600"/>
            <a:ext cx="228600" cy="443865"/>
          </a:xfrm>
          <a:prstGeom prst="rect">
            <a:avLst/>
          </a:prstGeom>
        </p:spPr>
      </p:pic>
      <p:grpSp>
        <p:nvGrpSpPr>
          <p:cNvPr id="25" name="组合 24"/>
          <p:cNvGrpSpPr/>
          <p:nvPr/>
        </p:nvGrpSpPr>
        <p:grpSpPr>
          <a:xfrm>
            <a:off x="0" y="0"/>
            <a:ext cx="2838450" cy="1262062"/>
            <a:chOff x="472" y="306"/>
            <a:chExt cx="3821" cy="1986"/>
          </a:xfrm>
        </p:grpSpPr>
        <p:pic>
          <p:nvPicPr>
            <p:cNvPr id="26" name="图片 25" descr="编组 2"/>
            <p:cNvPicPr>
              <a:picLocks noChangeAspect="1"/>
            </p:cNvPicPr>
            <p:nvPr/>
          </p:nvPicPr>
          <p:blipFill>
            <a:blip r:embed="rId22"/>
            <a:stretch>
              <a:fillRect/>
            </a:stretch>
          </p:blipFill>
          <p:spPr>
            <a:xfrm>
              <a:off x="472" y="306"/>
              <a:ext cx="3821" cy="1986"/>
            </a:xfrm>
            <a:prstGeom prst="rect">
              <a:avLst/>
            </a:prstGeom>
            <a:noFill/>
            <a:ln w="9525">
              <a:noFill/>
            </a:ln>
          </p:spPr>
        </p:pic>
        <p:pic>
          <p:nvPicPr>
            <p:cNvPr id="27" name="图片 26" descr="lALPBFuNcg4cT0HNAjvNAzA_816_571"/>
            <p:cNvPicPr>
              <a:picLocks noChangeAspect="1"/>
            </p:cNvPicPr>
            <p:nvPr/>
          </p:nvPicPr>
          <p:blipFill>
            <a:blip r:embed="rId23"/>
            <a:stretch>
              <a:fillRect/>
            </a:stretch>
          </p:blipFill>
          <p:spPr>
            <a:xfrm>
              <a:off x="745" y="770"/>
              <a:ext cx="745" cy="521"/>
            </a:xfrm>
            <a:prstGeom prst="rect">
              <a:avLst/>
            </a:prstGeom>
            <a:noFill/>
            <a:ln w="9525">
              <a:noFill/>
            </a:ln>
          </p:spPr>
        </p:pic>
      </p:grpSp>
      <p:sp>
        <p:nvSpPr>
          <p:cNvPr id="28" name="文本框 2"/>
          <p:cNvSpPr txBox="1"/>
          <p:nvPr/>
        </p:nvSpPr>
        <p:spPr>
          <a:xfrm>
            <a:off x="630555" y="285433"/>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ustDataLst>
      <p:tags r:id="rId24"/>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bldLst>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矩形 14"/>
          <p:cNvSpPr/>
          <p:nvPr>
            <p:custDataLst>
              <p:tags r:id="rId1"/>
            </p:custDataLst>
          </p:nvPr>
        </p:nvSpPr>
        <p:spPr>
          <a:xfrm>
            <a:off x="1164763" y="629492"/>
            <a:ext cx="10444432" cy="55984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6" name="直接连接符 15"/>
          <p:cNvCxnSpPr/>
          <p:nvPr>
            <p:custDataLst>
              <p:tags r:id="rId2"/>
            </p:custDataLst>
          </p:nvPr>
        </p:nvCxnSpPr>
        <p:spPr>
          <a:xfrm>
            <a:off x="1335852" y="304560"/>
            <a:ext cx="467323" cy="467323"/>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3"/>
            </p:custDataLst>
          </p:nvPr>
        </p:nvCxnSpPr>
        <p:spPr>
          <a:xfrm>
            <a:off x="1164761" y="385145"/>
            <a:ext cx="467323" cy="467323"/>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4"/>
            </p:custDataLst>
          </p:nvPr>
        </p:nvCxnSpPr>
        <p:spPr>
          <a:xfrm>
            <a:off x="11168723" y="6004933"/>
            <a:ext cx="467323" cy="467323"/>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5"/>
            </p:custDataLst>
          </p:nvPr>
        </p:nvCxnSpPr>
        <p:spPr>
          <a:xfrm>
            <a:off x="10997632" y="6085518"/>
            <a:ext cx="467323" cy="467323"/>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itle 6"/>
          <p:cNvSpPr txBox="1"/>
          <p:nvPr>
            <p:custDataLst>
              <p:tags r:id="rId6"/>
            </p:custDataLst>
          </p:nvPr>
        </p:nvSpPr>
        <p:spPr>
          <a:xfrm>
            <a:off x="1245235" y="772160"/>
            <a:ext cx="10390505" cy="535940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50000"/>
              </a:lnSpc>
              <a:spcBef>
                <a:spcPts val="1000"/>
              </a:spcBef>
              <a:spcAft>
                <a:spcPts val="0"/>
              </a:spcAft>
              <a:buSzPct val="100000"/>
              <a:buFont typeface="+mn-ea"/>
            </a:pPr>
            <a:r>
              <a:rPr altLang="zh-CN" sz="2400" spc="10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lt"/>
              </a:rPr>
              <a:t>Zheng He went to more than thirty countries. As a result，China’s economy developed faster and China was known by more people in the world. </a:t>
            </a:r>
            <a:endParaRPr altLang="zh-CN" sz="2400" spc="10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lt"/>
            </a:endParaRPr>
          </a:p>
          <a:p>
            <a:pPr lvl="0" indent="0" algn="l" fontAlgn="ctr">
              <a:lnSpc>
                <a:spcPct val="150000"/>
              </a:lnSpc>
              <a:spcBef>
                <a:spcPts val="1000"/>
              </a:spcBef>
              <a:spcAft>
                <a:spcPts val="0"/>
              </a:spcAft>
              <a:buSzPct val="100000"/>
              <a:buFont typeface="+mn-ea"/>
            </a:pPr>
            <a:r>
              <a:rPr lang="zh-CN" altLang="en-US" sz="2400" spc="10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lt"/>
              </a:rPr>
              <a:t>郑和到过30 多个国家。因此，中国经济发展得更快，中国被世界上更多的人知道。</a:t>
            </a:r>
            <a:endParaRPr lang="zh-CN" altLang="en-US" sz="2400" spc="10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lt"/>
            </a:endParaRPr>
          </a:p>
          <a:p>
            <a:pPr lvl="0" indent="0" algn="l" fontAlgn="ctr">
              <a:lnSpc>
                <a:spcPct val="150000"/>
              </a:lnSpc>
              <a:spcBef>
                <a:spcPts val="1000"/>
              </a:spcBef>
              <a:spcAft>
                <a:spcPts val="0"/>
              </a:spcAft>
              <a:buSzPct val="100000"/>
              <a:buFont typeface="+mn-ea"/>
            </a:pPr>
            <a:endParaRPr lang="zh-CN" altLang="en-US" sz="24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lt"/>
            </a:endParaRPr>
          </a:p>
          <a:p>
            <a:pPr marL="14605" lvl="2" indent="399415" algn="l" fontAlgn="ctr">
              <a:lnSpc>
                <a:spcPct val="150000"/>
              </a:lnSpc>
              <a:spcBef>
                <a:spcPts val="0"/>
              </a:spcBef>
              <a:spcAft>
                <a:spcPts val="0"/>
              </a:spcAft>
              <a:buSzPct val="100000"/>
              <a:buNone/>
            </a:pPr>
            <a:r>
              <a:rPr altLang="zh-CN" sz="2400" spc="100">
                <a:ln w="3175">
                  <a:noFill/>
                  <a:prstDash val="dash"/>
                </a:ln>
                <a:solidFill>
                  <a:schemeClr val="dk1">
                    <a:lumMod val="75000"/>
                    <a:lumOff val="25000"/>
                  </a:schemeClr>
                </a:solidFill>
                <a:latin typeface="Times New Roman" panose="02020603050405020304" pitchFamily="18" charset="0"/>
                <a:cs typeface="Times New Roman" panose="02020603050405020304" pitchFamily="18" charset="0"/>
                <a:sym typeface="+mn-lt"/>
              </a:rPr>
              <a:t>as a result </a:t>
            </a:r>
            <a:r>
              <a:rPr lang="en-US" sz="2400" spc="100">
                <a:ln w="3175">
                  <a:noFill/>
                  <a:prstDash val="dash"/>
                </a:ln>
                <a:solidFill>
                  <a:schemeClr val="dk1">
                    <a:lumMod val="75000"/>
                    <a:lumOff val="25000"/>
                  </a:schemeClr>
                </a:solidFill>
                <a:latin typeface="Times New Roman" panose="02020603050405020304" pitchFamily="18" charset="0"/>
                <a:cs typeface="Times New Roman" panose="02020603050405020304" pitchFamily="18" charset="0"/>
                <a:sym typeface="+mn-lt"/>
              </a:rPr>
              <a:t> </a:t>
            </a:r>
            <a:r>
              <a:rPr altLang="zh-CN" sz="2400" spc="100">
                <a:ln w="3175">
                  <a:noFill/>
                  <a:prstDash val="dash"/>
                </a:ln>
                <a:solidFill>
                  <a:schemeClr val="dk1">
                    <a:lumMod val="75000"/>
                    <a:lumOff val="25000"/>
                  </a:schemeClr>
                </a:solidFill>
                <a:latin typeface="Times New Roman" panose="02020603050405020304" pitchFamily="18" charset="0"/>
                <a:cs typeface="Times New Roman" panose="02020603050405020304" pitchFamily="18" charset="0"/>
                <a:sym typeface="+mn-lt"/>
              </a:rPr>
              <a:t>结果</a:t>
            </a:r>
            <a:r>
              <a:rPr lang="en-US" sz="2400" spc="100">
                <a:ln w="3175">
                  <a:noFill/>
                  <a:prstDash val="dash"/>
                </a:ln>
                <a:solidFill>
                  <a:schemeClr val="dk1">
                    <a:lumMod val="75000"/>
                    <a:lumOff val="25000"/>
                  </a:schemeClr>
                </a:solidFill>
                <a:latin typeface="Times New Roman" panose="02020603050405020304" pitchFamily="18" charset="0"/>
                <a:cs typeface="Times New Roman" panose="02020603050405020304" pitchFamily="18" charset="0"/>
                <a:sym typeface="+mn-lt"/>
              </a:rPr>
              <a:t>,</a:t>
            </a:r>
            <a:r>
              <a:rPr altLang="zh-CN" sz="2400" spc="100">
                <a:ln w="3175">
                  <a:noFill/>
                  <a:prstDash val="dash"/>
                </a:ln>
                <a:solidFill>
                  <a:schemeClr val="dk1">
                    <a:lumMod val="75000"/>
                    <a:lumOff val="25000"/>
                  </a:schemeClr>
                </a:solidFill>
                <a:latin typeface="Times New Roman" panose="02020603050405020304" pitchFamily="18" charset="0"/>
                <a:cs typeface="Times New Roman" panose="02020603050405020304" pitchFamily="18" charset="0"/>
                <a:sym typeface="+mn-lt"/>
              </a:rPr>
              <a:t>因此　</a:t>
            </a:r>
            <a:endParaRPr altLang="zh-CN" sz="2400" spc="100">
              <a:ln w="3175">
                <a:noFill/>
                <a:prstDash val="dash"/>
              </a:ln>
              <a:solidFill>
                <a:schemeClr val="dk1">
                  <a:lumMod val="75000"/>
                  <a:lumOff val="25000"/>
                </a:schemeClr>
              </a:solidFill>
              <a:latin typeface="Times New Roman" panose="02020603050405020304" pitchFamily="18" charset="0"/>
              <a:cs typeface="Times New Roman" panose="02020603050405020304" pitchFamily="18" charset="0"/>
              <a:sym typeface="+mn-lt"/>
            </a:endParaRPr>
          </a:p>
          <a:p>
            <a:pPr marL="14605" lvl="2" indent="399415" algn="l" fontAlgn="ctr">
              <a:lnSpc>
                <a:spcPct val="150000"/>
              </a:lnSpc>
              <a:spcBef>
                <a:spcPts val="0"/>
              </a:spcBef>
              <a:spcAft>
                <a:spcPts val="0"/>
              </a:spcAft>
              <a:buSzPct val="100000"/>
              <a:buNone/>
            </a:pPr>
            <a:r>
              <a:rPr altLang="zh-CN" sz="2400" spc="100">
                <a:ln w="3175">
                  <a:noFill/>
                  <a:prstDash val="dash"/>
                </a:ln>
                <a:solidFill>
                  <a:schemeClr val="dk1">
                    <a:lumMod val="75000"/>
                    <a:lumOff val="25000"/>
                  </a:schemeClr>
                </a:solidFill>
                <a:uFillTx/>
                <a:latin typeface="Times New Roman" panose="02020603050405020304" pitchFamily="18" charset="0"/>
                <a:cs typeface="Times New Roman" panose="02020603050405020304" pitchFamily="18" charset="0"/>
                <a:sym typeface="+mn-ea"/>
              </a:rPr>
              <a:t>without result 徒劳；毫无结果</a:t>
            </a:r>
            <a:endParaRPr lang="en-US" altLang="zh-CN" sz="2400" u="none" strike="noStrike" spc="100" baseline="0" dirty="0">
              <a:ln w="3175">
                <a:noFill/>
                <a:prstDash val="dash"/>
              </a:ln>
              <a:solidFill>
                <a:schemeClr val="dk1">
                  <a:lumMod val="75000"/>
                  <a:lumOff val="25000"/>
                </a:schemeClr>
              </a:solidFill>
              <a:uFillTx/>
              <a:latin typeface="Times New Roman" panose="02020603050405020304" pitchFamily="18" charset="0"/>
              <a:cs typeface="Times New Roman" panose="02020603050405020304" pitchFamily="18" charset="0"/>
            </a:endParaRPr>
          </a:p>
          <a:p>
            <a:pPr marL="14605" lvl="1" indent="399415" algn="l" fontAlgn="ctr">
              <a:lnSpc>
                <a:spcPct val="150000"/>
              </a:lnSpc>
              <a:spcBef>
                <a:spcPts val="0"/>
              </a:spcBef>
              <a:spcAft>
                <a:spcPts val="0"/>
              </a:spcAft>
              <a:buSzPct val="100000"/>
              <a:buNone/>
            </a:pPr>
            <a:r>
              <a:rPr altLang="zh-CN" sz="2400" spc="100">
                <a:ln w="3175">
                  <a:noFill/>
                  <a:prstDash val="dash"/>
                </a:ln>
                <a:solidFill>
                  <a:schemeClr val="dk1">
                    <a:lumMod val="75000"/>
                    <a:lumOff val="25000"/>
                  </a:schemeClr>
                </a:solidFill>
                <a:uFillTx/>
                <a:latin typeface="Times New Roman" panose="02020603050405020304" pitchFamily="18" charset="0"/>
                <a:cs typeface="Times New Roman" panose="02020603050405020304" pitchFamily="18" charset="0"/>
                <a:sym typeface="+mn-ea"/>
              </a:rPr>
              <a:t>result from 由于；源自</a:t>
            </a:r>
            <a:endParaRPr lang="en-US" altLang="zh-CN" sz="2400" u="none" strike="noStrike" spc="100" baseline="0" dirty="0">
              <a:ln w="3175">
                <a:noFill/>
                <a:prstDash val="dash"/>
              </a:ln>
              <a:solidFill>
                <a:schemeClr val="dk1">
                  <a:lumMod val="75000"/>
                  <a:lumOff val="25000"/>
                </a:schemeClr>
              </a:solidFill>
              <a:uFillTx/>
              <a:latin typeface="Times New Roman" panose="02020603050405020304" pitchFamily="18" charset="0"/>
              <a:cs typeface="Times New Roman" panose="02020603050405020304" pitchFamily="18" charset="0"/>
            </a:endParaRPr>
          </a:p>
          <a:p>
            <a:pPr marL="14605" lvl="1" indent="399415" algn="l" fontAlgn="ctr">
              <a:lnSpc>
                <a:spcPct val="150000"/>
              </a:lnSpc>
              <a:spcBef>
                <a:spcPts val="0"/>
              </a:spcBef>
              <a:spcAft>
                <a:spcPts val="0"/>
              </a:spcAft>
              <a:buSzPct val="100000"/>
              <a:buNone/>
            </a:pPr>
            <a:r>
              <a:rPr altLang="zh-CN" sz="2400" spc="100">
                <a:ln w="3175">
                  <a:noFill/>
                  <a:prstDash val="dash"/>
                </a:ln>
                <a:solidFill>
                  <a:schemeClr val="dk1">
                    <a:lumMod val="75000"/>
                    <a:lumOff val="25000"/>
                  </a:schemeClr>
                </a:solidFill>
                <a:uFillTx/>
                <a:latin typeface="Times New Roman" panose="02020603050405020304" pitchFamily="18" charset="0"/>
                <a:cs typeface="Times New Roman" panose="02020603050405020304" pitchFamily="18" charset="0"/>
                <a:sym typeface="+mn-ea"/>
              </a:rPr>
              <a:t>result in 结果为；导致</a:t>
            </a:r>
            <a:endParaRPr lang="en-US" altLang="zh-CN" sz="2400" spc="100" dirty="0">
              <a:ln w="3175">
                <a:noFill/>
                <a:prstDash val="dash"/>
              </a:ln>
              <a:solidFill>
                <a:schemeClr val="dk1">
                  <a:lumMod val="75000"/>
                  <a:lumOff val="25000"/>
                </a:schemeClr>
              </a:solidFill>
              <a:uFillTx/>
              <a:latin typeface="Times New Roman" panose="02020603050405020304" pitchFamily="18" charset="0"/>
              <a:cs typeface="Times New Roman" panose="02020603050405020304" pitchFamily="18" charset="0"/>
              <a:sym typeface="+mn-ea"/>
            </a:endParaRPr>
          </a:p>
        </p:txBody>
      </p:sp>
      <p:sp>
        <p:nvSpPr>
          <p:cNvPr id="14" name="矩形 13"/>
          <p:cNvSpPr/>
          <p:nvPr>
            <p:custDataLst>
              <p:tags r:id="rId7"/>
            </p:custDataLst>
          </p:nvPr>
        </p:nvSpPr>
        <p:spPr>
          <a:xfrm>
            <a:off x="1"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9" name="图形 1"/>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609600" y="609600"/>
            <a:ext cx="228600" cy="443865"/>
          </a:xfrm>
          <a:prstGeom prst="rect">
            <a:avLst/>
          </a:prstGeom>
        </p:spPr>
      </p:pic>
      <p:pic>
        <p:nvPicPr>
          <p:cNvPr id="10" name="图形 2"/>
          <p:cNvPicPr>
            <a:picLocks noChangeAspect="1"/>
          </p:cNvPicPr>
          <p:nvPr>
            <p:custDataLst>
              <p:tags r:id="rId11"/>
            </p:custDataLst>
          </p:nvPr>
        </p:nvPicPr>
        <p:blipFill>
          <a:blip r:embed="rId9">
            <a:extLst>
              <a:ext uri="{96DAC541-7B7A-43D3-8B79-37D633B846F1}">
                <asvg:svgBlip xmlns:asvg="http://schemas.microsoft.com/office/drawing/2016/SVG/main" r:embed="rId10"/>
              </a:ext>
            </a:extLst>
          </a:blip>
          <a:stretch>
            <a:fillRect/>
          </a:stretch>
        </p:blipFill>
        <p:spPr>
          <a:xfrm>
            <a:off x="912495" y="609600"/>
            <a:ext cx="228600" cy="443865"/>
          </a:xfrm>
          <a:prstGeom prst="rect">
            <a:avLst/>
          </a:prstGeom>
        </p:spPr>
      </p:pic>
      <p:grpSp>
        <p:nvGrpSpPr>
          <p:cNvPr id="11" name="组合 10"/>
          <p:cNvGrpSpPr/>
          <p:nvPr/>
        </p:nvGrpSpPr>
        <p:grpSpPr>
          <a:xfrm>
            <a:off x="0" y="0"/>
            <a:ext cx="2838450" cy="1262062"/>
            <a:chOff x="472" y="306"/>
            <a:chExt cx="3821" cy="1986"/>
          </a:xfrm>
        </p:grpSpPr>
        <p:pic>
          <p:nvPicPr>
            <p:cNvPr id="12" name="图片 11" descr="编组 2"/>
            <p:cNvPicPr>
              <a:picLocks noChangeAspect="1"/>
            </p:cNvPicPr>
            <p:nvPr/>
          </p:nvPicPr>
          <p:blipFill>
            <a:blip r:embed="rId12"/>
            <a:stretch>
              <a:fillRect/>
            </a:stretch>
          </p:blipFill>
          <p:spPr>
            <a:xfrm>
              <a:off x="472" y="306"/>
              <a:ext cx="3821" cy="1986"/>
            </a:xfrm>
            <a:prstGeom prst="rect">
              <a:avLst/>
            </a:prstGeom>
            <a:noFill/>
            <a:ln w="9525">
              <a:noFill/>
            </a:ln>
          </p:spPr>
        </p:pic>
        <p:pic>
          <p:nvPicPr>
            <p:cNvPr id="13" name="图片 12" descr="lALPBFuNcg4cT0HNAjvNAzA_816_571"/>
            <p:cNvPicPr>
              <a:picLocks noChangeAspect="1"/>
            </p:cNvPicPr>
            <p:nvPr/>
          </p:nvPicPr>
          <p:blipFill>
            <a:blip r:embed="rId13"/>
            <a:stretch>
              <a:fillRect/>
            </a:stretch>
          </p:blipFill>
          <p:spPr>
            <a:xfrm>
              <a:off x="745" y="770"/>
              <a:ext cx="745" cy="521"/>
            </a:xfrm>
            <a:prstGeom prst="rect">
              <a:avLst/>
            </a:prstGeom>
            <a:noFill/>
            <a:ln w="9525">
              <a:noFill/>
            </a:ln>
          </p:spPr>
        </p:pic>
      </p:grpSp>
      <p:sp>
        <p:nvSpPr>
          <p:cNvPr id="18" name="文本框 2"/>
          <p:cNvSpPr txBox="1"/>
          <p:nvPr/>
        </p:nvSpPr>
        <p:spPr>
          <a:xfrm>
            <a:off x="630555" y="285433"/>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6" name="组合 15"/>
          <p:cNvGrpSpPr/>
          <p:nvPr userDrawn="1">
            <p:custDataLst>
              <p:tags r:id="rId1"/>
            </p:custDataLst>
          </p:nvPr>
        </p:nvGrpSpPr>
        <p:grpSpPr>
          <a:xfrm>
            <a:off x="10963639" y="5814104"/>
            <a:ext cx="780322" cy="760641"/>
            <a:chOff x="5876925" y="2914650"/>
            <a:chExt cx="1258888" cy="1227137"/>
          </a:xfrm>
        </p:grpSpPr>
        <p:sp>
          <p:nvSpPr>
            <p:cNvPr id="17" name="矩形 16"/>
            <p:cNvSpPr/>
            <p:nvPr userDrawn="1">
              <p:custDataLst>
                <p:tags r:id="rId2"/>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矩形 17"/>
            <p:cNvSpPr/>
            <p:nvPr userDrawn="1">
              <p:custDataLst>
                <p:tags r:id="rId3"/>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15" name="矩形 14"/>
          <p:cNvSpPr/>
          <p:nvPr userDrawn="1">
            <p:custDataLst>
              <p:tags r:id="rId4"/>
            </p:custDataLst>
          </p:nvPr>
        </p:nvSpPr>
        <p:spPr>
          <a:xfrm>
            <a:off x="0" y="910590"/>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latin typeface="微软雅黑" panose="020B0503020204020204" charset="-122"/>
              <a:ea typeface="微软雅黑" panose="020B0503020204020204" charset="-122"/>
              <a:cs typeface="+mn-ea"/>
              <a:sym typeface="+mn-lt"/>
            </a:endParaRPr>
          </a:p>
        </p:txBody>
      </p:sp>
      <p:sp>
        <p:nvSpPr>
          <p:cNvPr id="6" name="泪珠形 5"/>
          <p:cNvSpPr/>
          <p:nvPr>
            <p:custDataLst>
              <p:tags r:id="rId5"/>
            </p:custDataLst>
          </p:nvPr>
        </p:nvSpPr>
        <p:spPr>
          <a:xfrm>
            <a:off x="5465523" y="0"/>
            <a:ext cx="6726477" cy="6726477"/>
          </a:xfrm>
          <a:prstGeom prst="teardrop">
            <a:avLst/>
          </a:prstGeom>
          <a:solidFill>
            <a:schemeClr val="dk2">
              <a:alpha val="54000"/>
            </a:schemeClr>
          </a:solidFill>
          <a:ln>
            <a:solidFill>
              <a:schemeClr val="accent1">
                <a:shade val="50000"/>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8" name="矩形 7"/>
          <p:cNvSpPr/>
          <p:nvPr>
            <p:custDataLst>
              <p:tags r:id="rId6"/>
            </p:custDataLst>
          </p:nvPr>
        </p:nvSpPr>
        <p:spPr>
          <a:xfrm>
            <a:off x="0" y="2386940"/>
            <a:ext cx="12191999" cy="4471059"/>
          </a:xfrm>
          <a:prstGeom prst="rect">
            <a:avLst/>
          </a:prstGeom>
          <a:solidFill>
            <a:schemeClr val="dk2">
              <a:alpha val="54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7" name="矩形 6"/>
          <p:cNvSpPr/>
          <p:nvPr>
            <p:custDataLst>
              <p:tags r:id="rId7"/>
            </p:custDataLst>
          </p:nvPr>
        </p:nvSpPr>
        <p:spPr>
          <a:xfrm>
            <a:off x="1733515" y="6065929"/>
            <a:ext cx="8724970" cy="124572"/>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10" name="矩形 9"/>
          <p:cNvSpPr/>
          <p:nvPr>
            <p:custDataLst>
              <p:tags r:id="rId8"/>
            </p:custDataLst>
          </p:nvPr>
        </p:nvSpPr>
        <p:spPr>
          <a:xfrm>
            <a:off x="3049980" y="783771"/>
            <a:ext cx="6092041" cy="807522"/>
          </a:xfrm>
          <a:prstGeom prst="rect">
            <a:avLst/>
          </a:prstGeom>
          <a:solidFill>
            <a:schemeClr val="lt1"/>
          </a:solidFill>
          <a:ln w="25400">
            <a:noFill/>
          </a:ln>
          <a:effectLst>
            <a:outerShdw blurRad="50800" dist="76200" dir="5400000" sx="101000" sy="101000" algn="t" rotWithShape="0">
              <a:schemeClr val="dk1">
                <a:lumMod val="95000"/>
                <a:lumOff val="5000"/>
                <a:alpha val="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13" name="文本框 12"/>
          <p:cNvSpPr txBox="1"/>
          <p:nvPr>
            <p:custDataLst>
              <p:tags r:id="rId9"/>
            </p:custDataLst>
          </p:nvPr>
        </p:nvSpPr>
        <p:spPr>
          <a:xfrm>
            <a:off x="2939501" y="888555"/>
            <a:ext cx="6312995" cy="629920"/>
          </a:xfrm>
          <a:prstGeom prst="rect">
            <a:avLst/>
          </a:prstGeom>
          <a:noFill/>
        </p:spPr>
        <p:txBody>
          <a:bodyPr wrap="square" lIns="91440" tIns="45720" rIns="91440" bIns="45720" rtlCol="0" anchor="ctr" anchorCtr="0">
            <a:normAutofit fontScale="82500" lnSpcReduction="10000"/>
          </a:bodyPr>
          <a:lstStyle>
            <a:defPPr>
              <a:defRPr lang="zh-CN"/>
            </a:defPPr>
            <a:lvl1pPr>
              <a:defRPr sz="2400" spc="200">
                <a:latin typeface="微软雅黑" panose="020B0503020204020204" charset="-122"/>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3600" b="1" i="0" u="none" strike="noStrike" kern="1200" cap="none" spc="300" normalizeH="0" baseline="0" noProof="0" dirty="0">
                <a:ln>
                  <a:noFill/>
                </a:ln>
                <a:solidFill>
                  <a:schemeClr val="accent1"/>
                </a:solidFill>
                <a:effectLst/>
                <a:uLnTx/>
                <a:uFillTx/>
                <a:sym typeface="Arial" panose="020B0604020202020204" pitchFamily="34" charset="0"/>
              </a:rPr>
              <a:t>用</a:t>
            </a:r>
            <a:r>
              <a:rPr kumimoji="0" lang="en-US" altLang="zh-CN" sz="3600" b="1" i="0" u="none" strike="noStrike" kern="1200" cap="none" spc="300" normalizeH="0" baseline="0" noProof="0" dirty="0">
                <a:ln>
                  <a:noFill/>
                </a:ln>
                <a:solidFill>
                  <a:schemeClr val="accent1"/>
                </a:solidFill>
                <a:effectLst/>
                <a:uLnTx/>
                <a:uFillTx/>
                <a:sym typeface="Arial" panose="020B0604020202020204" pitchFamily="34" charset="0"/>
              </a:rPr>
              <a:t>result</a:t>
            </a:r>
            <a:r>
              <a:rPr kumimoji="0" lang="zh-CN" altLang="en-US" sz="3600" b="1" i="0" u="none" strike="noStrike" kern="1200" cap="none" spc="300" normalizeH="0" baseline="0" noProof="0" dirty="0">
                <a:ln>
                  <a:noFill/>
                </a:ln>
                <a:solidFill>
                  <a:schemeClr val="accent1"/>
                </a:solidFill>
                <a:effectLst/>
                <a:uLnTx/>
                <a:uFillTx/>
                <a:sym typeface="Arial" panose="020B0604020202020204" pitchFamily="34" charset="0"/>
              </a:rPr>
              <a:t>的相关词（短语）填空</a:t>
            </a:r>
            <a:endParaRPr kumimoji="0" lang="zh-CN" altLang="en-US" sz="3600" b="1" i="0" u="none" strike="noStrike" kern="1200" cap="none" spc="300" normalizeH="0" baseline="0" noProof="0" dirty="0">
              <a:ln>
                <a:noFill/>
              </a:ln>
              <a:solidFill>
                <a:schemeClr val="accent1"/>
              </a:solidFill>
              <a:effectLst/>
              <a:uLnTx/>
              <a:uFillTx/>
              <a:sym typeface="Arial" panose="020B0604020202020204" pitchFamily="34" charset="0"/>
            </a:endParaRPr>
          </a:p>
        </p:txBody>
      </p:sp>
      <p:sp>
        <p:nvSpPr>
          <p:cNvPr id="11" name="矩形 10"/>
          <p:cNvSpPr/>
          <p:nvPr>
            <p:custDataLst>
              <p:tags r:id="rId10"/>
            </p:custDataLst>
          </p:nvPr>
        </p:nvSpPr>
        <p:spPr>
          <a:xfrm>
            <a:off x="1540510" y="2118360"/>
            <a:ext cx="9110980" cy="3695700"/>
          </a:xfrm>
          <a:prstGeom prst="rect">
            <a:avLst/>
          </a:prstGeom>
          <a:solidFill>
            <a:schemeClr val="lt1"/>
          </a:solidFill>
          <a:ln w="2540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14" name="文本框 13"/>
          <p:cNvSpPr txBox="1"/>
          <p:nvPr>
            <p:custDataLst>
              <p:tags r:id="rId11"/>
            </p:custDataLst>
          </p:nvPr>
        </p:nvSpPr>
        <p:spPr>
          <a:xfrm>
            <a:off x="1776095" y="3157589"/>
            <a:ext cx="9187815" cy="2280920"/>
          </a:xfrm>
          <a:prstGeom prst="rect">
            <a:avLst/>
          </a:prstGeom>
          <a:noFill/>
        </p:spPr>
        <p:txBody>
          <a:bodyPr wrap="square" lIns="91440" tIns="45720" rIns="91440" bIns="45720" rtlCol="0" anchor="ctr" anchorCtr="0">
            <a:noAutofit/>
          </a:bodyPr>
          <a:lstStyle>
            <a:defPPr>
              <a:defRPr lang="zh-CN"/>
            </a:defPPr>
            <a:lvl1pPr fontAlgn="auto">
              <a:lnSpc>
                <a:spcPct val="130000"/>
              </a:lnSpc>
              <a:defRPr sz="1600" spc="150">
                <a:uFillTx/>
              </a:defRPr>
            </a:lvl1pPr>
          </a:lstStyle>
          <a:p>
            <a:pPr marL="400050" lvl="0" indent="-400050" algn="l" fontAlgn="ctr">
              <a:lnSpc>
                <a:spcPct val="200000"/>
              </a:lnSpc>
              <a:spcBef>
                <a:spcPts val="1000"/>
              </a:spcBef>
              <a:spcAft>
                <a:spcPts val="0"/>
              </a:spcAft>
              <a:buSzPct val="100000"/>
              <a:buFont typeface="+mj-lt"/>
              <a:buAutoNum type="arabicPeriod"/>
            </a:pPr>
            <a:r>
              <a:rPr lang="en-US" altLang="zh-CN" sz="2400" spc="100" dirty="0">
                <a:ln w="3175">
                  <a:noFill/>
                  <a:prstDash val="dash"/>
                </a:ln>
                <a:solidFill>
                  <a:schemeClr val="dk1">
                    <a:lumMod val="75000"/>
                    <a:lumOff val="25000"/>
                  </a:schemeClr>
                </a:solidFill>
                <a:latin typeface="Times New Roman" panose="02020603050405020304" pitchFamily="18" charset="0"/>
                <a:cs typeface="微软雅黑" panose="020B0503020204020204" charset="-122"/>
                <a:sym typeface="+mn-ea"/>
              </a:rPr>
              <a:t>Many seabirds died                                   the oil spill. </a:t>
            </a:r>
            <a:endParaRPr lang="en-US" altLang="zh-CN" sz="2400" strike="noStrike" spc="100" baseline="0" dirty="0">
              <a:ln w="3175">
                <a:noFill/>
                <a:prstDash val="dash"/>
              </a:ln>
              <a:solidFill>
                <a:schemeClr val="dk1">
                  <a:lumMod val="75000"/>
                  <a:lumOff val="25000"/>
                </a:schemeClr>
              </a:solidFill>
              <a:uFillTx/>
              <a:latin typeface="Times New Roman" panose="02020603050405020304" pitchFamily="18" charset="0"/>
              <a:ea typeface="微软雅黑" panose="020B0503020204020204" charset="-122"/>
              <a:cs typeface="微软雅黑" panose="020B0503020204020204" charset="-122"/>
            </a:endParaRPr>
          </a:p>
          <a:p>
            <a:pPr marL="400050" lvl="0" indent="-400050" algn="l" fontAlgn="ctr">
              <a:lnSpc>
                <a:spcPct val="250000"/>
              </a:lnSpc>
              <a:spcBef>
                <a:spcPts val="1000"/>
              </a:spcBef>
              <a:spcAft>
                <a:spcPts val="0"/>
              </a:spcAft>
              <a:buSzPct val="100000"/>
              <a:buFont typeface="+mj-lt"/>
              <a:buAutoNum type="arabicPeriod"/>
            </a:pPr>
            <a:r>
              <a:rPr lang="en-US" altLang="zh-CN" sz="2400" spc="100" dirty="0">
                <a:ln w="3175">
                  <a:noFill/>
                  <a:prstDash val="dash"/>
                </a:ln>
                <a:solidFill>
                  <a:schemeClr val="dk1">
                    <a:lumMod val="75000"/>
                    <a:lumOff val="25000"/>
                  </a:schemeClr>
                </a:solidFill>
                <a:latin typeface="Times New Roman" panose="02020603050405020304" pitchFamily="18" charset="0"/>
                <a:cs typeface="微软雅黑" panose="020B0503020204020204" charset="-122"/>
                <a:sym typeface="+mn-ea"/>
              </a:rPr>
              <a:t>Their success                                  years of hard graft. </a:t>
            </a:r>
            <a:endParaRPr lang="en-US" altLang="zh-CN" sz="2400" strike="noStrike" spc="100" baseline="0" dirty="0">
              <a:ln w="3175">
                <a:noFill/>
                <a:prstDash val="dash"/>
              </a:ln>
              <a:solidFill>
                <a:schemeClr val="dk1">
                  <a:lumMod val="75000"/>
                  <a:lumOff val="25000"/>
                </a:schemeClr>
              </a:solidFill>
              <a:uFillTx/>
              <a:latin typeface="Times New Roman" panose="02020603050405020304" pitchFamily="18" charset="0"/>
              <a:ea typeface="微软雅黑" panose="020B0503020204020204" charset="-122"/>
              <a:cs typeface="微软雅黑" panose="020B0503020204020204" charset="-122"/>
            </a:endParaRPr>
          </a:p>
          <a:p>
            <a:pPr marL="400050" lvl="0" indent="-400050" algn="l" fontAlgn="ctr">
              <a:lnSpc>
                <a:spcPct val="200000"/>
              </a:lnSpc>
              <a:spcBef>
                <a:spcPts val="1000"/>
              </a:spcBef>
              <a:spcAft>
                <a:spcPts val="0"/>
              </a:spcAft>
              <a:buSzPct val="100000"/>
              <a:buFont typeface="+mj-lt"/>
              <a:buAutoNum type="arabicPeriod"/>
            </a:pPr>
            <a:endParaRPr lang="en-US" altLang="zh-CN" sz="2400" strike="noStrike" spc="100" baseline="0" dirty="0">
              <a:ln w="3175">
                <a:noFill/>
                <a:prstDash val="dash"/>
              </a:ln>
              <a:solidFill>
                <a:schemeClr val="dk1">
                  <a:lumMod val="75000"/>
                  <a:lumOff val="25000"/>
                </a:schemeClr>
              </a:solidFill>
              <a:uFillTx/>
              <a:latin typeface="Times New Roman" panose="02020603050405020304" pitchFamily="18" charset="0"/>
              <a:ea typeface="微软雅黑" panose="020B0503020204020204" charset="-122"/>
              <a:cs typeface="微软雅黑" panose="020B0503020204020204" charset="-122"/>
            </a:endParaRPr>
          </a:p>
          <a:p>
            <a:pPr marL="0" marR="0" lvl="0" indent="0" algn="ctr" defTabSz="914400" rtl="0" eaLnBrk="1" fontAlgn="auto" latinLnBrk="0" hangingPunct="1">
              <a:lnSpc>
                <a:spcPct val="100000"/>
              </a:lnSpc>
              <a:spcBef>
                <a:spcPts val="0"/>
              </a:spcBef>
              <a:spcAft>
                <a:spcPts val="0"/>
              </a:spcAft>
              <a:buClrTx/>
              <a:buSzTx/>
              <a:buFontTx/>
              <a:buNone/>
            </a:pPr>
            <a:endParaRPr kumimoji="0" lang="en-US" altLang="zh-CN" sz="2400" i="0" kern="1200" cap="none" spc="180" normalizeH="0" noProof="0" dirty="0">
              <a:ln>
                <a:noFill/>
              </a:ln>
              <a:solidFill>
                <a:schemeClr val="dk1">
                  <a:lumMod val="85000"/>
                  <a:lumOff val="15000"/>
                </a:schemeClr>
              </a:solidFill>
              <a:effectLst/>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2" name="矩形 11"/>
          <p:cNvSpPr/>
          <p:nvPr>
            <p:custDataLst>
              <p:tags r:id="rId12"/>
            </p:custDataLst>
          </p:nvPr>
        </p:nvSpPr>
        <p:spPr>
          <a:xfrm>
            <a:off x="-1270000" y="0"/>
            <a:ext cx="1270000" cy="1270000"/>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1" name="文本框 20"/>
          <p:cNvSpPr txBox="1"/>
          <p:nvPr>
            <p:custDataLst>
              <p:tags r:id="rId13"/>
            </p:custDataLst>
          </p:nvPr>
        </p:nvSpPr>
        <p:spPr>
          <a:xfrm>
            <a:off x="5352178" y="2792473"/>
            <a:ext cx="1725676" cy="731520"/>
          </a:xfrm>
          <a:prstGeom prst="rect">
            <a:avLst/>
          </a:prstGeom>
          <a:noFill/>
        </p:spPr>
        <p:txBody>
          <a:bodyPr wrap="none" lIns="91440" tIns="45720" rIns="91440" bIns="45720" rtlCol="0" anchor="ctr" anchorCtr="0">
            <a:noAutofit/>
          </a:bodyPr>
          <a:lstStyle>
            <a:defPPr>
              <a:defRPr lang="en-US"/>
            </a:defPPr>
            <a:lvl1pPr marL="400050" lvl="0" indent="-400050" fontAlgn="ctr">
              <a:lnSpc>
                <a:spcPct val="200000"/>
              </a:lnSpc>
              <a:spcBef>
                <a:spcPts val="1000"/>
              </a:spcBef>
              <a:spcAft>
                <a:spcPts val="0"/>
              </a:spcAft>
              <a:buSzPct val="100000"/>
              <a:buFont typeface="+mj-lt"/>
              <a:buAutoNum type="arabicPeriod"/>
              <a:defRPr sz="2400" spc="100">
                <a:ln w="3175">
                  <a:noFill/>
                  <a:prstDash val="dash"/>
                </a:ln>
                <a:solidFill>
                  <a:schemeClr val="dk1">
                    <a:lumMod val="75000"/>
                    <a:lumOff val="25000"/>
                  </a:schemeClr>
                </a:solidFill>
                <a:uFillTx/>
                <a:latin typeface="Times New Roman" panose="02020603050405020304" pitchFamily="18" charset="0"/>
                <a:cs typeface="微软雅黑" panose="020B0503020204020204" charset="-122"/>
              </a:defRPr>
            </a:lvl1pPr>
          </a:lstStyle>
          <a:p>
            <a:pPr marL="0" indent="0">
              <a:buNone/>
            </a:pPr>
            <a:r>
              <a:rPr lang="en-US" altLang="zh-CN" sz="2800">
                <a:solidFill>
                  <a:srgbClr val="FF0000"/>
                </a:solidFill>
                <a:sym typeface="+mn-ea"/>
              </a:rPr>
              <a:t>as a result of</a:t>
            </a:r>
            <a:endParaRPr lang="en-US" altLang="zh-CN" sz="2800" dirty="0">
              <a:solidFill>
                <a:srgbClr val="FF0000"/>
              </a:solidFill>
              <a:sym typeface="+mn-ea"/>
            </a:endParaRPr>
          </a:p>
        </p:txBody>
      </p:sp>
      <p:sp>
        <p:nvSpPr>
          <p:cNvPr id="22" name="文本框 21"/>
          <p:cNvSpPr txBox="1"/>
          <p:nvPr>
            <p:custDataLst>
              <p:tags r:id="rId14"/>
            </p:custDataLst>
          </p:nvPr>
        </p:nvSpPr>
        <p:spPr>
          <a:xfrm>
            <a:off x="5192805" y="3008739"/>
            <a:ext cx="1903476" cy="731520"/>
          </a:xfrm>
          <a:prstGeom prst="rect">
            <a:avLst/>
          </a:prstGeom>
          <a:noFill/>
        </p:spPr>
        <p:txBody>
          <a:bodyPr wrap="none" lIns="91440" tIns="45720" rIns="91440" bIns="45720" rtlCol="0" anchor="t" anchorCtr="0">
            <a:normAutofit fontScale="92500" lnSpcReduction="10000"/>
          </a:bodyPr>
          <a:lstStyle>
            <a:defPPr>
              <a:defRPr lang="zh-CN"/>
            </a:defPPr>
            <a:lvl1pPr fontAlgn="auto">
              <a:lnSpc>
                <a:spcPct val="130000"/>
              </a:lnSpc>
              <a:defRPr sz="1600" spc="150">
                <a:uFillTx/>
              </a:defRPr>
            </a:lvl1pPr>
          </a:lstStyle>
          <a:p>
            <a:pPr lvl="0" algn="l" fontAlgn="ctr">
              <a:lnSpc>
                <a:spcPct val="200000"/>
              </a:lnSpc>
              <a:spcBef>
                <a:spcPts val="1000"/>
              </a:spcBef>
              <a:spcAft>
                <a:spcPts val="0"/>
              </a:spcAft>
              <a:buSzPct val="100000"/>
            </a:pPr>
            <a:r>
              <a:rPr lang="en-US" altLang="zh-CN" sz="2400" spc="100" dirty="0">
                <a:ln w="3175">
                  <a:noFill/>
                  <a:prstDash val="dash"/>
                </a:ln>
                <a:solidFill>
                  <a:schemeClr val="dk1">
                    <a:lumMod val="75000"/>
                    <a:lumOff val="25000"/>
                  </a:schemeClr>
                </a:solidFill>
                <a:latin typeface="Times New Roman" panose="02020603050405020304" pitchFamily="18" charset="0"/>
                <a:cs typeface="微软雅黑" panose="020B0503020204020204" charset="-122"/>
                <a:sym typeface="+mn-ea"/>
              </a:rPr>
              <a:t>————————</a:t>
            </a:r>
            <a:endParaRPr kumimoji="0" lang="en-US" altLang="zh-CN" sz="2400" i="0" kern="1200" cap="none" spc="180" normalizeH="0" noProof="0" dirty="0">
              <a:ln>
                <a:noFill/>
              </a:ln>
              <a:solidFill>
                <a:schemeClr val="dk1">
                  <a:lumMod val="85000"/>
                  <a:lumOff val="15000"/>
                </a:schemeClr>
              </a:solidFill>
              <a:effectLst/>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3" name="文本框 22"/>
          <p:cNvSpPr txBox="1"/>
          <p:nvPr>
            <p:custDataLst>
              <p:tags r:id="rId15"/>
            </p:custDataLst>
          </p:nvPr>
        </p:nvSpPr>
        <p:spPr>
          <a:xfrm>
            <a:off x="4172360" y="3659239"/>
            <a:ext cx="2309876" cy="858520"/>
          </a:xfrm>
          <a:prstGeom prst="rect">
            <a:avLst/>
          </a:prstGeom>
          <a:noFill/>
        </p:spPr>
        <p:txBody>
          <a:bodyPr wrap="none" lIns="91440" tIns="45720" rIns="91440" bIns="45720" rtlCol="0" anchor="ctr" anchorCtr="0">
            <a:normAutofit fontScale="90000"/>
          </a:bodyPr>
          <a:lstStyle>
            <a:defPPr>
              <a:defRPr lang="en-US"/>
            </a:defPPr>
            <a:lvl1pPr marL="400050" lvl="0" indent="-400050" fontAlgn="ctr">
              <a:lnSpc>
                <a:spcPct val="200000"/>
              </a:lnSpc>
              <a:spcBef>
                <a:spcPts val="1000"/>
              </a:spcBef>
              <a:spcAft>
                <a:spcPts val="0"/>
              </a:spcAft>
              <a:buSzPct val="100000"/>
              <a:buFont typeface="+mj-lt"/>
              <a:buAutoNum type="arabicPeriod"/>
              <a:defRPr sz="2400" spc="100">
                <a:ln w="3175">
                  <a:noFill/>
                  <a:prstDash val="dash"/>
                </a:ln>
                <a:solidFill>
                  <a:schemeClr val="dk1">
                    <a:lumMod val="75000"/>
                    <a:lumOff val="25000"/>
                  </a:schemeClr>
                </a:solidFill>
                <a:uFillTx/>
                <a:latin typeface="Times New Roman" panose="02020603050405020304" pitchFamily="18" charset="0"/>
                <a:cs typeface="微软雅黑" panose="020B0503020204020204" charset="-122"/>
              </a:defRPr>
            </a:lvl1pPr>
          </a:lstStyle>
          <a:p>
            <a:pPr marL="0" indent="0">
              <a:buNone/>
            </a:pPr>
            <a:r>
              <a:rPr lang="en-US" altLang="zh-CN" sz="2800" dirty="0">
                <a:solidFill>
                  <a:srgbClr val="FF0000"/>
                </a:solidFill>
                <a:sym typeface="+mn-ea"/>
              </a:rPr>
              <a:t>was the result of</a:t>
            </a:r>
            <a:endParaRPr lang="en-US" altLang="zh-CN" sz="2800" dirty="0">
              <a:solidFill>
                <a:srgbClr val="FF0000"/>
              </a:solidFill>
              <a:sym typeface="+mn-ea"/>
            </a:endParaRPr>
          </a:p>
        </p:txBody>
      </p:sp>
      <p:sp>
        <p:nvSpPr>
          <p:cNvPr id="24" name="文本框 23"/>
          <p:cNvSpPr txBox="1"/>
          <p:nvPr>
            <p:custDataLst>
              <p:tags r:id="rId16"/>
            </p:custDataLst>
          </p:nvPr>
        </p:nvSpPr>
        <p:spPr>
          <a:xfrm>
            <a:off x="4081433" y="3747941"/>
            <a:ext cx="5060587" cy="953129"/>
          </a:xfrm>
          <a:prstGeom prst="rect">
            <a:avLst/>
          </a:prstGeom>
          <a:noFill/>
        </p:spPr>
        <p:txBody>
          <a:bodyPr wrap="none" lIns="91440" tIns="45720" rIns="91440" bIns="45720" rtlCol="0" anchor="ctr" anchorCtr="0">
            <a:normAutofit/>
          </a:bodyPr>
          <a:lstStyle>
            <a:defPPr>
              <a:defRPr lang="zh-CN"/>
            </a:defPPr>
            <a:lvl1pPr fontAlgn="auto">
              <a:lnSpc>
                <a:spcPct val="130000"/>
              </a:lnSpc>
              <a:defRPr sz="1600" spc="150">
                <a:uFillTx/>
              </a:defRPr>
            </a:lvl1pPr>
          </a:lstStyle>
          <a:p>
            <a:pPr lvl="0" algn="l" fontAlgn="ctr">
              <a:lnSpc>
                <a:spcPct val="200000"/>
              </a:lnSpc>
              <a:spcBef>
                <a:spcPts val="1000"/>
              </a:spcBef>
              <a:spcAft>
                <a:spcPts val="0"/>
              </a:spcAft>
              <a:buSzPct val="100000"/>
            </a:pPr>
            <a:r>
              <a:rPr lang="en-US" altLang="zh-CN" sz="2400" spc="100" dirty="0">
                <a:ln w="3175">
                  <a:noFill/>
                  <a:prstDash val="dash"/>
                </a:ln>
                <a:solidFill>
                  <a:schemeClr val="dk1">
                    <a:lumMod val="75000"/>
                    <a:lumOff val="25000"/>
                  </a:schemeClr>
                </a:solidFill>
                <a:latin typeface="Times New Roman" panose="02020603050405020304" pitchFamily="18" charset="0"/>
                <a:cs typeface="微软雅黑" panose="020B0503020204020204" charset="-122"/>
                <a:sym typeface="+mn-ea"/>
              </a:rPr>
              <a:t>_________________</a:t>
            </a:r>
            <a:endParaRPr kumimoji="0" lang="en-US" altLang="zh-CN" sz="2400" i="0" kern="1200" cap="none" spc="180" normalizeH="0" noProof="0" dirty="0">
              <a:ln>
                <a:noFill/>
              </a:ln>
              <a:solidFill>
                <a:schemeClr val="dk1">
                  <a:lumMod val="85000"/>
                  <a:lumOff val="15000"/>
                </a:schemeClr>
              </a:solidFill>
              <a:effectLst/>
              <a:uFillTx/>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1027" name="图片 2" descr="图层 0"/>
          <p:cNvPicPr>
            <a:picLocks noChangeAspect="1"/>
          </p:cNvPicPr>
          <p:nvPr userDrawn="1"/>
        </p:nvPicPr>
        <p:blipFill>
          <a:blip r:embed="rId17"/>
          <a:stretch>
            <a:fillRect/>
          </a:stretch>
        </p:blipFill>
        <p:spPr>
          <a:xfrm>
            <a:off x="8237538" y="5600700"/>
            <a:ext cx="3630612" cy="882650"/>
          </a:xfrm>
          <a:prstGeom prst="rect">
            <a:avLst/>
          </a:prstGeom>
          <a:noFill/>
          <a:ln w="9525">
            <a:noFill/>
          </a:ln>
        </p:spPr>
      </p:pic>
      <p:pic>
        <p:nvPicPr>
          <p:cNvPr id="19" name="图形 1"/>
          <p:cNvPicPr>
            <a:picLocks noChangeAspect="1"/>
          </p:cNvPicPr>
          <p:nvPr>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a:off x="609600" y="609600"/>
            <a:ext cx="228600" cy="443865"/>
          </a:xfrm>
          <a:prstGeom prst="rect">
            <a:avLst/>
          </a:prstGeom>
        </p:spPr>
      </p:pic>
      <p:pic>
        <p:nvPicPr>
          <p:cNvPr id="20" name="图形 2"/>
          <p:cNvPicPr>
            <a:picLocks noChangeAspect="1"/>
          </p:cNvPicPr>
          <p:nvPr>
            <p:custDataLst>
              <p:tags r:id="rId21"/>
            </p:custDataLst>
          </p:nvPr>
        </p:nvPicPr>
        <p:blipFill>
          <a:blip r:embed="rId19">
            <a:extLst>
              <a:ext uri="{96DAC541-7B7A-43D3-8B79-37D633B846F1}">
                <asvg:svgBlip xmlns:asvg="http://schemas.microsoft.com/office/drawing/2016/SVG/main" r:embed="rId20"/>
              </a:ext>
            </a:extLst>
          </a:blip>
          <a:stretch>
            <a:fillRect/>
          </a:stretch>
        </p:blipFill>
        <p:spPr>
          <a:xfrm>
            <a:off x="912495" y="609600"/>
            <a:ext cx="228600" cy="443865"/>
          </a:xfrm>
          <a:prstGeom prst="rect">
            <a:avLst/>
          </a:prstGeom>
        </p:spPr>
      </p:pic>
      <p:grpSp>
        <p:nvGrpSpPr>
          <p:cNvPr id="25" name="组合 24"/>
          <p:cNvGrpSpPr/>
          <p:nvPr/>
        </p:nvGrpSpPr>
        <p:grpSpPr>
          <a:xfrm>
            <a:off x="0" y="0"/>
            <a:ext cx="2838450" cy="1262062"/>
            <a:chOff x="472" y="306"/>
            <a:chExt cx="3821" cy="1986"/>
          </a:xfrm>
        </p:grpSpPr>
        <p:pic>
          <p:nvPicPr>
            <p:cNvPr id="26" name="图片 25" descr="编组 2"/>
            <p:cNvPicPr>
              <a:picLocks noChangeAspect="1"/>
            </p:cNvPicPr>
            <p:nvPr/>
          </p:nvPicPr>
          <p:blipFill>
            <a:blip r:embed="rId22"/>
            <a:stretch>
              <a:fillRect/>
            </a:stretch>
          </p:blipFill>
          <p:spPr>
            <a:xfrm>
              <a:off x="472" y="306"/>
              <a:ext cx="3821" cy="1986"/>
            </a:xfrm>
            <a:prstGeom prst="rect">
              <a:avLst/>
            </a:prstGeom>
            <a:noFill/>
            <a:ln w="9525">
              <a:noFill/>
            </a:ln>
          </p:spPr>
        </p:pic>
        <p:pic>
          <p:nvPicPr>
            <p:cNvPr id="27" name="图片 26" descr="lALPBFuNcg4cT0HNAjvNAzA_816_571"/>
            <p:cNvPicPr>
              <a:picLocks noChangeAspect="1"/>
            </p:cNvPicPr>
            <p:nvPr/>
          </p:nvPicPr>
          <p:blipFill>
            <a:blip r:embed="rId23"/>
            <a:stretch>
              <a:fillRect/>
            </a:stretch>
          </p:blipFill>
          <p:spPr>
            <a:xfrm>
              <a:off x="745" y="770"/>
              <a:ext cx="745" cy="521"/>
            </a:xfrm>
            <a:prstGeom prst="rect">
              <a:avLst/>
            </a:prstGeom>
            <a:noFill/>
            <a:ln w="9525">
              <a:noFill/>
            </a:ln>
          </p:spPr>
        </p:pic>
      </p:grpSp>
      <p:sp>
        <p:nvSpPr>
          <p:cNvPr id="28" name="文本框 2"/>
          <p:cNvSpPr txBox="1"/>
          <p:nvPr/>
        </p:nvSpPr>
        <p:spPr>
          <a:xfrm>
            <a:off x="630555" y="285433"/>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ustDataLst>
      <p:tags r:id="rId2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sz="quarter" idx="13"/>
          </p:nvPr>
        </p:nvSpPr>
        <p:spPr>
          <a:xfrm>
            <a:off x="500338" y="2130627"/>
            <a:ext cx="5305971" cy="765810"/>
          </a:xfrm>
        </p:spPr>
        <p:txBody>
          <a:bodyPr>
            <a:noAutofit/>
          </a:bodyPr>
          <a:lstStyle/>
          <a:p>
            <a:pPr indent="0" algn="l">
              <a:buNone/>
            </a:pPr>
            <a:r>
              <a:rPr lang="zh-CN" altLang="en-US" sz="2800" b="1" dirty="0">
                <a:solidFill>
                  <a:schemeClr val="accent1"/>
                </a:solidFill>
                <a:sym typeface="+mn-ea"/>
              </a:rPr>
              <a:t>permanent 永久的；永恒的</a:t>
            </a:r>
            <a:r>
              <a:rPr lang="en-US" altLang="zh-CN" sz="2800" b="1" dirty="0">
                <a:solidFill>
                  <a:schemeClr val="accent1"/>
                </a:solidFill>
                <a:sym typeface="+mn-ea"/>
              </a:rPr>
              <a:t>                      </a:t>
            </a:r>
            <a:endParaRPr lang="zh-CN" sz="2800" b="1" dirty="0">
              <a:solidFill>
                <a:srgbClr val="000000"/>
              </a:solidFill>
              <a:latin typeface="Arial" panose="020B0604020202020204" pitchFamily="34" charset="0"/>
              <a:ea typeface="宋体" panose="02010600030101010101" pitchFamily="2" charset="-122"/>
            </a:endParaRPr>
          </a:p>
        </p:txBody>
      </p:sp>
      <p:sp>
        <p:nvSpPr>
          <p:cNvPr id="10" name="内容占位符 9"/>
          <p:cNvSpPr>
            <a:spLocks noGrp="1"/>
          </p:cNvSpPr>
          <p:nvPr>
            <p:ph sz="quarter" idx="14"/>
          </p:nvPr>
        </p:nvSpPr>
        <p:spPr>
          <a:xfrm>
            <a:off x="898228" y="4407289"/>
            <a:ext cx="4510190" cy="762000"/>
          </a:xfrm>
        </p:spPr>
        <p:txBody>
          <a:bodyPr>
            <a:noAutofit/>
          </a:bodyPr>
          <a:lstStyle/>
          <a:p>
            <a:pPr marL="0" indent="0">
              <a:buNone/>
            </a:pPr>
            <a:r>
              <a:rPr lang="zh-CN" altLang="en-US" sz="2800" b="1" dirty="0">
                <a:solidFill>
                  <a:schemeClr val="accent1"/>
                </a:solidFill>
                <a:latin typeface="+mj-ea"/>
                <a:ea typeface="+mj-ea"/>
                <a:cs typeface="+mj-ea"/>
                <a:sym typeface="+mn-ea"/>
              </a:rPr>
              <a:t>investment 投资额；投资</a:t>
            </a:r>
            <a:r>
              <a:rPr lang="en-US" altLang="zh-CN" sz="2800" b="1" dirty="0">
                <a:solidFill>
                  <a:schemeClr val="accent1"/>
                </a:solidFill>
                <a:latin typeface="+mj-ea"/>
                <a:ea typeface="+mj-ea"/>
                <a:cs typeface="+mj-ea"/>
                <a:sym typeface="+mn-ea"/>
              </a:rPr>
              <a:t>                         </a:t>
            </a:r>
            <a:endParaRPr lang="zh-CN" altLang="en-US" sz="2800" b="1" dirty="0"/>
          </a:p>
        </p:txBody>
      </p:sp>
      <p:sp>
        <p:nvSpPr>
          <p:cNvPr id="11" name="内容占位符 10"/>
          <p:cNvSpPr>
            <a:spLocks noGrp="1"/>
          </p:cNvSpPr>
          <p:nvPr>
            <p:ph sz="quarter" idx="15"/>
          </p:nvPr>
        </p:nvSpPr>
        <p:spPr>
          <a:xfrm>
            <a:off x="6995550" y="4407289"/>
            <a:ext cx="4617715" cy="762000"/>
          </a:xfrm>
        </p:spPr>
        <p:txBody>
          <a:bodyPr>
            <a:noAutofit/>
          </a:bodyPr>
          <a:lstStyle/>
          <a:p>
            <a:pPr marL="0" indent="0">
              <a:buNone/>
            </a:pPr>
            <a:r>
              <a:rPr lang="zh-CN" altLang="en-US" sz="2800" b="1" dirty="0">
                <a:solidFill>
                  <a:schemeClr val="accent1"/>
                </a:solidFill>
                <a:latin typeface="+mj-ea"/>
                <a:ea typeface="+mj-ea"/>
                <a:cs typeface="+mj-ea"/>
                <a:sym typeface="+mn-ea"/>
              </a:rPr>
              <a:t>invest 投资；投入</a:t>
            </a:r>
            <a:endParaRPr lang="zh-CN" altLang="en-US" sz="2800" b="1" dirty="0">
              <a:solidFill>
                <a:schemeClr val="accent1"/>
              </a:solidFill>
              <a:latin typeface="+mj-ea"/>
              <a:ea typeface="+mj-ea"/>
              <a:cs typeface="+mj-ea"/>
              <a:sym typeface="+mn-ea"/>
            </a:endParaRPr>
          </a:p>
        </p:txBody>
      </p:sp>
      <p:sp>
        <p:nvSpPr>
          <p:cNvPr id="2" name="文本框 1"/>
          <p:cNvSpPr txBox="1"/>
          <p:nvPr/>
        </p:nvSpPr>
        <p:spPr>
          <a:xfrm>
            <a:off x="6783584" y="2064774"/>
            <a:ext cx="8778085" cy="749710"/>
          </a:xfrm>
          <a:prstGeom prst="rect">
            <a:avLst/>
          </a:prstGeom>
          <a:noFill/>
        </p:spPr>
        <p:txBody>
          <a:bodyPr wrap="square" rtlCol="0" anchor="t">
            <a:noAutofit/>
          </a:bodyPr>
          <a:lstStyle/>
          <a:p>
            <a:pPr indent="0" algn="l">
              <a:buNone/>
            </a:pPr>
            <a:r>
              <a:rPr lang="zh-CN" altLang="en-US" sz="2800" b="1" dirty="0">
                <a:solidFill>
                  <a:schemeClr val="accent1"/>
                </a:solidFill>
                <a:sym typeface="+mn-ea"/>
              </a:rPr>
              <a:t>permanently 永久地</a:t>
            </a:r>
            <a:endParaRPr lang="zh-CN" altLang="en-US" sz="2800" b="1" dirty="0">
              <a:solidFill>
                <a:schemeClr val="accent1"/>
              </a:solidFill>
              <a:sym typeface="+mn-ea"/>
            </a:endParaRPr>
          </a:p>
        </p:txBody>
      </p:sp>
      <p:pic>
        <p:nvPicPr>
          <p:cNvPr id="1027" name="图片 2" descr="图层 0"/>
          <p:cNvPicPr>
            <a:picLocks noChangeAspect="1"/>
          </p:cNvPicPr>
          <p:nvPr userDrawn="1"/>
        </p:nvPicPr>
        <p:blipFill>
          <a:blip r:embed="rId1"/>
          <a:stretch>
            <a:fillRect/>
          </a:stretch>
        </p:blipFill>
        <p:spPr>
          <a:xfrm>
            <a:off x="8237538" y="5600700"/>
            <a:ext cx="3630612" cy="882650"/>
          </a:xfrm>
          <a:prstGeom prst="rect">
            <a:avLst/>
          </a:prstGeom>
          <a:noFill/>
          <a:ln w="9525">
            <a:noFill/>
          </a:ln>
        </p:spPr>
      </p:pic>
      <p:pic>
        <p:nvPicPr>
          <p:cNvPr id="7" name="图形 1"/>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609600" y="609600"/>
            <a:ext cx="228600" cy="443865"/>
          </a:xfrm>
          <a:prstGeom prst="rect">
            <a:avLst/>
          </a:prstGeom>
        </p:spPr>
      </p:pic>
      <p:pic>
        <p:nvPicPr>
          <p:cNvPr id="8" name="图形 2"/>
          <p:cNvPicPr>
            <a:picLocks noChangeAspect="1"/>
          </p:cNvPicPr>
          <p:nvPr>
            <p:custDataLst>
              <p:tags r:id="rId5"/>
            </p:custDataLst>
          </p:nvPr>
        </p:nvPicPr>
        <p:blipFill>
          <a:blip r:embed="rId3">
            <a:extLst>
              <a:ext uri="{96DAC541-7B7A-43D3-8B79-37D633B846F1}">
                <asvg:svgBlip xmlns:asvg="http://schemas.microsoft.com/office/drawing/2016/SVG/main" r:embed="rId4"/>
              </a:ext>
            </a:extLst>
          </a:blip>
          <a:stretch>
            <a:fillRect/>
          </a:stretch>
        </p:blipFill>
        <p:spPr>
          <a:xfrm>
            <a:off x="912495" y="609600"/>
            <a:ext cx="228600" cy="443865"/>
          </a:xfrm>
          <a:prstGeom prst="rect">
            <a:avLst/>
          </a:prstGeom>
        </p:spPr>
      </p:pic>
      <p:grpSp>
        <p:nvGrpSpPr>
          <p:cNvPr id="12" name="组合 11"/>
          <p:cNvGrpSpPr/>
          <p:nvPr/>
        </p:nvGrpSpPr>
        <p:grpSpPr>
          <a:xfrm>
            <a:off x="0" y="0"/>
            <a:ext cx="2838450" cy="1262062"/>
            <a:chOff x="472" y="306"/>
            <a:chExt cx="3821" cy="1986"/>
          </a:xfrm>
        </p:grpSpPr>
        <p:pic>
          <p:nvPicPr>
            <p:cNvPr id="13" name="图片 12" descr="编组 2"/>
            <p:cNvPicPr>
              <a:picLocks noChangeAspect="1"/>
            </p:cNvPicPr>
            <p:nvPr/>
          </p:nvPicPr>
          <p:blipFill>
            <a:blip r:embed="rId6"/>
            <a:stretch>
              <a:fillRect/>
            </a:stretch>
          </p:blipFill>
          <p:spPr>
            <a:xfrm>
              <a:off x="472" y="306"/>
              <a:ext cx="3821" cy="1986"/>
            </a:xfrm>
            <a:prstGeom prst="rect">
              <a:avLst/>
            </a:prstGeom>
            <a:noFill/>
            <a:ln w="9525">
              <a:noFill/>
            </a:ln>
          </p:spPr>
        </p:pic>
        <p:pic>
          <p:nvPicPr>
            <p:cNvPr id="14" name="图片 13" descr="lALPBFuNcg4cT0HNAjvNAzA_816_571"/>
            <p:cNvPicPr>
              <a:picLocks noChangeAspect="1"/>
            </p:cNvPicPr>
            <p:nvPr/>
          </p:nvPicPr>
          <p:blipFill>
            <a:blip r:embed="rId7"/>
            <a:stretch>
              <a:fillRect/>
            </a:stretch>
          </p:blipFill>
          <p:spPr>
            <a:xfrm>
              <a:off x="745" y="770"/>
              <a:ext cx="745" cy="521"/>
            </a:xfrm>
            <a:prstGeom prst="rect">
              <a:avLst/>
            </a:prstGeom>
            <a:noFill/>
            <a:ln w="9525">
              <a:noFill/>
            </a:ln>
          </p:spPr>
        </p:pic>
      </p:grpSp>
      <p:sp>
        <p:nvSpPr>
          <p:cNvPr id="15" name="文本框 2"/>
          <p:cNvSpPr txBox="1"/>
          <p:nvPr/>
        </p:nvSpPr>
        <p:spPr>
          <a:xfrm>
            <a:off x="630555" y="285433"/>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3"/>
          <p:cNvSpPr/>
          <p:nvPr>
            <p:custDataLst>
              <p:tags r:id="rId1"/>
            </p:custDataLst>
          </p:nvPr>
        </p:nvSpPr>
        <p:spPr>
          <a:xfrm>
            <a:off x="2848621" y="262713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lt1"/>
              </a:solidFill>
            </a:endParaRPr>
          </a:p>
        </p:txBody>
      </p:sp>
      <p:sp>
        <p:nvSpPr>
          <p:cNvPr id="7" name="标题 6"/>
          <p:cNvSpPr>
            <a:spLocks noGrp="1"/>
          </p:cNvSpPr>
          <p:nvPr>
            <p:ph type="title"/>
            <p:custDataLst>
              <p:tags r:id="rId2"/>
            </p:custDataLst>
          </p:nvPr>
        </p:nvSpPr>
        <p:spPr/>
        <p:txBody>
          <a:bodyPr/>
          <a:lstStyle/>
          <a:p>
            <a:pPr marL="0" indent="0" algn="l">
              <a:lnSpc>
                <a:spcPct val="120000"/>
              </a:lnSpc>
              <a:spcBef>
                <a:spcPts val="0"/>
              </a:spcBef>
              <a:spcAft>
                <a:spcPts val="0"/>
              </a:spcAft>
              <a:buSzPct val="100000"/>
              <a:buNone/>
            </a:pPr>
            <a:r>
              <a:rPr lang="en-US" altLang="zh-CN" sz="3600" dirty="0">
                <a:solidFill>
                  <a:schemeClr val="accent1"/>
                </a:solidFill>
                <a:ea typeface="微软雅黑" panose="020B0503020204020204" charset="-122"/>
                <a:sym typeface="+mn-lt"/>
              </a:rPr>
              <a:t>Discuss</a:t>
            </a:r>
            <a:endParaRPr lang="en-US" altLang="zh-CN" sz="3600" dirty="0">
              <a:solidFill>
                <a:schemeClr val="accent1"/>
              </a:solidFill>
              <a:ea typeface="微软雅黑" panose="020B0503020204020204" charset="-122"/>
              <a:sym typeface="+mn-lt"/>
            </a:endParaRPr>
          </a:p>
        </p:txBody>
      </p:sp>
      <p:sp>
        <p:nvSpPr>
          <p:cNvPr id="9" name="文本占位符 8"/>
          <p:cNvSpPr>
            <a:spLocks noGrp="1"/>
          </p:cNvSpPr>
          <p:nvPr>
            <p:ph type="body" idx="1"/>
            <p:custDataLst>
              <p:tags r:id="rId3"/>
            </p:custDataLst>
          </p:nvPr>
        </p:nvSpPr>
        <p:spPr/>
        <p:txBody>
          <a:bodyPr/>
          <a:lstStyle/>
          <a:p>
            <a:r>
              <a:rPr lang="en-US" altLang="zh-CN">
                <a:solidFill>
                  <a:schemeClr val="dk1"/>
                </a:solidFill>
                <a:ea typeface="微软雅黑" panose="020B0503020204020204" charset="-122"/>
              </a:rPr>
              <a:t>Write down!</a:t>
            </a:r>
            <a:endParaRPr lang="en-US" altLang="zh-CN">
              <a:solidFill>
                <a:schemeClr val="dk1"/>
              </a:solidFill>
              <a:ea typeface="微软雅黑" panose="020B0503020204020204" charset="-122"/>
            </a:endParaRPr>
          </a:p>
        </p:txBody>
      </p:sp>
      <p:sp>
        <p:nvSpPr>
          <p:cNvPr id="4" name="文本框 2"/>
          <p:cNvSpPr txBox="1">
            <a:spLocks noChangeArrowheads="1"/>
          </p:cNvSpPr>
          <p:nvPr>
            <p:custDataLst>
              <p:tags r:id="rId4"/>
            </p:custDataLst>
          </p:nvPr>
        </p:nvSpPr>
        <p:spPr bwMode="auto">
          <a:xfrm>
            <a:off x="2840999" y="2535525"/>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rPr>
              <a:t>01</a:t>
            </a:r>
            <a:endPar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endParaRPr>
          </a:p>
        </p:txBody>
      </p:sp>
      <p:sp>
        <p:nvSpPr>
          <p:cNvPr id="2" name="文本框 11"/>
          <p:cNvSpPr txBox="1">
            <a:spLocks noChangeArrowheads="1"/>
          </p:cNvSpPr>
          <p:nvPr>
            <p:custDataLst>
              <p:tags r:id="rId5"/>
            </p:custDataLst>
          </p:nvPr>
        </p:nvSpPr>
        <p:spPr bwMode="auto">
          <a:xfrm>
            <a:off x="2848621" y="3709278"/>
            <a:ext cx="1731515" cy="481378"/>
          </a:xfrm>
          <a:prstGeom prst="rect">
            <a:avLst/>
          </a:prstGeom>
          <a:noFill/>
          <a:ln>
            <a:noFill/>
          </a:ln>
        </p:spPr>
        <p:txBody>
          <a:bodyPr wrap="square" lIns="90000" tIns="0" rIns="90000" bIns="468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rPr>
              <a:t>章节 PART</a:t>
            </a:r>
            <a:endPar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endParaRPr>
          </a:p>
        </p:txBody>
      </p:sp>
      <p:grpSp>
        <p:nvGrpSpPr>
          <p:cNvPr id="10" name="组合 9"/>
          <p:cNvGrpSpPr/>
          <p:nvPr/>
        </p:nvGrpSpPr>
        <p:grpSpPr>
          <a:xfrm>
            <a:off x="104775" y="101362"/>
            <a:ext cx="2838450" cy="1262062"/>
            <a:chOff x="472" y="306"/>
            <a:chExt cx="3821" cy="1986"/>
          </a:xfrm>
        </p:grpSpPr>
        <p:pic>
          <p:nvPicPr>
            <p:cNvPr id="12" name="图片 11" descr="编组 2"/>
            <p:cNvPicPr>
              <a:picLocks noChangeAspect="1"/>
            </p:cNvPicPr>
            <p:nvPr/>
          </p:nvPicPr>
          <p:blipFill>
            <a:blip r:embed="rId6"/>
            <a:stretch>
              <a:fillRect/>
            </a:stretch>
          </p:blipFill>
          <p:spPr>
            <a:xfrm>
              <a:off x="472" y="306"/>
              <a:ext cx="3821" cy="1986"/>
            </a:xfrm>
            <a:prstGeom prst="rect">
              <a:avLst/>
            </a:prstGeom>
            <a:noFill/>
            <a:ln w="9525">
              <a:noFill/>
            </a:ln>
          </p:spPr>
        </p:pic>
        <p:pic>
          <p:nvPicPr>
            <p:cNvPr id="13" name="图片 12" descr="lALPBFuNcg4cT0HNAjvNAzA_816_571"/>
            <p:cNvPicPr>
              <a:picLocks noChangeAspect="1"/>
            </p:cNvPicPr>
            <p:nvPr/>
          </p:nvPicPr>
          <p:blipFill>
            <a:blip r:embed="rId7"/>
            <a:stretch>
              <a:fillRect/>
            </a:stretch>
          </p:blipFill>
          <p:spPr>
            <a:xfrm>
              <a:off x="745" y="770"/>
              <a:ext cx="745" cy="521"/>
            </a:xfrm>
            <a:prstGeom prst="rect">
              <a:avLst/>
            </a:prstGeom>
            <a:noFill/>
            <a:ln w="9525">
              <a:noFill/>
            </a:ln>
          </p:spPr>
        </p:pic>
      </p:grpSp>
      <p:sp>
        <p:nvSpPr>
          <p:cNvPr id="11" name="文本框 2"/>
          <p:cNvSpPr txBox="1"/>
          <p:nvPr/>
        </p:nvSpPr>
        <p:spPr>
          <a:xfrm>
            <a:off x="1188085" y="26138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sz="quarter" idx="13"/>
          </p:nvPr>
        </p:nvSpPr>
        <p:spPr>
          <a:xfrm>
            <a:off x="1414699" y="2113205"/>
            <a:ext cx="4961860" cy="765810"/>
          </a:xfrm>
        </p:spPr>
        <p:txBody>
          <a:bodyPr>
            <a:noAutofit/>
          </a:bodyPr>
          <a:lstStyle/>
          <a:p>
            <a:pPr indent="0" algn="l">
              <a:buNone/>
            </a:pPr>
            <a:r>
              <a:rPr lang="zh-CN"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memorial 纪念碑</a:t>
            </a:r>
            <a:endParaRPr lang="zh-CN"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内容占位符 9"/>
          <p:cNvSpPr>
            <a:spLocks noGrp="1"/>
          </p:cNvSpPr>
          <p:nvPr>
            <p:ph sz="quarter" idx="14"/>
          </p:nvPr>
        </p:nvSpPr>
        <p:spPr>
          <a:xfrm>
            <a:off x="1418734" y="4366820"/>
            <a:ext cx="4961860" cy="765810"/>
          </a:xfrm>
        </p:spPr>
        <p:txBody>
          <a:bodyPr>
            <a:noAutofit/>
          </a:bodyPr>
          <a:lstStyle/>
          <a:p>
            <a:pPr marL="0" indent="0">
              <a:buNone/>
            </a:pPr>
            <a:r>
              <a:rPr lang="zh-CN" altLang="zh-CN" sz="2800" b="1">
                <a:solidFill>
                  <a:schemeClr val="accent1"/>
                </a:solidFill>
                <a:latin typeface="Times New Roman" panose="02020603050405020304" pitchFamily="18" charset="0"/>
                <a:ea typeface="微软雅黑" panose="020B0503020204020204" charset="-122"/>
                <a:cs typeface="Times New Roman" panose="02020603050405020304" pitchFamily="18" charset="0"/>
                <a:sym typeface="+mn-ea"/>
              </a:rPr>
              <a:t>criticise  批评</a:t>
            </a:r>
            <a:r>
              <a:rPr lang="zh-CN" altLang="en-US" sz="2800" b="1">
                <a:solidFill>
                  <a:schemeClr val="accent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zh-CN" sz="2800" b="1">
                <a:solidFill>
                  <a:schemeClr val="accent1"/>
                </a:solidFill>
                <a:latin typeface="Times New Roman" panose="02020603050405020304" pitchFamily="18" charset="0"/>
                <a:ea typeface="微软雅黑" panose="020B0503020204020204" charset="-122"/>
                <a:cs typeface="Times New Roman" panose="02020603050405020304" pitchFamily="18" charset="0"/>
                <a:sym typeface="+mn-ea"/>
              </a:rPr>
              <a:t>指责</a:t>
            </a:r>
            <a:endParaRPr lang="zh-CN" altLang="zh-CN" sz="2800" b="1">
              <a:solidFill>
                <a:schemeClr val="accent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1" name="内容占位符 10"/>
          <p:cNvSpPr>
            <a:spLocks noGrp="1"/>
          </p:cNvSpPr>
          <p:nvPr>
            <p:ph sz="quarter" idx="15"/>
          </p:nvPr>
        </p:nvSpPr>
        <p:spPr>
          <a:xfrm>
            <a:off x="6921968" y="4380770"/>
            <a:ext cx="4961860" cy="765810"/>
          </a:xfrm>
        </p:spPr>
        <p:txBody>
          <a:bodyPr>
            <a:noAutofit/>
          </a:bodyPr>
          <a:lstStyle/>
          <a:p>
            <a:pPr marL="0" indent="0">
              <a:buNone/>
            </a:pPr>
            <a:r>
              <a:rPr lang="zh-CN" altLang="zh-CN"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sym typeface="+mn-ea"/>
              </a:rPr>
              <a:t>criticism 批评；指责</a:t>
            </a:r>
            <a:endParaRPr lang="zh-CN" altLang="zh-CN"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 name="文本框 1"/>
          <p:cNvSpPr txBox="1"/>
          <p:nvPr/>
        </p:nvSpPr>
        <p:spPr>
          <a:xfrm>
            <a:off x="6921968" y="2094325"/>
            <a:ext cx="4961860" cy="765810"/>
          </a:xfrm>
          <a:prstGeom prst="rect">
            <a:avLst/>
          </a:prstGeom>
          <a:noFill/>
        </p:spPr>
        <p:txBody>
          <a:bodyPr wrap="square" rtlCol="0" anchor="t">
            <a:noAutofit/>
          </a:bodyPr>
          <a:lstStyle/>
          <a:p>
            <a:r>
              <a:rPr lang="zh-CN" altLang="zh-CN"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sym typeface="+mn-ea"/>
              </a:rPr>
              <a:t>memorize 记住</a:t>
            </a:r>
            <a:endParaRPr lang="zh-CN" altLang="zh-CN"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1027" name="图片 2" descr="图层 0"/>
          <p:cNvPicPr>
            <a:picLocks noChangeAspect="1"/>
          </p:cNvPicPr>
          <p:nvPr userDrawn="1"/>
        </p:nvPicPr>
        <p:blipFill>
          <a:blip r:embed="rId1"/>
          <a:stretch>
            <a:fillRect/>
          </a:stretch>
        </p:blipFill>
        <p:spPr>
          <a:xfrm>
            <a:off x="8237538" y="5600700"/>
            <a:ext cx="3630612" cy="882650"/>
          </a:xfrm>
          <a:prstGeom prst="rect">
            <a:avLst/>
          </a:prstGeom>
          <a:noFill/>
          <a:ln w="9525">
            <a:noFill/>
          </a:ln>
        </p:spPr>
      </p:pic>
      <p:pic>
        <p:nvPicPr>
          <p:cNvPr id="7" name="图形 1"/>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609600" y="609600"/>
            <a:ext cx="228600" cy="443865"/>
          </a:xfrm>
          <a:prstGeom prst="rect">
            <a:avLst/>
          </a:prstGeom>
        </p:spPr>
      </p:pic>
      <p:pic>
        <p:nvPicPr>
          <p:cNvPr id="8" name="图形 2"/>
          <p:cNvPicPr>
            <a:picLocks noChangeAspect="1"/>
          </p:cNvPicPr>
          <p:nvPr>
            <p:custDataLst>
              <p:tags r:id="rId5"/>
            </p:custDataLst>
          </p:nvPr>
        </p:nvPicPr>
        <p:blipFill>
          <a:blip r:embed="rId3">
            <a:extLst>
              <a:ext uri="{96DAC541-7B7A-43D3-8B79-37D633B846F1}">
                <asvg:svgBlip xmlns:asvg="http://schemas.microsoft.com/office/drawing/2016/SVG/main" r:embed="rId4"/>
              </a:ext>
            </a:extLst>
          </a:blip>
          <a:stretch>
            <a:fillRect/>
          </a:stretch>
        </p:blipFill>
        <p:spPr>
          <a:xfrm>
            <a:off x="912495" y="609600"/>
            <a:ext cx="228600" cy="443865"/>
          </a:xfrm>
          <a:prstGeom prst="rect">
            <a:avLst/>
          </a:prstGeom>
        </p:spPr>
      </p:pic>
      <p:grpSp>
        <p:nvGrpSpPr>
          <p:cNvPr id="12" name="组合 11"/>
          <p:cNvGrpSpPr/>
          <p:nvPr/>
        </p:nvGrpSpPr>
        <p:grpSpPr>
          <a:xfrm>
            <a:off x="0" y="0"/>
            <a:ext cx="2838450" cy="1262062"/>
            <a:chOff x="472" y="306"/>
            <a:chExt cx="3821" cy="1986"/>
          </a:xfrm>
        </p:grpSpPr>
        <p:pic>
          <p:nvPicPr>
            <p:cNvPr id="13" name="图片 12" descr="编组 2"/>
            <p:cNvPicPr>
              <a:picLocks noChangeAspect="1"/>
            </p:cNvPicPr>
            <p:nvPr/>
          </p:nvPicPr>
          <p:blipFill>
            <a:blip r:embed="rId6"/>
            <a:stretch>
              <a:fillRect/>
            </a:stretch>
          </p:blipFill>
          <p:spPr>
            <a:xfrm>
              <a:off x="472" y="306"/>
              <a:ext cx="3821" cy="1986"/>
            </a:xfrm>
            <a:prstGeom prst="rect">
              <a:avLst/>
            </a:prstGeom>
            <a:noFill/>
            <a:ln w="9525">
              <a:noFill/>
            </a:ln>
          </p:spPr>
        </p:pic>
        <p:pic>
          <p:nvPicPr>
            <p:cNvPr id="14" name="图片 13" descr="lALPBFuNcg4cT0HNAjvNAzA_816_571"/>
            <p:cNvPicPr>
              <a:picLocks noChangeAspect="1"/>
            </p:cNvPicPr>
            <p:nvPr/>
          </p:nvPicPr>
          <p:blipFill>
            <a:blip r:embed="rId7"/>
            <a:stretch>
              <a:fillRect/>
            </a:stretch>
          </p:blipFill>
          <p:spPr>
            <a:xfrm>
              <a:off x="745" y="770"/>
              <a:ext cx="745" cy="521"/>
            </a:xfrm>
            <a:prstGeom prst="rect">
              <a:avLst/>
            </a:prstGeom>
            <a:noFill/>
            <a:ln w="9525">
              <a:noFill/>
            </a:ln>
          </p:spPr>
        </p:pic>
      </p:grpSp>
      <p:sp>
        <p:nvSpPr>
          <p:cNvPr id="15" name="文本框 2"/>
          <p:cNvSpPr txBox="1"/>
          <p:nvPr/>
        </p:nvSpPr>
        <p:spPr>
          <a:xfrm>
            <a:off x="630555" y="285433"/>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764194" y="2030300"/>
            <a:ext cx="5513542" cy="765810"/>
          </a:xfrm>
        </p:spPr>
        <p:txBody>
          <a:bodyPr>
            <a:noAutofit/>
          </a:bodyPr>
          <a:lstStyle/>
          <a:p>
            <a:pPr indent="0">
              <a:buNone/>
            </a:pPr>
            <a:r>
              <a:rPr lang="en-US" altLang="zh-CN"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artist</a:t>
            </a:r>
            <a:r>
              <a:rPr lang="zh-CN" altLang="en-US"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sym typeface="+mn-ea"/>
              </a:rPr>
              <a:t> 艺术家</a:t>
            </a:r>
            <a:endParaRPr lang="zh-CN" altLang="en-US"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内容占位符 7"/>
          <p:cNvSpPr>
            <a:spLocks noGrp="1"/>
          </p:cNvSpPr>
          <p:nvPr>
            <p:ph sz="quarter" idx="13"/>
          </p:nvPr>
        </p:nvSpPr>
        <p:spPr>
          <a:xfrm>
            <a:off x="582458" y="2030300"/>
            <a:ext cx="5513542" cy="765810"/>
          </a:xfrm>
        </p:spPr>
        <p:txBody>
          <a:bodyPr>
            <a:noAutofit/>
          </a:bodyPr>
          <a:lstStyle/>
          <a:p>
            <a:pPr indent="0">
              <a:buNone/>
            </a:pPr>
            <a:r>
              <a:rPr lang="en-US" altLang="zh-CN"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artistic </a:t>
            </a:r>
            <a:r>
              <a:rPr lang="zh-CN" altLang="en-US"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艺术的；艺术家的</a:t>
            </a:r>
            <a:endParaRPr lang="zh-CN" altLang="en-US"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9" name="内容占位符 8"/>
          <p:cNvSpPr>
            <a:spLocks noGrp="1"/>
          </p:cNvSpPr>
          <p:nvPr>
            <p:ph sz="quarter" idx="14"/>
          </p:nvPr>
        </p:nvSpPr>
        <p:spPr>
          <a:xfrm>
            <a:off x="382772" y="4444795"/>
            <a:ext cx="5513542" cy="765810"/>
          </a:xfrm>
        </p:spPr>
        <p:txBody>
          <a:bodyPr>
            <a:noAutofit/>
          </a:bodyPr>
          <a:lstStyle/>
          <a:p>
            <a:pPr indent="0">
              <a:buNone/>
            </a:pPr>
            <a:r>
              <a:rPr lang="en-US" altLang="zh-CN"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representative</a:t>
            </a:r>
            <a:r>
              <a:rPr lang="zh-CN" altLang="en-US"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sym typeface="+mn-ea"/>
              </a:rPr>
              <a:t> 典型的</a:t>
            </a:r>
            <a:r>
              <a:rPr lang="zh-CN" altLang="en-US"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a:t>
            </a:r>
            <a:r>
              <a:rPr lang="zh-CN" altLang="en-US"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sym typeface="+mn-ea"/>
              </a:rPr>
              <a:t> 代表</a:t>
            </a:r>
            <a:endParaRPr lang="zh-CN" altLang="en-US"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内容占位符 9"/>
          <p:cNvSpPr>
            <a:spLocks noGrp="1"/>
          </p:cNvSpPr>
          <p:nvPr>
            <p:ph sz="quarter" idx="15"/>
          </p:nvPr>
        </p:nvSpPr>
        <p:spPr>
          <a:xfrm>
            <a:off x="6764194" y="4310094"/>
            <a:ext cx="5513542" cy="765810"/>
          </a:xfrm>
        </p:spPr>
        <p:txBody>
          <a:bodyPr>
            <a:noAutofit/>
          </a:bodyPr>
          <a:lstStyle/>
          <a:p>
            <a:pPr indent="0">
              <a:buNone/>
            </a:pPr>
            <a:r>
              <a:rPr lang="en-US" altLang="zh-CN"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represent</a:t>
            </a:r>
            <a:r>
              <a:rPr lang="zh-CN" altLang="en-US"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sym typeface="+mn-ea"/>
              </a:rPr>
              <a:t> 代表</a:t>
            </a:r>
            <a:endParaRPr lang="zh-CN" altLang="en-US" sz="2800" b="1"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1027" name="图片 2" descr="图层 0"/>
          <p:cNvPicPr>
            <a:picLocks noChangeAspect="1"/>
          </p:cNvPicPr>
          <p:nvPr userDrawn="1"/>
        </p:nvPicPr>
        <p:blipFill>
          <a:blip r:embed="rId1"/>
          <a:stretch>
            <a:fillRect/>
          </a:stretch>
        </p:blipFill>
        <p:spPr>
          <a:xfrm>
            <a:off x="8237538" y="5600700"/>
            <a:ext cx="3630612" cy="882650"/>
          </a:xfrm>
          <a:prstGeom prst="rect">
            <a:avLst/>
          </a:prstGeom>
          <a:noFill/>
          <a:ln w="9525">
            <a:noFill/>
          </a:ln>
        </p:spPr>
      </p:pic>
      <p:pic>
        <p:nvPicPr>
          <p:cNvPr id="11" name="图形 1"/>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609600" y="609600"/>
            <a:ext cx="228600" cy="443865"/>
          </a:xfrm>
          <a:prstGeom prst="rect">
            <a:avLst/>
          </a:prstGeom>
        </p:spPr>
      </p:pic>
      <p:pic>
        <p:nvPicPr>
          <p:cNvPr id="12" name="图形 2"/>
          <p:cNvPicPr>
            <a:picLocks noChangeAspect="1"/>
          </p:cNvPicPr>
          <p:nvPr>
            <p:custDataLst>
              <p:tags r:id="rId5"/>
            </p:custDataLst>
          </p:nvPr>
        </p:nvPicPr>
        <p:blipFill>
          <a:blip r:embed="rId3">
            <a:extLst>
              <a:ext uri="{96DAC541-7B7A-43D3-8B79-37D633B846F1}">
                <asvg:svgBlip xmlns:asvg="http://schemas.microsoft.com/office/drawing/2016/SVG/main" r:embed="rId4"/>
              </a:ext>
            </a:extLst>
          </a:blip>
          <a:stretch>
            <a:fillRect/>
          </a:stretch>
        </p:blipFill>
        <p:spPr>
          <a:xfrm>
            <a:off x="912495" y="609600"/>
            <a:ext cx="228600" cy="443865"/>
          </a:xfrm>
          <a:prstGeom prst="rect">
            <a:avLst/>
          </a:prstGeom>
        </p:spPr>
      </p:pic>
      <p:grpSp>
        <p:nvGrpSpPr>
          <p:cNvPr id="13" name="组合 12"/>
          <p:cNvGrpSpPr/>
          <p:nvPr/>
        </p:nvGrpSpPr>
        <p:grpSpPr>
          <a:xfrm>
            <a:off x="0" y="0"/>
            <a:ext cx="2838450" cy="1262062"/>
            <a:chOff x="472" y="306"/>
            <a:chExt cx="3821" cy="1986"/>
          </a:xfrm>
        </p:grpSpPr>
        <p:pic>
          <p:nvPicPr>
            <p:cNvPr id="14" name="图片 13" descr="编组 2"/>
            <p:cNvPicPr>
              <a:picLocks noChangeAspect="1"/>
            </p:cNvPicPr>
            <p:nvPr/>
          </p:nvPicPr>
          <p:blipFill>
            <a:blip r:embed="rId6"/>
            <a:stretch>
              <a:fillRect/>
            </a:stretch>
          </p:blipFill>
          <p:spPr>
            <a:xfrm>
              <a:off x="472" y="306"/>
              <a:ext cx="3821" cy="1986"/>
            </a:xfrm>
            <a:prstGeom prst="rect">
              <a:avLst/>
            </a:prstGeom>
            <a:noFill/>
            <a:ln w="9525">
              <a:noFill/>
            </a:ln>
          </p:spPr>
        </p:pic>
        <p:pic>
          <p:nvPicPr>
            <p:cNvPr id="15" name="图片 14" descr="lALPBFuNcg4cT0HNAjvNAzA_816_571"/>
            <p:cNvPicPr>
              <a:picLocks noChangeAspect="1"/>
            </p:cNvPicPr>
            <p:nvPr/>
          </p:nvPicPr>
          <p:blipFill>
            <a:blip r:embed="rId7"/>
            <a:stretch>
              <a:fillRect/>
            </a:stretch>
          </p:blipFill>
          <p:spPr>
            <a:xfrm>
              <a:off x="745" y="770"/>
              <a:ext cx="745" cy="521"/>
            </a:xfrm>
            <a:prstGeom prst="rect">
              <a:avLst/>
            </a:prstGeom>
            <a:noFill/>
            <a:ln w="9525">
              <a:noFill/>
            </a:ln>
          </p:spPr>
        </p:pic>
      </p:grpSp>
      <p:sp>
        <p:nvSpPr>
          <p:cNvPr id="16" name="文本框 2"/>
          <p:cNvSpPr txBox="1"/>
          <p:nvPr/>
        </p:nvSpPr>
        <p:spPr>
          <a:xfrm>
            <a:off x="630555" y="285433"/>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内容占位符 15"/>
          <p:cNvSpPr>
            <a:spLocks noGrp="1"/>
          </p:cNvSpPr>
          <p:nvPr>
            <p:ph sz="quarter" idx="13"/>
          </p:nvPr>
        </p:nvSpPr>
        <p:spPr>
          <a:xfrm>
            <a:off x="1297171" y="2020540"/>
            <a:ext cx="5153590" cy="765810"/>
          </a:xfrm>
        </p:spPr>
        <p:txBody>
          <a:bodyPr/>
          <a:lstStyle/>
          <a:p>
            <a:pPr marL="0" indent="0">
              <a:buNone/>
            </a:pPr>
            <a:r>
              <a:rPr lang="zh-CN" sz="2800" b="1" dirty="0">
                <a:solidFill>
                  <a:schemeClr val="accent1"/>
                </a:solidFill>
                <a:latin typeface="Times New Roman" panose="02020603050405020304" pitchFamily="18" charset="0"/>
                <a:cs typeface="Times New Roman" panose="02020603050405020304" pitchFamily="18" charset="0"/>
                <a:sym typeface="+mn-ea"/>
              </a:rPr>
              <a:t>enter v．进入</a:t>
            </a:r>
            <a:endParaRPr lang="zh-CN" altLang="en-US" sz="2800" b="1" dirty="0">
              <a:solidFill>
                <a:schemeClr val="accent1"/>
              </a:solidFill>
              <a:latin typeface="Times New Roman" panose="02020603050405020304" pitchFamily="18" charset="0"/>
              <a:cs typeface="Times New Roman" panose="02020603050405020304" pitchFamily="18" charset="0"/>
            </a:endParaRPr>
          </a:p>
        </p:txBody>
      </p:sp>
      <p:sp>
        <p:nvSpPr>
          <p:cNvPr id="13" name="内容占位符 12"/>
          <p:cNvSpPr>
            <a:spLocks noGrp="1"/>
          </p:cNvSpPr>
          <p:nvPr>
            <p:ph sz="quarter" idx="13"/>
          </p:nvPr>
        </p:nvSpPr>
        <p:spPr>
          <a:xfrm>
            <a:off x="6733610" y="2020540"/>
            <a:ext cx="5153590" cy="765810"/>
          </a:xfrm>
        </p:spPr>
        <p:txBody>
          <a:bodyPr/>
          <a:lstStyle/>
          <a:p>
            <a:pPr marL="0" indent="0">
              <a:buNone/>
            </a:pPr>
            <a:r>
              <a:rPr lang="zh-CN" sz="2800" b="1" dirty="0">
                <a:solidFill>
                  <a:schemeClr val="accent1"/>
                </a:solidFill>
                <a:latin typeface="Times New Roman" panose="02020603050405020304" pitchFamily="18" charset="0"/>
                <a:cs typeface="Times New Roman" panose="02020603050405020304" pitchFamily="18" charset="0"/>
                <a:sym typeface="+mn-ea"/>
              </a:rPr>
              <a:t>entry 加入；进入；参与</a:t>
            </a:r>
            <a:endParaRPr lang="zh-CN" altLang="en-US" sz="2800" b="1" dirty="0">
              <a:solidFill>
                <a:schemeClr val="accent1"/>
              </a:solidFill>
              <a:latin typeface="Times New Roman" panose="02020603050405020304" pitchFamily="18" charset="0"/>
              <a:cs typeface="Times New Roman" panose="02020603050405020304" pitchFamily="18" charset="0"/>
            </a:endParaRPr>
          </a:p>
        </p:txBody>
      </p:sp>
      <p:sp>
        <p:nvSpPr>
          <p:cNvPr id="14" name="内容占位符 13"/>
          <p:cNvSpPr>
            <a:spLocks noGrp="1"/>
          </p:cNvSpPr>
          <p:nvPr>
            <p:ph sz="quarter" idx="14"/>
          </p:nvPr>
        </p:nvSpPr>
        <p:spPr>
          <a:xfrm>
            <a:off x="1297171" y="4383375"/>
            <a:ext cx="5153590" cy="765810"/>
          </a:xfrm>
        </p:spPr>
        <p:txBody>
          <a:bodyPr/>
          <a:lstStyle/>
          <a:p>
            <a:pPr marL="0" indent="0">
              <a:buNone/>
            </a:pPr>
            <a:r>
              <a:rPr lang="zh-CN" altLang="zh-CN" sz="2800" b="1" dirty="0">
                <a:solidFill>
                  <a:schemeClr val="accent1"/>
                </a:solidFill>
                <a:latin typeface="Times New Roman" panose="02020603050405020304" pitchFamily="18" charset="0"/>
                <a:cs typeface="Times New Roman" panose="02020603050405020304" pitchFamily="18" charset="0"/>
                <a:sym typeface="+mn-ea"/>
              </a:rPr>
              <a:t>recognition 承认；认出</a:t>
            </a:r>
            <a:endParaRPr lang="zh-CN" altLang="en-US" sz="2800" b="1" dirty="0">
              <a:solidFill>
                <a:schemeClr val="accent1"/>
              </a:solidFill>
              <a:latin typeface="Times New Roman" panose="02020603050405020304" pitchFamily="18" charset="0"/>
              <a:cs typeface="Times New Roman" panose="02020603050405020304" pitchFamily="18" charset="0"/>
            </a:endParaRPr>
          </a:p>
        </p:txBody>
      </p:sp>
      <p:sp>
        <p:nvSpPr>
          <p:cNvPr id="15" name="内容占位符 14"/>
          <p:cNvSpPr>
            <a:spLocks noGrp="1"/>
          </p:cNvSpPr>
          <p:nvPr>
            <p:ph sz="quarter" idx="15"/>
          </p:nvPr>
        </p:nvSpPr>
        <p:spPr>
          <a:xfrm>
            <a:off x="6738649" y="4425633"/>
            <a:ext cx="5153590" cy="765810"/>
          </a:xfrm>
        </p:spPr>
        <p:txBody>
          <a:bodyPr/>
          <a:lstStyle/>
          <a:p>
            <a:pPr marL="0" indent="0">
              <a:buNone/>
            </a:pPr>
            <a:r>
              <a:rPr lang="zh-CN" altLang="zh-CN" sz="2800" b="1" dirty="0">
                <a:solidFill>
                  <a:schemeClr val="accent1"/>
                </a:solidFill>
                <a:latin typeface="Times New Roman" panose="02020603050405020304" pitchFamily="18" charset="0"/>
                <a:cs typeface="Times New Roman" panose="02020603050405020304" pitchFamily="18" charset="0"/>
                <a:sym typeface="+mn-ea"/>
              </a:rPr>
              <a:t>recognize 认出</a:t>
            </a:r>
            <a:endParaRPr lang="zh-CN" altLang="en-US" sz="2800" b="1" dirty="0">
              <a:solidFill>
                <a:schemeClr val="accent1"/>
              </a:solidFill>
              <a:latin typeface="Times New Roman" panose="02020603050405020304" pitchFamily="18" charset="0"/>
              <a:cs typeface="Times New Roman" panose="02020603050405020304" pitchFamily="18" charset="0"/>
            </a:endParaRPr>
          </a:p>
        </p:txBody>
      </p:sp>
      <p:pic>
        <p:nvPicPr>
          <p:cNvPr id="1027" name="图片 2" descr="图层 0"/>
          <p:cNvPicPr>
            <a:picLocks noChangeAspect="1"/>
          </p:cNvPicPr>
          <p:nvPr userDrawn="1"/>
        </p:nvPicPr>
        <p:blipFill>
          <a:blip r:embed="rId1"/>
          <a:stretch>
            <a:fillRect/>
          </a:stretch>
        </p:blipFill>
        <p:spPr>
          <a:xfrm>
            <a:off x="8237538" y="5600700"/>
            <a:ext cx="3630612" cy="882650"/>
          </a:xfrm>
          <a:prstGeom prst="rect">
            <a:avLst/>
          </a:prstGeom>
          <a:noFill/>
          <a:ln w="9525">
            <a:noFill/>
          </a:ln>
        </p:spPr>
      </p:pic>
      <p:pic>
        <p:nvPicPr>
          <p:cNvPr id="7" name="图形 1"/>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609600" y="609600"/>
            <a:ext cx="228600" cy="443865"/>
          </a:xfrm>
          <a:prstGeom prst="rect">
            <a:avLst/>
          </a:prstGeom>
        </p:spPr>
      </p:pic>
      <p:pic>
        <p:nvPicPr>
          <p:cNvPr id="8" name="图形 2"/>
          <p:cNvPicPr>
            <a:picLocks noChangeAspect="1"/>
          </p:cNvPicPr>
          <p:nvPr>
            <p:custDataLst>
              <p:tags r:id="rId5"/>
            </p:custDataLst>
          </p:nvPr>
        </p:nvPicPr>
        <p:blipFill>
          <a:blip r:embed="rId3">
            <a:extLst>
              <a:ext uri="{96DAC541-7B7A-43D3-8B79-37D633B846F1}">
                <asvg:svgBlip xmlns:asvg="http://schemas.microsoft.com/office/drawing/2016/SVG/main" r:embed="rId4"/>
              </a:ext>
            </a:extLst>
          </a:blip>
          <a:stretch>
            <a:fillRect/>
          </a:stretch>
        </p:blipFill>
        <p:spPr>
          <a:xfrm>
            <a:off x="912495" y="609600"/>
            <a:ext cx="228600" cy="443865"/>
          </a:xfrm>
          <a:prstGeom prst="rect">
            <a:avLst/>
          </a:prstGeom>
        </p:spPr>
      </p:pic>
      <p:grpSp>
        <p:nvGrpSpPr>
          <p:cNvPr id="9" name="组合 8"/>
          <p:cNvGrpSpPr/>
          <p:nvPr/>
        </p:nvGrpSpPr>
        <p:grpSpPr>
          <a:xfrm>
            <a:off x="0" y="0"/>
            <a:ext cx="2838450" cy="1262062"/>
            <a:chOff x="472" y="306"/>
            <a:chExt cx="3821" cy="1986"/>
          </a:xfrm>
        </p:grpSpPr>
        <p:pic>
          <p:nvPicPr>
            <p:cNvPr id="10" name="图片 9" descr="编组 2"/>
            <p:cNvPicPr>
              <a:picLocks noChangeAspect="1"/>
            </p:cNvPicPr>
            <p:nvPr/>
          </p:nvPicPr>
          <p:blipFill>
            <a:blip r:embed="rId6"/>
            <a:stretch>
              <a:fillRect/>
            </a:stretch>
          </p:blipFill>
          <p:spPr>
            <a:xfrm>
              <a:off x="472" y="306"/>
              <a:ext cx="3821" cy="1986"/>
            </a:xfrm>
            <a:prstGeom prst="rect">
              <a:avLst/>
            </a:prstGeom>
            <a:noFill/>
            <a:ln w="9525">
              <a:noFill/>
            </a:ln>
          </p:spPr>
        </p:pic>
        <p:pic>
          <p:nvPicPr>
            <p:cNvPr id="11" name="图片 10" descr="lALPBFuNcg4cT0HNAjvNAzA_816_571"/>
            <p:cNvPicPr>
              <a:picLocks noChangeAspect="1"/>
            </p:cNvPicPr>
            <p:nvPr/>
          </p:nvPicPr>
          <p:blipFill>
            <a:blip r:embed="rId7"/>
            <a:stretch>
              <a:fillRect/>
            </a:stretch>
          </p:blipFill>
          <p:spPr>
            <a:xfrm>
              <a:off x="745" y="770"/>
              <a:ext cx="745" cy="521"/>
            </a:xfrm>
            <a:prstGeom prst="rect">
              <a:avLst/>
            </a:prstGeom>
            <a:noFill/>
            <a:ln w="9525">
              <a:noFill/>
            </a:ln>
          </p:spPr>
        </p:pic>
      </p:grpSp>
      <p:sp>
        <p:nvSpPr>
          <p:cNvPr id="12" name="文本框 2"/>
          <p:cNvSpPr txBox="1"/>
          <p:nvPr/>
        </p:nvSpPr>
        <p:spPr>
          <a:xfrm>
            <a:off x="630555" y="285433"/>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787517" y="1996073"/>
            <a:ext cx="5642344" cy="1793696"/>
          </a:xfrm>
        </p:spPr>
        <p:txBody>
          <a:bodyPr/>
          <a:lstStyle/>
          <a:p>
            <a:pPr marL="0" indent="0">
              <a:buNone/>
            </a:pPr>
            <a:r>
              <a:rPr lang="zh-CN" sz="2800" b="1" dirty="0">
                <a:solidFill>
                  <a:schemeClr val="accent1"/>
                </a:solidFill>
                <a:latin typeface="Times New Roman" panose="02020603050405020304" pitchFamily="18" charset="0"/>
                <a:cs typeface="Times New Roman" panose="02020603050405020304" pitchFamily="18" charset="0"/>
                <a:sym typeface="+mn-ea"/>
              </a:rPr>
              <a:t>sculptor 雕刻家；雕塑家</a:t>
            </a:r>
            <a:endParaRPr lang="zh-CN" altLang="en-US" sz="2800" b="1" dirty="0">
              <a:solidFill>
                <a:schemeClr val="accent1"/>
              </a:solidFill>
              <a:latin typeface="Times New Roman" panose="02020603050405020304" pitchFamily="18" charset="0"/>
              <a:cs typeface="Times New Roman" panose="02020603050405020304" pitchFamily="18" charset="0"/>
            </a:endParaRPr>
          </a:p>
        </p:txBody>
      </p:sp>
      <p:sp>
        <p:nvSpPr>
          <p:cNvPr id="8" name="内容占位符 7"/>
          <p:cNvSpPr>
            <a:spLocks noGrp="1"/>
          </p:cNvSpPr>
          <p:nvPr>
            <p:ph sz="quarter" idx="13"/>
          </p:nvPr>
        </p:nvSpPr>
        <p:spPr>
          <a:xfrm>
            <a:off x="942754" y="1996073"/>
            <a:ext cx="5642344" cy="1793696"/>
          </a:xfrm>
        </p:spPr>
        <p:txBody>
          <a:bodyPr/>
          <a:lstStyle/>
          <a:p>
            <a:pPr marL="0" indent="0">
              <a:buNone/>
            </a:pPr>
            <a:r>
              <a:rPr lang="zh-CN" sz="2800" b="1" dirty="0">
                <a:solidFill>
                  <a:schemeClr val="accent1"/>
                </a:solidFill>
                <a:latin typeface="Times New Roman" panose="02020603050405020304" pitchFamily="18" charset="0"/>
                <a:cs typeface="Times New Roman" panose="02020603050405020304" pitchFamily="18" charset="0"/>
                <a:sym typeface="+mn-ea"/>
              </a:rPr>
              <a:t>sculpture 雕像；雕刻术</a:t>
            </a:r>
            <a:endParaRPr lang="zh-CN" altLang="en-US" sz="2800" b="1" dirty="0">
              <a:solidFill>
                <a:schemeClr val="accent1"/>
              </a:solidFill>
              <a:latin typeface="Times New Roman" panose="02020603050405020304" pitchFamily="18" charset="0"/>
              <a:cs typeface="Times New Roman" panose="02020603050405020304" pitchFamily="18" charset="0"/>
            </a:endParaRPr>
          </a:p>
        </p:txBody>
      </p:sp>
      <p:sp>
        <p:nvSpPr>
          <p:cNvPr id="9" name="内容占位符 8"/>
          <p:cNvSpPr>
            <a:spLocks noGrp="1"/>
          </p:cNvSpPr>
          <p:nvPr>
            <p:ph sz="quarter" idx="14"/>
          </p:nvPr>
        </p:nvSpPr>
        <p:spPr>
          <a:xfrm>
            <a:off x="1145173" y="4340844"/>
            <a:ext cx="5642344" cy="1793696"/>
          </a:xfrm>
        </p:spPr>
        <p:txBody>
          <a:bodyPr/>
          <a:lstStyle/>
          <a:p>
            <a:pPr marL="0" indent="0">
              <a:buNone/>
            </a:pPr>
            <a:r>
              <a:rPr lang="zh-CN" sz="2800" b="1" dirty="0">
                <a:solidFill>
                  <a:schemeClr val="accent1"/>
                </a:solidFill>
                <a:latin typeface="Times New Roman" panose="02020603050405020304" pitchFamily="18" charset="0"/>
                <a:cs typeface="Times New Roman" panose="02020603050405020304" pitchFamily="18" charset="0"/>
                <a:sym typeface="+mn-ea"/>
              </a:rPr>
              <a:t>expansion 扩张</a:t>
            </a:r>
            <a:r>
              <a:rPr lang="zh-CN" altLang="en-US" sz="2800" b="1" dirty="0">
                <a:solidFill>
                  <a:schemeClr val="accent1"/>
                </a:solidFill>
                <a:latin typeface="Times New Roman" panose="02020603050405020304" pitchFamily="18" charset="0"/>
                <a:cs typeface="Times New Roman" panose="02020603050405020304" pitchFamily="18" charset="0"/>
                <a:sym typeface="+mn-ea"/>
              </a:rPr>
              <a:t>；</a:t>
            </a:r>
            <a:r>
              <a:rPr lang="zh-CN" sz="2800" b="1" dirty="0">
                <a:solidFill>
                  <a:schemeClr val="accent1"/>
                </a:solidFill>
                <a:latin typeface="Times New Roman" panose="02020603050405020304" pitchFamily="18" charset="0"/>
                <a:cs typeface="Times New Roman" panose="02020603050405020304" pitchFamily="18" charset="0"/>
                <a:sym typeface="+mn-ea"/>
              </a:rPr>
              <a:t>扩大</a:t>
            </a:r>
            <a:endParaRPr lang="zh-CN" altLang="en-US" sz="2800" b="1" dirty="0">
              <a:solidFill>
                <a:schemeClr val="accent1"/>
              </a:solidFill>
              <a:latin typeface="Times New Roman" panose="02020603050405020304" pitchFamily="18" charset="0"/>
              <a:cs typeface="Times New Roman" panose="02020603050405020304" pitchFamily="18" charset="0"/>
            </a:endParaRPr>
          </a:p>
        </p:txBody>
      </p:sp>
      <p:sp>
        <p:nvSpPr>
          <p:cNvPr id="10" name="内容占位符 9"/>
          <p:cNvSpPr>
            <a:spLocks noGrp="1"/>
          </p:cNvSpPr>
          <p:nvPr>
            <p:ph sz="quarter" idx="15"/>
          </p:nvPr>
        </p:nvSpPr>
        <p:spPr>
          <a:xfrm>
            <a:off x="6787517" y="4340844"/>
            <a:ext cx="5642344" cy="1793696"/>
          </a:xfrm>
        </p:spPr>
        <p:txBody>
          <a:bodyPr/>
          <a:lstStyle/>
          <a:p>
            <a:pPr marL="0" indent="0">
              <a:buNone/>
            </a:pPr>
            <a:r>
              <a:rPr lang="zh-CN" sz="2800" b="1" dirty="0">
                <a:solidFill>
                  <a:schemeClr val="accent1"/>
                </a:solidFill>
                <a:latin typeface="Times New Roman" panose="02020603050405020304" pitchFamily="18" charset="0"/>
                <a:cs typeface="Times New Roman" panose="02020603050405020304" pitchFamily="18" charset="0"/>
                <a:sym typeface="+mn-ea"/>
              </a:rPr>
              <a:t>expand 扩大</a:t>
            </a:r>
            <a:endParaRPr lang="zh-CN" altLang="en-US" sz="2800" b="1" dirty="0">
              <a:solidFill>
                <a:schemeClr val="accent1"/>
              </a:solidFill>
              <a:latin typeface="Times New Roman" panose="02020603050405020304" pitchFamily="18" charset="0"/>
              <a:cs typeface="Times New Roman" panose="02020603050405020304" pitchFamily="18" charset="0"/>
            </a:endParaRPr>
          </a:p>
        </p:txBody>
      </p:sp>
      <p:pic>
        <p:nvPicPr>
          <p:cNvPr id="1027" name="图片 2" descr="图层 0"/>
          <p:cNvPicPr>
            <a:picLocks noChangeAspect="1"/>
          </p:cNvPicPr>
          <p:nvPr userDrawn="1"/>
        </p:nvPicPr>
        <p:blipFill>
          <a:blip r:embed="rId1"/>
          <a:stretch>
            <a:fillRect/>
          </a:stretch>
        </p:blipFill>
        <p:spPr>
          <a:xfrm>
            <a:off x="8237538" y="5600700"/>
            <a:ext cx="3630612" cy="882650"/>
          </a:xfrm>
          <a:prstGeom prst="rect">
            <a:avLst/>
          </a:prstGeom>
          <a:noFill/>
          <a:ln w="9525">
            <a:noFill/>
          </a:ln>
        </p:spPr>
      </p:pic>
      <p:pic>
        <p:nvPicPr>
          <p:cNvPr id="11" name="图形 1"/>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609600" y="609600"/>
            <a:ext cx="228600" cy="443865"/>
          </a:xfrm>
          <a:prstGeom prst="rect">
            <a:avLst/>
          </a:prstGeom>
        </p:spPr>
      </p:pic>
      <p:pic>
        <p:nvPicPr>
          <p:cNvPr id="12" name="图形 2"/>
          <p:cNvPicPr>
            <a:picLocks noChangeAspect="1"/>
          </p:cNvPicPr>
          <p:nvPr>
            <p:custDataLst>
              <p:tags r:id="rId5"/>
            </p:custDataLst>
          </p:nvPr>
        </p:nvPicPr>
        <p:blipFill>
          <a:blip r:embed="rId3">
            <a:extLst>
              <a:ext uri="{96DAC541-7B7A-43D3-8B79-37D633B846F1}">
                <asvg:svgBlip xmlns:asvg="http://schemas.microsoft.com/office/drawing/2016/SVG/main" r:embed="rId4"/>
              </a:ext>
            </a:extLst>
          </a:blip>
          <a:stretch>
            <a:fillRect/>
          </a:stretch>
        </p:blipFill>
        <p:spPr>
          <a:xfrm>
            <a:off x="912495" y="609600"/>
            <a:ext cx="228600" cy="443865"/>
          </a:xfrm>
          <a:prstGeom prst="rect">
            <a:avLst/>
          </a:prstGeom>
        </p:spPr>
      </p:pic>
      <p:grpSp>
        <p:nvGrpSpPr>
          <p:cNvPr id="13" name="组合 12"/>
          <p:cNvGrpSpPr/>
          <p:nvPr/>
        </p:nvGrpSpPr>
        <p:grpSpPr>
          <a:xfrm>
            <a:off x="0" y="0"/>
            <a:ext cx="2838450" cy="1262062"/>
            <a:chOff x="472" y="306"/>
            <a:chExt cx="3821" cy="1986"/>
          </a:xfrm>
        </p:grpSpPr>
        <p:pic>
          <p:nvPicPr>
            <p:cNvPr id="14" name="图片 13" descr="编组 2"/>
            <p:cNvPicPr>
              <a:picLocks noChangeAspect="1"/>
            </p:cNvPicPr>
            <p:nvPr/>
          </p:nvPicPr>
          <p:blipFill>
            <a:blip r:embed="rId6"/>
            <a:stretch>
              <a:fillRect/>
            </a:stretch>
          </p:blipFill>
          <p:spPr>
            <a:xfrm>
              <a:off x="472" y="306"/>
              <a:ext cx="3821" cy="1986"/>
            </a:xfrm>
            <a:prstGeom prst="rect">
              <a:avLst/>
            </a:prstGeom>
            <a:noFill/>
            <a:ln w="9525">
              <a:noFill/>
            </a:ln>
          </p:spPr>
        </p:pic>
        <p:pic>
          <p:nvPicPr>
            <p:cNvPr id="15" name="图片 14" descr="lALPBFuNcg4cT0HNAjvNAzA_816_571"/>
            <p:cNvPicPr>
              <a:picLocks noChangeAspect="1"/>
            </p:cNvPicPr>
            <p:nvPr/>
          </p:nvPicPr>
          <p:blipFill>
            <a:blip r:embed="rId7"/>
            <a:stretch>
              <a:fillRect/>
            </a:stretch>
          </p:blipFill>
          <p:spPr>
            <a:xfrm>
              <a:off x="745" y="770"/>
              <a:ext cx="745" cy="521"/>
            </a:xfrm>
            <a:prstGeom prst="rect">
              <a:avLst/>
            </a:prstGeom>
            <a:noFill/>
            <a:ln w="9525">
              <a:noFill/>
            </a:ln>
          </p:spPr>
        </p:pic>
      </p:grpSp>
      <p:sp>
        <p:nvSpPr>
          <p:cNvPr id="16" name="文本框 2"/>
          <p:cNvSpPr txBox="1"/>
          <p:nvPr/>
        </p:nvSpPr>
        <p:spPr>
          <a:xfrm>
            <a:off x="630555" y="285433"/>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custDataLst>
              <p:tags r:id="rId1"/>
            </p:custDataLst>
          </p:nvPr>
        </p:nvSpPr>
        <p:spPr>
          <a:xfrm>
            <a:off x="4722779" y="2983865"/>
            <a:ext cx="6039836" cy="798023"/>
          </a:xfrm>
        </p:spPr>
        <p:txBody>
          <a:bodyPr/>
          <a:lstStyle/>
          <a:p>
            <a:pPr marL="0" indent="0" algn="l">
              <a:lnSpc>
                <a:spcPct val="120000"/>
              </a:lnSpc>
              <a:spcBef>
                <a:spcPts val="0"/>
              </a:spcBef>
              <a:spcAft>
                <a:spcPts val="0"/>
              </a:spcAft>
              <a:buSzPct val="100000"/>
              <a:buNone/>
            </a:pPr>
            <a:r>
              <a:rPr lang="en-GB" altLang="zh-CN" sz="3600" dirty="0">
                <a:solidFill>
                  <a:schemeClr val="accent1"/>
                </a:solidFill>
                <a:ea typeface="微软雅黑" panose="020B0503020204020204" charset="-122"/>
                <a:sym typeface="+mn-lt"/>
              </a:rPr>
              <a:t>Practice</a:t>
            </a:r>
            <a:endParaRPr lang="en-GB" altLang="zh-CN" sz="3600" dirty="0">
              <a:solidFill>
                <a:schemeClr val="accent1"/>
              </a:solidFill>
              <a:ea typeface="微软雅黑" panose="020B0503020204020204" charset="-122"/>
              <a:sym typeface="+mn-lt"/>
            </a:endParaRPr>
          </a:p>
        </p:txBody>
      </p:sp>
      <p:sp>
        <p:nvSpPr>
          <p:cNvPr id="2" name="圆角矩形 13"/>
          <p:cNvSpPr/>
          <p:nvPr>
            <p:custDataLst>
              <p:tags r:id="rId2"/>
            </p:custDataLst>
          </p:nvPr>
        </p:nvSpPr>
        <p:spPr>
          <a:xfrm>
            <a:off x="2848621" y="262713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lt1"/>
              </a:solidFill>
            </a:endParaRPr>
          </a:p>
        </p:txBody>
      </p:sp>
      <p:sp>
        <p:nvSpPr>
          <p:cNvPr id="3" name="文本框 2"/>
          <p:cNvSpPr txBox="1">
            <a:spLocks noChangeArrowheads="1"/>
          </p:cNvSpPr>
          <p:nvPr>
            <p:custDataLst>
              <p:tags r:id="rId3"/>
            </p:custDataLst>
          </p:nvPr>
        </p:nvSpPr>
        <p:spPr bwMode="auto">
          <a:xfrm>
            <a:off x="2848619" y="2767300"/>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fontScale="65000" lnSpcReduction="200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algn="ctr" eaLnBrk="1" hangingPunct="1">
              <a:buNone/>
            </a:pPr>
            <a:r>
              <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rPr>
              <a:t>Part4</a:t>
            </a:r>
            <a:endPar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endParaRPr>
          </a:p>
        </p:txBody>
      </p:sp>
      <p:sp>
        <p:nvSpPr>
          <p:cNvPr id="6" name="圆角矩形 13"/>
          <p:cNvSpPr/>
          <p:nvPr>
            <p:custDataLst>
              <p:tags r:id="rId4"/>
            </p:custDataLst>
          </p:nvPr>
        </p:nvSpPr>
        <p:spPr>
          <a:xfrm>
            <a:off x="2848621" y="262713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lt1"/>
              </a:solidFill>
            </a:endParaRPr>
          </a:p>
        </p:txBody>
      </p:sp>
      <p:sp>
        <p:nvSpPr>
          <p:cNvPr id="7" name="文本框 2"/>
          <p:cNvSpPr txBox="1">
            <a:spLocks noChangeArrowheads="1"/>
          </p:cNvSpPr>
          <p:nvPr>
            <p:custDataLst>
              <p:tags r:id="rId5"/>
            </p:custDataLst>
          </p:nvPr>
        </p:nvSpPr>
        <p:spPr bwMode="auto">
          <a:xfrm>
            <a:off x="2840999" y="2535525"/>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rPr>
              <a:t>04</a:t>
            </a:r>
            <a:endPar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endParaRPr>
          </a:p>
        </p:txBody>
      </p:sp>
      <p:sp>
        <p:nvSpPr>
          <p:cNvPr id="8" name="文本框 11"/>
          <p:cNvSpPr txBox="1">
            <a:spLocks noChangeArrowheads="1"/>
          </p:cNvSpPr>
          <p:nvPr>
            <p:custDataLst>
              <p:tags r:id="rId6"/>
            </p:custDataLst>
          </p:nvPr>
        </p:nvSpPr>
        <p:spPr bwMode="auto">
          <a:xfrm>
            <a:off x="2848621" y="3709278"/>
            <a:ext cx="1731515" cy="481378"/>
          </a:xfrm>
          <a:prstGeom prst="rect">
            <a:avLst/>
          </a:prstGeom>
          <a:noFill/>
          <a:ln>
            <a:noFill/>
          </a:ln>
        </p:spPr>
        <p:txBody>
          <a:bodyPr wrap="square" lIns="90000" tIns="0" rIns="90000" bIns="468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rPr>
              <a:t>章节 PART</a:t>
            </a:r>
            <a:endPar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endParaRPr>
          </a:p>
        </p:txBody>
      </p:sp>
      <p:pic>
        <p:nvPicPr>
          <p:cNvPr id="1027" name="图片 2" descr="图层 0"/>
          <p:cNvPicPr>
            <a:picLocks noChangeAspect="1"/>
          </p:cNvPicPr>
          <p:nvPr userDrawn="1"/>
        </p:nvPicPr>
        <p:blipFill>
          <a:blip r:embed="rId7"/>
          <a:stretch>
            <a:fillRect/>
          </a:stretch>
        </p:blipFill>
        <p:spPr>
          <a:xfrm>
            <a:off x="8237538" y="5600700"/>
            <a:ext cx="3630612" cy="882650"/>
          </a:xfrm>
          <a:prstGeom prst="rect">
            <a:avLst/>
          </a:prstGeom>
          <a:noFill/>
          <a:ln w="9525">
            <a:noFill/>
          </a:ln>
        </p:spPr>
      </p:pic>
    </p:spTree>
    <p:custDataLst>
      <p:tags r:id="rId8"/>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57217" y="820420"/>
            <a:ext cx="10236835" cy="1568450"/>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t">
            <a:spAutoFit/>
          </a:bodyPr>
          <a:lstStyle/>
          <a:p>
            <a:pPr indent="457200" fontAlgn="auto"/>
            <a:r>
              <a:rPr lang="zh-CN" altLang="en-US" sz="2400" dirty="0">
                <a:latin typeface="Times New Roman" panose="02020603050405020304" pitchFamily="18" charset="0"/>
                <a:cs typeface="Times New Roman" panose="02020603050405020304" pitchFamily="18" charset="0"/>
              </a:rPr>
              <a:t>Work in groups.Look up each group of words in the dictionary and discuss their differences.Then create a blank-filling activity based on your understanding of these words.Exchange your activity with another group and see how well you can do.</a:t>
            </a:r>
            <a:endParaRPr lang="zh-CN" altLang="en-US"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257217" y="2353733"/>
            <a:ext cx="10236835" cy="1198880"/>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t">
            <a:spAutoFit/>
          </a:bodyPr>
          <a:lstStyle/>
          <a:p>
            <a:pPr>
              <a:lnSpc>
                <a:spcPct val="150000"/>
              </a:lnSpc>
            </a:pPr>
            <a:r>
              <a:rPr lang="zh-CN" altLang="en-US" sz="2400" dirty="0">
                <a:latin typeface="Times New Roman" panose="02020603050405020304" pitchFamily="18" charset="0"/>
                <a:cs typeface="Times New Roman" panose="02020603050405020304" pitchFamily="18" charset="0"/>
              </a:rPr>
              <a:t>accurately/precisely/exactly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rank/grade/degree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sym typeface="+mn-ea"/>
              </a:rPr>
              <a:t>subsequent/later/latter</a:t>
            </a:r>
            <a:endParaRPr lang="zh-CN" altLang="en-US" sz="2400" dirty="0">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realistic/practical/actual</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 reputation/fame/popularity </a:t>
            </a:r>
            <a:endParaRPr lang="zh-CN" altLang="en-US" sz="24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1226185" y="3434080"/>
            <a:ext cx="10508615" cy="2934458"/>
          </a:xfrm>
          <a:prstGeom prst="rect">
            <a:avLst/>
          </a:prstGeom>
          <a:noFill/>
        </p:spPr>
        <p:txBody>
          <a:bodyPr wrap="square" rtlCol="0" anchor="t">
            <a:spAutoFit/>
          </a:bodyPr>
          <a:lstStyle/>
          <a:p>
            <a:pPr>
              <a:lnSpc>
                <a:spcPct val="200000"/>
              </a:lnSpc>
            </a:pPr>
            <a:r>
              <a:rPr lang="zh-CN" altLang="en-US" sz="2400" dirty="0">
                <a:latin typeface="Times New Roman" panose="02020603050405020304" pitchFamily="18" charset="0"/>
                <a:cs typeface="Times New Roman" panose="02020603050405020304" pitchFamily="18" charset="0"/>
              </a:rPr>
              <a:t>EXAMPLE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realistic/practical/actual</a:t>
            </a:r>
            <a:endParaRPr lang="zh-CN" altLang="en-US" sz="2400" dirty="0">
              <a:latin typeface="Times New Roman" panose="02020603050405020304" pitchFamily="18" charset="0"/>
              <a:cs typeface="Times New Roman" panose="02020603050405020304" pitchFamily="18" charset="0"/>
            </a:endParaRPr>
          </a:p>
          <a:p>
            <a:pPr marL="342900" indent="-342900">
              <a:lnSpc>
                <a:spcPct val="200000"/>
              </a:lnSpc>
              <a:buAutoNum type="arabicPeriod"/>
            </a:pPr>
            <a:r>
              <a:rPr lang="zh-CN" altLang="en-US" sz="2400" dirty="0">
                <a:latin typeface="Times New Roman" panose="02020603050405020304" pitchFamily="18" charset="0"/>
                <a:cs typeface="Times New Roman" panose="02020603050405020304" pitchFamily="18" charset="0"/>
              </a:rPr>
              <a:t>You need to have                           expectations of the returns from investments.</a:t>
            </a:r>
            <a:endParaRPr lang="zh-CN" altLang="en-US" sz="2400" dirty="0">
              <a:latin typeface="Times New Roman" panose="02020603050405020304" pitchFamily="18" charset="0"/>
              <a:cs typeface="Times New Roman" panose="02020603050405020304" pitchFamily="18" charset="0"/>
            </a:endParaRPr>
          </a:p>
          <a:p>
            <a:pPr marL="342900" indent="-342900">
              <a:lnSpc>
                <a:spcPct val="200000"/>
              </a:lnSpc>
              <a:buAutoNum type="arabicPeriod"/>
            </a:pPr>
            <a:r>
              <a:rPr lang="zh-CN" altLang="en-US" sz="2400" dirty="0">
                <a:latin typeface="Times New Roman" panose="02020603050405020304" pitchFamily="18" charset="0"/>
                <a:cs typeface="Times New Roman" panose="02020603050405020304" pitchFamily="18" charset="0"/>
              </a:rPr>
              <a:t>The bride appeared five years younger than her                     age.</a:t>
            </a:r>
            <a:endParaRPr lang="zh-CN" altLang="en-US" sz="2400" dirty="0">
              <a:latin typeface="Times New Roman" panose="02020603050405020304" pitchFamily="18" charset="0"/>
              <a:cs typeface="Times New Roman" panose="02020603050405020304" pitchFamily="18" charset="0"/>
            </a:endParaRPr>
          </a:p>
          <a:p>
            <a:pPr marL="342900" indent="-342900">
              <a:lnSpc>
                <a:spcPct val="200000"/>
              </a:lnSpc>
              <a:buAutoNum type="arabicPeriod"/>
            </a:pPr>
            <a:r>
              <a:rPr lang="zh-CN" altLang="en-US" sz="2400" dirty="0">
                <a:latin typeface="Times New Roman" panose="02020603050405020304" pitchFamily="18" charset="0"/>
                <a:cs typeface="Times New Roman" panose="02020603050405020304" pitchFamily="18" charset="0"/>
              </a:rPr>
              <a:t>Mr Liu has a lot of                          experience in restoring historic buildings.</a:t>
            </a:r>
            <a:endParaRPr lang="zh-CN" altLang="en-US" sz="24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4241483" y="4185920"/>
            <a:ext cx="1114489" cy="731520"/>
          </a:xfrm>
          <a:prstGeom prst="rect">
            <a:avLst/>
          </a:prstGeom>
          <a:noFill/>
        </p:spPr>
        <p:txBody>
          <a:bodyPr wrap="none" rtlCol="0" anchor="t">
            <a:normAutofit fontScale="92500" lnSpcReduction="10000"/>
          </a:bodyPr>
          <a:lstStyle>
            <a:defPPr>
              <a:defRPr lang="en-US"/>
            </a:defPPr>
            <a:lvl1pPr>
              <a:lnSpc>
                <a:spcPct val="200000"/>
              </a:lnSpc>
              <a:defRPr sz="2400">
                <a:latin typeface="Times New Roman" panose="02020603050405020304" pitchFamily="18" charset="0"/>
                <a:cs typeface="Times New Roman" panose="02020603050405020304" pitchFamily="18" charset="0"/>
              </a:defRPr>
            </a:lvl1pPr>
          </a:lstStyle>
          <a:p>
            <a:r>
              <a:rPr lang="en-US" altLang="zh-CN">
                <a:solidFill>
                  <a:srgbClr val="FF3300"/>
                </a:solidFill>
              </a:rPr>
              <a:t>realistic</a:t>
            </a:r>
            <a:endParaRPr lang="zh-CN" altLang="en-US" dirty="0">
              <a:solidFill>
                <a:srgbClr val="FF3300"/>
              </a:solidFill>
            </a:endParaRPr>
          </a:p>
        </p:txBody>
      </p:sp>
      <p:sp>
        <p:nvSpPr>
          <p:cNvPr id="8" name="文本框 7"/>
          <p:cNvSpPr txBox="1"/>
          <p:nvPr/>
        </p:nvSpPr>
        <p:spPr>
          <a:xfrm>
            <a:off x="3784812" y="4209627"/>
            <a:ext cx="1384363" cy="731520"/>
          </a:xfrm>
          <a:prstGeom prst="rect">
            <a:avLst/>
          </a:prstGeom>
          <a:noFill/>
        </p:spPr>
        <p:txBody>
          <a:bodyPr wrap="none" rtlCol="0" anchor="t">
            <a:normAutofit fontScale="92500" lnSpcReduction="10000"/>
          </a:bodyPr>
          <a:lstStyle/>
          <a:p>
            <a:pPr>
              <a:lnSpc>
                <a:spcPct val="200000"/>
              </a:lnSpc>
            </a:pPr>
            <a:r>
              <a:rPr lang="en-US" altLang="zh-CN" sz="2400" dirty="0">
                <a:latin typeface="Times New Roman" panose="02020603050405020304" pitchFamily="18" charset="0"/>
                <a:cs typeface="Times New Roman" panose="02020603050405020304" pitchFamily="18" charset="0"/>
              </a:rPr>
              <a:t>_____________</a:t>
            </a:r>
            <a:endParaRPr lang="zh-CN" altLang="en-US"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7779545" y="4917440"/>
            <a:ext cx="877951" cy="731520"/>
          </a:xfrm>
          <a:prstGeom prst="rect">
            <a:avLst/>
          </a:prstGeom>
          <a:noFill/>
        </p:spPr>
        <p:txBody>
          <a:bodyPr wrap="none" rtlCol="0" anchor="t">
            <a:normAutofit fontScale="92500" lnSpcReduction="10000"/>
          </a:bodyPr>
          <a:lstStyle>
            <a:defPPr>
              <a:defRPr lang="en-US"/>
            </a:defPPr>
            <a:lvl1pPr>
              <a:lnSpc>
                <a:spcPct val="200000"/>
              </a:lnSpc>
              <a:defRPr sz="2400">
                <a:latin typeface="Times New Roman" panose="02020603050405020304" pitchFamily="18" charset="0"/>
                <a:cs typeface="Times New Roman" panose="02020603050405020304" pitchFamily="18" charset="0"/>
              </a:defRPr>
            </a:lvl1pPr>
          </a:lstStyle>
          <a:p>
            <a:r>
              <a:rPr lang="en-US" altLang="zh-CN">
                <a:solidFill>
                  <a:srgbClr val="FF3300"/>
                </a:solidFill>
              </a:rPr>
              <a:t>actual</a:t>
            </a:r>
            <a:endParaRPr lang="zh-CN" altLang="en-US" dirty="0">
              <a:solidFill>
                <a:srgbClr val="FF3300"/>
              </a:solidFill>
            </a:endParaRPr>
          </a:p>
        </p:txBody>
      </p:sp>
      <p:sp>
        <p:nvSpPr>
          <p:cNvPr id="10" name="文本框 9"/>
          <p:cNvSpPr txBox="1"/>
          <p:nvPr/>
        </p:nvSpPr>
        <p:spPr>
          <a:xfrm>
            <a:off x="7661276" y="4917440"/>
            <a:ext cx="1114488" cy="731520"/>
          </a:xfrm>
          <a:prstGeom prst="rect">
            <a:avLst/>
          </a:prstGeom>
          <a:noFill/>
        </p:spPr>
        <p:txBody>
          <a:bodyPr wrap="none" rtlCol="0" anchor="t">
            <a:normAutofit fontScale="92500" lnSpcReduction="10000"/>
          </a:bodyPr>
          <a:lstStyle/>
          <a:p>
            <a:pPr>
              <a:lnSpc>
                <a:spcPct val="200000"/>
              </a:lnSpc>
            </a:pPr>
            <a:r>
              <a:rPr lang="en-US" altLang="zh-CN" sz="2400">
                <a:latin typeface="Times New Roman" panose="02020603050405020304" pitchFamily="18" charset="0"/>
                <a:cs typeface="Times New Roman" panose="02020603050405020304" pitchFamily="18" charset="0"/>
              </a:rPr>
              <a:t>__________</a:t>
            </a:r>
            <a:endParaRPr lang="zh-CN" altLang="en-US" sz="24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4420394" y="5648960"/>
            <a:ext cx="1122426" cy="620078"/>
          </a:xfrm>
          <a:prstGeom prst="rect">
            <a:avLst/>
          </a:prstGeom>
          <a:noFill/>
        </p:spPr>
        <p:txBody>
          <a:bodyPr wrap="none" rtlCol="0" anchor="t">
            <a:normAutofit fontScale="77500" lnSpcReduction="20000"/>
          </a:bodyPr>
          <a:lstStyle>
            <a:defPPr>
              <a:defRPr lang="en-US"/>
            </a:defPPr>
            <a:lvl1pPr>
              <a:lnSpc>
                <a:spcPct val="200000"/>
              </a:lnSpc>
              <a:defRPr sz="2400">
                <a:latin typeface="Times New Roman" panose="02020603050405020304" pitchFamily="18" charset="0"/>
                <a:cs typeface="Times New Roman" panose="02020603050405020304" pitchFamily="18" charset="0"/>
              </a:defRPr>
            </a:lvl1pPr>
          </a:lstStyle>
          <a:p>
            <a:r>
              <a:rPr lang="en-US" altLang="zh-CN">
                <a:solidFill>
                  <a:srgbClr val="FF3300"/>
                </a:solidFill>
              </a:rPr>
              <a:t>practical</a:t>
            </a:r>
            <a:endParaRPr lang="zh-CN" altLang="en-US" dirty="0">
              <a:solidFill>
                <a:srgbClr val="FF3300"/>
              </a:solidFill>
            </a:endParaRPr>
          </a:p>
        </p:txBody>
      </p:sp>
      <p:sp>
        <p:nvSpPr>
          <p:cNvPr id="12" name="文本框 11"/>
          <p:cNvSpPr txBox="1"/>
          <p:nvPr/>
        </p:nvSpPr>
        <p:spPr>
          <a:xfrm>
            <a:off x="3872685" y="5716694"/>
            <a:ext cx="1333564" cy="620078"/>
          </a:xfrm>
          <a:prstGeom prst="rect">
            <a:avLst/>
          </a:prstGeom>
          <a:noFill/>
        </p:spPr>
        <p:txBody>
          <a:bodyPr wrap="none" rtlCol="0" anchor="t">
            <a:normAutofit fontScale="77500" lnSpcReduction="20000"/>
          </a:bodyPr>
          <a:lstStyle/>
          <a:p>
            <a:pPr>
              <a:lnSpc>
                <a:spcPct val="200000"/>
              </a:lnSpc>
            </a:pPr>
            <a:r>
              <a:rPr lang="en-US" altLang="zh-CN" sz="2400" dirty="0">
                <a:latin typeface="Times New Roman" panose="02020603050405020304" pitchFamily="18" charset="0"/>
                <a:cs typeface="Times New Roman" panose="02020603050405020304" pitchFamily="18" charset="0"/>
              </a:rPr>
              <a:t>____________</a:t>
            </a:r>
            <a:endParaRPr lang="zh-CN" altLang="en-US" sz="2400" dirty="0">
              <a:latin typeface="Times New Roman" panose="02020603050405020304" pitchFamily="18" charset="0"/>
              <a:cs typeface="Times New Roman" panose="02020603050405020304" pitchFamily="18" charset="0"/>
            </a:endParaRPr>
          </a:p>
        </p:txBody>
      </p:sp>
      <p:grpSp>
        <p:nvGrpSpPr>
          <p:cNvPr id="13" name="组合 12"/>
          <p:cNvGrpSpPr/>
          <p:nvPr/>
        </p:nvGrpSpPr>
        <p:grpSpPr>
          <a:xfrm>
            <a:off x="-29826" y="27704"/>
            <a:ext cx="3054985" cy="1261745"/>
            <a:chOff x="609" y="141"/>
            <a:chExt cx="4811" cy="1987"/>
          </a:xfrm>
        </p:grpSpPr>
        <p:grpSp>
          <p:nvGrpSpPr>
            <p:cNvPr id="14" name="组合 13"/>
            <p:cNvGrpSpPr/>
            <p:nvPr/>
          </p:nvGrpSpPr>
          <p:grpSpPr>
            <a:xfrm>
              <a:off x="609" y="141"/>
              <a:ext cx="4470" cy="1987"/>
              <a:chOff x="472" y="306"/>
              <a:chExt cx="3821" cy="1986"/>
            </a:xfrm>
          </p:grpSpPr>
          <p:pic>
            <p:nvPicPr>
              <p:cNvPr id="16" name="图片 15" descr="编组 2"/>
              <p:cNvPicPr>
                <a:picLocks noChangeAspect="1"/>
              </p:cNvPicPr>
              <p:nvPr/>
            </p:nvPicPr>
            <p:blipFill>
              <a:blip r:embed="rId1"/>
              <a:stretch>
                <a:fillRect/>
              </a:stretch>
            </p:blipFill>
            <p:spPr>
              <a:xfrm>
                <a:off x="472" y="306"/>
                <a:ext cx="3821" cy="1986"/>
              </a:xfrm>
              <a:prstGeom prst="rect">
                <a:avLst/>
              </a:prstGeom>
              <a:noFill/>
              <a:ln w="9525">
                <a:noFill/>
              </a:ln>
            </p:spPr>
          </p:pic>
          <p:pic>
            <p:nvPicPr>
              <p:cNvPr id="17" name="图片 16" descr="lALPBFuNcg4cT0HNAjvNAzA_816_571"/>
              <p:cNvPicPr>
                <a:picLocks noChangeAspect="1"/>
              </p:cNvPicPr>
              <p:nvPr/>
            </p:nvPicPr>
            <p:blipFill>
              <a:blip r:embed="rId2"/>
              <a:stretch>
                <a:fillRect/>
              </a:stretch>
            </p:blipFill>
            <p:spPr>
              <a:xfrm>
                <a:off x="745" y="770"/>
                <a:ext cx="745" cy="521"/>
              </a:xfrm>
              <a:prstGeom prst="rect">
                <a:avLst/>
              </a:prstGeom>
              <a:noFill/>
              <a:ln w="9525">
                <a:noFill/>
              </a:ln>
            </p:spPr>
          </p:pic>
        </p:grpSp>
        <p:sp>
          <p:nvSpPr>
            <p:cNvPr id="15" name="文本框 2"/>
            <p:cNvSpPr txBox="1"/>
            <p:nvPr/>
          </p:nvSpPr>
          <p:spPr>
            <a:xfrm>
              <a:off x="2208" y="385"/>
              <a:ext cx="3212" cy="1308"/>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Exercise</a:t>
              </a:r>
              <a:endParaRPr lang="zh-CN" altLang="en-US" sz="2400" b="1" dirty="0">
                <a:solidFill>
                  <a:schemeClr val="bg1"/>
                </a:solidFill>
                <a:latin typeface="微软雅黑" panose="020B0503020204020204" charset="-122"/>
                <a:ea typeface="微软雅黑" panose="020B0503020204020204" charset="-122"/>
              </a:endParaRPr>
            </a:p>
            <a:p>
              <a:pPr eaLnBrk="1" hangingPunct="1"/>
              <a:endParaRPr lang="zh-CN" altLang="en-US" sz="2400" b="1" dirty="0">
                <a:solidFill>
                  <a:schemeClr val="bg1"/>
                </a:solidFill>
                <a:latin typeface="微软雅黑" panose="020B0503020204020204" charset="-122"/>
                <a:ea typeface="微软雅黑" panose="020B0503020204020204" charset="-122"/>
              </a:endParaRPr>
            </a:p>
          </p:txBody>
        </p:sp>
      </p:grpSp>
    </p:spTree>
    <p:custDataLst>
      <p:tags r:id="rId3"/>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7"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7224" y="687649"/>
            <a:ext cx="12586447" cy="5831853"/>
          </a:xfrm>
          <a:prstGeom prst="rect">
            <a:avLst/>
          </a:prstGeom>
        </p:spPr>
        <p:txBody>
          <a:bodyPr wrap="square">
            <a:spAutoFit/>
          </a:bodyPr>
          <a:lstStyle/>
          <a:p>
            <a:pPr algn="ctr">
              <a:lnSpc>
                <a:spcPct val="150000"/>
              </a:lnSpc>
            </a:pPr>
            <a:r>
              <a:rPr lang="en-US" altLang="zh-CN" sz="2800" b="1" dirty="0">
                <a:latin typeface="Times New Roman" panose="02020603050405020304" pitchFamily="18" charset="0"/>
                <a:cs typeface="Times New Roman" panose="02020603050405020304" pitchFamily="18" charset="0"/>
              </a:rPr>
              <a:t>The first group: realistic / practical/ actual</a:t>
            </a:r>
            <a:endParaRPr lang="en-US" altLang="zh-CN" sz="2800" b="1" dirty="0">
              <a:latin typeface="Times New Roman" panose="02020603050405020304" pitchFamily="18" charset="0"/>
              <a:cs typeface="Times New Roman" panose="02020603050405020304" pitchFamily="18" charset="0"/>
            </a:endParaRPr>
          </a:p>
          <a:p>
            <a:pPr lvl="1">
              <a:lnSpc>
                <a:spcPct val="150000"/>
              </a:lnSpc>
            </a:pPr>
            <a:r>
              <a:rPr lang="en-US" altLang="zh-CN" sz="2800" dirty="0">
                <a:latin typeface="Times New Roman" panose="02020603050405020304" pitchFamily="18" charset="0"/>
                <a:cs typeface="Times New Roman" panose="02020603050405020304" pitchFamily="18" charset="0"/>
              </a:rPr>
              <a:t>You need to have </a:t>
            </a: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expectations of the returns from investments.</a:t>
            </a:r>
            <a:endParaRPr lang="en-US" altLang="zh-CN" sz="2800" dirty="0">
              <a:latin typeface="Times New Roman" panose="02020603050405020304" pitchFamily="18" charset="0"/>
              <a:cs typeface="Times New Roman" panose="02020603050405020304" pitchFamily="18" charset="0"/>
            </a:endParaRPr>
          </a:p>
          <a:p>
            <a:pPr lvl="1">
              <a:lnSpc>
                <a:spcPct val="150000"/>
              </a:lnSpc>
            </a:pPr>
            <a:r>
              <a:rPr lang="en-US" altLang="zh-CN" sz="2800" dirty="0">
                <a:latin typeface="Times New Roman" panose="02020603050405020304" pitchFamily="18" charset="0"/>
                <a:cs typeface="Times New Roman" panose="02020603050405020304" pitchFamily="18" charset="0"/>
              </a:rPr>
              <a:t>The bride appeared five years younger than her </a:t>
            </a: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age.</a:t>
            </a:r>
            <a:endParaRPr lang="en-US" altLang="zh-CN" sz="2800" dirty="0">
              <a:latin typeface="Times New Roman" panose="02020603050405020304" pitchFamily="18" charset="0"/>
              <a:cs typeface="Times New Roman" panose="02020603050405020304" pitchFamily="18" charset="0"/>
            </a:endParaRPr>
          </a:p>
          <a:p>
            <a:pPr lvl="1">
              <a:lnSpc>
                <a:spcPct val="150000"/>
              </a:lnSpc>
            </a:pPr>
            <a:r>
              <a:rPr lang="en-US" altLang="zh-CN" sz="2800" dirty="0">
                <a:latin typeface="Times New Roman" panose="02020603050405020304" pitchFamily="18" charset="0"/>
                <a:cs typeface="Times New Roman" panose="02020603050405020304" pitchFamily="18" charset="0"/>
              </a:rPr>
              <a:t>Mr. Liu has a lot of                      experience in restoring historic buildings.</a:t>
            </a:r>
            <a:endParaRPr lang="en-US" altLang="zh-CN" sz="2800" dirty="0">
              <a:latin typeface="Times New Roman" panose="02020603050405020304" pitchFamily="18" charset="0"/>
              <a:cs typeface="Times New Roman" panose="02020603050405020304" pitchFamily="18" charset="0"/>
            </a:endParaRPr>
          </a:p>
          <a:p>
            <a:pPr>
              <a:lnSpc>
                <a:spcPct val="150000"/>
              </a:lnSpc>
            </a:pPr>
            <a:r>
              <a:rPr lang="en-US" altLang="zh-CN" sz="2800" b="1" dirty="0">
                <a:latin typeface="Times New Roman" panose="02020603050405020304" pitchFamily="18" charset="0"/>
                <a:cs typeface="Times New Roman" panose="02020603050405020304" pitchFamily="18" charset="0"/>
              </a:rPr>
              <a:t>    The difference between them is that:</a:t>
            </a:r>
            <a:endParaRPr lang="en-US" altLang="zh-CN" sz="2800" b="1" dirty="0">
              <a:latin typeface="Times New Roman" panose="02020603050405020304" pitchFamily="18" charset="0"/>
              <a:cs typeface="Times New Roman" panose="02020603050405020304" pitchFamily="18" charset="0"/>
            </a:endParaRPr>
          </a:p>
          <a:p>
            <a:pPr lvl="1">
              <a:lnSpc>
                <a:spcPct val="150000"/>
              </a:lnSpc>
            </a:pP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is expressed or represented as being accurate; </a:t>
            </a:r>
            <a:endParaRPr lang="en-US" altLang="zh-CN" sz="2800" dirty="0">
              <a:latin typeface="Times New Roman" panose="02020603050405020304" pitchFamily="18" charset="0"/>
              <a:cs typeface="Times New Roman" panose="02020603050405020304" pitchFamily="18" charset="0"/>
            </a:endParaRPr>
          </a:p>
          <a:p>
            <a:pPr lvl="1">
              <a:lnSpc>
                <a:spcPct val="150000"/>
              </a:lnSpc>
            </a:pP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 is existing in act or reality, not just potentially; really acted or acting; occurring in fact;</a:t>
            </a:r>
            <a:endParaRPr lang="en-US" altLang="zh-CN" sz="2800" u="sng" dirty="0">
              <a:solidFill>
                <a:srgbClr val="C00000"/>
              </a:solidFill>
              <a:latin typeface="Times New Roman" panose="02020603050405020304" pitchFamily="18" charset="0"/>
              <a:cs typeface="Times New Roman" panose="02020603050405020304" pitchFamily="18" charset="0"/>
            </a:endParaRPr>
          </a:p>
          <a:p>
            <a:pPr lvl="1">
              <a:lnSpc>
                <a:spcPct val="150000"/>
              </a:lnSpc>
            </a:pP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is based on practice or action rather than theory or hypothesis.</a:t>
            </a:r>
            <a:endParaRPr lang="en-US" altLang="zh-CN" sz="2800" dirty="0">
              <a:latin typeface="Times New Roman" panose="02020603050405020304" pitchFamily="18" charset="0"/>
              <a:cs typeface="Times New Roman" panose="02020603050405020304" pitchFamily="18" charset="0"/>
            </a:endParaRPr>
          </a:p>
        </p:txBody>
      </p:sp>
      <p:sp>
        <p:nvSpPr>
          <p:cNvPr id="4" name="矩形 3"/>
          <p:cNvSpPr/>
          <p:nvPr/>
        </p:nvSpPr>
        <p:spPr>
          <a:xfrm>
            <a:off x="3496160" y="1357961"/>
            <a:ext cx="1208151" cy="533400"/>
          </a:xfrm>
          <a:prstGeom prst="rect">
            <a:avLst/>
          </a:prstGeom>
        </p:spPr>
        <p:txBody>
          <a:bodyPr wrap="none">
            <a:normAutofit fontScale="92500" lnSpcReduction="20000"/>
          </a:bodyPr>
          <a:lstStyle/>
          <a:p>
            <a:pPr algn="ctr">
              <a:lnSpc>
                <a:spcPct val="125000"/>
              </a:lnSpc>
            </a:pPr>
            <a:r>
              <a:rPr lang="en-US" altLang="zh-CN" sz="2800" dirty="0">
                <a:solidFill>
                  <a:srgbClr val="FF3300"/>
                </a:solidFill>
              </a:rPr>
              <a:t>realistic</a:t>
            </a:r>
            <a:endParaRPr lang="en-US" altLang="zh-CN" sz="2800" dirty="0">
              <a:solidFill>
                <a:srgbClr val="FF3300"/>
              </a:solidFill>
            </a:endParaRPr>
          </a:p>
        </p:txBody>
      </p:sp>
      <p:sp>
        <p:nvSpPr>
          <p:cNvPr id="5" name="矩形 4"/>
          <p:cNvSpPr/>
          <p:nvPr/>
        </p:nvSpPr>
        <p:spPr>
          <a:xfrm>
            <a:off x="3412951" y="1453068"/>
            <a:ext cx="1405001" cy="533400"/>
          </a:xfrm>
          <a:prstGeom prst="rect">
            <a:avLst/>
          </a:prstGeom>
        </p:spPr>
        <p:txBody>
          <a:bodyPr wrap="none">
            <a:normAutofit fontScale="92500" lnSpcReduction="20000"/>
          </a:bodyPr>
          <a:lstStyle/>
          <a:p>
            <a:pPr algn="ctr">
              <a:lnSpc>
                <a:spcPct val="125000"/>
              </a:lnSpc>
            </a:pPr>
            <a:r>
              <a:rPr lang="en-US" altLang="zh-CN" sz="2800" dirty="0"/>
              <a:t>___________</a:t>
            </a:r>
            <a:endParaRPr lang="en-US" altLang="zh-CN" sz="2800" dirty="0"/>
          </a:p>
        </p:txBody>
      </p:sp>
      <p:sp>
        <p:nvSpPr>
          <p:cNvPr id="7" name="矩形 6"/>
          <p:cNvSpPr/>
          <p:nvPr/>
        </p:nvSpPr>
        <p:spPr>
          <a:xfrm>
            <a:off x="7561516" y="1900862"/>
            <a:ext cx="926143" cy="803031"/>
          </a:xfrm>
          <a:prstGeom prst="rect">
            <a:avLst/>
          </a:prstGeom>
        </p:spPr>
        <p:txBody>
          <a:bodyPr wrap="none">
            <a:normAutofit/>
          </a:bodyPr>
          <a:lstStyle/>
          <a:p>
            <a:pPr algn="ctr">
              <a:lnSpc>
                <a:spcPct val="125000"/>
              </a:lnSpc>
            </a:pPr>
            <a:r>
              <a:rPr lang="en-US" altLang="zh-CN" sz="2800" dirty="0">
                <a:solidFill>
                  <a:srgbClr val="FF3300"/>
                </a:solidFill>
              </a:rPr>
              <a:t>actual</a:t>
            </a:r>
            <a:endParaRPr lang="en-US" altLang="zh-CN" sz="2800" dirty="0">
              <a:solidFill>
                <a:srgbClr val="FF3300"/>
              </a:solidFill>
            </a:endParaRPr>
          </a:p>
        </p:txBody>
      </p:sp>
      <p:sp>
        <p:nvSpPr>
          <p:cNvPr id="8" name="矩形 7"/>
          <p:cNvSpPr/>
          <p:nvPr/>
        </p:nvSpPr>
        <p:spPr>
          <a:xfrm>
            <a:off x="7431811" y="2082908"/>
            <a:ext cx="1147826" cy="533400"/>
          </a:xfrm>
          <a:prstGeom prst="rect">
            <a:avLst/>
          </a:prstGeom>
        </p:spPr>
        <p:txBody>
          <a:bodyPr wrap="none">
            <a:normAutofit fontScale="92500" lnSpcReduction="20000"/>
          </a:bodyPr>
          <a:lstStyle/>
          <a:p>
            <a:pPr algn="ctr">
              <a:lnSpc>
                <a:spcPct val="125000"/>
              </a:lnSpc>
            </a:pPr>
            <a:r>
              <a:rPr lang="en-US" altLang="zh-CN" sz="2800" dirty="0"/>
              <a:t>________</a:t>
            </a:r>
            <a:endParaRPr lang="en-US" altLang="zh-CN" sz="2800" dirty="0"/>
          </a:p>
        </p:txBody>
      </p:sp>
      <p:sp>
        <p:nvSpPr>
          <p:cNvPr id="9" name="矩形 8"/>
          <p:cNvSpPr/>
          <p:nvPr/>
        </p:nvSpPr>
        <p:spPr>
          <a:xfrm>
            <a:off x="3308887" y="2720270"/>
            <a:ext cx="1524063" cy="533400"/>
          </a:xfrm>
          <a:prstGeom prst="rect">
            <a:avLst/>
          </a:prstGeom>
        </p:spPr>
        <p:txBody>
          <a:bodyPr wrap="none">
            <a:normAutofit fontScale="92500" lnSpcReduction="20000"/>
          </a:bodyPr>
          <a:lstStyle/>
          <a:p>
            <a:pPr algn="ctr">
              <a:lnSpc>
                <a:spcPct val="125000"/>
              </a:lnSpc>
            </a:pPr>
            <a:r>
              <a:rPr lang="en-US" altLang="zh-CN" sz="2800" dirty="0">
                <a:solidFill>
                  <a:srgbClr val="FF3300"/>
                </a:solidFill>
              </a:rPr>
              <a:t>practical</a:t>
            </a:r>
            <a:endParaRPr lang="en-US" altLang="zh-CN" sz="2800" dirty="0">
              <a:solidFill>
                <a:srgbClr val="FF3300"/>
              </a:solidFill>
            </a:endParaRPr>
          </a:p>
        </p:txBody>
      </p:sp>
      <p:sp>
        <p:nvSpPr>
          <p:cNvPr id="10" name="矩形 9"/>
          <p:cNvSpPr/>
          <p:nvPr/>
        </p:nvSpPr>
        <p:spPr>
          <a:xfrm>
            <a:off x="3189772" y="2838674"/>
            <a:ext cx="1820926" cy="533400"/>
          </a:xfrm>
          <a:prstGeom prst="rect">
            <a:avLst/>
          </a:prstGeom>
        </p:spPr>
        <p:txBody>
          <a:bodyPr wrap="none">
            <a:normAutofit fontScale="92500" lnSpcReduction="20000"/>
          </a:bodyPr>
          <a:lstStyle/>
          <a:p>
            <a:pPr algn="ctr">
              <a:lnSpc>
                <a:spcPct val="125000"/>
              </a:lnSpc>
            </a:pPr>
            <a:r>
              <a:rPr lang="en-US" altLang="zh-CN" sz="2800" dirty="0"/>
              <a:t>_____________</a:t>
            </a:r>
            <a:endParaRPr lang="en-US" altLang="zh-CN" sz="2800" dirty="0"/>
          </a:p>
        </p:txBody>
      </p:sp>
      <p:sp>
        <p:nvSpPr>
          <p:cNvPr id="11" name="矩形 10"/>
          <p:cNvSpPr/>
          <p:nvPr/>
        </p:nvSpPr>
        <p:spPr>
          <a:xfrm>
            <a:off x="722124" y="3984532"/>
            <a:ext cx="1269731" cy="744611"/>
          </a:xfrm>
          <a:prstGeom prst="rect">
            <a:avLst/>
          </a:prstGeom>
        </p:spPr>
        <p:txBody>
          <a:bodyPr wrap="none">
            <a:normAutofit/>
          </a:bodyPr>
          <a:lstStyle/>
          <a:p>
            <a:pPr lvl="1" algn="ctr">
              <a:lnSpc>
                <a:spcPct val="125000"/>
              </a:lnSpc>
            </a:pPr>
            <a:r>
              <a:rPr lang="en-US" altLang="zh-CN" sz="2800" dirty="0">
                <a:solidFill>
                  <a:srgbClr val="FF3300"/>
                </a:solidFill>
              </a:rPr>
              <a:t>Realistic</a:t>
            </a:r>
            <a:endParaRPr lang="en-US" altLang="zh-CN" sz="2800" dirty="0">
              <a:solidFill>
                <a:srgbClr val="FF3300"/>
              </a:solidFill>
            </a:endParaRPr>
          </a:p>
        </p:txBody>
      </p:sp>
      <p:sp>
        <p:nvSpPr>
          <p:cNvPr id="12" name="矩形 11"/>
          <p:cNvSpPr/>
          <p:nvPr/>
        </p:nvSpPr>
        <p:spPr>
          <a:xfrm>
            <a:off x="-1410665" y="4057840"/>
            <a:ext cx="5816664" cy="1026160"/>
          </a:xfrm>
          <a:prstGeom prst="rect">
            <a:avLst/>
          </a:prstGeom>
        </p:spPr>
        <p:txBody>
          <a:bodyPr wrap="none">
            <a:normAutofit/>
          </a:bodyPr>
          <a:lstStyle/>
          <a:p>
            <a:pPr algn="ctr">
              <a:lnSpc>
                <a:spcPct val="125000"/>
              </a:lnSpc>
            </a:pPr>
            <a:r>
              <a:rPr lang="en-US" altLang="zh-CN" sz="2800" dirty="0"/>
              <a:t>__	________</a:t>
            </a:r>
            <a:endParaRPr lang="en-US" altLang="zh-CN" sz="2800" dirty="0"/>
          </a:p>
        </p:txBody>
      </p:sp>
      <p:sp>
        <p:nvSpPr>
          <p:cNvPr id="19" name="矩形 18"/>
          <p:cNvSpPr/>
          <p:nvPr/>
        </p:nvSpPr>
        <p:spPr>
          <a:xfrm>
            <a:off x="888748" y="4667573"/>
            <a:ext cx="989076" cy="533400"/>
          </a:xfrm>
          <a:prstGeom prst="rect">
            <a:avLst/>
          </a:prstGeom>
        </p:spPr>
        <p:txBody>
          <a:bodyPr wrap="none">
            <a:normAutofit fontScale="92500" lnSpcReduction="20000"/>
          </a:bodyPr>
          <a:lstStyle/>
          <a:p>
            <a:pPr algn="ctr">
              <a:lnSpc>
                <a:spcPct val="125000"/>
              </a:lnSpc>
            </a:pPr>
            <a:r>
              <a:rPr lang="en-US" altLang="zh-CN" sz="2800" dirty="0">
                <a:solidFill>
                  <a:srgbClr val="FF3300"/>
                </a:solidFill>
              </a:rPr>
              <a:t>Actual</a:t>
            </a:r>
            <a:endParaRPr lang="en-US" altLang="zh-CN" sz="2800" dirty="0">
              <a:solidFill>
                <a:srgbClr val="FF3300"/>
              </a:solidFill>
            </a:endParaRPr>
          </a:p>
        </p:txBody>
      </p:sp>
      <p:sp>
        <p:nvSpPr>
          <p:cNvPr id="20" name="矩形 19"/>
          <p:cNvSpPr/>
          <p:nvPr/>
        </p:nvSpPr>
        <p:spPr>
          <a:xfrm>
            <a:off x="-3659439" y="4718617"/>
            <a:ext cx="10085451" cy="1066800"/>
          </a:xfrm>
          <a:prstGeom prst="rect">
            <a:avLst/>
          </a:prstGeom>
        </p:spPr>
        <p:txBody>
          <a:bodyPr wrap="none">
            <a:normAutofit/>
          </a:bodyPr>
          <a:lstStyle/>
          <a:p>
            <a:pPr algn="ctr">
              <a:lnSpc>
                <a:spcPct val="125000"/>
              </a:lnSpc>
            </a:pPr>
            <a:r>
              <a:rPr lang="en-US" altLang="zh-CN" sz="2800" dirty="0"/>
              <a:t>________</a:t>
            </a:r>
            <a:endParaRPr lang="en-US" altLang="zh-CN" sz="2800" dirty="0"/>
          </a:p>
        </p:txBody>
      </p:sp>
      <p:sp>
        <p:nvSpPr>
          <p:cNvPr id="23" name="矩形 22"/>
          <p:cNvSpPr/>
          <p:nvPr/>
        </p:nvSpPr>
        <p:spPr>
          <a:xfrm>
            <a:off x="834652" y="5825999"/>
            <a:ext cx="1463739" cy="481013"/>
          </a:xfrm>
          <a:prstGeom prst="rect">
            <a:avLst/>
          </a:prstGeom>
        </p:spPr>
        <p:txBody>
          <a:bodyPr wrap="none">
            <a:normAutofit fontScale="85000" lnSpcReduction="20000"/>
          </a:bodyPr>
          <a:lstStyle/>
          <a:p>
            <a:pPr algn="ctr">
              <a:lnSpc>
                <a:spcPct val="125000"/>
              </a:lnSpc>
            </a:pPr>
            <a:r>
              <a:rPr lang="en-US" altLang="zh-CN" sz="2800" dirty="0">
                <a:solidFill>
                  <a:srgbClr val="FF3300"/>
                </a:solidFill>
              </a:rPr>
              <a:t>Practical</a:t>
            </a:r>
            <a:endParaRPr lang="en-US" altLang="zh-CN" sz="2800" dirty="0">
              <a:solidFill>
                <a:srgbClr val="FF3300"/>
              </a:solidFill>
            </a:endParaRPr>
          </a:p>
        </p:txBody>
      </p:sp>
      <p:sp>
        <p:nvSpPr>
          <p:cNvPr id="24" name="矩形 23"/>
          <p:cNvSpPr/>
          <p:nvPr/>
        </p:nvSpPr>
        <p:spPr>
          <a:xfrm>
            <a:off x="-363116" y="5793203"/>
            <a:ext cx="3859276" cy="1014413"/>
          </a:xfrm>
          <a:prstGeom prst="rect">
            <a:avLst/>
          </a:prstGeom>
        </p:spPr>
        <p:txBody>
          <a:bodyPr wrap="none">
            <a:normAutofit/>
          </a:bodyPr>
          <a:lstStyle/>
          <a:p>
            <a:pPr algn="ctr">
              <a:lnSpc>
                <a:spcPct val="125000"/>
              </a:lnSpc>
            </a:pPr>
            <a:r>
              <a:rPr lang="en-US" altLang="zh-CN" sz="2800" dirty="0"/>
              <a:t>____________</a:t>
            </a:r>
            <a:endParaRPr lang="en-US" altLang="zh-CN" sz="2800" dirty="0"/>
          </a:p>
        </p:txBody>
      </p:sp>
      <p:grpSp>
        <p:nvGrpSpPr>
          <p:cNvPr id="16" name="组合 15"/>
          <p:cNvGrpSpPr/>
          <p:nvPr/>
        </p:nvGrpSpPr>
        <p:grpSpPr>
          <a:xfrm>
            <a:off x="-29826" y="27704"/>
            <a:ext cx="3054985" cy="1261745"/>
            <a:chOff x="609" y="141"/>
            <a:chExt cx="4811" cy="1987"/>
          </a:xfrm>
        </p:grpSpPr>
        <p:grpSp>
          <p:nvGrpSpPr>
            <p:cNvPr id="17" name="组合 16"/>
            <p:cNvGrpSpPr/>
            <p:nvPr/>
          </p:nvGrpSpPr>
          <p:grpSpPr>
            <a:xfrm>
              <a:off x="609" y="141"/>
              <a:ext cx="4470" cy="1987"/>
              <a:chOff x="472" y="306"/>
              <a:chExt cx="3821" cy="1986"/>
            </a:xfrm>
          </p:grpSpPr>
          <p:pic>
            <p:nvPicPr>
              <p:cNvPr id="21" name="图片 20" descr="编组 2"/>
              <p:cNvPicPr>
                <a:picLocks noChangeAspect="1"/>
              </p:cNvPicPr>
              <p:nvPr/>
            </p:nvPicPr>
            <p:blipFill>
              <a:blip r:embed="rId1"/>
              <a:stretch>
                <a:fillRect/>
              </a:stretch>
            </p:blipFill>
            <p:spPr>
              <a:xfrm>
                <a:off x="472" y="306"/>
                <a:ext cx="3821" cy="1986"/>
              </a:xfrm>
              <a:prstGeom prst="rect">
                <a:avLst/>
              </a:prstGeom>
              <a:noFill/>
              <a:ln w="9525">
                <a:noFill/>
              </a:ln>
            </p:spPr>
          </p:pic>
          <p:pic>
            <p:nvPicPr>
              <p:cNvPr id="22" name="图片 21" descr="lALPBFuNcg4cT0HNAjvNAzA_816_571"/>
              <p:cNvPicPr>
                <a:picLocks noChangeAspect="1"/>
              </p:cNvPicPr>
              <p:nvPr/>
            </p:nvPicPr>
            <p:blipFill>
              <a:blip r:embed="rId2"/>
              <a:stretch>
                <a:fillRect/>
              </a:stretch>
            </p:blipFill>
            <p:spPr>
              <a:xfrm>
                <a:off x="745" y="770"/>
                <a:ext cx="745" cy="521"/>
              </a:xfrm>
              <a:prstGeom prst="rect">
                <a:avLst/>
              </a:prstGeom>
              <a:noFill/>
              <a:ln w="9525">
                <a:noFill/>
              </a:ln>
            </p:spPr>
          </p:pic>
        </p:grpSp>
        <p:sp>
          <p:nvSpPr>
            <p:cNvPr id="18" name="文本框 2"/>
            <p:cNvSpPr txBox="1"/>
            <p:nvPr/>
          </p:nvSpPr>
          <p:spPr>
            <a:xfrm>
              <a:off x="2208" y="385"/>
              <a:ext cx="3212" cy="1308"/>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Exercise</a:t>
              </a:r>
              <a:endParaRPr lang="zh-CN" altLang="en-US" sz="2400" b="1" dirty="0">
                <a:solidFill>
                  <a:schemeClr val="bg1"/>
                </a:solidFill>
                <a:latin typeface="微软雅黑" panose="020B0503020204020204" charset="-122"/>
                <a:ea typeface="微软雅黑" panose="020B0503020204020204" charset="-122"/>
              </a:endParaRPr>
            </a:p>
            <a:p>
              <a:pPr eaLnBrk="1" hangingPunct="1"/>
              <a:endParaRPr lang="zh-CN" altLang="en-US" sz="24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9"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770888"/>
            <a:ext cx="12192000" cy="5614037"/>
          </a:xfrm>
          <a:prstGeom prst="rect">
            <a:avLst/>
          </a:prstGeom>
        </p:spPr>
        <p:txBody>
          <a:bodyPr wrap="square">
            <a:spAutoFit/>
          </a:bodyPr>
          <a:lstStyle/>
          <a:p>
            <a:pPr algn="ctr">
              <a:lnSpc>
                <a:spcPct val="125000"/>
              </a:lnSpc>
            </a:pPr>
            <a:r>
              <a:rPr lang="en-US" altLang="zh-CN" sz="2800" b="1" dirty="0">
                <a:latin typeface="Times New Roman" panose="02020603050405020304" pitchFamily="18" charset="0"/>
                <a:cs typeface="Times New Roman" panose="02020603050405020304" pitchFamily="18" charset="0"/>
              </a:rPr>
              <a:t>The second group: accurately / precisely / exactly</a:t>
            </a:r>
            <a:endParaRPr lang="en-US" altLang="zh-CN" sz="2800" b="1" dirty="0">
              <a:latin typeface="Times New Roman" panose="02020603050405020304" pitchFamily="18" charset="0"/>
              <a:cs typeface="Times New Roman" panose="02020603050405020304" pitchFamily="18" charset="0"/>
            </a:endParaRPr>
          </a:p>
          <a:p>
            <a:pPr lvl="1">
              <a:lnSpc>
                <a:spcPct val="150000"/>
              </a:lnSpc>
            </a:pPr>
            <a:r>
              <a:rPr lang="en-US" altLang="zh-CN" sz="2800" dirty="0">
                <a:latin typeface="Times New Roman" panose="02020603050405020304" pitchFamily="18" charset="0"/>
                <a:cs typeface="Times New Roman" panose="02020603050405020304" pitchFamily="18" charset="0"/>
              </a:rPr>
              <a:t>We should train our students to speak English fluently and </a:t>
            </a:r>
            <a:r>
              <a:rPr lang="en-US" altLang="zh-CN" sz="2800" dirty="0">
                <a:solidFill>
                  <a:srgbClr val="C00000"/>
                </a:solidFill>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pPr lvl="1">
              <a:lnSpc>
                <a:spcPct val="150000"/>
              </a:lnSpc>
            </a:pPr>
            <a:r>
              <a:rPr lang="en-US" altLang="zh-CN" sz="2800" dirty="0">
                <a:latin typeface="Times New Roman" panose="02020603050405020304" pitchFamily="18" charset="0"/>
                <a:cs typeface="Times New Roman" panose="02020603050405020304" pitchFamily="18" charset="0"/>
              </a:rPr>
              <a:t>It's not clear </a:t>
            </a: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how the accident happened. </a:t>
            </a:r>
            <a:endParaRPr lang="en-US" altLang="zh-CN" sz="2800" dirty="0">
              <a:latin typeface="Times New Roman" panose="02020603050405020304" pitchFamily="18" charset="0"/>
              <a:cs typeface="Times New Roman" panose="02020603050405020304" pitchFamily="18" charset="0"/>
            </a:endParaRPr>
          </a:p>
          <a:p>
            <a:pPr lvl="1">
              <a:lnSpc>
                <a:spcPct val="150000"/>
              </a:lnSpc>
            </a:pPr>
            <a:r>
              <a:rPr lang="en-US" altLang="zh-CN" sz="2800" dirty="0">
                <a:latin typeface="Times New Roman" panose="02020603050405020304" pitchFamily="18" charset="0"/>
                <a:cs typeface="Times New Roman" panose="02020603050405020304" pitchFamily="18" charset="0"/>
              </a:rPr>
              <a:t>This one works in </a:t>
            </a: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the same way as the other. </a:t>
            </a:r>
            <a:endParaRPr lang="en-US" altLang="zh-CN" sz="2800" dirty="0">
              <a:latin typeface="Times New Roman" panose="02020603050405020304" pitchFamily="18" charset="0"/>
              <a:cs typeface="Times New Roman" panose="02020603050405020304" pitchFamily="18" charset="0"/>
            </a:endParaRPr>
          </a:p>
          <a:p>
            <a:pPr>
              <a:lnSpc>
                <a:spcPct val="125000"/>
              </a:lnSpc>
            </a:pPr>
            <a:r>
              <a:rPr lang="en-US" altLang="zh-CN" sz="2800" b="1" dirty="0">
                <a:latin typeface="Times New Roman" panose="02020603050405020304" pitchFamily="18" charset="0"/>
                <a:cs typeface="Times New Roman" panose="02020603050405020304" pitchFamily="18" charset="0"/>
              </a:rPr>
              <a:t>The difference between them is that:</a:t>
            </a:r>
            <a:endParaRPr lang="en-US" altLang="zh-CN" sz="2800" b="1" dirty="0">
              <a:latin typeface="Times New Roman" panose="02020603050405020304" pitchFamily="18" charset="0"/>
              <a:cs typeface="Times New Roman" panose="02020603050405020304" pitchFamily="18" charset="0"/>
            </a:endParaRPr>
          </a:p>
          <a:p>
            <a:pPr lvl="1">
              <a:lnSpc>
                <a:spcPct val="150000"/>
              </a:lnSpc>
            </a:pP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is in an accurate manner; exactly; precisely; without error or defect;</a:t>
            </a:r>
            <a:endParaRPr lang="en-US" altLang="zh-CN" sz="2800" dirty="0">
              <a:latin typeface="Times New Roman" panose="02020603050405020304" pitchFamily="18" charset="0"/>
              <a:cs typeface="Times New Roman" panose="02020603050405020304" pitchFamily="18" charset="0"/>
            </a:endParaRPr>
          </a:p>
          <a:p>
            <a:pPr lvl="1">
              <a:lnSpc>
                <a:spcPct val="150000"/>
              </a:lnSpc>
            </a:pP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is </a:t>
            </a:r>
            <a:r>
              <a:rPr lang="en-US" altLang="zh-CN" sz="2800" dirty="0">
                <a:latin typeface="Times New Roman" panose="02020603050405020304" pitchFamily="18" charset="0"/>
                <a:cs typeface="Times New Roman" panose="02020603050405020304" pitchFamily="18" charset="0"/>
              </a:rPr>
              <a:t>(manner) in a precise manner; exactly;</a:t>
            </a:r>
            <a:endParaRPr lang="en-US" altLang="zh-CN" sz="2800" dirty="0">
              <a:latin typeface="Times New Roman" panose="02020603050405020304" pitchFamily="18" charset="0"/>
              <a:cs typeface="Times New Roman" panose="02020603050405020304" pitchFamily="18" charset="0"/>
            </a:endParaRPr>
          </a:p>
          <a:p>
            <a:pPr lvl="1">
              <a:lnSpc>
                <a:spcPct val="150000"/>
              </a:lnSpc>
            </a:pP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 is (manner) without approximation; precisely.</a:t>
            </a:r>
            <a:endParaRPr lang="en-US" altLang="zh-CN" sz="2800" dirty="0">
              <a:latin typeface="Times New Roman" panose="02020603050405020304" pitchFamily="18" charset="0"/>
              <a:cs typeface="Times New Roman" panose="02020603050405020304" pitchFamily="18" charset="0"/>
            </a:endParaRPr>
          </a:p>
        </p:txBody>
      </p:sp>
      <p:sp>
        <p:nvSpPr>
          <p:cNvPr id="10" name="矩形 9"/>
          <p:cNvSpPr/>
          <p:nvPr/>
        </p:nvSpPr>
        <p:spPr>
          <a:xfrm>
            <a:off x="9454198" y="1477930"/>
            <a:ext cx="1794510" cy="640080"/>
          </a:xfrm>
          <a:prstGeom prst="rect">
            <a:avLst/>
          </a:prstGeom>
        </p:spPr>
        <p:txBody>
          <a:bodyPr wrap="none">
            <a:normAutofit/>
          </a:bodyPr>
          <a:lstStyle/>
          <a:p>
            <a:pPr algn="ctr">
              <a:lnSpc>
                <a:spcPct val="125000"/>
              </a:lnSpc>
            </a:pPr>
            <a:r>
              <a:rPr lang="en-US" altLang="zh-CN" sz="2800" dirty="0">
                <a:solidFill>
                  <a:srgbClr val="FF0000"/>
                </a:solidFill>
              </a:rPr>
              <a:t>accurately. </a:t>
            </a:r>
            <a:endParaRPr lang="en-US" altLang="zh-CN" sz="2800" dirty="0">
              <a:solidFill>
                <a:srgbClr val="FF0000"/>
              </a:solidFill>
            </a:endParaRPr>
          </a:p>
        </p:txBody>
      </p:sp>
      <p:sp>
        <p:nvSpPr>
          <p:cNvPr id="11" name="矩形 10"/>
          <p:cNvSpPr/>
          <p:nvPr/>
        </p:nvSpPr>
        <p:spPr>
          <a:xfrm>
            <a:off x="9257348" y="1595685"/>
            <a:ext cx="1991360" cy="640080"/>
          </a:xfrm>
          <a:prstGeom prst="rect">
            <a:avLst/>
          </a:prstGeom>
        </p:spPr>
        <p:txBody>
          <a:bodyPr wrap="none">
            <a:normAutofit/>
          </a:bodyPr>
          <a:lstStyle/>
          <a:p>
            <a:pPr algn="ctr">
              <a:lnSpc>
                <a:spcPct val="125000"/>
              </a:lnSpc>
            </a:pPr>
            <a:r>
              <a:rPr lang="en-US" altLang="zh-CN" sz="2800" dirty="0"/>
              <a:t>______________</a:t>
            </a:r>
            <a:endParaRPr lang="en-US" altLang="zh-CN" sz="2800" dirty="0"/>
          </a:p>
        </p:txBody>
      </p:sp>
      <p:sp>
        <p:nvSpPr>
          <p:cNvPr id="12" name="矩形 11"/>
          <p:cNvSpPr/>
          <p:nvPr/>
        </p:nvSpPr>
        <p:spPr>
          <a:xfrm>
            <a:off x="3662743" y="2604768"/>
            <a:ext cx="1108139" cy="640080"/>
          </a:xfrm>
          <a:prstGeom prst="rect">
            <a:avLst/>
          </a:prstGeom>
        </p:spPr>
        <p:txBody>
          <a:bodyPr wrap="none">
            <a:normAutofit/>
          </a:bodyPr>
          <a:lstStyle/>
          <a:p>
            <a:pPr algn="ctr">
              <a:lnSpc>
                <a:spcPct val="125000"/>
              </a:lnSpc>
            </a:pPr>
            <a:r>
              <a:rPr lang="en-US" altLang="zh-CN" sz="2800">
                <a:solidFill>
                  <a:srgbClr val="FF0000"/>
                </a:solidFill>
              </a:rPr>
              <a:t>exactly</a:t>
            </a:r>
            <a:endParaRPr lang="en-US" altLang="zh-CN" sz="2800" dirty="0">
              <a:solidFill>
                <a:srgbClr val="FF0000"/>
              </a:solidFill>
            </a:endParaRPr>
          </a:p>
        </p:txBody>
      </p:sp>
      <p:sp>
        <p:nvSpPr>
          <p:cNvPr id="13" name="矩形 12"/>
          <p:cNvSpPr/>
          <p:nvPr/>
        </p:nvSpPr>
        <p:spPr>
          <a:xfrm>
            <a:off x="3564319" y="2722585"/>
            <a:ext cx="1304989" cy="640080"/>
          </a:xfrm>
          <a:prstGeom prst="rect">
            <a:avLst/>
          </a:prstGeom>
        </p:spPr>
        <p:txBody>
          <a:bodyPr wrap="none">
            <a:normAutofit/>
          </a:bodyPr>
          <a:lstStyle/>
          <a:p>
            <a:pPr algn="ctr">
              <a:lnSpc>
                <a:spcPct val="125000"/>
              </a:lnSpc>
            </a:pPr>
            <a:r>
              <a:rPr lang="en-US" altLang="zh-CN" sz="2800" dirty="0" smtClean="0"/>
              <a:t>________</a:t>
            </a:r>
            <a:endParaRPr lang="en-US" altLang="zh-CN" sz="2800" dirty="0"/>
          </a:p>
        </p:txBody>
      </p:sp>
      <p:sp>
        <p:nvSpPr>
          <p:cNvPr id="14" name="矩形 13"/>
          <p:cNvSpPr/>
          <p:nvPr/>
        </p:nvSpPr>
        <p:spPr>
          <a:xfrm>
            <a:off x="3033077" y="1964688"/>
            <a:ext cx="1406589" cy="640080"/>
          </a:xfrm>
          <a:prstGeom prst="rect">
            <a:avLst/>
          </a:prstGeom>
        </p:spPr>
        <p:txBody>
          <a:bodyPr wrap="none">
            <a:normAutofit/>
          </a:bodyPr>
          <a:lstStyle/>
          <a:p>
            <a:pPr algn="ctr">
              <a:lnSpc>
                <a:spcPct val="125000"/>
              </a:lnSpc>
            </a:pPr>
            <a:r>
              <a:rPr lang="en-US" altLang="zh-CN" sz="2800">
                <a:solidFill>
                  <a:srgbClr val="FF0000"/>
                </a:solidFill>
              </a:rPr>
              <a:t>precisely</a:t>
            </a:r>
            <a:endParaRPr lang="en-US" altLang="zh-CN" sz="2800" dirty="0">
              <a:solidFill>
                <a:srgbClr val="FF0000"/>
              </a:solidFill>
            </a:endParaRPr>
          </a:p>
        </p:txBody>
      </p:sp>
      <p:sp>
        <p:nvSpPr>
          <p:cNvPr id="15" name="矩形 14"/>
          <p:cNvSpPr/>
          <p:nvPr/>
        </p:nvSpPr>
        <p:spPr>
          <a:xfrm>
            <a:off x="2934652" y="1964688"/>
            <a:ext cx="1603439" cy="640080"/>
          </a:xfrm>
          <a:prstGeom prst="rect">
            <a:avLst/>
          </a:prstGeom>
        </p:spPr>
        <p:txBody>
          <a:bodyPr wrap="none">
            <a:normAutofit/>
          </a:bodyPr>
          <a:lstStyle/>
          <a:p>
            <a:pPr algn="ctr">
              <a:lnSpc>
                <a:spcPct val="125000"/>
              </a:lnSpc>
            </a:pPr>
            <a:r>
              <a:rPr lang="en-US" altLang="zh-CN" sz="2800" dirty="0" smtClean="0"/>
              <a:t>________</a:t>
            </a:r>
            <a:endParaRPr lang="en-US" altLang="zh-CN" sz="2800" dirty="0"/>
          </a:p>
        </p:txBody>
      </p:sp>
      <p:sp>
        <p:nvSpPr>
          <p:cNvPr id="16" name="矩形 15"/>
          <p:cNvSpPr/>
          <p:nvPr/>
        </p:nvSpPr>
        <p:spPr>
          <a:xfrm>
            <a:off x="1065369" y="3790289"/>
            <a:ext cx="1722501" cy="640080"/>
          </a:xfrm>
          <a:prstGeom prst="rect">
            <a:avLst/>
          </a:prstGeom>
        </p:spPr>
        <p:txBody>
          <a:bodyPr wrap="none">
            <a:normAutofit/>
          </a:bodyPr>
          <a:lstStyle/>
          <a:p>
            <a:pPr algn="ctr">
              <a:lnSpc>
                <a:spcPct val="125000"/>
              </a:lnSpc>
            </a:pPr>
            <a:r>
              <a:rPr lang="en-US" altLang="zh-CN" sz="2800" dirty="0">
                <a:solidFill>
                  <a:srgbClr val="FF0000"/>
                </a:solidFill>
              </a:rPr>
              <a:t>Accurately</a:t>
            </a:r>
            <a:endParaRPr lang="en-US" altLang="zh-CN" sz="2800" dirty="0">
              <a:solidFill>
                <a:srgbClr val="FF0000"/>
              </a:solidFill>
            </a:endParaRPr>
          </a:p>
        </p:txBody>
      </p:sp>
      <p:sp>
        <p:nvSpPr>
          <p:cNvPr id="17" name="矩形 16"/>
          <p:cNvSpPr/>
          <p:nvPr/>
        </p:nvSpPr>
        <p:spPr>
          <a:xfrm>
            <a:off x="-771336" y="3908106"/>
            <a:ext cx="5395913" cy="1173480"/>
          </a:xfrm>
          <a:prstGeom prst="rect">
            <a:avLst/>
          </a:prstGeom>
        </p:spPr>
        <p:txBody>
          <a:bodyPr wrap="none">
            <a:normAutofit/>
          </a:bodyPr>
          <a:lstStyle/>
          <a:p>
            <a:pPr algn="ctr">
              <a:lnSpc>
                <a:spcPct val="125000"/>
              </a:lnSpc>
            </a:pPr>
            <a:r>
              <a:rPr lang="en-US" altLang="zh-CN" sz="2800" dirty="0" smtClean="0"/>
              <a:t>__________</a:t>
            </a:r>
            <a:endParaRPr lang="en-US" altLang="zh-CN" sz="2800" dirty="0"/>
          </a:p>
        </p:txBody>
      </p:sp>
      <p:sp>
        <p:nvSpPr>
          <p:cNvPr id="18" name="矩形 17"/>
          <p:cNvSpPr/>
          <p:nvPr/>
        </p:nvSpPr>
        <p:spPr>
          <a:xfrm>
            <a:off x="1065369" y="5046367"/>
            <a:ext cx="1444689" cy="640080"/>
          </a:xfrm>
          <a:prstGeom prst="rect">
            <a:avLst/>
          </a:prstGeom>
        </p:spPr>
        <p:txBody>
          <a:bodyPr wrap="none">
            <a:normAutofit/>
          </a:bodyPr>
          <a:lstStyle/>
          <a:p>
            <a:pPr algn="ctr">
              <a:lnSpc>
                <a:spcPct val="125000"/>
              </a:lnSpc>
            </a:pPr>
            <a:r>
              <a:rPr lang="en-US" altLang="zh-CN" sz="2800" dirty="0">
                <a:solidFill>
                  <a:srgbClr val="FF0000"/>
                </a:solidFill>
              </a:rPr>
              <a:t>Precisely</a:t>
            </a:r>
            <a:endParaRPr lang="en-US" altLang="zh-CN" sz="2800" dirty="0">
              <a:solidFill>
                <a:srgbClr val="FF0000"/>
              </a:solidFill>
            </a:endParaRPr>
          </a:p>
        </p:txBody>
      </p:sp>
      <p:sp>
        <p:nvSpPr>
          <p:cNvPr id="19" name="矩形 18"/>
          <p:cNvSpPr/>
          <p:nvPr/>
        </p:nvSpPr>
        <p:spPr>
          <a:xfrm>
            <a:off x="597788" y="5046367"/>
            <a:ext cx="2435289" cy="1280160"/>
          </a:xfrm>
          <a:prstGeom prst="rect">
            <a:avLst/>
          </a:prstGeom>
        </p:spPr>
        <p:txBody>
          <a:bodyPr wrap="none">
            <a:normAutofit/>
          </a:bodyPr>
          <a:lstStyle/>
          <a:p>
            <a:pPr algn="ctr">
              <a:lnSpc>
                <a:spcPct val="125000"/>
              </a:lnSpc>
            </a:pPr>
            <a:r>
              <a:rPr lang="en-US" altLang="zh-CN" sz="2800" dirty="0" smtClean="0"/>
              <a:t>_________</a:t>
            </a:r>
            <a:endParaRPr lang="en-US" altLang="zh-CN" sz="2800" dirty="0"/>
          </a:p>
        </p:txBody>
      </p:sp>
      <p:sp>
        <p:nvSpPr>
          <p:cNvPr id="20" name="矩形 19"/>
          <p:cNvSpPr/>
          <p:nvPr/>
        </p:nvSpPr>
        <p:spPr>
          <a:xfrm>
            <a:off x="1065369" y="5686447"/>
            <a:ext cx="1146239" cy="561023"/>
          </a:xfrm>
          <a:prstGeom prst="rect">
            <a:avLst/>
          </a:prstGeom>
        </p:spPr>
        <p:txBody>
          <a:bodyPr wrap="none">
            <a:normAutofit fontScale="92500" lnSpcReduction="10000"/>
          </a:bodyPr>
          <a:lstStyle/>
          <a:p>
            <a:pPr algn="ctr">
              <a:lnSpc>
                <a:spcPct val="125000"/>
              </a:lnSpc>
            </a:pPr>
            <a:r>
              <a:rPr lang="en-US" altLang="zh-CN" sz="2800" dirty="0">
                <a:solidFill>
                  <a:srgbClr val="FF0000"/>
                </a:solidFill>
              </a:rPr>
              <a:t>Exactly</a:t>
            </a:r>
            <a:endParaRPr lang="en-US" altLang="zh-CN" sz="2800" dirty="0">
              <a:solidFill>
                <a:srgbClr val="FF0000"/>
              </a:solidFill>
            </a:endParaRPr>
          </a:p>
        </p:txBody>
      </p:sp>
      <p:sp>
        <p:nvSpPr>
          <p:cNvPr id="21" name="矩形 20"/>
          <p:cNvSpPr/>
          <p:nvPr/>
        </p:nvSpPr>
        <p:spPr>
          <a:xfrm>
            <a:off x="-2898839" y="5725975"/>
            <a:ext cx="8994839" cy="1201103"/>
          </a:xfrm>
          <a:prstGeom prst="rect">
            <a:avLst/>
          </a:prstGeom>
        </p:spPr>
        <p:txBody>
          <a:bodyPr wrap="none">
            <a:normAutofit/>
          </a:bodyPr>
          <a:lstStyle/>
          <a:p>
            <a:pPr algn="ctr">
              <a:lnSpc>
                <a:spcPct val="125000"/>
              </a:lnSpc>
            </a:pPr>
            <a:r>
              <a:rPr lang="en-US" altLang="zh-CN" sz="2800" smtClean="0"/>
              <a:t>________</a:t>
            </a:r>
            <a:endParaRPr lang="en-US" altLang="zh-CN" sz="2800" dirty="0"/>
          </a:p>
        </p:txBody>
      </p:sp>
      <p:grpSp>
        <p:nvGrpSpPr>
          <p:cNvPr id="22" name="组合 21"/>
          <p:cNvGrpSpPr/>
          <p:nvPr/>
        </p:nvGrpSpPr>
        <p:grpSpPr>
          <a:xfrm>
            <a:off x="-29826" y="27704"/>
            <a:ext cx="3054985" cy="1261745"/>
            <a:chOff x="609" y="141"/>
            <a:chExt cx="4811" cy="1987"/>
          </a:xfrm>
        </p:grpSpPr>
        <p:grpSp>
          <p:nvGrpSpPr>
            <p:cNvPr id="23" name="组合 22"/>
            <p:cNvGrpSpPr/>
            <p:nvPr/>
          </p:nvGrpSpPr>
          <p:grpSpPr>
            <a:xfrm>
              <a:off x="609" y="141"/>
              <a:ext cx="4470" cy="1987"/>
              <a:chOff x="472" y="306"/>
              <a:chExt cx="3821" cy="1986"/>
            </a:xfrm>
          </p:grpSpPr>
          <p:pic>
            <p:nvPicPr>
              <p:cNvPr id="25" name="图片 24" descr="编组 2"/>
              <p:cNvPicPr>
                <a:picLocks noChangeAspect="1"/>
              </p:cNvPicPr>
              <p:nvPr/>
            </p:nvPicPr>
            <p:blipFill>
              <a:blip r:embed="rId1"/>
              <a:stretch>
                <a:fillRect/>
              </a:stretch>
            </p:blipFill>
            <p:spPr>
              <a:xfrm>
                <a:off x="472" y="306"/>
                <a:ext cx="3821" cy="1986"/>
              </a:xfrm>
              <a:prstGeom prst="rect">
                <a:avLst/>
              </a:prstGeom>
              <a:noFill/>
              <a:ln w="9525">
                <a:noFill/>
              </a:ln>
            </p:spPr>
          </p:pic>
          <p:pic>
            <p:nvPicPr>
              <p:cNvPr id="26" name="图片 25" descr="lALPBFuNcg4cT0HNAjvNAzA_816_571"/>
              <p:cNvPicPr>
                <a:picLocks noChangeAspect="1"/>
              </p:cNvPicPr>
              <p:nvPr/>
            </p:nvPicPr>
            <p:blipFill>
              <a:blip r:embed="rId2"/>
              <a:stretch>
                <a:fillRect/>
              </a:stretch>
            </p:blipFill>
            <p:spPr>
              <a:xfrm>
                <a:off x="745" y="770"/>
                <a:ext cx="745" cy="521"/>
              </a:xfrm>
              <a:prstGeom prst="rect">
                <a:avLst/>
              </a:prstGeom>
              <a:noFill/>
              <a:ln w="9525">
                <a:noFill/>
              </a:ln>
            </p:spPr>
          </p:pic>
        </p:grpSp>
        <p:sp>
          <p:nvSpPr>
            <p:cNvPr id="24" name="文本框 2"/>
            <p:cNvSpPr txBox="1"/>
            <p:nvPr/>
          </p:nvSpPr>
          <p:spPr>
            <a:xfrm>
              <a:off x="2208" y="385"/>
              <a:ext cx="3212" cy="1308"/>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Exercise</a:t>
              </a:r>
              <a:endParaRPr lang="zh-CN" altLang="en-US" sz="2400" b="1" dirty="0">
                <a:solidFill>
                  <a:schemeClr val="bg1"/>
                </a:solidFill>
                <a:latin typeface="微软雅黑" panose="020B0503020204020204" charset="-122"/>
                <a:ea typeface="微软雅黑" panose="020B0503020204020204" charset="-122"/>
              </a:endParaRPr>
            </a:p>
            <a:p>
              <a:pPr eaLnBrk="1" hangingPunct="1"/>
              <a:endParaRPr lang="zh-CN" altLang="en-US" sz="24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p:checker dir="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10" grpId="0"/>
      <p:bldP spid="12" grpId="0"/>
      <p:bldP spid="14" grpId="0"/>
      <p:bldP spid="16" grpId="0"/>
      <p:bldP spid="18"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5239" y="840868"/>
            <a:ext cx="12483186" cy="5829481"/>
          </a:xfrm>
          <a:prstGeom prst="rect">
            <a:avLst/>
          </a:prstGeom>
        </p:spPr>
        <p:txBody>
          <a:bodyPr wrap="square">
            <a:spAutoFit/>
          </a:bodyPr>
          <a:lstStyle/>
          <a:p>
            <a:pPr algn="ctr">
              <a:lnSpc>
                <a:spcPct val="150000"/>
              </a:lnSpc>
            </a:pPr>
            <a:r>
              <a:rPr lang="en-US" altLang="zh-CN" sz="2800" b="1" dirty="0">
                <a:latin typeface="Times New Roman" panose="02020603050405020304" pitchFamily="18" charset="0"/>
                <a:cs typeface="Times New Roman" panose="02020603050405020304" pitchFamily="18" charset="0"/>
              </a:rPr>
              <a:t>The third group: rank / grade / degree</a:t>
            </a:r>
            <a:endParaRPr lang="en-US" altLang="zh-CN" sz="2800" b="1" dirty="0">
              <a:latin typeface="Times New Roman" panose="02020603050405020304" pitchFamily="18" charset="0"/>
              <a:cs typeface="Times New Roman" panose="02020603050405020304" pitchFamily="18" charset="0"/>
            </a:endParaRPr>
          </a:p>
          <a:p>
            <a:pPr lvl="1">
              <a:lnSpc>
                <a:spcPct val="150000"/>
              </a:lnSpc>
            </a:pPr>
            <a:r>
              <a:rPr lang="en-US" altLang="zh-CN" sz="2800" dirty="0">
                <a:latin typeface="Times New Roman" panose="02020603050405020304" pitchFamily="18" charset="0"/>
                <a:cs typeface="Times New Roman" panose="02020603050405020304" pitchFamily="18" charset="0"/>
              </a:rPr>
              <a:t>Within months she was elevated to ministerial </a:t>
            </a: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a:p>
            <a:pPr lvl="1">
              <a:lnSpc>
                <a:spcPct val="150000"/>
              </a:lnSpc>
            </a:pPr>
            <a:r>
              <a:rPr lang="en-US" altLang="zh-CN" sz="2800" dirty="0">
                <a:latin typeface="Times New Roman" panose="02020603050405020304" pitchFamily="18" charset="0"/>
                <a:cs typeface="Times New Roman" panose="02020603050405020304" pitchFamily="18" charset="0"/>
              </a:rPr>
              <a:t>All the materials used were of the highest </a:t>
            </a: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a:p>
            <a:pPr lvl="1">
              <a:lnSpc>
                <a:spcPct val="150000"/>
              </a:lnSpc>
            </a:pPr>
            <a:r>
              <a:rPr lang="en-US" altLang="zh-CN" sz="2800" dirty="0">
                <a:latin typeface="Times New Roman" panose="02020603050405020304" pitchFamily="18" charset="0"/>
                <a:cs typeface="Times New Roman" panose="02020603050405020304" pitchFamily="18" charset="0"/>
              </a:rPr>
              <a:t>Her job demands a high </a:t>
            </a: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 of skill.</a:t>
            </a:r>
            <a:endParaRPr lang="en-US" altLang="zh-CN" sz="2800" dirty="0">
              <a:latin typeface="Times New Roman" panose="02020603050405020304" pitchFamily="18" charset="0"/>
              <a:cs typeface="Times New Roman" panose="02020603050405020304" pitchFamily="18" charset="0"/>
            </a:endParaRPr>
          </a:p>
          <a:p>
            <a:pPr>
              <a:lnSpc>
                <a:spcPct val="150000"/>
              </a:lnSpc>
            </a:pPr>
            <a:r>
              <a:rPr lang="en-US" altLang="zh-CN" sz="2800" b="1" dirty="0">
                <a:latin typeface="Times New Roman" panose="02020603050405020304" pitchFamily="18" charset="0"/>
                <a:cs typeface="Times New Roman" panose="02020603050405020304" pitchFamily="18" charset="0"/>
              </a:rPr>
              <a:t>The difference between them is that:</a:t>
            </a:r>
            <a:endParaRPr lang="en-US" altLang="zh-CN" sz="2800" b="1" dirty="0">
              <a:latin typeface="Times New Roman" panose="02020603050405020304" pitchFamily="18" charset="0"/>
              <a:cs typeface="Times New Roman" panose="02020603050405020304" pitchFamily="18" charset="0"/>
            </a:endParaRPr>
          </a:p>
          <a:p>
            <a:pPr lvl="1">
              <a:lnSpc>
                <a:spcPct val="150000"/>
              </a:lnSpc>
            </a:pP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is the position, especially a high position, that sb has in a particular organization, society, </a:t>
            </a:r>
            <a:r>
              <a:rPr lang="en-US" altLang="zh-CN" sz="2800" dirty="0" err="1">
                <a:latin typeface="Times New Roman" panose="02020603050405020304" pitchFamily="18" charset="0"/>
                <a:cs typeface="Times New Roman" panose="02020603050405020304" pitchFamily="18" charset="0"/>
              </a:rPr>
              <a:t>etc</a:t>
            </a:r>
            <a:r>
              <a:rPr lang="en-US" altLang="zh-CN"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a:p>
            <a:pPr lvl="1">
              <a:lnSpc>
                <a:spcPct val="150000"/>
              </a:lnSpc>
            </a:pP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 is a level of ability or rank that sb has in an organization</a:t>
            </a:r>
            <a:endParaRPr lang="en-US" altLang="zh-CN" sz="2800" dirty="0">
              <a:latin typeface="Times New Roman" panose="02020603050405020304" pitchFamily="18" charset="0"/>
              <a:cs typeface="Times New Roman" panose="02020603050405020304" pitchFamily="18" charset="0"/>
            </a:endParaRPr>
          </a:p>
          <a:p>
            <a:pPr lvl="1">
              <a:lnSpc>
                <a:spcPct val="150000"/>
              </a:lnSpc>
            </a:pP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 is the amount or level of sth.</a:t>
            </a:r>
            <a:endParaRPr lang="en-US" altLang="zh-CN" sz="2800" dirty="0">
              <a:latin typeface="Times New Roman" panose="02020603050405020304" pitchFamily="18" charset="0"/>
              <a:cs typeface="Times New Roman" panose="02020603050405020304" pitchFamily="18" charset="0"/>
            </a:endParaRPr>
          </a:p>
        </p:txBody>
      </p:sp>
      <p:sp>
        <p:nvSpPr>
          <p:cNvPr id="4" name="矩形 3"/>
          <p:cNvSpPr/>
          <p:nvPr/>
        </p:nvSpPr>
        <p:spPr>
          <a:xfrm>
            <a:off x="7870654" y="1473276"/>
            <a:ext cx="693801" cy="640080"/>
          </a:xfrm>
          <a:prstGeom prst="rect">
            <a:avLst/>
          </a:prstGeom>
        </p:spPr>
        <p:txBody>
          <a:bodyPr wrap="none">
            <a:normAutofit fontScale="92500" lnSpcReduction="20000"/>
          </a:bodyPr>
          <a:lstStyle/>
          <a:p>
            <a:pPr algn="ctr">
              <a:lnSpc>
                <a:spcPct val="150000"/>
              </a:lnSpc>
            </a:pPr>
            <a:r>
              <a:rPr lang="en-US" altLang="zh-CN" sz="2800" dirty="0">
                <a:solidFill>
                  <a:srgbClr val="FF0000"/>
                </a:solidFill>
              </a:rPr>
              <a:t>rank</a:t>
            </a:r>
            <a:endParaRPr lang="en-US" altLang="zh-CN" sz="2800" dirty="0">
              <a:solidFill>
                <a:srgbClr val="FF0000"/>
              </a:solidFill>
            </a:endParaRPr>
          </a:p>
        </p:txBody>
      </p:sp>
      <p:sp>
        <p:nvSpPr>
          <p:cNvPr id="5" name="矩形 4"/>
          <p:cNvSpPr/>
          <p:nvPr/>
        </p:nvSpPr>
        <p:spPr>
          <a:xfrm>
            <a:off x="7772230" y="1489922"/>
            <a:ext cx="890651" cy="640080"/>
          </a:xfrm>
          <a:prstGeom prst="rect">
            <a:avLst/>
          </a:prstGeom>
        </p:spPr>
        <p:txBody>
          <a:bodyPr wrap="none">
            <a:normAutofit fontScale="92500" lnSpcReduction="20000"/>
          </a:bodyPr>
          <a:lstStyle/>
          <a:p>
            <a:pPr algn="ctr">
              <a:lnSpc>
                <a:spcPct val="150000"/>
              </a:lnSpc>
            </a:pPr>
            <a:r>
              <a:rPr lang="en-US" altLang="zh-CN" sz="2800" b="1" dirty="0"/>
              <a:t>______</a:t>
            </a:r>
            <a:endParaRPr lang="en-US" altLang="zh-CN" sz="2800" dirty="0"/>
          </a:p>
        </p:txBody>
      </p:sp>
      <p:sp>
        <p:nvSpPr>
          <p:cNvPr id="10" name="矩形 9"/>
          <p:cNvSpPr/>
          <p:nvPr/>
        </p:nvSpPr>
        <p:spPr>
          <a:xfrm>
            <a:off x="7244355" y="2130002"/>
            <a:ext cx="912876" cy="640080"/>
          </a:xfrm>
          <a:prstGeom prst="rect">
            <a:avLst/>
          </a:prstGeom>
        </p:spPr>
        <p:txBody>
          <a:bodyPr wrap="none">
            <a:normAutofit fontScale="92500" lnSpcReduction="20000"/>
          </a:bodyPr>
          <a:lstStyle/>
          <a:p>
            <a:pPr algn="ctr">
              <a:lnSpc>
                <a:spcPct val="150000"/>
              </a:lnSpc>
            </a:pPr>
            <a:r>
              <a:rPr lang="en-US" altLang="zh-CN" sz="2800" dirty="0">
                <a:solidFill>
                  <a:srgbClr val="FF0000"/>
                </a:solidFill>
              </a:rPr>
              <a:t>grade</a:t>
            </a:r>
            <a:endParaRPr lang="en-US" altLang="zh-CN" sz="2800" dirty="0">
              <a:solidFill>
                <a:srgbClr val="FF0000"/>
              </a:solidFill>
            </a:endParaRPr>
          </a:p>
        </p:txBody>
      </p:sp>
      <p:sp>
        <p:nvSpPr>
          <p:cNvPr id="11" name="矩形 10"/>
          <p:cNvSpPr/>
          <p:nvPr/>
        </p:nvSpPr>
        <p:spPr>
          <a:xfrm>
            <a:off x="7047505" y="2177839"/>
            <a:ext cx="1109726" cy="640080"/>
          </a:xfrm>
          <a:prstGeom prst="rect">
            <a:avLst/>
          </a:prstGeom>
        </p:spPr>
        <p:txBody>
          <a:bodyPr wrap="none">
            <a:normAutofit fontScale="92500" lnSpcReduction="20000"/>
          </a:bodyPr>
          <a:lstStyle/>
          <a:p>
            <a:pPr algn="ctr">
              <a:lnSpc>
                <a:spcPct val="150000"/>
              </a:lnSpc>
            </a:pPr>
            <a:r>
              <a:rPr lang="en-US" altLang="zh-CN" sz="2800" b="1" dirty="0"/>
              <a:t>_______</a:t>
            </a:r>
            <a:endParaRPr lang="en-US" altLang="zh-CN" sz="2800" dirty="0"/>
          </a:p>
        </p:txBody>
      </p:sp>
      <p:sp>
        <p:nvSpPr>
          <p:cNvPr id="12" name="矩形 11"/>
          <p:cNvSpPr/>
          <p:nvPr/>
        </p:nvSpPr>
        <p:spPr>
          <a:xfrm>
            <a:off x="4588839" y="2788920"/>
            <a:ext cx="1111314" cy="640080"/>
          </a:xfrm>
          <a:prstGeom prst="rect">
            <a:avLst/>
          </a:prstGeom>
        </p:spPr>
        <p:txBody>
          <a:bodyPr wrap="none">
            <a:normAutofit fontScale="92500" lnSpcReduction="20000"/>
          </a:bodyPr>
          <a:lstStyle/>
          <a:p>
            <a:pPr algn="ctr">
              <a:lnSpc>
                <a:spcPct val="150000"/>
              </a:lnSpc>
            </a:pPr>
            <a:r>
              <a:rPr lang="en-US" altLang="zh-CN" sz="2800" dirty="0">
                <a:solidFill>
                  <a:srgbClr val="FF0000"/>
                </a:solidFill>
              </a:rPr>
              <a:t>degree</a:t>
            </a:r>
            <a:endParaRPr lang="en-US" altLang="zh-CN" sz="2800" dirty="0">
              <a:solidFill>
                <a:srgbClr val="FF0000"/>
              </a:solidFill>
            </a:endParaRPr>
          </a:p>
        </p:txBody>
      </p:sp>
      <p:sp>
        <p:nvSpPr>
          <p:cNvPr id="13" name="矩形 12"/>
          <p:cNvSpPr/>
          <p:nvPr/>
        </p:nvSpPr>
        <p:spPr>
          <a:xfrm>
            <a:off x="4330958" y="2817919"/>
            <a:ext cx="1308164" cy="640080"/>
          </a:xfrm>
          <a:prstGeom prst="rect">
            <a:avLst/>
          </a:prstGeom>
        </p:spPr>
        <p:txBody>
          <a:bodyPr wrap="none">
            <a:normAutofit fontScale="92500" lnSpcReduction="20000"/>
          </a:bodyPr>
          <a:lstStyle/>
          <a:p>
            <a:pPr algn="ctr">
              <a:lnSpc>
                <a:spcPct val="150000"/>
              </a:lnSpc>
            </a:pPr>
            <a:r>
              <a:rPr lang="en-US" altLang="zh-CN" sz="2800" b="1" dirty="0"/>
              <a:t>________</a:t>
            </a:r>
            <a:endParaRPr lang="en-US" altLang="zh-CN" sz="2800" dirty="0"/>
          </a:p>
        </p:txBody>
      </p:sp>
      <p:sp>
        <p:nvSpPr>
          <p:cNvPr id="14" name="矩形 13"/>
          <p:cNvSpPr/>
          <p:nvPr/>
        </p:nvSpPr>
        <p:spPr>
          <a:xfrm>
            <a:off x="731374" y="4051724"/>
            <a:ext cx="1298296" cy="638598"/>
          </a:xfrm>
          <a:prstGeom prst="rect">
            <a:avLst/>
          </a:prstGeom>
        </p:spPr>
        <p:txBody>
          <a:bodyPr wrap="none">
            <a:normAutofit fontScale="92500" lnSpcReduction="20000"/>
          </a:bodyPr>
          <a:lstStyle/>
          <a:p>
            <a:pPr algn="ctr">
              <a:lnSpc>
                <a:spcPct val="150000"/>
              </a:lnSpc>
            </a:pPr>
            <a:r>
              <a:rPr lang="en-US" altLang="zh-CN" sz="2800" dirty="0">
                <a:solidFill>
                  <a:srgbClr val="FF0000"/>
                </a:solidFill>
              </a:rPr>
              <a:t>Rank</a:t>
            </a:r>
            <a:endParaRPr lang="en-US" altLang="zh-CN" sz="2800" dirty="0">
              <a:solidFill>
                <a:srgbClr val="FF0000"/>
              </a:solidFill>
            </a:endParaRPr>
          </a:p>
        </p:txBody>
      </p:sp>
      <p:sp>
        <p:nvSpPr>
          <p:cNvPr id="15" name="矩形 14"/>
          <p:cNvSpPr/>
          <p:nvPr/>
        </p:nvSpPr>
        <p:spPr>
          <a:xfrm>
            <a:off x="-1405030" y="4051724"/>
            <a:ext cx="5816664" cy="1280160"/>
          </a:xfrm>
          <a:prstGeom prst="rect">
            <a:avLst/>
          </a:prstGeom>
        </p:spPr>
        <p:txBody>
          <a:bodyPr wrap="none">
            <a:normAutofit/>
          </a:bodyPr>
          <a:lstStyle/>
          <a:p>
            <a:pPr algn="ctr">
              <a:lnSpc>
                <a:spcPct val="150000"/>
              </a:lnSpc>
            </a:pPr>
            <a:r>
              <a:rPr lang="en-US" altLang="zh-CN" sz="2800" b="1" dirty="0"/>
              <a:t>______</a:t>
            </a:r>
            <a:endParaRPr lang="en-US" altLang="zh-CN" sz="2800" dirty="0"/>
          </a:p>
        </p:txBody>
      </p:sp>
      <p:sp>
        <p:nvSpPr>
          <p:cNvPr id="16" name="矩形 15"/>
          <p:cNvSpPr/>
          <p:nvPr/>
        </p:nvSpPr>
        <p:spPr>
          <a:xfrm>
            <a:off x="1007971" y="5330402"/>
            <a:ext cx="990664" cy="640080"/>
          </a:xfrm>
          <a:prstGeom prst="rect">
            <a:avLst/>
          </a:prstGeom>
        </p:spPr>
        <p:txBody>
          <a:bodyPr wrap="none">
            <a:normAutofit fontScale="92500" lnSpcReduction="20000"/>
          </a:bodyPr>
          <a:lstStyle/>
          <a:p>
            <a:pPr algn="ctr">
              <a:lnSpc>
                <a:spcPct val="150000"/>
              </a:lnSpc>
            </a:pPr>
            <a:r>
              <a:rPr lang="en-US" altLang="zh-CN" sz="2800" dirty="0">
                <a:solidFill>
                  <a:srgbClr val="FF0000"/>
                </a:solidFill>
              </a:rPr>
              <a:t>Grade</a:t>
            </a:r>
            <a:endParaRPr lang="en-US" altLang="zh-CN" sz="2800" dirty="0">
              <a:solidFill>
                <a:srgbClr val="FF0000"/>
              </a:solidFill>
            </a:endParaRPr>
          </a:p>
        </p:txBody>
      </p:sp>
      <p:sp>
        <p:nvSpPr>
          <p:cNvPr id="17" name="矩形 16"/>
          <p:cNvSpPr/>
          <p:nvPr/>
        </p:nvSpPr>
        <p:spPr>
          <a:xfrm>
            <a:off x="-1324352" y="5330402"/>
            <a:ext cx="5655310" cy="1280160"/>
          </a:xfrm>
          <a:prstGeom prst="rect">
            <a:avLst/>
          </a:prstGeom>
        </p:spPr>
        <p:txBody>
          <a:bodyPr wrap="none">
            <a:normAutofit/>
          </a:bodyPr>
          <a:lstStyle/>
          <a:p>
            <a:pPr algn="ctr">
              <a:lnSpc>
                <a:spcPct val="150000"/>
              </a:lnSpc>
            </a:pPr>
            <a:r>
              <a:rPr lang="en-US" altLang="zh-CN" sz="2800" b="1" dirty="0"/>
              <a:t>_______</a:t>
            </a:r>
            <a:endParaRPr lang="en-US" altLang="zh-CN" sz="2800" dirty="0"/>
          </a:p>
        </p:txBody>
      </p:sp>
      <p:sp>
        <p:nvSpPr>
          <p:cNvPr id="18" name="矩形 17"/>
          <p:cNvSpPr/>
          <p:nvPr/>
        </p:nvSpPr>
        <p:spPr>
          <a:xfrm>
            <a:off x="1007971" y="5930952"/>
            <a:ext cx="1170051" cy="561023"/>
          </a:xfrm>
          <a:prstGeom prst="rect">
            <a:avLst/>
          </a:prstGeom>
        </p:spPr>
        <p:txBody>
          <a:bodyPr wrap="none">
            <a:normAutofit fontScale="77500" lnSpcReduction="20000"/>
          </a:bodyPr>
          <a:lstStyle/>
          <a:p>
            <a:pPr algn="ctr">
              <a:lnSpc>
                <a:spcPct val="150000"/>
              </a:lnSpc>
            </a:pPr>
            <a:r>
              <a:rPr lang="en-US" altLang="zh-CN" sz="2800" dirty="0">
                <a:solidFill>
                  <a:srgbClr val="FF0000"/>
                </a:solidFill>
              </a:rPr>
              <a:t>Degree</a:t>
            </a:r>
            <a:endParaRPr lang="en-US" altLang="zh-CN" sz="2800" dirty="0">
              <a:solidFill>
                <a:srgbClr val="FF0000"/>
              </a:solidFill>
            </a:endParaRPr>
          </a:p>
        </p:txBody>
      </p:sp>
      <p:sp>
        <p:nvSpPr>
          <p:cNvPr id="19" name="矩形 18"/>
          <p:cNvSpPr/>
          <p:nvPr/>
        </p:nvSpPr>
        <p:spPr>
          <a:xfrm>
            <a:off x="-3758498" y="5969000"/>
            <a:ext cx="10523601" cy="1201103"/>
          </a:xfrm>
          <a:prstGeom prst="rect">
            <a:avLst/>
          </a:prstGeom>
        </p:spPr>
        <p:txBody>
          <a:bodyPr wrap="none">
            <a:normAutofit/>
          </a:bodyPr>
          <a:lstStyle/>
          <a:p>
            <a:pPr algn="ctr">
              <a:lnSpc>
                <a:spcPct val="150000"/>
              </a:lnSpc>
            </a:pPr>
            <a:r>
              <a:rPr lang="en-US" altLang="zh-CN" sz="2800" b="1" dirty="0"/>
              <a:t>________</a:t>
            </a:r>
            <a:endParaRPr lang="en-US" altLang="zh-CN" sz="2800" dirty="0"/>
          </a:p>
        </p:txBody>
      </p:sp>
      <p:grpSp>
        <p:nvGrpSpPr>
          <p:cNvPr id="20" name="组合 19"/>
          <p:cNvGrpSpPr/>
          <p:nvPr/>
        </p:nvGrpSpPr>
        <p:grpSpPr>
          <a:xfrm>
            <a:off x="-29826" y="27704"/>
            <a:ext cx="3054985" cy="1261745"/>
            <a:chOff x="609" y="141"/>
            <a:chExt cx="4811" cy="1987"/>
          </a:xfrm>
        </p:grpSpPr>
        <p:grpSp>
          <p:nvGrpSpPr>
            <p:cNvPr id="21" name="组合 20"/>
            <p:cNvGrpSpPr/>
            <p:nvPr/>
          </p:nvGrpSpPr>
          <p:grpSpPr>
            <a:xfrm>
              <a:off x="609" y="141"/>
              <a:ext cx="4470" cy="1987"/>
              <a:chOff x="472" y="306"/>
              <a:chExt cx="3821" cy="1986"/>
            </a:xfrm>
          </p:grpSpPr>
          <p:pic>
            <p:nvPicPr>
              <p:cNvPr id="23" name="图片 22" descr="编组 2"/>
              <p:cNvPicPr>
                <a:picLocks noChangeAspect="1"/>
              </p:cNvPicPr>
              <p:nvPr/>
            </p:nvPicPr>
            <p:blipFill>
              <a:blip r:embed="rId1"/>
              <a:stretch>
                <a:fillRect/>
              </a:stretch>
            </p:blipFill>
            <p:spPr>
              <a:xfrm>
                <a:off x="472" y="306"/>
                <a:ext cx="3821" cy="1986"/>
              </a:xfrm>
              <a:prstGeom prst="rect">
                <a:avLst/>
              </a:prstGeom>
              <a:noFill/>
              <a:ln w="9525">
                <a:noFill/>
              </a:ln>
            </p:spPr>
          </p:pic>
          <p:pic>
            <p:nvPicPr>
              <p:cNvPr id="24" name="图片 23" descr="lALPBFuNcg4cT0HNAjvNAzA_816_571"/>
              <p:cNvPicPr>
                <a:picLocks noChangeAspect="1"/>
              </p:cNvPicPr>
              <p:nvPr/>
            </p:nvPicPr>
            <p:blipFill>
              <a:blip r:embed="rId2"/>
              <a:stretch>
                <a:fillRect/>
              </a:stretch>
            </p:blipFill>
            <p:spPr>
              <a:xfrm>
                <a:off x="745" y="770"/>
                <a:ext cx="745" cy="521"/>
              </a:xfrm>
              <a:prstGeom prst="rect">
                <a:avLst/>
              </a:prstGeom>
              <a:noFill/>
              <a:ln w="9525">
                <a:noFill/>
              </a:ln>
            </p:spPr>
          </p:pic>
        </p:grpSp>
        <p:sp>
          <p:nvSpPr>
            <p:cNvPr id="22" name="文本框 2"/>
            <p:cNvSpPr txBox="1"/>
            <p:nvPr/>
          </p:nvSpPr>
          <p:spPr>
            <a:xfrm>
              <a:off x="2208" y="385"/>
              <a:ext cx="3212" cy="1308"/>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Exercise</a:t>
              </a:r>
              <a:endParaRPr lang="zh-CN" altLang="en-US" sz="2400" b="1" dirty="0">
                <a:solidFill>
                  <a:schemeClr val="bg1"/>
                </a:solidFill>
                <a:latin typeface="微软雅黑" panose="020B0503020204020204" charset="-122"/>
                <a:ea typeface="微软雅黑" panose="020B0503020204020204" charset="-122"/>
              </a:endParaRPr>
            </a:p>
            <a:p>
              <a:pPr eaLnBrk="1" hangingPunct="1"/>
              <a:endParaRPr lang="zh-CN" altLang="en-US" sz="24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4" grpId="0"/>
      <p:bldP spid="16"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4733" y="1295222"/>
            <a:ext cx="11975186" cy="4939030"/>
          </a:xfrm>
          <a:prstGeom prst="rect">
            <a:avLst/>
          </a:prstGeom>
        </p:spPr>
        <p:txBody>
          <a:bodyPr wrap="square">
            <a:spAutoFit/>
          </a:bodyPr>
          <a:lstStyle/>
          <a:p>
            <a:pPr algn="ctr">
              <a:lnSpc>
                <a:spcPct val="125000"/>
              </a:lnSpc>
            </a:pPr>
            <a:r>
              <a:rPr lang="en-US" altLang="zh-CN" sz="2800" b="1" dirty="0">
                <a:latin typeface="Times New Roman" panose="02020603050405020304" pitchFamily="18" charset="0"/>
                <a:cs typeface="Times New Roman" panose="02020603050405020304" pitchFamily="18" charset="0"/>
              </a:rPr>
              <a:t>The fourth group: reputation / fame / popularity</a:t>
            </a:r>
            <a:endParaRPr lang="en-US" altLang="zh-CN" sz="2800" b="1" dirty="0">
              <a:latin typeface="Times New Roman" panose="02020603050405020304" pitchFamily="18" charset="0"/>
              <a:cs typeface="Times New Roman" panose="02020603050405020304" pitchFamily="18" charset="0"/>
            </a:endParaRPr>
          </a:p>
          <a:p>
            <a:pPr lvl="1">
              <a:lnSpc>
                <a:spcPct val="125000"/>
              </a:lnSpc>
            </a:pPr>
            <a:r>
              <a:rPr lang="en-US" altLang="zh-CN" sz="2800" dirty="0">
                <a:latin typeface="Times New Roman" panose="02020603050405020304" pitchFamily="18" charset="0"/>
                <a:cs typeface="Times New Roman" panose="02020603050405020304" pitchFamily="18" charset="0"/>
              </a:rPr>
              <a:t>She soon acquired a </a:t>
            </a: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 as a first-class cook.</a:t>
            </a:r>
            <a:endParaRPr lang="en-US" altLang="zh-CN" sz="2800" dirty="0">
              <a:latin typeface="Times New Roman" panose="02020603050405020304" pitchFamily="18" charset="0"/>
              <a:cs typeface="Times New Roman" panose="02020603050405020304" pitchFamily="18" charset="0"/>
            </a:endParaRPr>
          </a:p>
          <a:p>
            <a:pPr lvl="1">
              <a:lnSpc>
                <a:spcPct val="125000"/>
              </a:lnSpc>
            </a:pPr>
            <a:r>
              <a:rPr lang="en-US" altLang="zh-CN" sz="2800" dirty="0">
                <a:latin typeface="Times New Roman" panose="02020603050405020304" pitchFamily="18" charset="0"/>
                <a:cs typeface="Times New Roman" panose="02020603050405020304" pitchFamily="18" charset="0"/>
              </a:rPr>
              <a:t>One of the penalties of </a:t>
            </a: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is loss of privacy. </a:t>
            </a:r>
            <a:endParaRPr lang="en-US" altLang="zh-CN" sz="2800" dirty="0">
              <a:latin typeface="Times New Roman" panose="02020603050405020304" pitchFamily="18" charset="0"/>
              <a:cs typeface="Times New Roman" panose="02020603050405020304" pitchFamily="18" charset="0"/>
            </a:endParaRPr>
          </a:p>
          <a:p>
            <a:pPr lvl="1">
              <a:lnSpc>
                <a:spcPct val="125000"/>
              </a:lnSpc>
            </a:pPr>
            <a:r>
              <a:rPr lang="en-US" altLang="zh-CN" sz="2800" dirty="0">
                <a:latin typeface="Times New Roman" panose="02020603050405020304" pitchFamily="18" charset="0"/>
                <a:cs typeface="Times New Roman" panose="02020603050405020304" pitchFamily="18" charset="0"/>
              </a:rPr>
              <a:t>Her                              clearly shows no sign of waning </a:t>
            </a:r>
            <a:endParaRPr lang="en-US" altLang="zh-CN" sz="2800" dirty="0">
              <a:latin typeface="Times New Roman" panose="02020603050405020304" pitchFamily="18" charset="0"/>
              <a:cs typeface="Times New Roman" panose="02020603050405020304" pitchFamily="18" charset="0"/>
            </a:endParaRPr>
          </a:p>
          <a:p>
            <a:pPr>
              <a:lnSpc>
                <a:spcPct val="125000"/>
              </a:lnSpc>
            </a:pPr>
            <a:r>
              <a:rPr lang="en-US" altLang="zh-CN" sz="2800" b="1" dirty="0">
                <a:latin typeface="Times New Roman" panose="02020603050405020304" pitchFamily="18" charset="0"/>
                <a:cs typeface="Times New Roman" panose="02020603050405020304" pitchFamily="18" charset="0"/>
              </a:rPr>
              <a:t>The difference between them is that:</a:t>
            </a:r>
            <a:endParaRPr lang="en-US" altLang="zh-CN" sz="2800" b="1" dirty="0">
              <a:latin typeface="Times New Roman" panose="02020603050405020304" pitchFamily="18" charset="0"/>
              <a:cs typeface="Times New Roman" panose="02020603050405020304" pitchFamily="18" charset="0"/>
            </a:endParaRPr>
          </a:p>
          <a:p>
            <a:pPr lvl="1">
              <a:lnSpc>
                <a:spcPct val="125000"/>
              </a:lnSpc>
            </a:pP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 is what somebody is known for;</a:t>
            </a:r>
            <a:endParaRPr lang="en-US" altLang="zh-CN" sz="2800" dirty="0">
              <a:latin typeface="Times New Roman" panose="02020603050405020304" pitchFamily="18" charset="0"/>
              <a:cs typeface="Times New Roman" panose="02020603050405020304" pitchFamily="18" charset="0"/>
            </a:endParaRPr>
          </a:p>
          <a:p>
            <a:pPr lvl="1">
              <a:lnSpc>
                <a:spcPct val="125000"/>
              </a:lnSpc>
            </a:pP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is what is said or reported; gossip, rumor;</a:t>
            </a:r>
            <a:endParaRPr lang="en-US" altLang="zh-CN" sz="2800" dirty="0">
              <a:latin typeface="Times New Roman" panose="02020603050405020304" pitchFamily="18" charset="0"/>
              <a:cs typeface="Times New Roman" panose="02020603050405020304" pitchFamily="18" charset="0"/>
            </a:endParaRPr>
          </a:p>
          <a:p>
            <a:pPr lvl="1">
              <a:lnSpc>
                <a:spcPct val="125000"/>
              </a:lnSpc>
            </a:pP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 is the quality or state of being popular; especially, the state of being esteemed by, or of being in favor with, the people at large.</a:t>
            </a:r>
            <a:endParaRPr lang="en-US" altLang="zh-CN" sz="2800" dirty="0">
              <a:latin typeface="Times New Roman" panose="02020603050405020304" pitchFamily="18" charset="0"/>
              <a:cs typeface="Times New Roman" panose="02020603050405020304" pitchFamily="18" charset="0"/>
            </a:endParaRPr>
          </a:p>
        </p:txBody>
      </p:sp>
      <p:sp>
        <p:nvSpPr>
          <p:cNvPr id="4" name="矩形 3"/>
          <p:cNvSpPr/>
          <p:nvPr/>
        </p:nvSpPr>
        <p:spPr>
          <a:xfrm>
            <a:off x="4269431" y="1859919"/>
            <a:ext cx="1585976" cy="533400"/>
          </a:xfrm>
          <a:prstGeom prst="rect">
            <a:avLst/>
          </a:prstGeom>
        </p:spPr>
        <p:txBody>
          <a:bodyPr wrap="none">
            <a:normAutofit fontScale="92500" lnSpcReduction="20000"/>
          </a:bodyPr>
          <a:lstStyle/>
          <a:p>
            <a:pPr algn="ctr">
              <a:lnSpc>
                <a:spcPct val="125000"/>
              </a:lnSpc>
            </a:pPr>
            <a:r>
              <a:rPr lang="en-US" altLang="zh-CN" sz="2800" dirty="0">
                <a:solidFill>
                  <a:srgbClr val="FF0000"/>
                </a:solidFill>
              </a:rPr>
              <a:t>reputation</a:t>
            </a:r>
            <a:endParaRPr lang="en-US" altLang="zh-CN" sz="2800" dirty="0">
              <a:solidFill>
                <a:srgbClr val="FF0000"/>
              </a:solidFill>
            </a:endParaRPr>
          </a:p>
        </p:txBody>
      </p:sp>
      <p:sp>
        <p:nvSpPr>
          <p:cNvPr id="5" name="矩形 4"/>
          <p:cNvSpPr/>
          <p:nvPr/>
        </p:nvSpPr>
        <p:spPr>
          <a:xfrm>
            <a:off x="4072581" y="1955028"/>
            <a:ext cx="1782826" cy="533400"/>
          </a:xfrm>
          <a:prstGeom prst="rect">
            <a:avLst/>
          </a:prstGeom>
        </p:spPr>
        <p:txBody>
          <a:bodyPr wrap="none">
            <a:normAutofit fontScale="92500" lnSpcReduction="20000"/>
          </a:bodyPr>
          <a:lstStyle/>
          <a:p>
            <a:pPr algn="ctr">
              <a:lnSpc>
                <a:spcPct val="125000"/>
              </a:lnSpc>
            </a:pPr>
            <a:r>
              <a:rPr lang="en-US" altLang="zh-CN" sz="2800" b="1" dirty="0"/>
              <a:t>____________</a:t>
            </a:r>
            <a:endParaRPr lang="en-US" altLang="zh-CN" sz="2800" dirty="0"/>
          </a:p>
        </p:txBody>
      </p:sp>
      <p:sp>
        <p:nvSpPr>
          <p:cNvPr id="6" name="矩形 5"/>
          <p:cNvSpPr/>
          <p:nvPr/>
        </p:nvSpPr>
        <p:spPr>
          <a:xfrm>
            <a:off x="4518668" y="2366583"/>
            <a:ext cx="890651" cy="533400"/>
          </a:xfrm>
          <a:prstGeom prst="rect">
            <a:avLst/>
          </a:prstGeom>
        </p:spPr>
        <p:txBody>
          <a:bodyPr wrap="none">
            <a:normAutofit fontScale="92500" lnSpcReduction="20000"/>
          </a:bodyPr>
          <a:lstStyle/>
          <a:p>
            <a:pPr algn="ctr">
              <a:lnSpc>
                <a:spcPct val="125000"/>
              </a:lnSpc>
            </a:pPr>
            <a:r>
              <a:rPr lang="en-US" altLang="zh-CN" sz="2800" dirty="0">
                <a:solidFill>
                  <a:srgbClr val="FF0000"/>
                </a:solidFill>
              </a:rPr>
              <a:t>fame</a:t>
            </a:r>
            <a:endParaRPr lang="en-US" altLang="zh-CN" sz="2800" dirty="0">
              <a:solidFill>
                <a:srgbClr val="FF0000"/>
              </a:solidFill>
            </a:endParaRPr>
          </a:p>
        </p:txBody>
      </p:sp>
      <p:sp>
        <p:nvSpPr>
          <p:cNvPr id="7" name="矩形 6"/>
          <p:cNvSpPr/>
          <p:nvPr/>
        </p:nvSpPr>
        <p:spPr>
          <a:xfrm>
            <a:off x="4278166" y="2435385"/>
            <a:ext cx="1068451" cy="533400"/>
          </a:xfrm>
          <a:prstGeom prst="rect">
            <a:avLst/>
          </a:prstGeom>
        </p:spPr>
        <p:txBody>
          <a:bodyPr wrap="none">
            <a:normAutofit fontScale="92500" lnSpcReduction="20000"/>
          </a:bodyPr>
          <a:lstStyle/>
          <a:p>
            <a:pPr algn="ctr">
              <a:lnSpc>
                <a:spcPct val="125000"/>
              </a:lnSpc>
            </a:pPr>
            <a:r>
              <a:rPr lang="en-US" altLang="zh-CN" sz="2800" b="1" dirty="0"/>
              <a:t>_______</a:t>
            </a:r>
            <a:endParaRPr lang="en-US" altLang="zh-CN" sz="2800" dirty="0"/>
          </a:p>
        </p:txBody>
      </p:sp>
      <p:sp>
        <p:nvSpPr>
          <p:cNvPr id="8" name="矩形 7"/>
          <p:cNvSpPr/>
          <p:nvPr/>
        </p:nvSpPr>
        <p:spPr>
          <a:xfrm>
            <a:off x="1942885" y="2915742"/>
            <a:ext cx="1743139" cy="533400"/>
          </a:xfrm>
          <a:prstGeom prst="rect">
            <a:avLst/>
          </a:prstGeom>
        </p:spPr>
        <p:txBody>
          <a:bodyPr wrap="none">
            <a:normAutofit fontScale="92500" lnSpcReduction="20000"/>
          </a:bodyPr>
          <a:lstStyle/>
          <a:p>
            <a:pPr algn="ctr">
              <a:lnSpc>
                <a:spcPct val="125000"/>
              </a:lnSpc>
            </a:pPr>
            <a:r>
              <a:rPr lang="en-US" altLang="zh-CN" sz="2800">
                <a:solidFill>
                  <a:srgbClr val="FF0000"/>
                </a:solidFill>
              </a:rPr>
              <a:t>popularity</a:t>
            </a:r>
            <a:endParaRPr lang="en-US" altLang="zh-CN" sz="2800" dirty="0">
              <a:solidFill>
                <a:srgbClr val="FF0000"/>
              </a:solidFill>
            </a:endParaRPr>
          </a:p>
        </p:txBody>
      </p:sp>
      <p:sp>
        <p:nvSpPr>
          <p:cNvPr id="9" name="矩形 8"/>
          <p:cNvSpPr/>
          <p:nvPr/>
        </p:nvSpPr>
        <p:spPr>
          <a:xfrm>
            <a:off x="1722908" y="2980566"/>
            <a:ext cx="2040001" cy="533400"/>
          </a:xfrm>
          <a:prstGeom prst="rect">
            <a:avLst/>
          </a:prstGeom>
        </p:spPr>
        <p:txBody>
          <a:bodyPr wrap="none">
            <a:normAutofit fontScale="92500" lnSpcReduction="20000"/>
          </a:bodyPr>
          <a:lstStyle/>
          <a:p>
            <a:pPr algn="ctr">
              <a:lnSpc>
                <a:spcPct val="125000"/>
              </a:lnSpc>
            </a:pPr>
            <a:r>
              <a:rPr lang="en-US" altLang="zh-CN" sz="2800" b="1" dirty="0"/>
              <a:t>______________</a:t>
            </a:r>
            <a:endParaRPr lang="en-US" altLang="zh-CN" sz="2800" dirty="0"/>
          </a:p>
        </p:txBody>
      </p:sp>
      <p:sp>
        <p:nvSpPr>
          <p:cNvPr id="10" name="矩形 9"/>
          <p:cNvSpPr/>
          <p:nvPr/>
        </p:nvSpPr>
        <p:spPr>
          <a:xfrm>
            <a:off x="1180885" y="4041597"/>
            <a:ext cx="1724089" cy="533400"/>
          </a:xfrm>
          <a:prstGeom prst="rect">
            <a:avLst/>
          </a:prstGeom>
        </p:spPr>
        <p:txBody>
          <a:bodyPr wrap="none">
            <a:normAutofit fontScale="92500" lnSpcReduction="20000"/>
          </a:bodyPr>
          <a:lstStyle/>
          <a:p>
            <a:pPr algn="ctr">
              <a:lnSpc>
                <a:spcPct val="125000"/>
              </a:lnSpc>
            </a:pPr>
            <a:r>
              <a:rPr lang="en-US" altLang="zh-CN" sz="2800" dirty="0">
                <a:solidFill>
                  <a:srgbClr val="FF0000"/>
                </a:solidFill>
              </a:rPr>
              <a:t>Reputation</a:t>
            </a:r>
            <a:endParaRPr lang="en-US" altLang="zh-CN" sz="2800" dirty="0">
              <a:solidFill>
                <a:srgbClr val="FF0000"/>
              </a:solidFill>
            </a:endParaRPr>
          </a:p>
        </p:txBody>
      </p:sp>
      <p:sp>
        <p:nvSpPr>
          <p:cNvPr id="11" name="矩形 10"/>
          <p:cNvSpPr/>
          <p:nvPr/>
        </p:nvSpPr>
        <p:spPr>
          <a:xfrm>
            <a:off x="-852670" y="3972204"/>
            <a:ext cx="5816664" cy="1066800"/>
          </a:xfrm>
          <a:prstGeom prst="rect">
            <a:avLst/>
          </a:prstGeom>
        </p:spPr>
        <p:txBody>
          <a:bodyPr wrap="none">
            <a:normAutofit/>
          </a:bodyPr>
          <a:lstStyle/>
          <a:p>
            <a:pPr algn="ctr">
              <a:lnSpc>
                <a:spcPct val="125000"/>
              </a:lnSpc>
            </a:pPr>
            <a:r>
              <a:rPr lang="en-US" altLang="zh-CN" sz="2800" b="1" dirty="0"/>
              <a:t>____________</a:t>
            </a:r>
            <a:endParaRPr lang="en-US" altLang="zh-CN" sz="2800" dirty="0"/>
          </a:p>
        </p:txBody>
      </p:sp>
      <p:sp>
        <p:nvSpPr>
          <p:cNvPr id="12" name="矩形 11"/>
          <p:cNvSpPr/>
          <p:nvPr/>
        </p:nvSpPr>
        <p:spPr>
          <a:xfrm>
            <a:off x="1096500" y="4526637"/>
            <a:ext cx="1009714" cy="533400"/>
          </a:xfrm>
          <a:prstGeom prst="rect">
            <a:avLst/>
          </a:prstGeom>
        </p:spPr>
        <p:txBody>
          <a:bodyPr wrap="none">
            <a:normAutofit fontScale="92500" lnSpcReduction="20000"/>
          </a:bodyPr>
          <a:lstStyle/>
          <a:p>
            <a:pPr algn="ctr">
              <a:lnSpc>
                <a:spcPct val="125000"/>
              </a:lnSpc>
            </a:pPr>
            <a:r>
              <a:rPr lang="en-US" altLang="zh-CN" sz="2800" dirty="0">
                <a:solidFill>
                  <a:srgbClr val="FF0000"/>
                </a:solidFill>
              </a:rPr>
              <a:t>Fame</a:t>
            </a:r>
            <a:endParaRPr lang="en-US" altLang="zh-CN" sz="2800" dirty="0">
              <a:solidFill>
                <a:srgbClr val="FF0000"/>
              </a:solidFill>
            </a:endParaRPr>
          </a:p>
        </p:txBody>
      </p:sp>
      <p:sp>
        <p:nvSpPr>
          <p:cNvPr id="13" name="矩形 12"/>
          <p:cNvSpPr/>
          <p:nvPr/>
        </p:nvSpPr>
        <p:spPr>
          <a:xfrm>
            <a:off x="-2294184" y="4526637"/>
            <a:ext cx="7704201" cy="1066800"/>
          </a:xfrm>
          <a:prstGeom prst="rect">
            <a:avLst/>
          </a:prstGeom>
        </p:spPr>
        <p:txBody>
          <a:bodyPr wrap="none">
            <a:normAutofit/>
          </a:bodyPr>
          <a:lstStyle/>
          <a:p>
            <a:pPr algn="ctr">
              <a:lnSpc>
                <a:spcPct val="125000"/>
              </a:lnSpc>
            </a:pPr>
            <a:r>
              <a:rPr lang="en-US" altLang="zh-CN" sz="2800" b="1" dirty="0"/>
              <a:t>_______</a:t>
            </a:r>
            <a:endParaRPr lang="en-US" altLang="zh-CN" sz="2800" dirty="0"/>
          </a:p>
        </p:txBody>
      </p:sp>
      <p:sp>
        <p:nvSpPr>
          <p:cNvPr id="14" name="矩形 13"/>
          <p:cNvSpPr/>
          <p:nvPr/>
        </p:nvSpPr>
        <p:spPr>
          <a:xfrm>
            <a:off x="1158520" y="5081070"/>
            <a:ext cx="1584389" cy="533400"/>
          </a:xfrm>
          <a:prstGeom prst="rect">
            <a:avLst/>
          </a:prstGeom>
        </p:spPr>
        <p:txBody>
          <a:bodyPr wrap="none">
            <a:normAutofit fontScale="92500" lnSpcReduction="20000"/>
          </a:bodyPr>
          <a:lstStyle/>
          <a:p>
            <a:pPr algn="ctr">
              <a:lnSpc>
                <a:spcPct val="125000"/>
              </a:lnSpc>
            </a:pPr>
            <a:r>
              <a:rPr lang="en-US" altLang="zh-CN" sz="2800" dirty="0">
                <a:solidFill>
                  <a:srgbClr val="FF0000"/>
                </a:solidFill>
              </a:rPr>
              <a:t>Popularity</a:t>
            </a:r>
            <a:endParaRPr lang="en-US" altLang="zh-CN" sz="2800" dirty="0">
              <a:solidFill>
                <a:srgbClr val="FF0000"/>
              </a:solidFill>
            </a:endParaRPr>
          </a:p>
        </p:txBody>
      </p:sp>
      <p:sp>
        <p:nvSpPr>
          <p:cNvPr id="15" name="矩形 14"/>
          <p:cNvSpPr/>
          <p:nvPr/>
        </p:nvSpPr>
        <p:spPr>
          <a:xfrm>
            <a:off x="-2150516" y="5081070"/>
            <a:ext cx="8186801" cy="1066800"/>
          </a:xfrm>
          <a:prstGeom prst="rect">
            <a:avLst/>
          </a:prstGeom>
        </p:spPr>
        <p:txBody>
          <a:bodyPr wrap="none">
            <a:normAutofit/>
          </a:bodyPr>
          <a:lstStyle/>
          <a:p>
            <a:pPr algn="ctr">
              <a:lnSpc>
                <a:spcPct val="125000"/>
              </a:lnSpc>
            </a:pPr>
            <a:r>
              <a:rPr lang="en-US" altLang="zh-CN" sz="2800" b="1" dirty="0"/>
              <a:t>____________</a:t>
            </a:r>
            <a:endParaRPr lang="en-US" altLang="zh-CN" sz="2800" dirty="0"/>
          </a:p>
        </p:txBody>
      </p:sp>
      <p:grpSp>
        <p:nvGrpSpPr>
          <p:cNvPr id="16" name="组合 15"/>
          <p:cNvGrpSpPr/>
          <p:nvPr/>
        </p:nvGrpSpPr>
        <p:grpSpPr>
          <a:xfrm>
            <a:off x="-29826" y="27704"/>
            <a:ext cx="3054985" cy="1261745"/>
            <a:chOff x="609" y="141"/>
            <a:chExt cx="4811" cy="1987"/>
          </a:xfrm>
        </p:grpSpPr>
        <p:grpSp>
          <p:nvGrpSpPr>
            <p:cNvPr id="17" name="组合 16"/>
            <p:cNvGrpSpPr/>
            <p:nvPr/>
          </p:nvGrpSpPr>
          <p:grpSpPr>
            <a:xfrm>
              <a:off x="609" y="141"/>
              <a:ext cx="4470" cy="1987"/>
              <a:chOff x="472" y="306"/>
              <a:chExt cx="3821" cy="1986"/>
            </a:xfrm>
          </p:grpSpPr>
          <p:pic>
            <p:nvPicPr>
              <p:cNvPr id="19" name="图片 18" descr="编组 2"/>
              <p:cNvPicPr>
                <a:picLocks noChangeAspect="1"/>
              </p:cNvPicPr>
              <p:nvPr/>
            </p:nvPicPr>
            <p:blipFill>
              <a:blip r:embed="rId1"/>
              <a:stretch>
                <a:fillRect/>
              </a:stretch>
            </p:blipFill>
            <p:spPr>
              <a:xfrm>
                <a:off x="472" y="306"/>
                <a:ext cx="3821" cy="1986"/>
              </a:xfrm>
              <a:prstGeom prst="rect">
                <a:avLst/>
              </a:prstGeom>
              <a:noFill/>
              <a:ln w="9525">
                <a:noFill/>
              </a:ln>
            </p:spPr>
          </p:pic>
          <p:pic>
            <p:nvPicPr>
              <p:cNvPr id="20" name="图片 19" descr="lALPBFuNcg4cT0HNAjvNAzA_816_571"/>
              <p:cNvPicPr>
                <a:picLocks noChangeAspect="1"/>
              </p:cNvPicPr>
              <p:nvPr/>
            </p:nvPicPr>
            <p:blipFill>
              <a:blip r:embed="rId2"/>
              <a:stretch>
                <a:fillRect/>
              </a:stretch>
            </p:blipFill>
            <p:spPr>
              <a:xfrm>
                <a:off x="745" y="770"/>
                <a:ext cx="745" cy="521"/>
              </a:xfrm>
              <a:prstGeom prst="rect">
                <a:avLst/>
              </a:prstGeom>
              <a:noFill/>
              <a:ln w="9525">
                <a:noFill/>
              </a:ln>
            </p:spPr>
          </p:pic>
        </p:grpSp>
        <p:sp>
          <p:nvSpPr>
            <p:cNvPr id="18" name="文本框 2"/>
            <p:cNvSpPr txBox="1"/>
            <p:nvPr/>
          </p:nvSpPr>
          <p:spPr>
            <a:xfrm>
              <a:off x="2208" y="385"/>
              <a:ext cx="3212" cy="1308"/>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Exercise</a:t>
              </a:r>
              <a:endParaRPr lang="zh-CN" altLang="en-US" sz="2400" b="1" dirty="0">
                <a:solidFill>
                  <a:schemeClr val="bg1"/>
                </a:solidFill>
                <a:latin typeface="微软雅黑" panose="020B0503020204020204" charset="-122"/>
                <a:ea typeface="微软雅黑" panose="020B0503020204020204" charset="-122"/>
              </a:endParaRPr>
            </a:p>
            <a:p>
              <a:pPr eaLnBrk="1" hangingPunct="1"/>
              <a:endParaRPr lang="zh-CN" altLang="en-US" sz="24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3506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矩形 9"/>
          <p:cNvSpPr/>
          <p:nvPr userDrawn="1">
            <p:custDataLst>
              <p:tags r:id="rId2"/>
            </p:custDataLst>
          </p:nvPr>
        </p:nvSpPr>
        <p:spPr>
          <a:xfrm>
            <a:off x="3808730" y="1863796"/>
            <a:ext cx="8078470" cy="3130407"/>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11" name="Title 6"/>
          <p:cNvSpPr txBox="1"/>
          <p:nvPr>
            <p:custDataLst>
              <p:tags r:id="rId3"/>
            </p:custDataLst>
          </p:nvPr>
        </p:nvSpPr>
        <p:spPr>
          <a:xfrm>
            <a:off x="3808730" y="2267584"/>
            <a:ext cx="7597775" cy="2322830"/>
          </a:xfrm>
          <a:prstGeom prst="rect">
            <a:avLst/>
          </a:prstGeom>
          <a:noFill/>
          <a:ln w="3175">
            <a:noFill/>
            <a:prstDash val="dash"/>
          </a:ln>
        </p:spPr>
        <p:txBody>
          <a:bodyPr wrap="square" lIns="63500" tIns="25400" rIns="63500" bIns="25400" anchor="ctr" anchorCtr="0">
            <a:normAutofit fontScale="925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200000"/>
              </a:lnSpc>
              <a:spcBef>
                <a:spcPts val="1000"/>
              </a:spcBef>
              <a:spcAft>
                <a:spcPts val="0"/>
              </a:spcAft>
              <a:buSzPct val="100000"/>
              <a:buFont typeface="Wingdings" panose="05000000000000000000" charset="0"/>
              <a:buChar char="l"/>
            </a:pPr>
            <a:r>
              <a:rPr lang="en-US" altLang="zh-CN" sz="2800" b="1" u="none" strike="noStrike" spc="100" baseline="0" dirty="0">
                <a:ln w="3175">
                  <a:noFill/>
                  <a:prstDash val="dash"/>
                </a:ln>
                <a:solidFill>
                  <a:schemeClr val="tx2">
                    <a:lumMod val="50000"/>
                  </a:schemeClr>
                </a:solidFill>
                <a:uFillTx/>
                <a:latin typeface="Times New Roman" panose="02020603050405020304" pitchFamily="18" charset="0"/>
                <a:ea typeface="微软雅黑" panose="020B0503020204020204" charset="-122"/>
                <a:cs typeface="微软雅黑" panose="020B0503020204020204" charset="-122"/>
              </a:rPr>
              <a:t>Brainstorming.</a:t>
            </a:r>
            <a:endParaRPr lang="en-US" altLang="zh-CN" sz="2800" b="1" u="none" strike="noStrike" spc="100" baseline="0" dirty="0">
              <a:ln w="3175">
                <a:noFill/>
                <a:prstDash val="dash"/>
              </a:ln>
              <a:solidFill>
                <a:schemeClr val="tx2">
                  <a:lumMod val="50000"/>
                </a:schemeClr>
              </a:solidFill>
              <a:uFillTx/>
              <a:latin typeface="Times New Roman" panose="02020603050405020304" pitchFamily="18" charset="0"/>
              <a:ea typeface="微软雅黑" panose="020B0503020204020204" charset="-122"/>
              <a:cs typeface="微软雅黑" panose="020B0503020204020204" charset="-122"/>
            </a:endParaRPr>
          </a:p>
          <a:p>
            <a:pPr marL="285750" lvl="1" indent="0" algn="l" fontAlgn="auto">
              <a:lnSpc>
                <a:spcPct val="200000"/>
              </a:lnSpc>
              <a:spcBef>
                <a:spcPts val="0"/>
              </a:spcBef>
              <a:spcAft>
                <a:spcPts val="800"/>
              </a:spcAft>
              <a:buSzPct val="100000"/>
              <a:buFont typeface="Arial" panose="020B0604020202020204" pitchFamily="34" charset="0"/>
              <a:buNone/>
            </a:pPr>
            <a:r>
              <a:rPr lang="en-US" altLang="zh-CN" sz="2800" b="1" spc="100" dirty="0">
                <a:ln w="3175">
                  <a:noFill/>
                  <a:prstDash val="dash"/>
                </a:ln>
                <a:solidFill>
                  <a:schemeClr val="tx2">
                    <a:lumMod val="50000"/>
                  </a:schemeClr>
                </a:solidFill>
                <a:latin typeface="Times New Roman" panose="02020603050405020304" pitchFamily="18" charset="0"/>
                <a:ea typeface="微软雅黑" panose="020B0503020204020204" charset="-122"/>
                <a:cs typeface="微软雅黑" panose="020B0503020204020204" charset="-122"/>
              </a:rPr>
              <a:t>	Brainstorm words or phrases concerning art</a:t>
            </a:r>
            <a:r>
              <a:rPr lang="en-US" altLang="zh-CN" sz="2400" b="1" spc="100" dirty="0">
                <a:ln w="3175">
                  <a:noFill/>
                  <a:prstDash val="dash"/>
                </a:ln>
                <a:solidFill>
                  <a:schemeClr val="tx2">
                    <a:lumMod val="50000"/>
                  </a:schemeClr>
                </a:solidFill>
                <a:latin typeface="Times New Roman" panose="02020603050405020304" pitchFamily="18" charset="0"/>
                <a:ea typeface="微软雅黑" panose="020B0503020204020204" charset="-122"/>
                <a:cs typeface="微软雅黑" panose="020B0503020204020204" charset="-122"/>
              </a:rPr>
              <a:t>.</a:t>
            </a:r>
            <a:endParaRPr lang="en-US" altLang="zh-CN" sz="2400" b="1" spc="100" dirty="0">
              <a:ln w="3175">
                <a:noFill/>
                <a:prstDash val="dash"/>
              </a:ln>
              <a:solidFill>
                <a:schemeClr val="tx2">
                  <a:lumMod val="50000"/>
                </a:schemeClr>
              </a:solidFill>
              <a:latin typeface="Times New Roman" panose="02020603050405020304" pitchFamily="18" charset="0"/>
              <a:ea typeface="微软雅黑" panose="020B0503020204020204" charset="-122"/>
              <a:cs typeface="微软雅黑" panose="020B0503020204020204" charset="-122"/>
            </a:endParaRPr>
          </a:p>
        </p:txBody>
      </p:sp>
      <p:sp>
        <p:nvSpPr>
          <p:cNvPr id="4" name="文本框 3"/>
          <p:cNvSpPr txBox="1"/>
          <p:nvPr>
            <p:custDataLst>
              <p:tags r:id="rId4"/>
            </p:custDataLst>
          </p:nvPr>
        </p:nvSpPr>
        <p:spPr>
          <a:xfrm>
            <a:off x="304801" y="306000"/>
            <a:ext cx="2894400" cy="624960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indent="0" algn="ctr">
              <a:lnSpc>
                <a:spcPct val="100000"/>
              </a:lnSpc>
              <a:spcBef>
                <a:spcPts val="0"/>
              </a:spcBef>
              <a:spcAft>
                <a:spcPts val="0"/>
              </a:spcAft>
              <a:buSzPct val="100000"/>
              <a:buNone/>
            </a:pPr>
            <a:r>
              <a:rPr lang="en-US" altLang="zh-CN" sz="3600" dirty="0">
                <a:solidFill>
                  <a:schemeClr val="lt1"/>
                </a:solidFill>
                <a:latin typeface="Arial" panose="020B0604020202020204" pitchFamily="34" charset="0"/>
                <a:sym typeface="+mn-ea"/>
              </a:rPr>
              <a:t>Part 1</a:t>
            </a:r>
            <a:endParaRPr lang="en-US" altLang="zh-CN" sz="3600" dirty="0">
              <a:solidFill>
                <a:schemeClr val="lt1"/>
              </a:solidFill>
              <a:latin typeface="Arial" panose="020B0604020202020204" pitchFamily="34" charset="0"/>
              <a:sym typeface="+mn-ea"/>
            </a:endParaRPr>
          </a:p>
        </p:txBody>
      </p:sp>
      <p:grpSp>
        <p:nvGrpSpPr>
          <p:cNvPr id="12" name="组合 11"/>
          <p:cNvGrpSpPr/>
          <p:nvPr/>
        </p:nvGrpSpPr>
        <p:grpSpPr>
          <a:xfrm>
            <a:off x="104775" y="101362"/>
            <a:ext cx="2838450" cy="1262062"/>
            <a:chOff x="472" y="306"/>
            <a:chExt cx="3821" cy="1986"/>
          </a:xfrm>
        </p:grpSpPr>
        <p:pic>
          <p:nvPicPr>
            <p:cNvPr id="13" name="图片 12" descr="编组 2"/>
            <p:cNvPicPr>
              <a:picLocks noChangeAspect="1"/>
            </p:cNvPicPr>
            <p:nvPr/>
          </p:nvPicPr>
          <p:blipFill>
            <a:blip r:embed="rId5"/>
            <a:stretch>
              <a:fillRect/>
            </a:stretch>
          </p:blipFill>
          <p:spPr>
            <a:xfrm>
              <a:off x="472" y="306"/>
              <a:ext cx="3821" cy="1986"/>
            </a:xfrm>
            <a:prstGeom prst="rect">
              <a:avLst/>
            </a:prstGeom>
            <a:noFill/>
            <a:ln w="9525">
              <a:noFill/>
            </a:ln>
          </p:spPr>
        </p:pic>
        <p:pic>
          <p:nvPicPr>
            <p:cNvPr id="14" name="图片 13" descr="lALPBFuNcg4cT0HNAjvNAzA_816_571"/>
            <p:cNvPicPr>
              <a:picLocks noChangeAspect="1"/>
            </p:cNvPicPr>
            <p:nvPr/>
          </p:nvPicPr>
          <p:blipFill>
            <a:blip r:embed="rId6"/>
            <a:stretch>
              <a:fillRect/>
            </a:stretch>
          </p:blipFill>
          <p:spPr>
            <a:xfrm>
              <a:off x="745" y="770"/>
              <a:ext cx="745" cy="521"/>
            </a:xfrm>
            <a:prstGeom prst="rect">
              <a:avLst/>
            </a:prstGeom>
            <a:noFill/>
            <a:ln w="9525">
              <a:noFill/>
            </a:ln>
          </p:spPr>
        </p:pic>
      </p:grpSp>
      <p:sp>
        <p:nvSpPr>
          <p:cNvPr id="15" name="文本框 2"/>
          <p:cNvSpPr txBox="1"/>
          <p:nvPr/>
        </p:nvSpPr>
        <p:spPr>
          <a:xfrm>
            <a:off x="1188085" y="26138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7"/>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4733" y="1295222"/>
            <a:ext cx="11975186" cy="4939030"/>
          </a:xfrm>
          <a:prstGeom prst="rect">
            <a:avLst/>
          </a:prstGeom>
        </p:spPr>
        <p:txBody>
          <a:bodyPr wrap="square">
            <a:spAutoFit/>
          </a:bodyPr>
          <a:lstStyle/>
          <a:p>
            <a:pPr algn="ctr">
              <a:lnSpc>
                <a:spcPct val="125000"/>
              </a:lnSpc>
            </a:pPr>
            <a:r>
              <a:rPr lang="en-US" altLang="zh-CN" sz="2800" b="1" dirty="0">
                <a:latin typeface="Times New Roman" panose="02020603050405020304" pitchFamily="18" charset="0"/>
                <a:cs typeface="Times New Roman" panose="02020603050405020304" pitchFamily="18" charset="0"/>
              </a:rPr>
              <a:t>The fifth group: subsequent / later / latter</a:t>
            </a:r>
            <a:endParaRPr lang="en-US" altLang="zh-CN" sz="2800" b="1" dirty="0">
              <a:latin typeface="Times New Roman" panose="02020603050405020304" pitchFamily="18" charset="0"/>
              <a:cs typeface="Times New Roman" panose="02020603050405020304" pitchFamily="18" charset="0"/>
            </a:endParaRPr>
          </a:p>
          <a:p>
            <a:pPr lvl="1">
              <a:lnSpc>
                <a:spcPct val="125000"/>
              </a:lnSpc>
            </a:pPr>
            <a:r>
              <a:rPr lang="en-US" altLang="zh-CN" sz="2800" dirty="0">
                <a:latin typeface="Times New Roman" panose="02020603050405020304" pitchFamily="18" charset="0"/>
                <a:cs typeface="Times New Roman" panose="02020603050405020304" pitchFamily="18" charset="0"/>
              </a:rPr>
              <a:t>There have been further developments </a:t>
            </a: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to our meeting. </a:t>
            </a:r>
            <a:endParaRPr lang="en-US" altLang="zh-CN" sz="2800" dirty="0">
              <a:latin typeface="Times New Roman" panose="02020603050405020304" pitchFamily="18" charset="0"/>
              <a:cs typeface="Times New Roman" panose="02020603050405020304" pitchFamily="18" charset="0"/>
            </a:endParaRPr>
          </a:p>
          <a:p>
            <a:pPr lvl="1">
              <a:lnSpc>
                <a:spcPct val="125000"/>
              </a:lnSpc>
            </a:pPr>
            <a:r>
              <a:rPr lang="en-US" altLang="zh-CN" sz="2800" dirty="0">
                <a:latin typeface="Times New Roman" panose="02020603050405020304" pitchFamily="18" charset="0"/>
                <a:cs typeface="Times New Roman" panose="02020603050405020304" pitchFamily="18" charset="0"/>
              </a:rPr>
              <a:t>This is discussed in more detail in a                    chapter.</a:t>
            </a:r>
            <a:endParaRPr lang="en-US" altLang="zh-CN" sz="2800" dirty="0">
              <a:latin typeface="Times New Roman" panose="02020603050405020304" pitchFamily="18" charset="0"/>
              <a:cs typeface="Times New Roman" panose="02020603050405020304" pitchFamily="18" charset="0"/>
            </a:endParaRPr>
          </a:p>
          <a:p>
            <a:pPr lvl="1">
              <a:lnSpc>
                <a:spcPct val="125000"/>
              </a:lnSpc>
            </a:pPr>
            <a:r>
              <a:rPr lang="en-US" altLang="zh-CN" sz="2800" dirty="0">
                <a:latin typeface="Times New Roman" panose="02020603050405020304" pitchFamily="18" charset="0"/>
                <a:cs typeface="Times New Roman" panose="02020603050405020304" pitchFamily="18" charset="0"/>
              </a:rPr>
              <a:t>The </a:t>
            </a: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point is the most important.</a:t>
            </a:r>
            <a:endParaRPr lang="en-US" altLang="zh-CN" sz="2800" dirty="0">
              <a:latin typeface="Times New Roman" panose="02020603050405020304" pitchFamily="18" charset="0"/>
              <a:cs typeface="Times New Roman" panose="02020603050405020304" pitchFamily="18" charset="0"/>
            </a:endParaRPr>
          </a:p>
          <a:p>
            <a:pPr>
              <a:lnSpc>
                <a:spcPct val="125000"/>
              </a:lnSpc>
            </a:pPr>
            <a:r>
              <a:rPr lang="en-US" altLang="zh-CN" sz="2800" b="1" dirty="0">
                <a:latin typeface="Times New Roman" panose="02020603050405020304" pitchFamily="18" charset="0"/>
                <a:cs typeface="Times New Roman" panose="02020603050405020304" pitchFamily="18" charset="0"/>
              </a:rPr>
              <a:t>The difference between them is that:</a:t>
            </a:r>
            <a:endParaRPr lang="en-US" altLang="zh-CN" sz="2800" b="1" dirty="0">
              <a:latin typeface="Times New Roman" panose="02020603050405020304" pitchFamily="18" charset="0"/>
              <a:cs typeface="Times New Roman" panose="02020603050405020304" pitchFamily="18" charset="0"/>
            </a:endParaRPr>
          </a:p>
          <a:p>
            <a:pPr lvl="1">
              <a:lnSpc>
                <a:spcPct val="125000"/>
              </a:lnSpc>
            </a:pP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 is following in time; coming or being after something else at any time, indefinitely; </a:t>
            </a:r>
            <a:endParaRPr lang="en-US" altLang="zh-CN" sz="2800" dirty="0">
              <a:latin typeface="Times New Roman" panose="02020603050405020304" pitchFamily="18" charset="0"/>
              <a:cs typeface="Times New Roman" panose="02020603050405020304" pitchFamily="18" charset="0"/>
            </a:endParaRPr>
          </a:p>
          <a:p>
            <a:pPr lvl="1">
              <a:lnSpc>
                <a:spcPct val="125000"/>
              </a:lnSpc>
            </a:pP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is (late);</a:t>
            </a:r>
            <a:endParaRPr lang="en-US" altLang="zh-CN" sz="2800" dirty="0">
              <a:latin typeface="Times New Roman" panose="02020603050405020304" pitchFamily="18" charset="0"/>
              <a:cs typeface="Times New Roman" panose="02020603050405020304" pitchFamily="18" charset="0"/>
            </a:endParaRPr>
          </a:p>
          <a:p>
            <a:pPr lvl="1">
              <a:lnSpc>
                <a:spcPct val="125000"/>
              </a:lnSpc>
            </a:pPr>
            <a:r>
              <a:rPr lang="en-US" altLang="zh-CN" sz="2800" dirty="0">
                <a:solidFill>
                  <a:srgbClr val="C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is relating to or being the second of two items.</a:t>
            </a:r>
            <a:endParaRPr lang="en-US" altLang="zh-CN" sz="2800" dirty="0">
              <a:latin typeface="Times New Roman" panose="02020603050405020304" pitchFamily="18" charset="0"/>
              <a:cs typeface="Times New Roman" panose="02020603050405020304" pitchFamily="18" charset="0"/>
            </a:endParaRPr>
          </a:p>
        </p:txBody>
      </p:sp>
      <p:sp>
        <p:nvSpPr>
          <p:cNvPr id="4" name="矩形 3"/>
          <p:cNvSpPr/>
          <p:nvPr/>
        </p:nvSpPr>
        <p:spPr>
          <a:xfrm>
            <a:off x="6534523" y="1848942"/>
            <a:ext cx="1843151" cy="533400"/>
          </a:xfrm>
          <a:prstGeom prst="rect">
            <a:avLst/>
          </a:prstGeom>
        </p:spPr>
        <p:txBody>
          <a:bodyPr wrap="none">
            <a:normAutofit fontScale="92500" lnSpcReduction="20000"/>
          </a:bodyPr>
          <a:lstStyle/>
          <a:p>
            <a:pPr algn="ctr">
              <a:lnSpc>
                <a:spcPct val="125000"/>
              </a:lnSpc>
            </a:pPr>
            <a:r>
              <a:rPr lang="en-US" altLang="zh-CN" sz="2800" dirty="0">
                <a:solidFill>
                  <a:srgbClr val="FF0000"/>
                </a:solidFill>
              </a:rPr>
              <a:t>subsequent</a:t>
            </a:r>
            <a:endParaRPr lang="en-US" altLang="zh-CN" sz="2800" dirty="0">
              <a:solidFill>
                <a:srgbClr val="FF0000"/>
              </a:solidFill>
            </a:endParaRPr>
          </a:p>
        </p:txBody>
      </p:sp>
      <p:sp>
        <p:nvSpPr>
          <p:cNvPr id="5" name="矩形 4"/>
          <p:cNvSpPr/>
          <p:nvPr/>
        </p:nvSpPr>
        <p:spPr>
          <a:xfrm>
            <a:off x="6534523" y="1848942"/>
            <a:ext cx="2040001" cy="533400"/>
          </a:xfrm>
          <a:prstGeom prst="rect">
            <a:avLst/>
          </a:prstGeom>
        </p:spPr>
        <p:txBody>
          <a:bodyPr wrap="none">
            <a:normAutofit fontScale="92500" lnSpcReduction="20000"/>
          </a:bodyPr>
          <a:lstStyle/>
          <a:p>
            <a:pPr algn="ctr">
              <a:lnSpc>
                <a:spcPct val="125000"/>
              </a:lnSpc>
            </a:pPr>
            <a:r>
              <a:rPr lang="en-US" altLang="zh-CN" sz="2800" dirty="0"/>
              <a:t>____________</a:t>
            </a:r>
            <a:endParaRPr lang="en-US" altLang="zh-CN" sz="2800" dirty="0"/>
          </a:p>
        </p:txBody>
      </p:sp>
      <p:sp>
        <p:nvSpPr>
          <p:cNvPr id="6" name="矩形 5"/>
          <p:cNvSpPr/>
          <p:nvPr/>
        </p:nvSpPr>
        <p:spPr>
          <a:xfrm>
            <a:off x="6286082" y="2402662"/>
            <a:ext cx="890651" cy="533400"/>
          </a:xfrm>
          <a:prstGeom prst="rect">
            <a:avLst/>
          </a:prstGeom>
        </p:spPr>
        <p:txBody>
          <a:bodyPr wrap="none">
            <a:normAutofit fontScale="92500" lnSpcReduction="20000"/>
          </a:bodyPr>
          <a:lstStyle/>
          <a:p>
            <a:pPr algn="ctr">
              <a:lnSpc>
                <a:spcPct val="125000"/>
              </a:lnSpc>
            </a:pPr>
            <a:r>
              <a:rPr lang="en-US" altLang="zh-CN" sz="2800" dirty="0">
                <a:solidFill>
                  <a:srgbClr val="FF0000"/>
                </a:solidFill>
              </a:rPr>
              <a:t>later</a:t>
            </a:r>
            <a:endParaRPr lang="en-US" altLang="zh-CN" sz="2800" dirty="0">
              <a:solidFill>
                <a:srgbClr val="FF0000"/>
              </a:solidFill>
            </a:endParaRPr>
          </a:p>
        </p:txBody>
      </p:sp>
      <p:sp>
        <p:nvSpPr>
          <p:cNvPr id="7" name="矩形 6"/>
          <p:cNvSpPr/>
          <p:nvPr/>
        </p:nvSpPr>
        <p:spPr>
          <a:xfrm>
            <a:off x="6106063" y="2402662"/>
            <a:ext cx="1266888" cy="533400"/>
          </a:xfrm>
          <a:prstGeom prst="rect">
            <a:avLst/>
          </a:prstGeom>
        </p:spPr>
        <p:txBody>
          <a:bodyPr wrap="none">
            <a:normAutofit fontScale="92500" lnSpcReduction="20000"/>
          </a:bodyPr>
          <a:lstStyle/>
          <a:p>
            <a:pPr algn="ctr">
              <a:lnSpc>
                <a:spcPct val="125000"/>
              </a:lnSpc>
            </a:pPr>
            <a:r>
              <a:rPr lang="en-US" altLang="zh-CN" sz="2800" dirty="0"/>
              <a:t>_________</a:t>
            </a:r>
            <a:endParaRPr lang="en-US" altLang="zh-CN" sz="2800" dirty="0"/>
          </a:p>
        </p:txBody>
      </p:sp>
      <p:sp>
        <p:nvSpPr>
          <p:cNvPr id="8" name="矩形 7"/>
          <p:cNvSpPr/>
          <p:nvPr/>
        </p:nvSpPr>
        <p:spPr>
          <a:xfrm>
            <a:off x="2015117" y="2915742"/>
            <a:ext cx="890651" cy="533400"/>
          </a:xfrm>
          <a:prstGeom prst="rect">
            <a:avLst/>
          </a:prstGeom>
        </p:spPr>
        <p:txBody>
          <a:bodyPr wrap="none">
            <a:normAutofit fontScale="92500" lnSpcReduction="20000"/>
          </a:bodyPr>
          <a:lstStyle/>
          <a:p>
            <a:pPr algn="ctr">
              <a:lnSpc>
                <a:spcPct val="125000"/>
              </a:lnSpc>
            </a:pPr>
            <a:r>
              <a:rPr lang="en-US" altLang="zh-CN" sz="2800">
                <a:solidFill>
                  <a:srgbClr val="FF0000"/>
                </a:solidFill>
              </a:rPr>
              <a:t>latter</a:t>
            </a:r>
            <a:endParaRPr lang="en-US" altLang="zh-CN" sz="2800" dirty="0">
              <a:solidFill>
                <a:srgbClr val="FF0000"/>
              </a:solidFill>
            </a:endParaRPr>
          </a:p>
        </p:txBody>
      </p:sp>
      <p:sp>
        <p:nvSpPr>
          <p:cNvPr id="9" name="矩形 8"/>
          <p:cNvSpPr/>
          <p:nvPr/>
        </p:nvSpPr>
        <p:spPr>
          <a:xfrm>
            <a:off x="1866686" y="2915742"/>
            <a:ext cx="1187513" cy="533400"/>
          </a:xfrm>
          <a:prstGeom prst="rect">
            <a:avLst/>
          </a:prstGeom>
        </p:spPr>
        <p:txBody>
          <a:bodyPr wrap="none">
            <a:normAutofit fontScale="92500" lnSpcReduction="20000"/>
          </a:bodyPr>
          <a:lstStyle/>
          <a:p>
            <a:pPr algn="ctr">
              <a:lnSpc>
                <a:spcPct val="125000"/>
              </a:lnSpc>
            </a:pPr>
            <a:r>
              <a:rPr lang="en-US" altLang="zh-CN" sz="2800"/>
              <a:t>_________</a:t>
            </a:r>
            <a:endParaRPr lang="en-US" altLang="zh-CN" sz="2800" dirty="0"/>
          </a:p>
        </p:txBody>
      </p:sp>
      <p:sp>
        <p:nvSpPr>
          <p:cNvPr id="10" name="矩形 9"/>
          <p:cNvSpPr/>
          <p:nvPr/>
        </p:nvSpPr>
        <p:spPr>
          <a:xfrm>
            <a:off x="1072752" y="3974075"/>
            <a:ext cx="1901889" cy="533400"/>
          </a:xfrm>
          <a:prstGeom prst="rect">
            <a:avLst/>
          </a:prstGeom>
        </p:spPr>
        <p:txBody>
          <a:bodyPr wrap="none">
            <a:normAutofit fontScale="92500" lnSpcReduction="20000"/>
          </a:bodyPr>
          <a:lstStyle/>
          <a:p>
            <a:pPr algn="ctr">
              <a:lnSpc>
                <a:spcPct val="125000"/>
              </a:lnSpc>
            </a:pPr>
            <a:r>
              <a:rPr lang="en-US" altLang="zh-CN" sz="2800" dirty="0">
                <a:solidFill>
                  <a:srgbClr val="FF0000"/>
                </a:solidFill>
              </a:rPr>
              <a:t>Subsequent</a:t>
            </a:r>
            <a:endParaRPr lang="en-US" altLang="zh-CN" sz="2800" dirty="0">
              <a:solidFill>
                <a:srgbClr val="FF0000"/>
              </a:solidFill>
            </a:endParaRPr>
          </a:p>
        </p:txBody>
      </p:sp>
      <p:sp>
        <p:nvSpPr>
          <p:cNvPr id="11" name="矩形 10"/>
          <p:cNvSpPr/>
          <p:nvPr/>
        </p:nvSpPr>
        <p:spPr>
          <a:xfrm>
            <a:off x="-865403" y="3974075"/>
            <a:ext cx="5816664" cy="1066800"/>
          </a:xfrm>
          <a:prstGeom prst="rect">
            <a:avLst/>
          </a:prstGeom>
        </p:spPr>
        <p:txBody>
          <a:bodyPr wrap="none">
            <a:normAutofit/>
          </a:bodyPr>
          <a:lstStyle/>
          <a:p>
            <a:pPr algn="ctr">
              <a:lnSpc>
                <a:spcPct val="125000"/>
              </a:lnSpc>
            </a:pPr>
            <a:r>
              <a:rPr lang="en-US" altLang="zh-CN" sz="2800" b="1" dirty="0"/>
              <a:t>____________</a:t>
            </a:r>
            <a:endParaRPr lang="en-US" altLang="zh-CN" sz="2800" dirty="0"/>
          </a:p>
        </p:txBody>
      </p:sp>
      <p:sp>
        <p:nvSpPr>
          <p:cNvPr id="12" name="矩形 11"/>
          <p:cNvSpPr/>
          <p:nvPr/>
        </p:nvSpPr>
        <p:spPr>
          <a:xfrm>
            <a:off x="1180191" y="5049342"/>
            <a:ext cx="911289" cy="533400"/>
          </a:xfrm>
          <a:prstGeom prst="rect">
            <a:avLst/>
          </a:prstGeom>
        </p:spPr>
        <p:txBody>
          <a:bodyPr wrap="none">
            <a:normAutofit fontScale="92500" lnSpcReduction="20000"/>
          </a:bodyPr>
          <a:lstStyle/>
          <a:p>
            <a:pPr algn="ctr">
              <a:lnSpc>
                <a:spcPct val="125000"/>
              </a:lnSpc>
            </a:pPr>
            <a:r>
              <a:rPr lang="en-US" altLang="zh-CN" sz="2800">
                <a:solidFill>
                  <a:srgbClr val="FF0000"/>
                </a:solidFill>
              </a:rPr>
              <a:t>Later</a:t>
            </a:r>
            <a:endParaRPr lang="en-US" altLang="zh-CN" sz="2800" dirty="0">
              <a:solidFill>
                <a:srgbClr val="FF0000"/>
              </a:solidFill>
            </a:endParaRPr>
          </a:p>
        </p:txBody>
      </p:sp>
      <p:sp>
        <p:nvSpPr>
          <p:cNvPr id="13" name="矩形 12"/>
          <p:cNvSpPr/>
          <p:nvPr/>
        </p:nvSpPr>
        <p:spPr>
          <a:xfrm>
            <a:off x="-699410" y="5029378"/>
            <a:ext cx="4670489" cy="1066800"/>
          </a:xfrm>
          <a:prstGeom prst="rect">
            <a:avLst/>
          </a:prstGeom>
        </p:spPr>
        <p:txBody>
          <a:bodyPr wrap="none">
            <a:normAutofit/>
          </a:bodyPr>
          <a:lstStyle/>
          <a:p>
            <a:pPr algn="ctr">
              <a:lnSpc>
                <a:spcPct val="125000"/>
              </a:lnSpc>
            </a:pPr>
            <a:r>
              <a:rPr lang="en-US" altLang="zh-CN" sz="2800" b="1" dirty="0"/>
              <a:t>________</a:t>
            </a:r>
            <a:endParaRPr lang="en-US" altLang="zh-CN" sz="2800" dirty="0"/>
          </a:p>
        </p:txBody>
      </p:sp>
      <p:sp>
        <p:nvSpPr>
          <p:cNvPr id="14" name="矩形 13"/>
          <p:cNvSpPr/>
          <p:nvPr/>
        </p:nvSpPr>
        <p:spPr>
          <a:xfrm>
            <a:off x="1190564" y="5634188"/>
            <a:ext cx="1009714" cy="481013"/>
          </a:xfrm>
          <a:prstGeom prst="rect">
            <a:avLst/>
          </a:prstGeom>
        </p:spPr>
        <p:txBody>
          <a:bodyPr wrap="none">
            <a:normAutofit fontScale="85000" lnSpcReduction="20000"/>
          </a:bodyPr>
          <a:lstStyle/>
          <a:p>
            <a:pPr algn="ctr">
              <a:lnSpc>
                <a:spcPct val="125000"/>
              </a:lnSpc>
            </a:pPr>
            <a:r>
              <a:rPr lang="en-US" altLang="zh-CN" sz="2800" dirty="0">
                <a:solidFill>
                  <a:srgbClr val="FF0000"/>
                </a:solidFill>
              </a:rPr>
              <a:t>Latter</a:t>
            </a:r>
            <a:endParaRPr lang="en-US" altLang="zh-CN" sz="2800" dirty="0">
              <a:solidFill>
                <a:srgbClr val="FF0000"/>
              </a:solidFill>
            </a:endParaRPr>
          </a:p>
        </p:txBody>
      </p:sp>
      <p:sp>
        <p:nvSpPr>
          <p:cNvPr id="15" name="矩形 14"/>
          <p:cNvSpPr/>
          <p:nvPr/>
        </p:nvSpPr>
        <p:spPr>
          <a:xfrm>
            <a:off x="179173" y="5620788"/>
            <a:ext cx="3136964" cy="1014413"/>
          </a:xfrm>
          <a:prstGeom prst="rect">
            <a:avLst/>
          </a:prstGeom>
        </p:spPr>
        <p:txBody>
          <a:bodyPr wrap="none">
            <a:normAutofit/>
          </a:bodyPr>
          <a:lstStyle/>
          <a:p>
            <a:pPr algn="ctr">
              <a:lnSpc>
                <a:spcPct val="125000"/>
              </a:lnSpc>
            </a:pPr>
            <a:r>
              <a:rPr lang="en-US" altLang="zh-CN" sz="2800" b="1" dirty="0"/>
              <a:t>_________</a:t>
            </a:r>
            <a:endParaRPr lang="en-US" altLang="zh-CN" sz="2800" dirty="0"/>
          </a:p>
        </p:txBody>
      </p:sp>
      <p:grpSp>
        <p:nvGrpSpPr>
          <p:cNvPr id="16" name="组合 15"/>
          <p:cNvGrpSpPr/>
          <p:nvPr/>
        </p:nvGrpSpPr>
        <p:grpSpPr>
          <a:xfrm>
            <a:off x="-29826" y="27704"/>
            <a:ext cx="3054985" cy="1261745"/>
            <a:chOff x="609" y="141"/>
            <a:chExt cx="4811" cy="1987"/>
          </a:xfrm>
        </p:grpSpPr>
        <p:grpSp>
          <p:nvGrpSpPr>
            <p:cNvPr id="17" name="组合 16"/>
            <p:cNvGrpSpPr/>
            <p:nvPr/>
          </p:nvGrpSpPr>
          <p:grpSpPr>
            <a:xfrm>
              <a:off x="609" y="141"/>
              <a:ext cx="4470" cy="1987"/>
              <a:chOff x="472" y="306"/>
              <a:chExt cx="3821" cy="1986"/>
            </a:xfrm>
          </p:grpSpPr>
          <p:pic>
            <p:nvPicPr>
              <p:cNvPr id="19" name="图片 18" descr="编组 2"/>
              <p:cNvPicPr>
                <a:picLocks noChangeAspect="1"/>
              </p:cNvPicPr>
              <p:nvPr/>
            </p:nvPicPr>
            <p:blipFill>
              <a:blip r:embed="rId1"/>
              <a:stretch>
                <a:fillRect/>
              </a:stretch>
            </p:blipFill>
            <p:spPr>
              <a:xfrm>
                <a:off x="472" y="306"/>
                <a:ext cx="3821" cy="1986"/>
              </a:xfrm>
              <a:prstGeom prst="rect">
                <a:avLst/>
              </a:prstGeom>
              <a:noFill/>
              <a:ln w="9525">
                <a:noFill/>
              </a:ln>
            </p:spPr>
          </p:pic>
          <p:pic>
            <p:nvPicPr>
              <p:cNvPr id="20" name="图片 19" descr="lALPBFuNcg4cT0HNAjvNAzA_816_571"/>
              <p:cNvPicPr>
                <a:picLocks noChangeAspect="1"/>
              </p:cNvPicPr>
              <p:nvPr/>
            </p:nvPicPr>
            <p:blipFill>
              <a:blip r:embed="rId2"/>
              <a:stretch>
                <a:fillRect/>
              </a:stretch>
            </p:blipFill>
            <p:spPr>
              <a:xfrm>
                <a:off x="745" y="770"/>
                <a:ext cx="745" cy="521"/>
              </a:xfrm>
              <a:prstGeom prst="rect">
                <a:avLst/>
              </a:prstGeom>
              <a:noFill/>
              <a:ln w="9525">
                <a:noFill/>
              </a:ln>
            </p:spPr>
          </p:pic>
        </p:grpSp>
        <p:sp>
          <p:nvSpPr>
            <p:cNvPr id="18" name="文本框 2"/>
            <p:cNvSpPr txBox="1"/>
            <p:nvPr/>
          </p:nvSpPr>
          <p:spPr>
            <a:xfrm>
              <a:off x="2208" y="385"/>
              <a:ext cx="3212" cy="1308"/>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Exercise</a:t>
              </a:r>
              <a:endParaRPr lang="zh-CN" altLang="en-US" sz="2400" b="1" dirty="0">
                <a:solidFill>
                  <a:schemeClr val="bg1"/>
                </a:solidFill>
                <a:latin typeface="微软雅黑" panose="020B0503020204020204" charset="-122"/>
                <a:ea typeface="微软雅黑" panose="020B0503020204020204" charset="-122"/>
              </a:endParaRPr>
            </a:p>
            <a:p>
              <a:pPr eaLnBrk="1" hangingPunct="1"/>
              <a:endParaRPr lang="zh-CN" altLang="en-US" sz="24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custDataLst>
              <p:tags r:id="rId1"/>
            </p:custDataLst>
          </p:nvPr>
        </p:nvSpPr>
        <p:spPr>
          <a:xfrm>
            <a:off x="4746274" y="2983230"/>
            <a:ext cx="6039836" cy="798023"/>
          </a:xfrm>
        </p:spPr>
        <p:txBody>
          <a:bodyPr/>
          <a:lstStyle/>
          <a:p>
            <a:pPr marL="0" indent="0" algn="l">
              <a:lnSpc>
                <a:spcPct val="120000"/>
              </a:lnSpc>
              <a:spcBef>
                <a:spcPts val="0"/>
              </a:spcBef>
              <a:spcAft>
                <a:spcPts val="0"/>
              </a:spcAft>
              <a:buSzPct val="100000"/>
              <a:buNone/>
            </a:pPr>
            <a:r>
              <a:rPr lang="en-US" altLang="en-GB" sz="3600" dirty="0">
                <a:solidFill>
                  <a:schemeClr val="accent1"/>
                </a:solidFill>
                <a:ea typeface="微软雅黑" panose="020B0503020204020204" charset="-122"/>
                <a:sym typeface="+mn-lt"/>
              </a:rPr>
              <a:t>Summary</a:t>
            </a:r>
            <a:endParaRPr lang="en-US" altLang="en-GB" sz="3600" dirty="0">
              <a:solidFill>
                <a:schemeClr val="accent1"/>
              </a:solidFill>
              <a:ea typeface="微软雅黑" panose="020B0503020204020204" charset="-122"/>
              <a:sym typeface="+mn-lt"/>
            </a:endParaRPr>
          </a:p>
        </p:txBody>
      </p:sp>
      <p:sp>
        <p:nvSpPr>
          <p:cNvPr id="2" name="圆角矩形 13"/>
          <p:cNvSpPr/>
          <p:nvPr>
            <p:custDataLst>
              <p:tags r:id="rId2"/>
            </p:custDataLst>
          </p:nvPr>
        </p:nvSpPr>
        <p:spPr>
          <a:xfrm>
            <a:off x="2848621" y="262713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lt1"/>
              </a:solidFill>
            </a:endParaRPr>
          </a:p>
        </p:txBody>
      </p:sp>
      <p:sp>
        <p:nvSpPr>
          <p:cNvPr id="3" name="文本框 2"/>
          <p:cNvSpPr txBox="1">
            <a:spLocks noChangeArrowheads="1"/>
          </p:cNvSpPr>
          <p:nvPr>
            <p:custDataLst>
              <p:tags r:id="rId3"/>
            </p:custDataLst>
          </p:nvPr>
        </p:nvSpPr>
        <p:spPr bwMode="auto">
          <a:xfrm>
            <a:off x="2848619" y="2767300"/>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fontScale="65000" lnSpcReduction="200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algn="ctr" eaLnBrk="1" hangingPunct="1">
              <a:buNone/>
            </a:pPr>
            <a:r>
              <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rPr>
              <a:t>Part5</a:t>
            </a:r>
            <a:endPar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endParaRPr>
          </a:p>
        </p:txBody>
      </p:sp>
      <p:sp>
        <p:nvSpPr>
          <p:cNvPr id="5" name="文本框 11"/>
          <p:cNvSpPr txBox="1">
            <a:spLocks noChangeArrowheads="1"/>
          </p:cNvSpPr>
          <p:nvPr>
            <p:custDataLst>
              <p:tags r:id="rId4"/>
            </p:custDataLst>
          </p:nvPr>
        </p:nvSpPr>
        <p:spPr bwMode="auto">
          <a:xfrm>
            <a:off x="3714377" y="1935457"/>
            <a:ext cx="1731515" cy="481378"/>
          </a:xfrm>
          <a:prstGeom prst="rect">
            <a:avLst/>
          </a:prstGeom>
          <a:noFill/>
          <a:ln>
            <a:noFill/>
          </a:ln>
        </p:spPr>
        <p:txBody>
          <a:bodyPr wrap="square" lIns="90000" tIns="0" rIns="90000" bIns="468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200" b="1" dirty="0">
                <a:solidFill>
                  <a:schemeClr val="lt1"/>
                </a:solidFill>
                <a:latin typeface="Arial" panose="020B0604020202020204" pitchFamily="34" charset="0"/>
                <a:ea typeface="微软雅黑" panose="020B0503020204020204" charset="-122"/>
                <a:sym typeface="Arial" panose="020B0604020202020204" pitchFamily="34" charset="0"/>
              </a:rPr>
              <a:t>章节 PART</a:t>
            </a:r>
            <a:endParaRPr lang="zh-CN" altLang="en-US" sz="2200" b="1"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6" name="圆角矩形 13"/>
          <p:cNvSpPr/>
          <p:nvPr>
            <p:custDataLst>
              <p:tags r:id="rId5"/>
            </p:custDataLst>
          </p:nvPr>
        </p:nvSpPr>
        <p:spPr>
          <a:xfrm>
            <a:off x="2848621" y="262713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lt1"/>
              </a:solidFill>
            </a:endParaRPr>
          </a:p>
        </p:txBody>
      </p:sp>
      <p:sp>
        <p:nvSpPr>
          <p:cNvPr id="7" name="文本框 2"/>
          <p:cNvSpPr txBox="1">
            <a:spLocks noChangeArrowheads="1"/>
          </p:cNvSpPr>
          <p:nvPr>
            <p:custDataLst>
              <p:tags r:id="rId6"/>
            </p:custDataLst>
          </p:nvPr>
        </p:nvSpPr>
        <p:spPr bwMode="auto">
          <a:xfrm>
            <a:off x="2840999" y="2535525"/>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rPr>
              <a:t>05</a:t>
            </a:r>
            <a:endPar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endParaRPr>
          </a:p>
        </p:txBody>
      </p:sp>
      <p:sp>
        <p:nvSpPr>
          <p:cNvPr id="8" name="文本框 11"/>
          <p:cNvSpPr txBox="1">
            <a:spLocks noChangeArrowheads="1"/>
          </p:cNvSpPr>
          <p:nvPr>
            <p:custDataLst>
              <p:tags r:id="rId7"/>
            </p:custDataLst>
          </p:nvPr>
        </p:nvSpPr>
        <p:spPr bwMode="auto">
          <a:xfrm>
            <a:off x="2848621" y="3709278"/>
            <a:ext cx="1731515" cy="481378"/>
          </a:xfrm>
          <a:prstGeom prst="rect">
            <a:avLst/>
          </a:prstGeom>
          <a:noFill/>
          <a:ln>
            <a:noFill/>
          </a:ln>
        </p:spPr>
        <p:txBody>
          <a:bodyPr wrap="square" lIns="90000" tIns="0" rIns="90000" bIns="468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rPr>
              <a:t>章节 PART</a:t>
            </a:r>
            <a:endPar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endParaRPr>
          </a:p>
        </p:txBody>
      </p:sp>
      <p:pic>
        <p:nvPicPr>
          <p:cNvPr id="1027" name="图片 2" descr="图层 0"/>
          <p:cNvPicPr>
            <a:picLocks noChangeAspect="1"/>
          </p:cNvPicPr>
          <p:nvPr userDrawn="1"/>
        </p:nvPicPr>
        <p:blipFill>
          <a:blip r:embed="rId8"/>
          <a:stretch>
            <a:fillRect/>
          </a:stretch>
        </p:blipFill>
        <p:spPr>
          <a:xfrm>
            <a:off x="8237538" y="5600700"/>
            <a:ext cx="3630612" cy="882650"/>
          </a:xfrm>
          <a:prstGeom prst="rect">
            <a:avLst/>
          </a:prstGeom>
          <a:noFill/>
          <a:ln w="9525">
            <a:noFill/>
          </a:ln>
        </p:spPr>
      </p:pic>
    </p:spTree>
    <p:custDataLst>
      <p:tags r:id="rId9"/>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未命名文件(3)"/>
          <p:cNvPicPr>
            <a:picLocks noChangeAspect="1"/>
          </p:cNvPicPr>
          <p:nvPr/>
        </p:nvPicPr>
        <p:blipFill>
          <a:blip r:embed="rId1"/>
          <a:stretch>
            <a:fillRect/>
          </a:stretch>
        </p:blipFill>
        <p:spPr>
          <a:xfrm>
            <a:off x="1347470" y="196850"/>
            <a:ext cx="10520680" cy="6858000"/>
          </a:xfrm>
          <a:prstGeom prst="rect">
            <a:avLst/>
          </a:prstGeom>
        </p:spPr>
      </p:pic>
      <p:pic>
        <p:nvPicPr>
          <p:cNvPr id="1027" name="图片 2" descr="图层 0"/>
          <p:cNvPicPr>
            <a:picLocks noChangeAspect="1"/>
          </p:cNvPicPr>
          <p:nvPr userDrawn="1"/>
        </p:nvPicPr>
        <p:blipFill>
          <a:blip r:embed="rId2"/>
          <a:stretch>
            <a:fillRect/>
          </a:stretch>
        </p:blipFill>
        <p:spPr>
          <a:xfrm>
            <a:off x="8237538" y="5600700"/>
            <a:ext cx="3630612" cy="882650"/>
          </a:xfrm>
          <a:prstGeom prst="rect">
            <a:avLst/>
          </a:prstGeom>
          <a:noFill/>
          <a:ln w="9525">
            <a:noFill/>
          </a:ln>
        </p:spPr>
      </p:pic>
      <p:grpSp>
        <p:nvGrpSpPr>
          <p:cNvPr id="4" name="组合 3"/>
          <p:cNvGrpSpPr/>
          <p:nvPr/>
        </p:nvGrpSpPr>
        <p:grpSpPr>
          <a:xfrm>
            <a:off x="0" y="0"/>
            <a:ext cx="2838450" cy="1262062"/>
            <a:chOff x="472" y="306"/>
            <a:chExt cx="3821" cy="1986"/>
          </a:xfrm>
        </p:grpSpPr>
        <p:pic>
          <p:nvPicPr>
            <p:cNvPr id="6" name="图片 5" descr="编组 2"/>
            <p:cNvPicPr>
              <a:picLocks noChangeAspect="1"/>
            </p:cNvPicPr>
            <p:nvPr/>
          </p:nvPicPr>
          <p:blipFill>
            <a:blip r:embed="rId3"/>
            <a:stretch>
              <a:fillRect/>
            </a:stretch>
          </p:blipFill>
          <p:spPr>
            <a:xfrm>
              <a:off x="472" y="306"/>
              <a:ext cx="3821" cy="1986"/>
            </a:xfrm>
            <a:prstGeom prst="rect">
              <a:avLst/>
            </a:prstGeom>
            <a:noFill/>
            <a:ln w="9525">
              <a:noFill/>
            </a:ln>
          </p:spPr>
        </p:pic>
        <p:pic>
          <p:nvPicPr>
            <p:cNvPr id="7" name="图片 6" descr="lALPBFuNcg4cT0HNAjvNAzA_816_571"/>
            <p:cNvPicPr>
              <a:picLocks noChangeAspect="1"/>
            </p:cNvPicPr>
            <p:nvPr/>
          </p:nvPicPr>
          <p:blipFill>
            <a:blip r:embed="rId4"/>
            <a:stretch>
              <a:fillRect/>
            </a:stretch>
          </p:blipFill>
          <p:spPr>
            <a:xfrm>
              <a:off x="745" y="770"/>
              <a:ext cx="745" cy="521"/>
            </a:xfrm>
            <a:prstGeom prst="rect">
              <a:avLst/>
            </a:prstGeom>
            <a:noFill/>
            <a:ln w="9525">
              <a:noFill/>
            </a:ln>
          </p:spPr>
        </p:pic>
      </p:grpSp>
      <p:sp>
        <p:nvSpPr>
          <p:cNvPr id="5" name="文本框 8"/>
          <p:cNvSpPr txBox="1"/>
          <p:nvPr/>
        </p:nvSpPr>
        <p:spPr>
          <a:xfrm>
            <a:off x="862013" y="196850"/>
            <a:ext cx="2100262" cy="8302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Summary</a:t>
            </a:r>
            <a:endParaRPr lang="zh-CN" altLang="en-US" sz="2400" b="1" dirty="0">
              <a:solidFill>
                <a:schemeClr val="bg1"/>
              </a:solidFill>
              <a:latin typeface="微软雅黑" panose="020B0503020204020204" charset="-122"/>
              <a:ea typeface="微软雅黑" panose="020B0503020204020204" charset="-122"/>
            </a:endParaRPr>
          </a:p>
          <a:p>
            <a:pPr eaLnBrk="1" hangingPunct="1"/>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5"/>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1"/>
            </p:custDataLst>
          </p:nvPr>
        </p:nvSpPr>
        <p:spPr>
          <a:xfrm>
            <a:off x="0" y="910590"/>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latin typeface="微软雅黑" panose="020B0503020204020204" charset="-122"/>
              <a:ea typeface="微软雅黑" panose="020B0503020204020204" charset="-122"/>
              <a:cs typeface="+mn-ea"/>
              <a:sym typeface="+mn-lt"/>
            </a:endParaRPr>
          </a:p>
        </p:txBody>
      </p:sp>
      <p:pic>
        <p:nvPicPr>
          <p:cNvPr id="4" name="图片 3"/>
          <p:cNvPicPr>
            <a:picLocks noChangeAspect="1"/>
          </p:cNvPicPr>
          <p:nvPr/>
        </p:nvPicPr>
        <p:blipFill>
          <a:blip r:embed="rId2">
            <a:clrChange>
              <a:clrFrom>
                <a:srgbClr val="FFFFFF">
                  <a:alpha val="100000"/>
                </a:srgbClr>
              </a:clrFrom>
              <a:clrTo>
                <a:srgbClr val="FFFFFF">
                  <a:alpha val="100000"/>
                  <a:alpha val="0"/>
                </a:srgbClr>
              </a:clrTo>
            </a:clrChange>
          </a:blip>
          <a:srcRect l="4269" t="7281" r="8778" b="6926"/>
          <a:stretch>
            <a:fillRect/>
          </a:stretch>
        </p:blipFill>
        <p:spPr>
          <a:xfrm>
            <a:off x="118745" y="690245"/>
            <a:ext cx="11781790" cy="4916170"/>
          </a:xfrm>
          <a:prstGeom prst="rect">
            <a:avLst/>
          </a:prstGeom>
        </p:spPr>
      </p:pic>
      <p:grpSp>
        <p:nvGrpSpPr>
          <p:cNvPr id="10" name="组合 9"/>
          <p:cNvGrpSpPr/>
          <p:nvPr/>
        </p:nvGrpSpPr>
        <p:grpSpPr>
          <a:xfrm>
            <a:off x="0" y="0"/>
            <a:ext cx="2838450" cy="1262062"/>
            <a:chOff x="472" y="306"/>
            <a:chExt cx="3821" cy="1986"/>
          </a:xfrm>
        </p:grpSpPr>
        <p:pic>
          <p:nvPicPr>
            <p:cNvPr id="11" name="图片 10" descr="编组 2"/>
            <p:cNvPicPr>
              <a:picLocks noChangeAspect="1"/>
            </p:cNvPicPr>
            <p:nvPr/>
          </p:nvPicPr>
          <p:blipFill>
            <a:blip r:embed="rId3"/>
            <a:stretch>
              <a:fillRect/>
            </a:stretch>
          </p:blipFill>
          <p:spPr>
            <a:xfrm>
              <a:off x="472" y="306"/>
              <a:ext cx="3821" cy="1986"/>
            </a:xfrm>
            <a:prstGeom prst="rect">
              <a:avLst/>
            </a:prstGeom>
            <a:noFill/>
            <a:ln w="9525">
              <a:noFill/>
            </a:ln>
          </p:spPr>
        </p:pic>
        <p:pic>
          <p:nvPicPr>
            <p:cNvPr id="12" name="图片 11" descr="lALPBFuNcg4cT0HNAjvNAzA_816_571"/>
            <p:cNvPicPr>
              <a:picLocks noChangeAspect="1"/>
            </p:cNvPicPr>
            <p:nvPr/>
          </p:nvPicPr>
          <p:blipFill>
            <a:blip r:embed="rId4"/>
            <a:stretch>
              <a:fillRect/>
            </a:stretch>
          </p:blipFill>
          <p:spPr>
            <a:xfrm>
              <a:off x="745" y="770"/>
              <a:ext cx="745" cy="521"/>
            </a:xfrm>
            <a:prstGeom prst="rect">
              <a:avLst/>
            </a:prstGeom>
            <a:noFill/>
            <a:ln w="9525">
              <a:noFill/>
            </a:ln>
          </p:spPr>
        </p:pic>
      </p:grpSp>
      <p:sp>
        <p:nvSpPr>
          <p:cNvPr id="13" name="文本框 8"/>
          <p:cNvSpPr txBox="1"/>
          <p:nvPr/>
        </p:nvSpPr>
        <p:spPr>
          <a:xfrm>
            <a:off x="862013" y="196850"/>
            <a:ext cx="2100262" cy="8302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Summary</a:t>
            </a:r>
            <a:endParaRPr lang="zh-CN" altLang="en-US" sz="2400" b="1" dirty="0">
              <a:solidFill>
                <a:schemeClr val="bg1"/>
              </a:solidFill>
              <a:latin typeface="微软雅黑" panose="020B0503020204020204" charset="-122"/>
              <a:ea typeface="微软雅黑" panose="020B0503020204020204" charset="-122"/>
            </a:endParaRPr>
          </a:p>
          <a:p>
            <a:pPr eaLnBrk="1" hangingPunct="1"/>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5"/>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1"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count"/>
          <p:cNvSpPr txBox="1"/>
          <p:nvPr/>
        </p:nvSpPr>
        <p:spPr>
          <a:xfrm>
            <a:off x="-2540000" y="0"/>
            <a:ext cx="2540000" cy="368300"/>
          </a:xfrm>
          <a:prstGeom prst="rect">
            <a:avLst/>
          </a:prstGeom>
          <a:noFill/>
        </p:spPr>
        <p:txBody>
          <a:bodyPr wrap="square" rtlCol="0" anchor="t">
            <a:spAutoFit/>
          </a:bodyPr>
          <a:lstStyle/>
          <a:p>
            <a:endParaRPr lang="zh-CN" altLang="en-US"/>
          </a:p>
        </p:txBody>
      </p:sp>
      <p:pic>
        <p:nvPicPr>
          <p:cNvPr id="7" name="图片 6"/>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1348105" y="0"/>
            <a:ext cx="9976485" cy="6470650"/>
          </a:xfrm>
          <a:prstGeom prst="rect">
            <a:avLst/>
          </a:prstGeom>
        </p:spPr>
      </p:pic>
      <p:grpSp>
        <p:nvGrpSpPr>
          <p:cNvPr id="5" name="组合 4"/>
          <p:cNvGrpSpPr/>
          <p:nvPr/>
        </p:nvGrpSpPr>
        <p:grpSpPr>
          <a:xfrm>
            <a:off x="85532" y="184150"/>
            <a:ext cx="2838450" cy="1262062"/>
            <a:chOff x="472" y="306"/>
            <a:chExt cx="3821" cy="1986"/>
          </a:xfrm>
        </p:grpSpPr>
        <p:pic>
          <p:nvPicPr>
            <p:cNvPr id="9" name="图片 8" descr="编组 2"/>
            <p:cNvPicPr>
              <a:picLocks noChangeAspect="1"/>
            </p:cNvPicPr>
            <p:nvPr/>
          </p:nvPicPr>
          <p:blipFill>
            <a:blip r:embed="rId3"/>
            <a:stretch>
              <a:fillRect/>
            </a:stretch>
          </p:blipFill>
          <p:spPr>
            <a:xfrm>
              <a:off x="472" y="306"/>
              <a:ext cx="3821" cy="1986"/>
            </a:xfrm>
            <a:prstGeom prst="rect">
              <a:avLst/>
            </a:prstGeom>
            <a:noFill/>
            <a:ln w="9525">
              <a:noFill/>
            </a:ln>
          </p:spPr>
        </p:pic>
        <p:pic>
          <p:nvPicPr>
            <p:cNvPr id="11" name="图片 10" descr="lALPBFuNcg4cT0HNAjvNAzA_816_571"/>
            <p:cNvPicPr>
              <a:picLocks noChangeAspect="1"/>
            </p:cNvPicPr>
            <p:nvPr/>
          </p:nvPicPr>
          <p:blipFill>
            <a:blip r:embed="rId4"/>
            <a:stretch>
              <a:fillRect/>
            </a:stretch>
          </p:blipFill>
          <p:spPr>
            <a:xfrm>
              <a:off x="745" y="770"/>
              <a:ext cx="745" cy="521"/>
            </a:xfrm>
            <a:prstGeom prst="rect">
              <a:avLst/>
            </a:prstGeom>
            <a:noFill/>
            <a:ln w="9525">
              <a:noFill/>
            </a:ln>
          </p:spPr>
        </p:pic>
      </p:grpSp>
      <p:sp>
        <p:nvSpPr>
          <p:cNvPr id="8" name="文本框 2"/>
          <p:cNvSpPr txBox="1"/>
          <p:nvPr/>
        </p:nvSpPr>
        <p:spPr>
          <a:xfrm>
            <a:off x="1044557" y="413573"/>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5"/>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1"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未命名文件(4)"/>
          <p:cNvPicPr>
            <a:picLocks noChangeAspect="1"/>
          </p:cNvPicPr>
          <p:nvPr/>
        </p:nvPicPr>
        <p:blipFill>
          <a:blip r:embed="rId2"/>
          <a:stretch>
            <a:fillRect/>
          </a:stretch>
        </p:blipFill>
        <p:spPr>
          <a:xfrm>
            <a:off x="457200" y="-135890"/>
            <a:ext cx="11513820" cy="7129780"/>
          </a:xfrm>
          <a:prstGeom prst="rect">
            <a:avLst/>
          </a:prstGeom>
        </p:spPr>
      </p:pic>
      <p:grpSp>
        <p:nvGrpSpPr>
          <p:cNvPr id="4" name="组合 3"/>
          <p:cNvGrpSpPr/>
          <p:nvPr/>
        </p:nvGrpSpPr>
        <p:grpSpPr>
          <a:xfrm>
            <a:off x="0" y="-42448"/>
            <a:ext cx="2838450" cy="1262062"/>
            <a:chOff x="472" y="306"/>
            <a:chExt cx="3821" cy="1986"/>
          </a:xfrm>
        </p:grpSpPr>
        <p:pic>
          <p:nvPicPr>
            <p:cNvPr id="5" name="图片 4" descr="编组 2"/>
            <p:cNvPicPr>
              <a:picLocks noChangeAspect="1"/>
            </p:cNvPicPr>
            <p:nvPr/>
          </p:nvPicPr>
          <p:blipFill>
            <a:blip r:embed="rId3"/>
            <a:stretch>
              <a:fillRect/>
            </a:stretch>
          </p:blipFill>
          <p:spPr>
            <a:xfrm>
              <a:off x="472" y="306"/>
              <a:ext cx="3821" cy="1986"/>
            </a:xfrm>
            <a:prstGeom prst="rect">
              <a:avLst/>
            </a:prstGeom>
            <a:noFill/>
            <a:ln w="9525">
              <a:noFill/>
            </a:ln>
          </p:spPr>
        </p:pic>
        <p:pic>
          <p:nvPicPr>
            <p:cNvPr id="6" name="图片 5" descr="lALPBFuNcg4cT0HNAjvNAzA_816_571"/>
            <p:cNvPicPr>
              <a:picLocks noChangeAspect="1"/>
            </p:cNvPicPr>
            <p:nvPr/>
          </p:nvPicPr>
          <p:blipFill>
            <a:blip r:embed="rId4"/>
            <a:stretch>
              <a:fillRect/>
            </a:stretch>
          </p:blipFill>
          <p:spPr>
            <a:xfrm>
              <a:off x="745" y="770"/>
              <a:ext cx="745" cy="521"/>
            </a:xfrm>
            <a:prstGeom prst="rect">
              <a:avLst/>
            </a:prstGeom>
            <a:noFill/>
            <a:ln w="9525">
              <a:noFill/>
            </a:ln>
          </p:spPr>
        </p:pic>
      </p:grpSp>
      <p:sp>
        <p:nvSpPr>
          <p:cNvPr id="7" name="文本框 2"/>
          <p:cNvSpPr txBox="1"/>
          <p:nvPr/>
        </p:nvSpPr>
        <p:spPr>
          <a:xfrm>
            <a:off x="1083310" y="11757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5"/>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3"/>
          <p:cNvSpPr/>
          <p:nvPr>
            <p:custDataLst>
              <p:tags r:id="rId1"/>
            </p:custDataLst>
          </p:nvPr>
        </p:nvSpPr>
        <p:spPr>
          <a:xfrm>
            <a:off x="2848621" y="262713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lt1"/>
              </a:solidFill>
            </a:endParaRPr>
          </a:p>
        </p:txBody>
      </p:sp>
      <p:sp>
        <p:nvSpPr>
          <p:cNvPr id="7" name="标题 6"/>
          <p:cNvSpPr>
            <a:spLocks noGrp="1"/>
          </p:cNvSpPr>
          <p:nvPr>
            <p:ph type="title"/>
            <p:custDataLst>
              <p:tags r:id="rId2"/>
            </p:custDataLst>
          </p:nvPr>
        </p:nvSpPr>
        <p:spPr/>
        <p:txBody>
          <a:bodyPr/>
          <a:lstStyle/>
          <a:p>
            <a:pPr marL="0" indent="0" algn="l">
              <a:lnSpc>
                <a:spcPct val="120000"/>
              </a:lnSpc>
              <a:spcBef>
                <a:spcPts val="0"/>
              </a:spcBef>
              <a:spcAft>
                <a:spcPts val="0"/>
              </a:spcAft>
              <a:buSzPct val="100000"/>
              <a:buNone/>
            </a:pPr>
            <a:r>
              <a:rPr lang="en-US" altLang="zh-CN" sz="3600" dirty="0">
                <a:solidFill>
                  <a:schemeClr val="accent1"/>
                </a:solidFill>
                <a:ea typeface="微软雅黑" panose="020B0503020204020204" charset="-122"/>
                <a:sym typeface="+mn-lt"/>
              </a:rPr>
              <a:t>Reading</a:t>
            </a:r>
            <a:endParaRPr lang="en-US" altLang="zh-CN" sz="3600" dirty="0">
              <a:solidFill>
                <a:schemeClr val="accent1"/>
              </a:solidFill>
              <a:ea typeface="微软雅黑" panose="020B0503020204020204" charset="-122"/>
              <a:sym typeface="+mn-lt"/>
            </a:endParaRPr>
          </a:p>
        </p:txBody>
      </p:sp>
      <p:sp>
        <p:nvSpPr>
          <p:cNvPr id="9" name="文本占位符 8"/>
          <p:cNvSpPr>
            <a:spLocks noGrp="1"/>
          </p:cNvSpPr>
          <p:nvPr>
            <p:ph type="body" idx="1"/>
            <p:custDataLst>
              <p:tags r:id="rId3"/>
            </p:custDataLst>
          </p:nvPr>
        </p:nvSpPr>
        <p:spPr/>
        <p:txBody>
          <a:bodyPr/>
          <a:lstStyle/>
          <a:p>
            <a:r>
              <a:rPr lang="en-US" altLang="zh-CN">
                <a:solidFill>
                  <a:schemeClr val="dk1"/>
                </a:solidFill>
                <a:ea typeface="微软雅黑" panose="020B0503020204020204" charset="-122"/>
              </a:rPr>
              <a:t>Write down!</a:t>
            </a:r>
            <a:endParaRPr lang="en-US" altLang="zh-CN">
              <a:solidFill>
                <a:schemeClr val="dk1"/>
              </a:solidFill>
              <a:ea typeface="微软雅黑" panose="020B0503020204020204" charset="-122"/>
            </a:endParaRPr>
          </a:p>
        </p:txBody>
      </p:sp>
      <p:sp>
        <p:nvSpPr>
          <p:cNvPr id="4" name="文本框 2"/>
          <p:cNvSpPr txBox="1">
            <a:spLocks noChangeArrowheads="1"/>
          </p:cNvSpPr>
          <p:nvPr>
            <p:custDataLst>
              <p:tags r:id="rId4"/>
            </p:custDataLst>
          </p:nvPr>
        </p:nvSpPr>
        <p:spPr bwMode="auto">
          <a:xfrm>
            <a:off x="2840999" y="2535525"/>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rPr>
              <a:t>02</a:t>
            </a:r>
            <a:endPar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endParaRPr>
          </a:p>
        </p:txBody>
      </p:sp>
      <p:sp>
        <p:nvSpPr>
          <p:cNvPr id="2" name="文本框 11"/>
          <p:cNvSpPr txBox="1">
            <a:spLocks noChangeArrowheads="1"/>
          </p:cNvSpPr>
          <p:nvPr>
            <p:custDataLst>
              <p:tags r:id="rId5"/>
            </p:custDataLst>
          </p:nvPr>
        </p:nvSpPr>
        <p:spPr bwMode="auto">
          <a:xfrm>
            <a:off x="2848621" y="3709278"/>
            <a:ext cx="1731515" cy="481378"/>
          </a:xfrm>
          <a:prstGeom prst="rect">
            <a:avLst/>
          </a:prstGeom>
          <a:noFill/>
          <a:ln>
            <a:noFill/>
          </a:ln>
        </p:spPr>
        <p:txBody>
          <a:bodyPr wrap="square" lIns="90000" tIns="0" rIns="90000" bIns="468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rPr>
              <a:t>章节 PART</a:t>
            </a:r>
            <a:endPar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表格 31"/>
          <p:cNvGraphicFramePr/>
          <p:nvPr>
            <p:custDataLst>
              <p:tags r:id="rId1"/>
            </p:custDataLst>
          </p:nvPr>
        </p:nvGraphicFramePr>
        <p:xfrm>
          <a:off x="1063625" y="237490"/>
          <a:ext cx="9794875" cy="6328410"/>
        </p:xfrm>
        <a:graphic>
          <a:graphicData uri="http://schemas.openxmlformats.org/drawingml/2006/table">
            <a:tbl>
              <a:tblPr firstRow="1" bandRow="1">
                <a:tableStyleId>{5C22544A-7EE6-4342-B048-85BDC9FD1C3A}</a:tableStyleId>
              </a:tblPr>
              <a:tblGrid>
                <a:gridCol w="5440045"/>
                <a:gridCol w="4354830"/>
              </a:tblGrid>
              <a:tr h="1174750">
                <a:tc>
                  <a:txBody>
                    <a:bodyPr/>
                    <a:lstStyle/>
                    <a:p>
                      <a:pPr indent="0">
                        <a:lnSpc>
                          <a:spcPct val="150000"/>
                        </a:lnSpc>
                        <a:buNone/>
                      </a:pPr>
                      <a:r>
                        <a:rPr lang="en-US" sz="2400" b="0" dirty="0">
                          <a:solidFill>
                            <a:srgbClr val="000000"/>
                          </a:solidFill>
                          <a:latin typeface="微软雅黑" panose="020B0503020204020204" charset="-122"/>
                          <a:ea typeface="微软雅黑" panose="020B0503020204020204" charset="-122"/>
                        </a:rPr>
                        <a:t>a master of shadow and light</a:t>
                      </a:r>
                      <a:endParaRPr lang="en-US" altLang="en-US" sz="2400" b="0" dirty="0">
                        <a:solidFill>
                          <a:srgbClr val="000000"/>
                        </a:solidFill>
                        <a:latin typeface="微软雅黑" panose="020B0503020204020204" charset="-122"/>
                        <a:ea typeface="微软雅黑" panose="020B050302020402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lnSpc>
                          <a:spcPct val="150000"/>
                        </a:lnSpc>
                        <a:buNone/>
                      </a:pPr>
                      <a:r>
                        <a:rPr lang="zh-CN" sz="2400" b="0">
                          <a:solidFill>
                            <a:schemeClr val="bg1"/>
                          </a:solidFill>
                          <a:latin typeface="微软雅黑" panose="020B0503020204020204" charset="-122"/>
                          <a:ea typeface="微软雅黑" panose="020B0503020204020204" charset="-122"/>
                          <a:cs typeface="微软雅黑" panose="020B0503020204020204" charset="-122"/>
                        </a:rPr>
                        <a:t>光影大师</a:t>
                      </a:r>
                      <a:r>
                        <a:rPr lang="en-US" sz="2400" b="0">
                          <a:solidFill>
                            <a:schemeClr val="tx1"/>
                          </a:solidFill>
                          <a:latin typeface="微软雅黑" panose="020B0503020204020204" charset="-122"/>
                          <a:ea typeface="微软雅黑" panose="020B0503020204020204" charset="-122"/>
                          <a:cs typeface="微软雅黑" panose="020B0503020204020204" charset="-122"/>
                        </a:rPr>
                        <a:t>   </a:t>
                      </a:r>
                      <a:r>
                        <a:rPr lang="en-US" sz="2400" b="0">
                          <a:solidFill>
                            <a:schemeClr val="bg1"/>
                          </a:solidFill>
                          <a:latin typeface="微软雅黑" panose="020B0503020204020204" charset="-122"/>
                          <a:ea typeface="微软雅黑" panose="020B0503020204020204" charset="-122"/>
                          <a:cs typeface="微软雅黑" panose="020B0503020204020204" charset="-122"/>
                        </a:rPr>
                        <a:t>          </a:t>
                      </a:r>
                      <a:endParaRPr lang="en-US" altLang="en-US" sz="2400" b="0">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anchor="b">
                    <a:lnL>
                      <a:noFill/>
                    </a:lnL>
                    <a:lnR cap="flat">
                      <a:noFill/>
                    </a:lnR>
                    <a:lnT cap="flat">
                      <a:noFill/>
                    </a:lnT>
                    <a:lnB w="12700" cap="flat">
                      <a:solidFill>
                        <a:schemeClr val="tx1"/>
                      </a:solidFill>
                      <a:prstDash val="solid"/>
                    </a:lnB>
                    <a:lnTlToBr>
                      <a:noFill/>
                    </a:lnTlToBr>
                    <a:lnBlToTr>
                      <a:noFill/>
                    </a:lnBlToTr>
                    <a:noFill/>
                  </a:tcPr>
                </a:tc>
              </a:tr>
              <a:tr h="735965">
                <a:tc>
                  <a:txBody>
                    <a:bodyPr/>
                    <a:lstStyle/>
                    <a:p>
                      <a:pPr indent="0">
                        <a:lnSpc>
                          <a:spcPct val="150000"/>
                        </a:lnSpc>
                        <a:buNone/>
                      </a:pPr>
                      <a:r>
                        <a:rPr lang="en-US" sz="2400" b="0">
                          <a:solidFill>
                            <a:srgbClr val="000000"/>
                          </a:solidFill>
                          <a:latin typeface="微软雅黑" panose="020B0503020204020204" charset="-122"/>
                          <a:ea typeface="微软雅黑" panose="020B0503020204020204" charset="-122"/>
                        </a:rPr>
                        <a:t>historical events</a:t>
                      </a:r>
                      <a:endParaRPr lang="en-US" altLang="en-US" sz="2400" b="0">
                        <a:solidFill>
                          <a:srgbClr val="000000"/>
                        </a:solidFill>
                        <a:latin typeface="微软雅黑" panose="020B0503020204020204" charset="-122"/>
                        <a:ea typeface="微软雅黑" panose="020B050302020402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lnSpc>
                          <a:spcPct val="150000"/>
                        </a:lnSpc>
                        <a:buNone/>
                      </a:pPr>
                      <a:r>
                        <a:rPr lang="zh-CN" sz="2400" b="0">
                          <a:solidFill>
                            <a:schemeClr val="bg1"/>
                          </a:solidFill>
                          <a:latin typeface="微软雅黑" panose="020B0503020204020204" charset="-122"/>
                          <a:ea typeface="微软雅黑" panose="020B0503020204020204" charset="-122"/>
                          <a:cs typeface="微软雅黑" panose="020B0503020204020204" charset="-122"/>
                        </a:rPr>
                        <a:t>历史事件</a:t>
                      </a:r>
                      <a:r>
                        <a:rPr lang="en-US" sz="2400" b="0">
                          <a:solidFill>
                            <a:schemeClr val="bg1"/>
                          </a:solidFill>
                          <a:latin typeface="微软雅黑" panose="020B0503020204020204" charset="-122"/>
                          <a:ea typeface="微软雅黑" panose="020B0503020204020204" charset="-122"/>
                          <a:cs typeface="微软雅黑" panose="020B0503020204020204" charset="-122"/>
                        </a:rPr>
                        <a:t>                          </a:t>
                      </a:r>
                      <a:endParaRPr lang="en-US" altLang="en-US" sz="2400" b="0">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anchor="b">
                    <a:lnL>
                      <a:noFill/>
                    </a:lnL>
                    <a:lnR cap="flat">
                      <a:noFill/>
                    </a:lnR>
                    <a:lnT w="12700" cap="flat">
                      <a:solidFill>
                        <a:schemeClr val="tx1"/>
                      </a:solidFill>
                      <a:prstDash val="solid"/>
                    </a:lnT>
                    <a:lnB w="12700" cap="flat">
                      <a:solidFill>
                        <a:schemeClr val="tx1"/>
                      </a:solidFill>
                      <a:prstDash val="solid"/>
                    </a:lnB>
                    <a:lnTlToBr>
                      <a:noFill/>
                    </a:lnTlToBr>
                    <a:lnBlToTr>
                      <a:noFill/>
                    </a:lnBlToTr>
                    <a:noFill/>
                  </a:tcPr>
                </a:tc>
              </a:tr>
              <a:tr h="736600">
                <a:tc>
                  <a:txBody>
                    <a:bodyPr/>
                    <a:lstStyle/>
                    <a:p>
                      <a:pPr indent="0">
                        <a:lnSpc>
                          <a:spcPct val="150000"/>
                        </a:lnSpc>
                        <a:buNone/>
                      </a:pPr>
                      <a:r>
                        <a:rPr lang="en-US" sz="2400" b="0">
                          <a:solidFill>
                            <a:srgbClr val="000000"/>
                          </a:solidFill>
                          <a:latin typeface="微软雅黑" panose="020B0503020204020204" charset="-122"/>
                          <a:ea typeface="微软雅黑" panose="020B0503020204020204" charset="-122"/>
                        </a:rPr>
                        <a:t>Stories from mythology</a:t>
                      </a:r>
                      <a:endParaRPr lang="en-US" altLang="en-US" sz="2400" b="0">
                        <a:solidFill>
                          <a:srgbClr val="000000"/>
                        </a:solidFill>
                        <a:latin typeface="微软雅黑" panose="020B0503020204020204" charset="-122"/>
                        <a:ea typeface="微软雅黑" panose="020B050302020402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lnSpc>
                          <a:spcPct val="150000"/>
                        </a:lnSpc>
                        <a:buNone/>
                      </a:pPr>
                      <a:r>
                        <a:rPr lang="zh-CN" sz="2400" b="0">
                          <a:solidFill>
                            <a:schemeClr val="bg1"/>
                          </a:solidFill>
                          <a:latin typeface="微软雅黑" panose="020B0503020204020204" charset="-122"/>
                          <a:ea typeface="微软雅黑" panose="020B0503020204020204" charset="-122"/>
                          <a:cs typeface="微软雅黑" panose="020B0503020204020204" charset="-122"/>
                        </a:rPr>
                        <a:t>神话故事</a:t>
                      </a:r>
                      <a:r>
                        <a:rPr lang="en-US" sz="2400" b="0">
                          <a:solidFill>
                            <a:schemeClr val="bg1"/>
                          </a:solidFill>
                          <a:latin typeface="微软雅黑" panose="020B0503020204020204" charset="-122"/>
                          <a:ea typeface="微软雅黑" panose="020B0503020204020204" charset="-122"/>
                          <a:cs typeface="微软雅黑" panose="020B0503020204020204" charset="-122"/>
                        </a:rPr>
                        <a:t>             </a:t>
                      </a:r>
                      <a:endParaRPr lang="en-US" altLang="en-US" sz="2400" b="0">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anchor="b">
                    <a:lnL>
                      <a:noFill/>
                    </a:lnL>
                    <a:lnR cap="flat">
                      <a:noFill/>
                    </a:lnR>
                    <a:lnT w="12700" cap="flat">
                      <a:solidFill>
                        <a:schemeClr val="tx1"/>
                      </a:solidFill>
                      <a:prstDash val="solid"/>
                    </a:lnT>
                    <a:lnB w="12700" cap="flat">
                      <a:solidFill>
                        <a:schemeClr val="tx1"/>
                      </a:solidFill>
                      <a:prstDash val="solid"/>
                    </a:lnB>
                    <a:lnTlToBr>
                      <a:noFill/>
                    </a:lnTlToBr>
                    <a:lnBlToTr>
                      <a:noFill/>
                    </a:lnBlToTr>
                    <a:noFill/>
                  </a:tcPr>
                </a:tc>
              </a:tr>
              <a:tr h="735965">
                <a:tc>
                  <a:txBody>
                    <a:bodyPr/>
                    <a:lstStyle/>
                    <a:p>
                      <a:pPr indent="0">
                        <a:lnSpc>
                          <a:spcPct val="150000"/>
                        </a:lnSpc>
                        <a:buNone/>
                      </a:pPr>
                      <a:r>
                        <a:rPr lang="en-US" sz="2400" b="0">
                          <a:solidFill>
                            <a:srgbClr val="000000"/>
                          </a:solidFill>
                          <a:latin typeface="微软雅黑" panose="020B0503020204020204" charset="-122"/>
                          <a:ea typeface="微软雅黑" panose="020B0503020204020204" charset="-122"/>
                        </a:rPr>
                        <a:t>subjective impression</a:t>
                      </a:r>
                      <a:endParaRPr lang="en-US" altLang="en-US" sz="2400" b="0">
                        <a:solidFill>
                          <a:srgbClr val="000000"/>
                        </a:solidFill>
                        <a:latin typeface="微软雅黑" panose="020B0503020204020204" charset="-122"/>
                        <a:ea typeface="微软雅黑" panose="020B050302020402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lnSpc>
                          <a:spcPct val="150000"/>
                        </a:lnSpc>
                        <a:buNone/>
                      </a:pPr>
                      <a:r>
                        <a:rPr lang="zh-CN" sz="2400" b="0">
                          <a:solidFill>
                            <a:schemeClr val="bg1"/>
                          </a:solidFill>
                          <a:latin typeface="微软雅黑" panose="020B0503020204020204" charset="-122"/>
                          <a:ea typeface="微软雅黑" panose="020B0503020204020204" charset="-122"/>
                          <a:cs typeface="微软雅黑" panose="020B0503020204020204" charset="-122"/>
                        </a:rPr>
                        <a:t>主观印象</a:t>
                      </a:r>
                      <a:r>
                        <a:rPr lang="en-US" sz="2400" b="0">
                          <a:solidFill>
                            <a:schemeClr val="bg1"/>
                          </a:solidFill>
                          <a:latin typeface="微软雅黑" panose="020B0503020204020204" charset="-122"/>
                          <a:ea typeface="微软雅黑" panose="020B0503020204020204" charset="-122"/>
                          <a:cs typeface="微软雅黑" panose="020B0503020204020204" charset="-122"/>
                        </a:rPr>
                        <a:t>             </a:t>
                      </a:r>
                      <a:endParaRPr lang="en-US" altLang="en-US" sz="2400" b="0">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anchor="b">
                    <a:lnL>
                      <a:noFill/>
                    </a:lnL>
                    <a:lnR cap="flat">
                      <a:noFill/>
                    </a:lnR>
                    <a:lnT w="12700" cap="flat">
                      <a:solidFill>
                        <a:schemeClr val="tx1"/>
                      </a:solidFill>
                      <a:prstDash val="solid"/>
                    </a:lnT>
                    <a:lnB w="12700" cap="flat">
                      <a:solidFill>
                        <a:schemeClr val="tx1"/>
                      </a:solidFill>
                      <a:prstDash val="solid"/>
                    </a:lnB>
                    <a:lnTlToBr>
                      <a:noFill/>
                    </a:lnTlToBr>
                    <a:lnBlToTr>
                      <a:noFill/>
                    </a:lnBlToTr>
                    <a:noFill/>
                  </a:tcPr>
                </a:tc>
              </a:tr>
              <a:tr h="736600">
                <a:tc>
                  <a:txBody>
                    <a:bodyPr/>
                    <a:lstStyle/>
                    <a:p>
                      <a:pPr indent="0">
                        <a:lnSpc>
                          <a:spcPct val="150000"/>
                        </a:lnSpc>
                        <a:buNone/>
                      </a:pPr>
                      <a:r>
                        <a:rPr lang="en-US" sz="2400" b="0">
                          <a:solidFill>
                            <a:srgbClr val="000000"/>
                          </a:solidFill>
                          <a:latin typeface="微软雅黑" panose="020B0503020204020204" charset="-122"/>
                          <a:ea typeface="微软雅黑" panose="020B0503020204020204" charset="-122"/>
                        </a:rPr>
                        <a:t>a detailed record</a:t>
                      </a:r>
                      <a:endParaRPr lang="en-US" altLang="en-US" sz="2400" b="0">
                        <a:solidFill>
                          <a:srgbClr val="000000"/>
                        </a:solidFill>
                        <a:latin typeface="微软雅黑" panose="020B0503020204020204" charset="-122"/>
                        <a:ea typeface="微软雅黑" panose="020B050302020402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lnSpc>
                          <a:spcPct val="150000"/>
                        </a:lnSpc>
                        <a:buNone/>
                      </a:pPr>
                      <a:r>
                        <a:rPr lang="zh-CN" sz="2400" b="0">
                          <a:solidFill>
                            <a:schemeClr val="bg1"/>
                          </a:solidFill>
                          <a:latin typeface="微软雅黑" panose="020B0503020204020204" charset="-122"/>
                          <a:ea typeface="微软雅黑" panose="020B0503020204020204" charset="-122"/>
                          <a:cs typeface="微软雅黑" panose="020B0503020204020204" charset="-122"/>
                        </a:rPr>
                        <a:t>详细的记录</a:t>
                      </a:r>
                      <a:r>
                        <a:rPr lang="en-US" sz="2400" b="0">
                          <a:solidFill>
                            <a:schemeClr val="bg1"/>
                          </a:solidFill>
                          <a:latin typeface="微软雅黑" panose="020B0503020204020204" charset="-122"/>
                          <a:ea typeface="微软雅黑" panose="020B0503020204020204" charset="-122"/>
                          <a:cs typeface="微软雅黑" panose="020B0503020204020204" charset="-122"/>
                        </a:rPr>
                        <a:t>             </a:t>
                      </a:r>
                      <a:endParaRPr lang="en-US" altLang="en-US" sz="2400" b="0">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anchor="b">
                    <a:lnL>
                      <a:noFill/>
                    </a:lnL>
                    <a:lnR cap="flat">
                      <a:noFill/>
                    </a:lnR>
                    <a:lnT w="12700" cap="flat">
                      <a:solidFill>
                        <a:schemeClr val="tx1"/>
                      </a:solidFill>
                      <a:prstDash val="solid"/>
                    </a:lnT>
                    <a:lnB w="12700" cap="flat">
                      <a:solidFill>
                        <a:schemeClr val="tx1"/>
                      </a:solidFill>
                      <a:prstDash val="solid"/>
                    </a:lnB>
                    <a:lnTlToBr>
                      <a:noFill/>
                    </a:lnTlToBr>
                    <a:lnBlToTr>
                      <a:noFill/>
                    </a:lnBlToTr>
                    <a:noFill/>
                  </a:tcPr>
                </a:tc>
              </a:tr>
              <a:tr h="735965">
                <a:tc>
                  <a:txBody>
                    <a:bodyPr/>
                    <a:lstStyle/>
                    <a:p>
                      <a:pPr indent="0">
                        <a:lnSpc>
                          <a:spcPct val="150000"/>
                        </a:lnSpc>
                        <a:buNone/>
                      </a:pPr>
                      <a:r>
                        <a:rPr lang="en-US" sz="2400" b="0">
                          <a:solidFill>
                            <a:srgbClr val="000000"/>
                          </a:solidFill>
                          <a:latin typeface="微软雅黑" panose="020B0503020204020204" charset="-122"/>
                          <a:ea typeface="微软雅黑" panose="020B0503020204020204" charset="-122"/>
                        </a:rPr>
                        <a:t>Scenes of daily life</a:t>
                      </a:r>
                      <a:endParaRPr lang="en-US" altLang="en-US" sz="2400" b="0">
                        <a:solidFill>
                          <a:srgbClr val="000000"/>
                        </a:solidFill>
                        <a:latin typeface="微软雅黑" panose="020B0503020204020204" charset="-122"/>
                        <a:ea typeface="微软雅黑" panose="020B050302020402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lnSpc>
                          <a:spcPct val="150000"/>
                        </a:lnSpc>
                        <a:buNone/>
                      </a:pPr>
                      <a:r>
                        <a:rPr lang="zh-CN" sz="2400" b="0">
                          <a:solidFill>
                            <a:schemeClr val="bg1"/>
                          </a:solidFill>
                          <a:latin typeface="微软雅黑" panose="020B0503020204020204" charset="-122"/>
                          <a:ea typeface="微软雅黑" panose="020B0503020204020204" charset="-122"/>
                        </a:rPr>
                        <a:t>日常生活的场景</a:t>
                      </a:r>
                      <a:endParaRPr lang="zh-CN" altLang="en-US" sz="2400" b="0">
                        <a:solidFill>
                          <a:schemeClr val="bg1"/>
                        </a:solidFill>
                        <a:latin typeface="微软雅黑" panose="020B0503020204020204" charset="-122"/>
                        <a:ea typeface="微软雅黑" panose="020B0503020204020204" charset="-122"/>
                      </a:endParaRPr>
                    </a:p>
                  </a:txBody>
                  <a:tcPr marL="12700" marR="12700" marT="12700" anchor="b">
                    <a:lnL>
                      <a:noFill/>
                    </a:lnL>
                    <a:lnR cap="flat">
                      <a:noFill/>
                    </a:lnR>
                    <a:lnT w="12700" cap="flat">
                      <a:solidFill>
                        <a:schemeClr val="tx1"/>
                      </a:solidFill>
                      <a:prstDash val="solid"/>
                    </a:lnT>
                    <a:lnB w="12700" cap="flat">
                      <a:solidFill>
                        <a:schemeClr val="tx1"/>
                      </a:solidFill>
                      <a:prstDash val="solid"/>
                    </a:lnB>
                    <a:lnTlToBr>
                      <a:noFill/>
                    </a:lnTlToBr>
                    <a:lnBlToTr>
                      <a:noFill/>
                    </a:lnBlToTr>
                    <a:noFill/>
                  </a:tcPr>
                </a:tc>
              </a:tr>
              <a:tr h="736600">
                <a:tc>
                  <a:txBody>
                    <a:bodyPr/>
                    <a:lstStyle/>
                    <a:p>
                      <a:pPr indent="0">
                        <a:lnSpc>
                          <a:spcPct val="150000"/>
                        </a:lnSpc>
                        <a:buNone/>
                      </a:pPr>
                      <a:r>
                        <a:rPr lang="en-US" sz="2400" b="0">
                          <a:solidFill>
                            <a:srgbClr val="000000"/>
                          </a:solidFill>
                          <a:latin typeface="微软雅黑" panose="020B0503020204020204" charset="-122"/>
                          <a:ea typeface="微软雅黑" panose="020B0503020204020204" charset="-122"/>
                        </a:rPr>
                        <a:t>in the natural world</a:t>
                      </a:r>
                      <a:endParaRPr lang="en-US" altLang="en-US" sz="2400" b="0">
                        <a:solidFill>
                          <a:srgbClr val="000000"/>
                        </a:solidFill>
                        <a:latin typeface="微软雅黑" panose="020B0503020204020204" charset="-122"/>
                        <a:ea typeface="微软雅黑" panose="020B050302020402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lnSpc>
                          <a:spcPct val="150000"/>
                        </a:lnSpc>
                        <a:buNone/>
                      </a:pPr>
                      <a:r>
                        <a:rPr lang="zh-CN" sz="2400" b="0">
                          <a:solidFill>
                            <a:schemeClr val="bg1"/>
                          </a:solidFill>
                          <a:latin typeface="微软雅黑" panose="020B0503020204020204" charset="-122"/>
                          <a:ea typeface="微软雅黑" panose="020B0503020204020204" charset="-122"/>
                          <a:cs typeface="微软雅黑" panose="020B0503020204020204" charset="-122"/>
                        </a:rPr>
                        <a:t>在自然界中</a:t>
                      </a:r>
                      <a:r>
                        <a:rPr lang="en-US" sz="2400" b="0">
                          <a:solidFill>
                            <a:schemeClr val="bg1"/>
                          </a:solidFill>
                          <a:latin typeface="微软雅黑" panose="020B0503020204020204" charset="-122"/>
                          <a:ea typeface="微软雅黑" panose="020B0503020204020204" charset="-122"/>
                          <a:cs typeface="微软雅黑" panose="020B0503020204020204" charset="-122"/>
                        </a:rPr>
                        <a:t>             </a:t>
                      </a:r>
                      <a:endParaRPr lang="en-US" altLang="en-US" sz="2400" b="0">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anchor="b">
                    <a:lnL>
                      <a:noFill/>
                    </a:lnL>
                    <a:lnR cap="flat">
                      <a:noFill/>
                    </a:lnR>
                    <a:lnT w="12700" cap="flat">
                      <a:solidFill>
                        <a:schemeClr val="tx1"/>
                      </a:solidFill>
                      <a:prstDash val="solid"/>
                    </a:lnT>
                    <a:lnB w="12700" cap="flat">
                      <a:solidFill>
                        <a:schemeClr val="tx1"/>
                      </a:solidFill>
                      <a:prstDash val="solid"/>
                    </a:lnB>
                    <a:lnTlToBr>
                      <a:noFill/>
                    </a:lnTlToBr>
                    <a:lnBlToTr>
                      <a:noFill/>
                    </a:lnBlToTr>
                    <a:noFill/>
                  </a:tcPr>
                </a:tc>
              </a:tr>
              <a:tr h="735965">
                <a:tc>
                  <a:txBody>
                    <a:bodyPr/>
                    <a:lstStyle/>
                    <a:p>
                      <a:pPr indent="0">
                        <a:lnSpc>
                          <a:spcPct val="150000"/>
                        </a:lnSpc>
                        <a:buNone/>
                      </a:pPr>
                      <a:r>
                        <a:rPr lang="en-US" sz="2400" b="0">
                          <a:solidFill>
                            <a:srgbClr val="000000"/>
                          </a:solidFill>
                          <a:latin typeface="微软雅黑" panose="020B0503020204020204" charset="-122"/>
                          <a:ea typeface="微软雅黑" panose="020B0503020204020204" charset="-122"/>
                        </a:rPr>
                        <a:t>abstract art</a:t>
                      </a:r>
                      <a:endParaRPr lang="en-US" altLang="en-US" sz="2400" b="0">
                        <a:solidFill>
                          <a:srgbClr val="000000"/>
                        </a:solidFill>
                        <a:latin typeface="微软雅黑" panose="020B0503020204020204" charset="-122"/>
                        <a:ea typeface="微软雅黑" panose="020B050302020402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lnSpc>
                          <a:spcPct val="150000"/>
                        </a:lnSpc>
                        <a:buNone/>
                      </a:pPr>
                      <a:r>
                        <a:rPr lang="zh-CN" sz="2400" b="0" dirty="0">
                          <a:solidFill>
                            <a:schemeClr val="bg1"/>
                          </a:solidFill>
                          <a:latin typeface="微软雅黑" panose="020B0503020204020204" charset="-122"/>
                          <a:ea typeface="微软雅黑" panose="020B0503020204020204" charset="-122"/>
                          <a:cs typeface="微软雅黑" panose="020B0503020204020204" charset="-122"/>
                        </a:rPr>
                        <a:t>抽象艺术</a:t>
                      </a:r>
                      <a:r>
                        <a:rPr lang="en-US" sz="2400" b="0" dirty="0">
                          <a:solidFill>
                            <a:schemeClr val="bg1"/>
                          </a:solidFill>
                          <a:latin typeface="微软雅黑" panose="020B0503020204020204" charset="-122"/>
                          <a:ea typeface="微软雅黑" panose="020B0503020204020204" charset="-122"/>
                          <a:cs typeface="微软雅黑" panose="020B0503020204020204" charset="-122"/>
                        </a:rPr>
                        <a:t>   </a:t>
                      </a:r>
                      <a:endParaRPr lang="en-US" altLang="en-US" sz="2400" b="0" dirty="0">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anchor="b">
                    <a:lnL>
                      <a:noFill/>
                    </a:lnL>
                    <a:lnR cap="flat">
                      <a:noFill/>
                    </a:lnR>
                    <a:lnT w="12700" cap="flat">
                      <a:solidFill>
                        <a:schemeClr val="tx1"/>
                      </a:solidFill>
                      <a:prstDash val="solid"/>
                    </a:lnT>
                    <a:lnB w="12700" cap="flat">
                      <a:solidFill>
                        <a:schemeClr val="tx1"/>
                      </a:solidFill>
                      <a:prstDash val="solid"/>
                    </a:lnB>
                    <a:lnTlToBr>
                      <a:noFill/>
                    </a:lnTlToBr>
                    <a:lnBlToTr>
                      <a:noFill/>
                    </a:lnBlToTr>
                    <a:noFill/>
                  </a:tcPr>
                </a:tc>
              </a:tr>
            </a:tbl>
          </a:graphicData>
        </a:graphic>
      </p:graphicFrame>
      <p:sp>
        <p:nvSpPr>
          <p:cNvPr id="31" name="textcount"/>
          <p:cNvSpPr txBox="1"/>
          <p:nvPr/>
        </p:nvSpPr>
        <p:spPr>
          <a:xfrm>
            <a:off x="6950710" y="826135"/>
            <a:ext cx="3766820" cy="460375"/>
          </a:xfrm>
          <a:prstGeom prst="rect">
            <a:avLst/>
          </a:prstGeom>
          <a:noFill/>
        </p:spPr>
        <p:txBody>
          <a:bodyPr wrap="square" rtlCol="0" anchor="t">
            <a:spAutoFit/>
          </a:bodyPr>
          <a:lstStyle/>
          <a:p>
            <a:r>
              <a:rPr lang="zh-CN" altLang="en-US" sz="2400">
                <a:solidFill>
                  <a:srgbClr val="FF0000"/>
                </a:solidFill>
              </a:rPr>
              <a:t>光影大师             </a:t>
            </a:r>
            <a:endParaRPr lang="zh-CN" altLang="en-US" sz="2400">
              <a:solidFill>
                <a:srgbClr val="FF0000"/>
              </a:solidFill>
            </a:endParaRPr>
          </a:p>
        </p:txBody>
      </p:sp>
      <p:sp>
        <p:nvSpPr>
          <p:cNvPr id="33" name="textcount"/>
          <p:cNvSpPr txBox="1"/>
          <p:nvPr/>
        </p:nvSpPr>
        <p:spPr>
          <a:xfrm>
            <a:off x="6950710" y="1571625"/>
            <a:ext cx="3766820" cy="460375"/>
          </a:xfrm>
          <a:prstGeom prst="rect">
            <a:avLst/>
          </a:prstGeom>
          <a:noFill/>
        </p:spPr>
        <p:txBody>
          <a:bodyPr wrap="square" rtlCol="0" anchor="t">
            <a:spAutoFit/>
          </a:bodyPr>
          <a:lstStyle/>
          <a:p>
            <a:r>
              <a:rPr lang="zh-CN" altLang="en-US" sz="2400">
                <a:solidFill>
                  <a:srgbClr val="FF0000"/>
                </a:solidFill>
              </a:rPr>
              <a:t>历史事件                          </a:t>
            </a:r>
            <a:endParaRPr lang="zh-CN" altLang="en-US" sz="2400">
              <a:solidFill>
                <a:srgbClr val="FF0000"/>
              </a:solidFill>
            </a:endParaRPr>
          </a:p>
        </p:txBody>
      </p:sp>
      <p:sp>
        <p:nvSpPr>
          <p:cNvPr id="34" name="textcount"/>
          <p:cNvSpPr txBox="1"/>
          <p:nvPr/>
        </p:nvSpPr>
        <p:spPr>
          <a:xfrm>
            <a:off x="6950710" y="2317115"/>
            <a:ext cx="3766820" cy="460375"/>
          </a:xfrm>
          <a:prstGeom prst="rect">
            <a:avLst/>
          </a:prstGeom>
          <a:noFill/>
        </p:spPr>
        <p:txBody>
          <a:bodyPr wrap="square" rtlCol="0" anchor="t">
            <a:spAutoFit/>
          </a:bodyPr>
          <a:lstStyle/>
          <a:p>
            <a:r>
              <a:rPr lang="zh-CN" altLang="en-US" sz="2400">
                <a:solidFill>
                  <a:srgbClr val="FF0000"/>
                </a:solidFill>
              </a:rPr>
              <a:t>神话故事             </a:t>
            </a:r>
            <a:endParaRPr lang="zh-CN" altLang="en-US" sz="2400">
              <a:solidFill>
                <a:srgbClr val="FF0000"/>
              </a:solidFill>
            </a:endParaRPr>
          </a:p>
        </p:txBody>
      </p:sp>
      <p:sp>
        <p:nvSpPr>
          <p:cNvPr id="35" name="textcount"/>
          <p:cNvSpPr txBox="1"/>
          <p:nvPr/>
        </p:nvSpPr>
        <p:spPr>
          <a:xfrm>
            <a:off x="6950710" y="3062605"/>
            <a:ext cx="3766820" cy="460375"/>
          </a:xfrm>
          <a:prstGeom prst="rect">
            <a:avLst/>
          </a:prstGeom>
          <a:noFill/>
        </p:spPr>
        <p:txBody>
          <a:bodyPr wrap="square" rtlCol="0" anchor="t">
            <a:spAutoFit/>
          </a:bodyPr>
          <a:lstStyle/>
          <a:p>
            <a:r>
              <a:rPr lang="zh-CN" altLang="en-US" sz="2400">
                <a:solidFill>
                  <a:srgbClr val="FF0000"/>
                </a:solidFill>
              </a:rPr>
              <a:t>主观印象             </a:t>
            </a:r>
            <a:endParaRPr lang="zh-CN" altLang="en-US" sz="2400">
              <a:solidFill>
                <a:srgbClr val="FF0000"/>
              </a:solidFill>
            </a:endParaRPr>
          </a:p>
        </p:txBody>
      </p:sp>
      <p:sp>
        <p:nvSpPr>
          <p:cNvPr id="36" name="textcount"/>
          <p:cNvSpPr txBox="1"/>
          <p:nvPr/>
        </p:nvSpPr>
        <p:spPr>
          <a:xfrm>
            <a:off x="6950710" y="3808095"/>
            <a:ext cx="3766820" cy="460375"/>
          </a:xfrm>
          <a:prstGeom prst="rect">
            <a:avLst/>
          </a:prstGeom>
          <a:noFill/>
        </p:spPr>
        <p:txBody>
          <a:bodyPr wrap="square" rtlCol="0" anchor="t">
            <a:spAutoFit/>
          </a:bodyPr>
          <a:lstStyle/>
          <a:p>
            <a:r>
              <a:rPr lang="zh-CN" altLang="en-US" sz="2400">
                <a:solidFill>
                  <a:srgbClr val="FF0000"/>
                </a:solidFill>
              </a:rPr>
              <a:t>详细的记录             </a:t>
            </a:r>
            <a:endParaRPr lang="zh-CN" altLang="en-US" sz="2400">
              <a:solidFill>
                <a:srgbClr val="FF0000"/>
              </a:solidFill>
            </a:endParaRPr>
          </a:p>
        </p:txBody>
      </p:sp>
      <p:sp>
        <p:nvSpPr>
          <p:cNvPr id="37" name="textcount"/>
          <p:cNvSpPr txBox="1"/>
          <p:nvPr/>
        </p:nvSpPr>
        <p:spPr>
          <a:xfrm>
            <a:off x="6950710" y="4553585"/>
            <a:ext cx="3856990" cy="460375"/>
          </a:xfrm>
          <a:prstGeom prst="rect">
            <a:avLst/>
          </a:prstGeom>
          <a:noFill/>
        </p:spPr>
        <p:txBody>
          <a:bodyPr wrap="square" rtlCol="0" anchor="t">
            <a:spAutoFit/>
          </a:bodyPr>
          <a:lstStyle/>
          <a:p>
            <a:r>
              <a:rPr lang="zh-CN" altLang="en-US" sz="2400">
                <a:solidFill>
                  <a:srgbClr val="FF0000"/>
                </a:solidFill>
              </a:rPr>
              <a:t>日常生活的场景</a:t>
            </a:r>
            <a:endParaRPr lang="zh-CN" altLang="en-US" sz="2400">
              <a:solidFill>
                <a:srgbClr val="FF0000"/>
              </a:solidFill>
            </a:endParaRPr>
          </a:p>
        </p:txBody>
      </p:sp>
      <p:sp>
        <p:nvSpPr>
          <p:cNvPr id="38" name="textcount"/>
          <p:cNvSpPr txBox="1"/>
          <p:nvPr/>
        </p:nvSpPr>
        <p:spPr>
          <a:xfrm>
            <a:off x="6950710" y="5299075"/>
            <a:ext cx="3766820" cy="460375"/>
          </a:xfrm>
          <a:prstGeom prst="rect">
            <a:avLst/>
          </a:prstGeom>
          <a:noFill/>
        </p:spPr>
        <p:txBody>
          <a:bodyPr wrap="square" rtlCol="0" anchor="t">
            <a:spAutoFit/>
          </a:bodyPr>
          <a:lstStyle/>
          <a:p>
            <a:r>
              <a:rPr lang="zh-CN" altLang="en-US" sz="2400">
                <a:solidFill>
                  <a:srgbClr val="FF0000"/>
                </a:solidFill>
              </a:rPr>
              <a:t>在自然界中             </a:t>
            </a:r>
            <a:endParaRPr lang="zh-CN" altLang="en-US" sz="2400">
              <a:solidFill>
                <a:srgbClr val="FF0000"/>
              </a:solidFill>
            </a:endParaRPr>
          </a:p>
        </p:txBody>
      </p:sp>
      <p:sp>
        <p:nvSpPr>
          <p:cNvPr id="39" name="textcount"/>
          <p:cNvSpPr txBox="1"/>
          <p:nvPr/>
        </p:nvSpPr>
        <p:spPr>
          <a:xfrm>
            <a:off x="6950710" y="6044565"/>
            <a:ext cx="3766820" cy="460375"/>
          </a:xfrm>
          <a:prstGeom prst="rect">
            <a:avLst/>
          </a:prstGeom>
          <a:noFill/>
        </p:spPr>
        <p:txBody>
          <a:bodyPr wrap="square" rtlCol="0" anchor="t">
            <a:spAutoFit/>
          </a:bodyPr>
          <a:lstStyle/>
          <a:p>
            <a:r>
              <a:rPr lang="zh-CN" altLang="en-US" sz="2400">
                <a:solidFill>
                  <a:srgbClr val="FF0000"/>
                </a:solidFill>
              </a:rPr>
              <a:t>抽象艺术   </a:t>
            </a:r>
            <a:endParaRPr lang="zh-CN" altLang="en-US" sz="2400">
              <a:solidFill>
                <a:srgbClr val="FF0000"/>
              </a:solidFill>
            </a:endParaRPr>
          </a:p>
        </p:txBody>
      </p:sp>
      <p:sp>
        <p:nvSpPr>
          <p:cNvPr id="7" name="标题 6"/>
          <p:cNvSpPr>
            <a:spLocks noGrp="1"/>
          </p:cNvSpPr>
          <p:nvPr>
            <p:ph type="title"/>
          </p:nvPr>
        </p:nvSpPr>
        <p:spPr>
          <a:xfrm>
            <a:off x="4431271" y="132078"/>
            <a:ext cx="11037600" cy="441964"/>
          </a:xfrm>
        </p:spPr>
        <p:txBody>
          <a:bodyPr/>
          <a:lstStyle/>
          <a:p>
            <a:endParaRPr lang="zh-CN" altLang="en-US" dirty="0"/>
          </a:p>
        </p:txBody>
      </p:sp>
      <p:grpSp>
        <p:nvGrpSpPr>
          <p:cNvPr id="16" name="组合 15"/>
          <p:cNvGrpSpPr/>
          <p:nvPr/>
        </p:nvGrpSpPr>
        <p:grpSpPr>
          <a:xfrm>
            <a:off x="0" y="24448"/>
            <a:ext cx="2838450" cy="1262062"/>
            <a:chOff x="472" y="306"/>
            <a:chExt cx="3821" cy="1986"/>
          </a:xfrm>
        </p:grpSpPr>
        <p:pic>
          <p:nvPicPr>
            <p:cNvPr id="18" name="图片 17" descr="编组 2"/>
            <p:cNvPicPr>
              <a:picLocks noChangeAspect="1"/>
            </p:cNvPicPr>
            <p:nvPr/>
          </p:nvPicPr>
          <p:blipFill>
            <a:blip r:embed="rId2"/>
            <a:stretch>
              <a:fillRect/>
            </a:stretch>
          </p:blipFill>
          <p:spPr>
            <a:xfrm>
              <a:off x="472" y="306"/>
              <a:ext cx="3821" cy="1986"/>
            </a:xfrm>
            <a:prstGeom prst="rect">
              <a:avLst/>
            </a:prstGeom>
            <a:noFill/>
            <a:ln w="9525">
              <a:noFill/>
            </a:ln>
          </p:spPr>
        </p:pic>
        <p:pic>
          <p:nvPicPr>
            <p:cNvPr id="19" name="图片 18" descr="lALPBFuNcg4cT0HNAjvNAzA_816_571"/>
            <p:cNvPicPr>
              <a:picLocks noChangeAspect="1"/>
            </p:cNvPicPr>
            <p:nvPr/>
          </p:nvPicPr>
          <p:blipFill>
            <a:blip r:embed="rId3"/>
            <a:stretch>
              <a:fillRect/>
            </a:stretch>
          </p:blipFill>
          <p:spPr>
            <a:xfrm>
              <a:off x="745" y="770"/>
              <a:ext cx="745" cy="521"/>
            </a:xfrm>
            <a:prstGeom prst="rect">
              <a:avLst/>
            </a:prstGeom>
            <a:noFill/>
            <a:ln w="9525">
              <a:noFill/>
            </a:ln>
          </p:spPr>
        </p:pic>
      </p:grpSp>
      <p:sp>
        <p:nvSpPr>
          <p:cNvPr id="17" name="文本框 2"/>
          <p:cNvSpPr txBox="1"/>
          <p:nvPr/>
        </p:nvSpPr>
        <p:spPr>
          <a:xfrm>
            <a:off x="756285" y="247968"/>
            <a:ext cx="2654300" cy="400050"/>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a:buNone/>
            </a:pPr>
            <a:r>
              <a:rPr lang="en-US" altLang="zh-CN" sz="2000" b="1" dirty="0">
                <a:solidFill>
                  <a:schemeClr val="bg1"/>
                </a:solidFill>
                <a:latin typeface="微软雅黑" panose="020B0503020204020204" charset="-122"/>
                <a:ea typeface="微软雅黑" panose="020B0503020204020204" charset="-122"/>
              </a:rPr>
              <a:t>Presentation</a:t>
            </a:r>
            <a:endParaRPr lang="zh-CN" altLang="en-US" sz="2000" b="1" dirty="0">
              <a:solidFill>
                <a:schemeClr val="bg1"/>
              </a:solidFill>
              <a:latin typeface="微软雅黑" panose="020B0503020204020204" charset="-122"/>
              <a:ea typeface="微软雅黑" panose="020B0503020204020204"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941704" y="1219200"/>
          <a:ext cx="11047095" cy="5529580"/>
        </p:xfrm>
        <a:graphic>
          <a:graphicData uri="http://schemas.openxmlformats.org/drawingml/2006/table">
            <a:tbl>
              <a:tblPr firstRow="1" bandRow="1">
                <a:tableStyleId>{5C22544A-7EE6-4342-B048-85BDC9FD1C3A}</a:tableStyleId>
              </a:tblPr>
              <a:tblGrid>
                <a:gridCol w="5107804"/>
                <a:gridCol w="5939291"/>
              </a:tblGrid>
              <a:tr h="661352">
                <a:tc>
                  <a:txBody>
                    <a:bodyPr/>
                    <a:lstStyle/>
                    <a:p>
                      <a:pPr indent="0" fontAlgn="auto">
                        <a:lnSpc>
                          <a:spcPct val="200000"/>
                        </a:lnSpc>
                        <a:buNone/>
                      </a:pPr>
                      <a:r>
                        <a:rPr lang="zh-CN" sz="2400" b="0" dirty="0">
                          <a:solidFill>
                            <a:srgbClr val="000000"/>
                          </a:solidFill>
                          <a:latin typeface="微软雅黑" panose="020B0503020204020204" charset="-122"/>
                          <a:ea typeface="微软雅黑" panose="020B0503020204020204" charset="-122"/>
                        </a:rPr>
                        <a:t>讲究</a:t>
                      </a:r>
                      <a:endParaRPr lang="zh-CN" altLang="en-US" sz="2400" b="0" dirty="0">
                        <a:solidFill>
                          <a:srgbClr val="000000"/>
                        </a:solidFill>
                        <a:latin typeface="微软雅黑" panose="020B0503020204020204" charset="-122"/>
                        <a:ea typeface="微软雅黑" panose="020B0503020204020204" charset="-122"/>
                      </a:endParaRPr>
                    </a:p>
                  </a:txBody>
                  <a:tcPr marL="12700" marR="12700" marT="12700" anchor="ctr">
                    <a:lnL>
                      <a:noFill/>
                    </a:lnL>
                    <a:lnR cap="flat">
                      <a:noFill/>
                    </a:lnR>
                    <a:lnT cap="flat">
                      <a:noFill/>
                    </a:lnT>
                    <a:lnB cap="flat">
                      <a:noFill/>
                    </a:lnB>
                    <a:lnTlToBr>
                      <a:noFill/>
                    </a:lnTlToBr>
                    <a:lnBlToTr>
                      <a:noFill/>
                    </a:lnBlToTr>
                    <a:noFill/>
                  </a:tcPr>
                </a:tc>
                <a:tc>
                  <a:txBody>
                    <a:bodyPr/>
                    <a:lstStyle/>
                    <a:p>
                      <a:pPr indent="0" fontAlgn="auto">
                        <a:lnSpc>
                          <a:spcPct val="200000"/>
                        </a:lnSpc>
                        <a:buNone/>
                      </a:pPr>
                      <a:r>
                        <a:rPr lang="en-US" sz="2400" b="0">
                          <a:solidFill>
                            <a:schemeClr val="bg1"/>
                          </a:solidFill>
                          <a:latin typeface="微软雅黑" panose="020B0503020204020204" charset="-122"/>
                          <a:ea typeface="微软雅黑" panose="020B0503020204020204" charset="-122"/>
                        </a:rPr>
                        <a:t>be particular about</a:t>
                      </a:r>
                      <a:endParaRPr lang="en-US" altLang="en-US" sz="2400" b="0">
                        <a:solidFill>
                          <a:schemeClr val="bg1"/>
                        </a:solidFill>
                        <a:latin typeface="微软雅黑" panose="020B0503020204020204" charset="-122"/>
                        <a:ea typeface="微软雅黑" panose="020B0503020204020204"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noFill/>
                  </a:tcPr>
                </a:tc>
              </a:tr>
              <a:tr h="718185">
                <a:tc>
                  <a:txBody>
                    <a:bodyPr/>
                    <a:lstStyle/>
                    <a:p>
                      <a:pPr indent="0" fontAlgn="auto">
                        <a:lnSpc>
                          <a:spcPct val="200000"/>
                        </a:lnSpc>
                        <a:buNone/>
                      </a:pPr>
                      <a:r>
                        <a:rPr lang="zh-CN" sz="2400" b="0">
                          <a:solidFill>
                            <a:srgbClr val="000000"/>
                          </a:solidFill>
                          <a:latin typeface="微软雅黑" panose="020B0503020204020204" charset="-122"/>
                          <a:ea typeface="微软雅黑" panose="020B0503020204020204" charset="-122"/>
                        </a:rPr>
                        <a:t>简而言之</a:t>
                      </a:r>
                      <a:endParaRPr lang="zh-CN" altLang="en-US" sz="2400" b="0">
                        <a:solidFill>
                          <a:srgbClr val="000000"/>
                        </a:solidFill>
                        <a:latin typeface="微软雅黑" panose="020B0503020204020204" charset="-122"/>
                        <a:ea typeface="微软雅黑" panose="020B0503020204020204" charset="-122"/>
                      </a:endParaRPr>
                    </a:p>
                  </a:txBody>
                  <a:tcPr marL="12700" marR="12700" marT="12700" anchor="ctr">
                    <a:lnL>
                      <a:noFill/>
                    </a:lnL>
                    <a:lnR cap="flat">
                      <a:noFill/>
                    </a:lnR>
                    <a:lnT cap="flat">
                      <a:noFill/>
                    </a:lnT>
                    <a:lnB cap="flat">
                      <a:noFill/>
                    </a:lnB>
                    <a:lnTlToBr>
                      <a:noFill/>
                    </a:lnTlToBr>
                    <a:lnBlToTr>
                      <a:noFill/>
                    </a:lnBlToTr>
                    <a:noFill/>
                  </a:tcPr>
                </a:tc>
                <a:tc>
                  <a:txBody>
                    <a:bodyPr/>
                    <a:lstStyle/>
                    <a:p>
                      <a:pPr indent="0" fontAlgn="auto">
                        <a:lnSpc>
                          <a:spcPct val="200000"/>
                        </a:lnSpc>
                        <a:buNone/>
                      </a:pPr>
                      <a:r>
                        <a:rPr lang="en-US" sz="2400" b="0">
                          <a:solidFill>
                            <a:schemeClr val="bg1"/>
                          </a:solidFill>
                          <a:latin typeface="微软雅黑" panose="020B0503020204020204" charset="-122"/>
                          <a:ea typeface="微软雅黑" panose="020B0503020204020204" charset="-122"/>
                        </a:rPr>
                        <a:t>in brief</a:t>
                      </a:r>
                      <a:endParaRPr lang="en-US" altLang="en-US" sz="2400" b="0">
                        <a:solidFill>
                          <a:schemeClr val="bg1"/>
                        </a:solidFill>
                        <a:latin typeface="微软雅黑" panose="020B0503020204020204" charset="-122"/>
                        <a:ea typeface="微软雅黑" panose="020B0503020204020204" charset="-122"/>
                      </a:endParaRPr>
                    </a:p>
                  </a:txBody>
                  <a:tcPr marL="12700" marR="12700" marT="12700" anchor="ctr">
                    <a:lnL>
                      <a:noFill/>
                    </a:lnL>
                    <a:lnR cap="flat">
                      <a:noFill/>
                    </a:lnR>
                    <a:lnT w="12700" cap="flat">
                      <a:solidFill>
                        <a:schemeClr val="tx1"/>
                      </a:solidFill>
                      <a:prstDash val="solid"/>
                    </a:lnT>
                    <a:lnB w="12700" cap="flat">
                      <a:solidFill>
                        <a:schemeClr val="tx1"/>
                      </a:solidFill>
                      <a:prstDash val="solid"/>
                    </a:lnB>
                    <a:lnTlToBr>
                      <a:noFill/>
                    </a:lnTlToBr>
                    <a:lnBlToTr>
                      <a:noFill/>
                    </a:lnBlToTr>
                    <a:noFill/>
                  </a:tcPr>
                </a:tc>
              </a:tr>
              <a:tr h="718185">
                <a:tc>
                  <a:txBody>
                    <a:bodyPr/>
                    <a:lstStyle/>
                    <a:p>
                      <a:pPr indent="0" fontAlgn="auto">
                        <a:lnSpc>
                          <a:spcPct val="200000"/>
                        </a:lnSpc>
                        <a:buNone/>
                      </a:pPr>
                      <a:r>
                        <a:rPr lang="zh-CN" sz="2400" b="0" dirty="0">
                          <a:solidFill>
                            <a:srgbClr val="000000"/>
                          </a:solidFill>
                          <a:latin typeface="微软雅黑" panose="020B0503020204020204" charset="-122"/>
                          <a:ea typeface="微软雅黑" panose="020B0503020204020204" charset="-122"/>
                        </a:rPr>
                        <a:t>给出一个精确的定义</a:t>
                      </a:r>
                      <a:endParaRPr lang="zh-CN" altLang="en-US" sz="2400" b="0" dirty="0">
                        <a:solidFill>
                          <a:srgbClr val="000000"/>
                        </a:solidFill>
                        <a:latin typeface="微软雅黑" panose="020B0503020204020204" charset="-122"/>
                        <a:ea typeface="微软雅黑" panose="020B0503020204020204" charset="-122"/>
                      </a:endParaRPr>
                    </a:p>
                  </a:txBody>
                  <a:tcPr marL="12700" marR="12700" marT="12700" anchor="ctr">
                    <a:lnL>
                      <a:noFill/>
                    </a:lnL>
                    <a:lnR cap="flat">
                      <a:noFill/>
                    </a:lnR>
                    <a:lnT cap="flat">
                      <a:noFill/>
                    </a:lnT>
                    <a:lnB cap="flat">
                      <a:noFill/>
                    </a:lnB>
                    <a:lnTlToBr>
                      <a:noFill/>
                    </a:lnTlToBr>
                    <a:lnBlToTr>
                      <a:noFill/>
                    </a:lnBlToTr>
                    <a:noFill/>
                  </a:tcPr>
                </a:tc>
                <a:tc>
                  <a:txBody>
                    <a:bodyPr/>
                    <a:lstStyle/>
                    <a:p>
                      <a:pPr indent="0" fontAlgn="auto">
                        <a:lnSpc>
                          <a:spcPct val="200000"/>
                        </a:lnSpc>
                        <a:buNone/>
                      </a:pPr>
                      <a:r>
                        <a:rPr lang="en-US" sz="2400" b="0">
                          <a:solidFill>
                            <a:schemeClr val="bg1"/>
                          </a:solidFill>
                          <a:latin typeface="微软雅黑" panose="020B0503020204020204" charset="-122"/>
                          <a:ea typeface="微软雅黑" panose="020B0503020204020204" charset="-122"/>
                        </a:rPr>
                        <a:t>give a precise definition</a:t>
                      </a:r>
                      <a:endParaRPr lang="en-US" altLang="en-US" sz="2400" b="0">
                        <a:solidFill>
                          <a:schemeClr val="bg1"/>
                        </a:solidFill>
                        <a:latin typeface="微软雅黑" panose="020B0503020204020204" charset="-122"/>
                        <a:ea typeface="微软雅黑" panose="020B0503020204020204" charset="-122"/>
                      </a:endParaRPr>
                    </a:p>
                  </a:txBody>
                  <a:tcPr marL="12700" marR="12700" marT="12700" anchor="ctr">
                    <a:lnL>
                      <a:noFill/>
                    </a:lnL>
                    <a:lnR cap="flat">
                      <a:noFill/>
                    </a:lnR>
                    <a:lnT w="12700" cap="flat">
                      <a:solidFill>
                        <a:schemeClr val="tx1"/>
                      </a:solidFill>
                      <a:prstDash val="solid"/>
                    </a:lnT>
                    <a:lnB w="12700" cap="flat">
                      <a:solidFill>
                        <a:schemeClr val="tx1"/>
                      </a:solidFill>
                      <a:prstDash val="solid"/>
                    </a:lnB>
                    <a:lnTlToBr>
                      <a:noFill/>
                    </a:lnTlToBr>
                    <a:lnBlToTr>
                      <a:noFill/>
                    </a:lnBlToTr>
                    <a:noFill/>
                  </a:tcPr>
                </a:tc>
              </a:tr>
              <a:tr h="789940">
                <a:tc>
                  <a:txBody>
                    <a:bodyPr/>
                    <a:lstStyle/>
                    <a:p>
                      <a:pPr indent="0" fontAlgn="auto">
                        <a:lnSpc>
                          <a:spcPct val="200000"/>
                        </a:lnSpc>
                        <a:buNone/>
                      </a:pPr>
                      <a:r>
                        <a:rPr lang="zh-CN" sz="2400" b="0">
                          <a:solidFill>
                            <a:srgbClr val="000000"/>
                          </a:solidFill>
                          <a:latin typeface="微软雅黑" panose="020B0503020204020204" charset="-122"/>
                          <a:ea typeface="微软雅黑" panose="020B0503020204020204" charset="-122"/>
                        </a:rPr>
                        <a:t>了解西方艺术的最佳途径</a:t>
                      </a:r>
                      <a:endParaRPr lang="zh-CN" altLang="en-US" sz="2400" b="0">
                        <a:solidFill>
                          <a:srgbClr val="000000"/>
                        </a:solidFill>
                        <a:latin typeface="微软雅黑" panose="020B0503020204020204" charset="-122"/>
                        <a:ea typeface="微软雅黑" panose="020B0503020204020204" charset="-122"/>
                      </a:endParaRPr>
                    </a:p>
                  </a:txBody>
                  <a:tcPr marL="12700" marR="12700" marT="12700" anchor="ctr">
                    <a:lnL>
                      <a:noFill/>
                    </a:lnL>
                    <a:lnR cap="flat">
                      <a:noFill/>
                    </a:lnR>
                    <a:lnT cap="flat">
                      <a:noFill/>
                    </a:lnT>
                    <a:lnB cap="flat">
                      <a:noFill/>
                    </a:lnB>
                    <a:lnTlToBr>
                      <a:noFill/>
                    </a:lnTlToBr>
                    <a:lnBlToTr>
                      <a:noFill/>
                    </a:lnBlToTr>
                    <a:noFill/>
                  </a:tcPr>
                </a:tc>
                <a:tc>
                  <a:txBody>
                    <a:bodyPr/>
                    <a:lstStyle/>
                    <a:p>
                      <a:pPr indent="0" fontAlgn="auto">
                        <a:lnSpc>
                          <a:spcPct val="200000"/>
                        </a:lnSpc>
                        <a:buNone/>
                      </a:pPr>
                      <a:r>
                        <a:rPr lang="en-US" sz="2400" b="0">
                          <a:solidFill>
                            <a:schemeClr val="bg1"/>
                          </a:solidFill>
                          <a:latin typeface="微软雅黑" panose="020B0503020204020204" charset="-122"/>
                          <a:ea typeface="微软雅黑" panose="020B0503020204020204" charset="-122"/>
                        </a:rPr>
                        <a:t>the best way to understand Western art</a:t>
                      </a:r>
                      <a:endParaRPr lang="en-US" altLang="en-US" sz="2400" b="0">
                        <a:solidFill>
                          <a:schemeClr val="bg1"/>
                        </a:solidFill>
                        <a:latin typeface="微软雅黑" panose="020B0503020204020204" charset="-122"/>
                        <a:ea typeface="微软雅黑" panose="020B0503020204020204" charset="-122"/>
                      </a:endParaRPr>
                    </a:p>
                  </a:txBody>
                  <a:tcPr marL="12700" marR="12700" marT="12700" anchor="ctr">
                    <a:lnL>
                      <a:noFill/>
                    </a:lnL>
                    <a:lnR cap="flat">
                      <a:noFill/>
                    </a:lnR>
                    <a:lnT w="12700" cap="flat">
                      <a:solidFill>
                        <a:schemeClr val="tx1"/>
                      </a:solidFill>
                      <a:prstDash val="solid"/>
                    </a:lnT>
                    <a:lnB w="12700" cap="flat">
                      <a:solidFill>
                        <a:schemeClr val="tx1"/>
                      </a:solidFill>
                      <a:prstDash val="solid"/>
                    </a:lnB>
                    <a:lnTlToBr>
                      <a:noFill/>
                    </a:lnTlToBr>
                    <a:lnBlToTr>
                      <a:noFill/>
                    </a:lnBlToTr>
                    <a:noFill/>
                  </a:tcPr>
                </a:tc>
              </a:tr>
              <a:tr h="706755">
                <a:tc>
                  <a:txBody>
                    <a:bodyPr/>
                    <a:lstStyle/>
                    <a:p>
                      <a:pPr indent="0" fontAlgn="auto">
                        <a:lnSpc>
                          <a:spcPct val="200000"/>
                        </a:lnSpc>
                        <a:buNone/>
                      </a:pPr>
                      <a:r>
                        <a:rPr lang="zh-CN" sz="2400" b="0">
                          <a:solidFill>
                            <a:srgbClr val="000000"/>
                          </a:solidFill>
                          <a:latin typeface="微软雅黑" panose="020B0503020204020204" charset="-122"/>
                          <a:ea typeface="微软雅黑" panose="020B0503020204020204" charset="-122"/>
                        </a:rPr>
                        <a:t>在真实环境中展示真实的人</a:t>
                      </a:r>
                      <a:endParaRPr lang="zh-CN" altLang="en-US" sz="2400" b="0">
                        <a:solidFill>
                          <a:srgbClr val="000000"/>
                        </a:solidFill>
                        <a:latin typeface="微软雅黑" panose="020B0503020204020204" charset="-122"/>
                        <a:ea typeface="微软雅黑" panose="020B0503020204020204" charset="-122"/>
                      </a:endParaRPr>
                    </a:p>
                  </a:txBody>
                  <a:tcPr marL="12700" marR="12700" marT="12700" anchor="ctr">
                    <a:lnL>
                      <a:noFill/>
                    </a:lnL>
                    <a:lnR cap="flat">
                      <a:noFill/>
                    </a:lnR>
                    <a:lnT cap="flat">
                      <a:noFill/>
                    </a:lnT>
                    <a:lnB cap="flat">
                      <a:noFill/>
                    </a:lnB>
                    <a:lnTlToBr>
                      <a:noFill/>
                    </a:lnTlToBr>
                    <a:lnBlToTr>
                      <a:noFill/>
                    </a:lnBlToTr>
                    <a:noFill/>
                  </a:tcPr>
                </a:tc>
                <a:tc>
                  <a:txBody>
                    <a:bodyPr/>
                    <a:lstStyle/>
                    <a:p>
                      <a:pPr indent="0" fontAlgn="auto">
                        <a:lnSpc>
                          <a:spcPct val="200000"/>
                        </a:lnSpc>
                        <a:buNone/>
                      </a:pPr>
                      <a:r>
                        <a:rPr lang="en-US" sz="2400" b="0">
                          <a:solidFill>
                            <a:schemeClr val="bg1"/>
                          </a:solidFill>
                          <a:latin typeface="微软雅黑" panose="020B0503020204020204" charset="-122"/>
                          <a:ea typeface="微软雅黑" panose="020B0503020204020204" charset="-122"/>
                        </a:rPr>
                        <a:t>show real people in a real environment</a:t>
                      </a:r>
                      <a:endParaRPr lang="en-US" altLang="en-US" sz="2400" b="0">
                        <a:solidFill>
                          <a:schemeClr val="bg1"/>
                        </a:solidFill>
                        <a:latin typeface="微软雅黑" panose="020B0503020204020204" charset="-122"/>
                        <a:ea typeface="微软雅黑" panose="020B0503020204020204" charset="-122"/>
                      </a:endParaRPr>
                    </a:p>
                  </a:txBody>
                  <a:tcPr marL="12700" marR="12700" marT="12700" anchor="ctr">
                    <a:lnL>
                      <a:noFill/>
                    </a:lnL>
                    <a:lnR cap="flat">
                      <a:noFill/>
                    </a:lnR>
                    <a:lnT w="12700" cap="flat">
                      <a:solidFill>
                        <a:schemeClr val="tx1"/>
                      </a:solidFill>
                      <a:prstDash val="solid"/>
                    </a:lnT>
                    <a:lnB w="12700" cap="flat">
                      <a:solidFill>
                        <a:schemeClr val="tx1"/>
                      </a:solidFill>
                      <a:prstDash val="solid"/>
                    </a:lnB>
                    <a:lnTlToBr>
                      <a:noFill/>
                    </a:lnTlToBr>
                    <a:lnBlToTr>
                      <a:noFill/>
                    </a:lnBlToTr>
                    <a:noFill/>
                  </a:tcPr>
                </a:tc>
              </a:tr>
              <a:tr h="718185">
                <a:tc>
                  <a:txBody>
                    <a:bodyPr/>
                    <a:lstStyle/>
                    <a:p>
                      <a:pPr indent="0" fontAlgn="auto">
                        <a:lnSpc>
                          <a:spcPct val="200000"/>
                        </a:lnSpc>
                        <a:buNone/>
                      </a:pPr>
                      <a:r>
                        <a:rPr lang="zh-CN" sz="2400" b="0">
                          <a:solidFill>
                            <a:srgbClr val="000000"/>
                          </a:solidFill>
                          <a:latin typeface="微软雅黑" panose="020B0503020204020204" charset="-122"/>
                          <a:ea typeface="微软雅黑" panose="020B0503020204020204" charset="-122"/>
                        </a:rPr>
                        <a:t>人文素质</a:t>
                      </a:r>
                      <a:endParaRPr lang="zh-CN" altLang="en-US" sz="2400" b="0">
                        <a:solidFill>
                          <a:srgbClr val="000000"/>
                        </a:solidFill>
                        <a:latin typeface="微软雅黑" panose="020B0503020204020204" charset="-122"/>
                        <a:ea typeface="微软雅黑" panose="020B0503020204020204" charset="-122"/>
                      </a:endParaRPr>
                    </a:p>
                  </a:txBody>
                  <a:tcPr marL="12700" marR="12700" marT="12700" anchor="ctr">
                    <a:lnL>
                      <a:noFill/>
                    </a:lnL>
                    <a:lnR cap="flat">
                      <a:noFill/>
                    </a:lnR>
                    <a:lnT cap="flat">
                      <a:noFill/>
                    </a:lnT>
                    <a:lnB cap="flat">
                      <a:noFill/>
                    </a:lnB>
                    <a:lnTlToBr>
                      <a:noFill/>
                    </a:lnTlToBr>
                    <a:lnBlToTr>
                      <a:noFill/>
                    </a:lnBlToTr>
                    <a:noFill/>
                  </a:tcPr>
                </a:tc>
                <a:tc>
                  <a:txBody>
                    <a:bodyPr/>
                    <a:lstStyle/>
                    <a:p>
                      <a:pPr indent="0" fontAlgn="auto">
                        <a:lnSpc>
                          <a:spcPct val="200000"/>
                        </a:lnSpc>
                        <a:buNone/>
                      </a:pPr>
                      <a:r>
                        <a:rPr lang="en-US" sz="2400" b="0">
                          <a:solidFill>
                            <a:schemeClr val="bg1"/>
                          </a:solidFill>
                          <a:latin typeface="微软雅黑" panose="020B0503020204020204" charset="-122"/>
                          <a:ea typeface="微软雅黑" panose="020B0503020204020204" charset="-122"/>
                        </a:rPr>
                        <a:t>humanistic qualities</a:t>
                      </a:r>
                      <a:endParaRPr lang="en-US" altLang="en-US" sz="2400" b="0">
                        <a:solidFill>
                          <a:schemeClr val="bg1"/>
                        </a:solidFill>
                        <a:latin typeface="微软雅黑" panose="020B0503020204020204" charset="-122"/>
                        <a:ea typeface="微软雅黑" panose="020B0503020204020204" charset="-122"/>
                      </a:endParaRPr>
                    </a:p>
                  </a:txBody>
                  <a:tcPr marL="12700" marR="12700" marT="12700" anchor="ctr">
                    <a:lnL>
                      <a:noFill/>
                    </a:lnL>
                    <a:lnR cap="flat">
                      <a:noFill/>
                    </a:lnR>
                    <a:lnT w="12700" cap="flat">
                      <a:solidFill>
                        <a:schemeClr val="tx1"/>
                      </a:solidFill>
                      <a:prstDash val="solid"/>
                    </a:lnT>
                    <a:lnB w="12700" cap="flat">
                      <a:solidFill>
                        <a:schemeClr val="tx1"/>
                      </a:solidFill>
                      <a:prstDash val="solid"/>
                    </a:lnB>
                    <a:lnTlToBr>
                      <a:noFill/>
                    </a:lnTlToBr>
                    <a:lnBlToTr>
                      <a:noFill/>
                    </a:lnBlToTr>
                    <a:noFill/>
                  </a:tcPr>
                </a:tc>
              </a:tr>
              <a:tr h="718185">
                <a:tc>
                  <a:txBody>
                    <a:bodyPr/>
                    <a:lstStyle/>
                    <a:p>
                      <a:pPr indent="0" fontAlgn="auto">
                        <a:lnSpc>
                          <a:spcPct val="200000"/>
                        </a:lnSpc>
                        <a:buNone/>
                      </a:pPr>
                      <a:r>
                        <a:rPr lang="zh-CN" sz="2400" b="0" dirty="0">
                          <a:solidFill>
                            <a:srgbClr val="000000"/>
                          </a:solidFill>
                          <a:latin typeface="微软雅黑" panose="020B0503020204020204" charset="-122"/>
                          <a:ea typeface="微软雅黑" panose="020B0503020204020204" charset="-122"/>
                        </a:rPr>
                        <a:t>集中精力</a:t>
                      </a:r>
                      <a:endParaRPr lang="zh-CN" altLang="en-US" sz="2400" b="0" dirty="0">
                        <a:solidFill>
                          <a:srgbClr val="000000"/>
                        </a:solidFill>
                        <a:latin typeface="微软雅黑" panose="020B0503020204020204" charset="-122"/>
                        <a:ea typeface="微软雅黑" panose="020B0503020204020204" charset="-122"/>
                      </a:endParaRPr>
                    </a:p>
                  </a:txBody>
                  <a:tcPr marL="12700" marR="12700" marT="12700" anchor="ctr">
                    <a:lnL>
                      <a:noFill/>
                    </a:lnL>
                    <a:lnR cap="flat">
                      <a:noFill/>
                    </a:lnR>
                    <a:lnT cap="flat">
                      <a:noFill/>
                    </a:lnT>
                    <a:lnB cap="flat">
                      <a:noFill/>
                    </a:lnB>
                    <a:lnTlToBr>
                      <a:noFill/>
                    </a:lnTlToBr>
                    <a:lnBlToTr>
                      <a:noFill/>
                    </a:lnBlToTr>
                    <a:noFill/>
                  </a:tcPr>
                </a:tc>
                <a:tc>
                  <a:txBody>
                    <a:bodyPr/>
                    <a:lstStyle/>
                    <a:p>
                      <a:pPr indent="0" fontAlgn="auto">
                        <a:lnSpc>
                          <a:spcPct val="200000"/>
                        </a:lnSpc>
                        <a:buNone/>
                      </a:pPr>
                      <a:r>
                        <a:rPr lang="en-US" sz="2400" b="0" dirty="0">
                          <a:solidFill>
                            <a:schemeClr val="bg1"/>
                          </a:solidFill>
                          <a:latin typeface="微软雅黑" panose="020B0503020204020204" charset="-122"/>
                          <a:ea typeface="微软雅黑" panose="020B0503020204020204" charset="-122"/>
                        </a:rPr>
                        <a:t>concentrate one’s efforts on</a:t>
                      </a:r>
                      <a:endParaRPr lang="en-US" altLang="en-US" sz="2400" b="0" dirty="0">
                        <a:solidFill>
                          <a:schemeClr val="bg1"/>
                        </a:solidFill>
                        <a:latin typeface="微软雅黑" panose="020B0503020204020204" charset="-122"/>
                        <a:ea typeface="微软雅黑" panose="020B0503020204020204" charset="-122"/>
                      </a:endParaRPr>
                    </a:p>
                  </a:txBody>
                  <a:tcPr marL="12700" marR="12700" marT="12700" anchor="ctr">
                    <a:lnL>
                      <a:noFill/>
                    </a:lnL>
                    <a:lnR cap="flat">
                      <a:noFill/>
                    </a:lnR>
                    <a:lnT w="12700" cap="flat">
                      <a:solidFill>
                        <a:schemeClr val="tx1"/>
                      </a:solidFill>
                      <a:prstDash val="solid"/>
                    </a:lnT>
                    <a:lnB w="12700" cap="flat">
                      <a:solidFill>
                        <a:schemeClr val="tx1"/>
                      </a:solidFill>
                      <a:prstDash val="solid"/>
                    </a:lnB>
                    <a:lnTlToBr>
                      <a:noFill/>
                    </a:lnTlToBr>
                    <a:lnBlToTr>
                      <a:noFill/>
                    </a:lnBlToTr>
                    <a:noFill/>
                  </a:tcPr>
                </a:tc>
              </a:tr>
            </a:tbl>
          </a:graphicData>
        </a:graphic>
      </p:graphicFrame>
      <p:sp>
        <p:nvSpPr>
          <p:cNvPr id="5" name="文本框 4"/>
          <p:cNvSpPr txBox="1"/>
          <p:nvPr/>
        </p:nvSpPr>
        <p:spPr>
          <a:xfrm>
            <a:off x="6096000" y="1960245"/>
            <a:ext cx="6094095" cy="832485"/>
          </a:xfrm>
          <a:prstGeom prst="rect">
            <a:avLst/>
          </a:prstGeom>
          <a:noFill/>
        </p:spPr>
        <p:txBody>
          <a:bodyPr wrap="square" rtlCol="0" anchor="t">
            <a:noAutofit/>
          </a:bodyPr>
          <a:lstStyle/>
          <a:p>
            <a:pPr lvl="0" algn="l">
              <a:lnSpc>
                <a:spcPct val="200000"/>
              </a:lnSpc>
              <a:buClrTx/>
              <a:buSzTx/>
              <a:buFontTx/>
            </a:pPr>
            <a:r>
              <a:rPr lang="zh-CN" altLang="en-US" sz="2400">
                <a:solidFill>
                  <a:srgbClr val="FF3300"/>
                </a:solidFill>
                <a:sym typeface="+mn-ea"/>
              </a:rPr>
              <a:t>in brief</a:t>
            </a:r>
            <a:endParaRPr lang="zh-CN" altLang="en-US" sz="2400">
              <a:solidFill>
                <a:srgbClr val="FF3300"/>
              </a:solidFill>
              <a:sym typeface="+mn-ea"/>
            </a:endParaRPr>
          </a:p>
        </p:txBody>
      </p:sp>
      <p:sp>
        <p:nvSpPr>
          <p:cNvPr id="14" name="文本框 13"/>
          <p:cNvSpPr txBox="1"/>
          <p:nvPr/>
        </p:nvSpPr>
        <p:spPr>
          <a:xfrm>
            <a:off x="6095994" y="2865659"/>
            <a:ext cx="6094095" cy="832485"/>
          </a:xfrm>
          <a:prstGeom prst="rect">
            <a:avLst/>
          </a:prstGeom>
          <a:noFill/>
        </p:spPr>
        <p:txBody>
          <a:bodyPr wrap="square" rtlCol="0" anchor="t">
            <a:noAutofit/>
          </a:bodyPr>
          <a:lstStyle/>
          <a:p>
            <a:pPr lvl="0" algn="l">
              <a:lnSpc>
                <a:spcPct val="200000"/>
              </a:lnSpc>
              <a:buClrTx/>
              <a:buSzTx/>
              <a:buFontTx/>
            </a:pPr>
            <a:r>
              <a:rPr lang="zh-CN" altLang="en-US" sz="2400" dirty="0">
                <a:solidFill>
                  <a:srgbClr val="FF3300"/>
                </a:solidFill>
                <a:sym typeface="+mn-ea"/>
              </a:rPr>
              <a:t>give a precise definition</a:t>
            </a:r>
            <a:endParaRPr lang="zh-CN" altLang="en-US" sz="2400" dirty="0">
              <a:solidFill>
                <a:srgbClr val="FF3300"/>
              </a:solidFill>
              <a:sym typeface="+mn-ea"/>
            </a:endParaRPr>
          </a:p>
        </p:txBody>
      </p:sp>
      <p:sp>
        <p:nvSpPr>
          <p:cNvPr id="16" name="文本框 15"/>
          <p:cNvSpPr txBox="1"/>
          <p:nvPr/>
        </p:nvSpPr>
        <p:spPr>
          <a:xfrm>
            <a:off x="6095994" y="3636456"/>
            <a:ext cx="6094095" cy="832485"/>
          </a:xfrm>
          <a:prstGeom prst="rect">
            <a:avLst/>
          </a:prstGeom>
          <a:noFill/>
        </p:spPr>
        <p:txBody>
          <a:bodyPr wrap="square" rtlCol="0" anchor="t">
            <a:noAutofit/>
          </a:bodyPr>
          <a:lstStyle/>
          <a:p>
            <a:pPr lvl="0" algn="l">
              <a:lnSpc>
                <a:spcPct val="200000"/>
              </a:lnSpc>
              <a:buClrTx/>
              <a:buSzTx/>
              <a:buFontTx/>
            </a:pPr>
            <a:r>
              <a:rPr lang="zh-CN" altLang="en-US" sz="2400" dirty="0">
                <a:solidFill>
                  <a:srgbClr val="FF3300"/>
                </a:solidFill>
                <a:sym typeface="+mn-ea"/>
              </a:rPr>
              <a:t>the best way to understand Western art</a:t>
            </a:r>
            <a:endParaRPr lang="zh-CN" altLang="en-US" sz="2400" dirty="0">
              <a:solidFill>
                <a:srgbClr val="FF3300"/>
              </a:solidFill>
              <a:sym typeface="+mn-ea"/>
            </a:endParaRPr>
          </a:p>
        </p:txBody>
      </p:sp>
      <p:sp>
        <p:nvSpPr>
          <p:cNvPr id="18" name="文本框 17"/>
          <p:cNvSpPr txBox="1"/>
          <p:nvPr/>
        </p:nvSpPr>
        <p:spPr>
          <a:xfrm>
            <a:off x="6095995" y="4484879"/>
            <a:ext cx="6094095" cy="832485"/>
          </a:xfrm>
          <a:prstGeom prst="rect">
            <a:avLst/>
          </a:prstGeom>
          <a:noFill/>
        </p:spPr>
        <p:txBody>
          <a:bodyPr wrap="square" rtlCol="0" anchor="t">
            <a:noAutofit/>
          </a:bodyPr>
          <a:lstStyle/>
          <a:p>
            <a:pPr lvl="0" algn="l">
              <a:lnSpc>
                <a:spcPct val="200000"/>
              </a:lnSpc>
              <a:buClrTx/>
              <a:buSzTx/>
              <a:buFontTx/>
            </a:pPr>
            <a:r>
              <a:rPr lang="zh-CN" altLang="en-US" sz="2400" dirty="0">
                <a:solidFill>
                  <a:srgbClr val="FF3300"/>
                </a:solidFill>
                <a:sym typeface="+mn-ea"/>
              </a:rPr>
              <a:t>show real people in a real environment</a:t>
            </a:r>
            <a:endParaRPr lang="zh-CN" altLang="en-US" sz="2400" dirty="0">
              <a:solidFill>
                <a:srgbClr val="FF3300"/>
              </a:solidFill>
              <a:sym typeface="+mn-ea"/>
            </a:endParaRPr>
          </a:p>
        </p:txBody>
      </p:sp>
      <p:sp>
        <p:nvSpPr>
          <p:cNvPr id="20" name="文本框 19"/>
          <p:cNvSpPr txBox="1"/>
          <p:nvPr/>
        </p:nvSpPr>
        <p:spPr>
          <a:xfrm>
            <a:off x="6095996" y="5215066"/>
            <a:ext cx="6094095" cy="832485"/>
          </a:xfrm>
          <a:prstGeom prst="rect">
            <a:avLst/>
          </a:prstGeom>
          <a:noFill/>
        </p:spPr>
        <p:txBody>
          <a:bodyPr wrap="square" rtlCol="0" anchor="t">
            <a:noAutofit/>
          </a:bodyPr>
          <a:lstStyle/>
          <a:p>
            <a:pPr lvl="0" algn="l">
              <a:lnSpc>
                <a:spcPct val="200000"/>
              </a:lnSpc>
              <a:buClrTx/>
              <a:buSzTx/>
              <a:buFontTx/>
            </a:pPr>
            <a:r>
              <a:rPr lang="zh-CN" altLang="en-US" sz="2400" dirty="0">
                <a:solidFill>
                  <a:srgbClr val="FF3300"/>
                </a:solidFill>
                <a:sym typeface="+mn-ea"/>
              </a:rPr>
              <a:t>humanistic qualities</a:t>
            </a:r>
            <a:endParaRPr lang="zh-CN" altLang="en-US" sz="2400" dirty="0">
              <a:solidFill>
                <a:srgbClr val="FF3300"/>
              </a:solidFill>
              <a:sym typeface="+mn-ea"/>
            </a:endParaRPr>
          </a:p>
        </p:txBody>
      </p:sp>
      <p:sp>
        <p:nvSpPr>
          <p:cNvPr id="22" name="文本框 21"/>
          <p:cNvSpPr txBox="1"/>
          <p:nvPr/>
        </p:nvSpPr>
        <p:spPr>
          <a:xfrm>
            <a:off x="6095997" y="6025389"/>
            <a:ext cx="6094095" cy="832485"/>
          </a:xfrm>
          <a:prstGeom prst="rect">
            <a:avLst/>
          </a:prstGeom>
          <a:noFill/>
        </p:spPr>
        <p:txBody>
          <a:bodyPr wrap="square" rtlCol="0" anchor="t">
            <a:noAutofit/>
          </a:bodyPr>
          <a:lstStyle/>
          <a:p>
            <a:pPr lvl="0" algn="l">
              <a:lnSpc>
                <a:spcPct val="200000"/>
              </a:lnSpc>
              <a:buClrTx/>
              <a:buSzTx/>
              <a:buFontTx/>
            </a:pPr>
            <a:r>
              <a:rPr lang="zh-CN" altLang="en-US" sz="2400" dirty="0">
                <a:solidFill>
                  <a:srgbClr val="FF3300"/>
                </a:solidFill>
                <a:sym typeface="+mn-ea"/>
              </a:rPr>
              <a:t>concentrate one</a:t>
            </a:r>
            <a:r>
              <a:rPr lang="en-US" altLang="zh-CN" sz="2400" dirty="0">
                <a:solidFill>
                  <a:srgbClr val="FF3300"/>
                </a:solidFill>
                <a:sym typeface="+mn-ea"/>
              </a:rPr>
              <a:t>'</a:t>
            </a:r>
            <a:r>
              <a:rPr lang="zh-CN" altLang="en-US" sz="2400" dirty="0">
                <a:solidFill>
                  <a:srgbClr val="FF3300"/>
                </a:solidFill>
                <a:sym typeface="+mn-ea"/>
              </a:rPr>
              <a:t>s efforts on</a:t>
            </a:r>
            <a:endParaRPr lang="zh-CN" altLang="en-US" sz="2400" dirty="0">
              <a:solidFill>
                <a:srgbClr val="FF3300"/>
              </a:solidFill>
              <a:sym typeface="+mn-ea"/>
            </a:endParaRPr>
          </a:p>
        </p:txBody>
      </p:sp>
      <p:sp>
        <p:nvSpPr>
          <p:cNvPr id="24" name="文本框 23"/>
          <p:cNvSpPr txBox="1"/>
          <p:nvPr/>
        </p:nvSpPr>
        <p:spPr>
          <a:xfrm>
            <a:off x="6096000" y="1219200"/>
            <a:ext cx="6094095" cy="832485"/>
          </a:xfrm>
          <a:prstGeom prst="rect">
            <a:avLst/>
          </a:prstGeom>
          <a:noFill/>
        </p:spPr>
        <p:txBody>
          <a:bodyPr wrap="square" rtlCol="0" anchor="t">
            <a:noAutofit/>
          </a:bodyPr>
          <a:lstStyle/>
          <a:p>
            <a:pPr lvl="0" algn="l">
              <a:lnSpc>
                <a:spcPct val="200000"/>
              </a:lnSpc>
              <a:buClrTx/>
              <a:buSzTx/>
              <a:buFontTx/>
            </a:pPr>
            <a:r>
              <a:rPr lang="zh-CN" altLang="en-US" sz="2400" dirty="0">
                <a:solidFill>
                  <a:srgbClr val="FF3300"/>
                </a:solidFill>
                <a:sym typeface="+mn-ea"/>
              </a:rPr>
              <a:t>be particular about</a:t>
            </a:r>
            <a:endParaRPr lang="zh-CN" altLang="en-US" sz="2400" dirty="0">
              <a:solidFill>
                <a:srgbClr val="FF3300"/>
              </a:solidFill>
              <a:sym typeface="+mn-ea"/>
            </a:endParaRPr>
          </a:p>
        </p:txBody>
      </p:sp>
      <p:sp>
        <p:nvSpPr>
          <p:cNvPr id="3" name="标题 2"/>
          <p:cNvSpPr>
            <a:spLocks noGrp="1"/>
          </p:cNvSpPr>
          <p:nvPr>
            <p:ph type="title"/>
          </p:nvPr>
        </p:nvSpPr>
        <p:spPr>
          <a:xfrm>
            <a:off x="440462" y="186370"/>
            <a:ext cx="11037600" cy="441964"/>
          </a:xfrm>
        </p:spPr>
        <p:txBody>
          <a:bodyPr/>
          <a:lstStyle/>
          <a:p>
            <a:pPr algn="ctr"/>
            <a:endParaRPr lang="zh-CN" altLang="en-US" dirty="0"/>
          </a:p>
        </p:txBody>
      </p:sp>
      <p:grpSp>
        <p:nvGrpSpPr>
          <p:cNvPr id="11" name="组合 10"/>
          <p:cNvGrpSpPr/>
          <p:nvPr/>
        </p:nvGrpSpPr>
        <p:grpSpPr>
          <a:xfrm>
            <a:off x="0" y="24448"/>
            <a:ext cx="2838450" cy="1262062"/>
            <a:chOff x="472" y="306"/>
            <a:chExt cx="3821" cy="1986"/>
          </a:xfrm>
        </p:grpSpPr>
        <p:pic>
          <p:nvPicPr>
            <p:cNvPr id="12" name="图片 11" descr="编组 2"/>
            <p:cNvPicPr>
              <a:picLocks noChangeAspect="1"/>
            </p:cNvPicPr>
            <p:nvPr/>
          </p:nvPicPr>
          <p:blipFill>
            <a:blip r:embed="rId2"/>
            <a:stretch>
              <a:fillRect/>
            </a:stretch>
          </p:blipFill>
          <p:spPr>
            <a:xfrm>
              <a:off x="472" y="306"/>
              <a:ext cx="3821" cy="1986"/>
            </a:xfrm>
            <a:prstGeom prst="rect">
              <a:avLst/>
            </a:prstGeom>
            <a:noFill/>
            <a:ln w="9525">
              <a:noFill/>
            </a:ln>
          </p:spPr>
        </p:pic>
        <p:pic>
          <p:nvPicPr>
            <p:cNvPr id="13" name="图片 12" descr="lALPBFuNcg4cT0HNAjvNAzA_816_571"/>
            <p:cNvPicPr>
              <a:picLocks noChangeAspect="1"/>
            </p:cNvPicPr>
            <p:nvPr/>
          </p:nvPicPr>
          <p:blipFill>
            <a:blip r:embed="rId3"/>
            <a:stretch>
              <a:fillRect/>
            </a:stretch>
          </p:blipFill>
          <p:spPr>
            <a:xfrm>
              <a:off x="745" y="770"/>
              <a:ext cx="745" cy="521"/>
            </a:xfrm>
            <a:prstGeom prst="rect">
              <a:avLst/>
            </a:prstGeom>
            <a:noFill/>
            <a:ln w="9525">
              <a:noFill/>
            </a:ln>
          </p:spPr>
        </p:pic>
      </p:grpSp>
      <p:sp>
        <p:nvSpPr>
          <p:cNvPr id="15" name="文本框 2"/>
          <p:cNvSpPr txBox="1"/>
          <p:nvPr/>
        </p:nvSpPr>
        <p:spPr>
          <a:xfrm>
            <a:off x="756285" y="247968"/>
            <a:ext cx="2654300" cy="400050"/>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a:buNone/>
            </a:pPr>
            <a:r>
              <a:rPr lang="en-US" altLang="zh-CN" sz="2000" b="1" dirty="0">
                <a:solidFill>
                  <a:schemeClr val="bg1"/>
                </a:solidFill>
                <a:latin typeface="微软雅黑" panose="020B0503020204020204" charset="-122"/>
                <a:ea typeface="微软雅黑" panose="020B0503020204020204" charset="-122"/>
              </a:rPr>
              <a:t>Presentation</a:t>
            </a:r>
            <a:endParaRPr lang="zh-CN" altLang="en-US" sz="2000" b="1" dirty="0">
              <a:solidFill>
                <a:schemeClr val="bg1"/>
              </a:solidFill>
              <a:latin typeface="微软雅黑" panose="020B0503020204020204" charset="-122"/>
              <a:ea typeface="微软雅黑" panose="020B0503020204020204"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p:bldP spid="14" grpId="0" build="p"/>
      <p:bldP spid="14" grpId="1"/>
      <p:bldP spid="16" grpId="0" build="p"/>
      <p:bldP spid="16" grpId="1"/>
      <p:bldP spid="18" grpId="0" build="p"/>
      <p:bldP spid="18" grpId="1"/>
      <p:bldP spid="20" grpId="0" build="p"/>
      <p:bldP spid="20" grpId="1"/>
      <p:bldP spid="22" grpId="0" build="p"/>
      <p:bldP spid="22" grpId="1"/>
      <p:bldP spid="24" grpId="0" build="p"/>
      <p:bldP spid="24"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内容占位符 2"/>
          <p:cNvSpPr>
            <a:spLocks noGrp="1"/>
          </p:cNvSpPr>
          <p:nvPr/>
        </p:nvSpPr>
        <p:spPr>
          <a:xfrm>
            <a:off x="2851355" y="1244887"/>
            <a:ext cx="9340645" cy="5107940"/>
          </a:xfrm>
          <a:prstGeom prst="rect">
            <a:avLst/>
          </a:prstGeom>
          <a:ln w="38100"/>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0" indent="0" algn="l" defTabSz="914400" rtl="0" eaLnBrk="1" latinLnBrk="0" hangingPunct="1">
              <a:lnSpc>
                <a:spcPct val="150000"/>
              </a:lnSpc>
              <a:spcBef>
                <a:spcPct val="0"/>
              </a:spcBef>
              <a:buFont typeface="Arial" panose="020B0604020202020204" pitchFamily="34" charset="0"/>
              <a:buNone/>
              <a:defRPr sz="2000" kern="1200" baseline="0">
                <a:solidFill>
                  <a:schemeClr val="tx1"/>
                </a:solidFill>
                <a:latin typeface="Times New Roman" panose="02020603050405020304" pitchFamily="18" charset="0"/>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cs typeface="Times New Roman" panose="02020603050405020304" pitchFamily="18" charset="0"/>
                <a:sym typeface="+mn-ea"/>
              </a:rPr>
              <a:t>  Unlike the earlier Realists who painted in an _________(</a:t>
            </a:r>
            <a:r>
              <a:rPr lang="zh-CN" altLang="en-US" sz="2400" dirty="0">
                <a:cs typeface="Times New Roman" panose="02020603050405020304" pitchFamily="18" charset="0"/>
                <a:sym typeface="+mn-ea"/>
              </a:rPr>
              <a:t>现实的）</a:t>
            </a:r>
            <a:r>
              <a:rPr lang="en-US" altLang="zh-CN" sz="2400" dirty="0">
                <a:cs typeface="Times New Roman" panose="02020603050405020304" pitchFamily="18" charset="0"/>
                <a:sym typeface="+mn-ea"/>
              </a:rPr>
              <a:t>style. Impressionist painters focused more on their ___________ </a:t>
            </a:r>
            <a:r>
              <a:rPr lang="zh-CN" altLang="en-US" sz="2400" dirty="0">
                <a:cs typeface="Times New Roman" panose="02020603050405020304" pitchFamily="18" charset="0"/>
                <a:sym typeface="+mn-ea"/>
              </a:rPr>
              <a:t>（主观的）</a:t>
            </a:r>
            <a:r>
              <a:rPr lang="en-US" altLang="zh-CN" sz="2400" dirty="0">
                <a:cs typeface="Times New Roman" panose="02020603050405020304" pitchFamily="18" charset="0"/>
                <a:sym typeface="+mn-ea"/>
              </a:rPr>
              <a:t> feelings of things and instant impressions.  When  Impressionism _________ </a:t>
            </a:r>
            <a:r>
              <a:rPr lang="zh-CN" altLang="en-US" sz="2400" dirty="0">
                <a:cs typeface="Times New Roman" panose="02020603050405020304" pitchFamily="18" charset="0"/>
                <a:sym typeface="+mn-ea"/>
              </a:rPr>
              <a:t>（出现）</a:t>
            </a:r>
            <a:r>
              <a:rPr lang="en-US" altLang="zh-CN" sz="2400" dirty="0">
                <a:cs typeface="Times New Roman" panose="02020603050405020304" pitchFamily="18" charset="0"/>
                <a:sym typeface="+mn-ea"/>
              </a:rPr>
              <a:t> in France in the late 19th century, artists became more interested in everyday subject matter. They were also fascinated by modern objects. As one of the most__________</a:t>
            </a:r>
            <a:r>
              <a:rPr lang="zh-CN" altLang="en-US" sz="2400" dirty="0">
                <a:cs typeface="Times New Roman" panose="02020603050405020304" pitchFamily="18" charset="0"/>
                <a:sym typeface="+mn-ea"/>
              </a:rPr>
              <a:t>（有影响力的）</a:t>
            </a:r>
            <a:r>
              <a:rPr lang="en-US" altLang="zh-CN" sz="2400" dirty="0">
                <a:cs typeface="Times New Roman" panose="02020603050405020304" pitchFamily="18" charset="0"/>
                <a:sym typeface="+mn-ea"/>
              </a:rPr>
              <a:t>impressionist painters, Claude Monet was impressed by the visual effects of the steam engine ____________(</a:t>
            </a:r>
            <a:r>
              <a:rPr lang="zh-CN" altLang="en-US" sz="2400" dirty="0">
                <a:cs typeface="Times New Roman" panose="02020603050405020304" pitchFamily="18" charset="0"/>
                <a:sym typeface="+mn-ea"/>
              </a:rPr>
              <a:t>尤其是）</a:t>
            </a:r>
            <a:r>
              <a:rPr lang="en-US" altLang="zh-CN" sz="2400" dirty="0">
                <a:cs typeface="Times New Roman" panose="02020603050405020304" pitchFamily="18" charset="0"/>
                <a:sym typeface="+mn-ea"/>
              </a:rPr>
              <a:t>and he later produced twelve paintings of a train station in Paris. </a:t>
            </a:r>
            <a:endParaRPr lang="zh-CN" altLang="en-US" dirty="0">
              <a:cs typeface="Times New Roman" panose="02020603050405020304" pitchFamily="18" charset="0"/>
            </a:endParaRPr>
          </a:p>
        </p:txBody>
      </p:sp>
      <p:sp>
        <p:nvSpPr>
          <p:cNvPr id="8" name="矩形 7"/>
          <p:cNvSpPr/>
          <p:nvPr userDrawn="1">
            <p:custDataLst>
              <p:tags r:id="rId1"/>
            </p:custDataLst>
          </p:nvPr>
        </p:nvSpPr>
        <p:spPr>
          <a:xfrm>
            <a:off x="0" y="0"/>
            <a:ext cx="2851355" cy="6858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grpSp>
        <p:nvGrpSpPr>
          <p:cNvPr id="11" name="组合 10"/>
          <p:cNvGrpSpPr/>
          <p:nvPr userDrawn="1">
            <p:custDataLst>
              <p:tags r:id="rId2"/>
            </p:custDataLst>
          </p:nvPr>
        </p:nvGrpSpPr>
        <p:grpSpPr>
          <a:xfrm>
            <a:off x="262" y="6047784"/>
            <a:ext cx="780322" cy="760641"/>
            <a:chOff x="5876925" y="2914650"/>
            <a:chExt cx="1258888" cy="1227137"/>
          </a:xfrm>
        </p:grpSpPr>
        <p:sp>
          <p:nvSpPr>
            <p:cNvPr id="12" name="矩形 11"/>
            <p:cNvSpPr/>
            <p:nvPr userDrawn="1">
              <p:custDataLst>
                <p:tags r:id="rId3"/>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3" name="矩形 12"/>
            <p:cNvSpPr/>
            <p:nvPr userDrawn="1">
              <p:custDataLst>
                <p:tags r:id="rId4"/>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6" name="矩形 5"/>
          <p:cNvSpPr/>
          <p:nvPr/>
        </p:nvSpPr>
        <p:spPr>
          <a:xfrm>
            <a:off x="2851355" y="355026"/>
            <a:ext cx="7701280" cy="521970"/>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Fill in the passage with the correct words.</a:t>
            </a:r>
            <a:endParaRPr lang="zh-CN" altLang="en-US" sz="2800" dirty="0">
              <a:latin typeface="Times New Roman" panose="02020603050405020304" pitchFamily="18" charset="0"/>
              <a:cs typeface="Times New Roman" panose="02020603050405020304" pitchFamily="18" charset="0"/>
            </a:endParaRPr>
          </a:p>
        </p:txBody>
      </p:sp>
      <p:sp>
        <p:nvSpPr>
          <p:cNvPr id="22" name="内容占位符 2"/>
          <p:cNvSpPr>
            <a:spLocks noGrp="1"/>
          </p:cNvSpPr>
          <p:nvPr/>
        </p:nvSpPr>
        <p:spPr>
          <a:xfrm>
            <a:off x="5353803" y="5056614"/>
            <a:ext cx="1630896" cy="556884"/>
          </a:xfrm>
          <a:prstGeom prst="rect">
            <a:avLst/>
          </a:prstGeom>
          <a:noFill/>
          <a:ln w="381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38100">
                <a:solidFill>
                  <a:schemeClr val="accent1"/>
                </a:solidFill>
                <a:prstDash val="solid"/>
                <a:miter lim="800000"/>
                <a:headEnd/>
                <a:tailEnd/>
              </a14:hiddenLine>
            </a:ext>
          </a:extLst>
        </p:spPr>
        <p:style>
          <a:lnRef idx="2">
            <a:schemeClr val="accent1"/>
          </a:lnRef>
          <a:fillRef idx="1">
            <a:schemeClr val="lt1"/>
          </a:fillRef>
          <a:effectRef idx="0">
            <a:schemeClr val="accent1"/>
          </a:effectRef>
          <a:fontRef idx="minor">
            <a:schemeClr val="dk1"/>
          </a:fontRef>
        </p:style>
        <p:txBody>
          <a:bodyPr vert="horz" wrap="none" lIns="68580" tIns="34290" rIns="68580" bIns="34290" rtlCol="0">
            <a:spAutoFit/>
          </a:bodyPr>
          <a:lstStyle>
            <a:lvl1pPr marL="0" indent="0" algn="l" defTabSz="914400" rtl="0" eaLnBrk="1" latinLnBrk="0" hangingPunct="1">
              <a:lnSpc>
                <a:spcPct val="150000"/>
              </a:lnSpc>
              <a:spcBef>
                <a:spcPct val="0"/>
              </a:spcBef>
              <a:buFont typeface="Arial" panose="020B0604020202020204" pitchFamily="34" charset="0"/>
              <a:buNone/>
              <a:defRPr sz="2000" kern="1200" baseline="0">
                <a:solidFill>
                  <a:schemeClr val="tx1"/>
                </a:solidFill>
                <a:latin typeface="Times New Roman" panose="02020603050405020304" pitchFamily="18" charset="0"/>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solidFill>
                  <a:srgbClr val="FF0000"/>
                </a:solidFill>
                <a:ea typeface="微软雅黑" panose="020B0503020204020204" charset="-122"/>
                <a:cs typeface="Times New Roman" panose="02020603050405020304" pitchFamily="18" charset="0"/>
                <a:sym typeface="+mn-ea"/>
              </a:rPr>
              <a:t>in particular</a:t>
            </a:r>
            <a:endParaRPr lang="zh-CN" altLang="en-US" sz="2400" dirty="0">
              <a:cs typeface="Times New Roman" panose="02020603050405020304" pitchFamily="18" charset="0"/>
            </a:endParaRPr>
          </a:p>
        </p:txBody>
      </p:sp>
      <p:sp>
        <p:nvSpPr>
          <p:cNvPr id="21" name="内容占位符 2"/>
          <p:cNvSpPr>
            <a:spLocks noGrp="1"/>
          </p:cNvSpPr>
          <p:nvPr/>
        </p:nvSpPr>
        <p:spPr>
          <a:xfrm>
            <a:off x="7315835" y="3988087"/>
            <a:ext cx="1441741" cy="556499"/>
          </a:xfrm>
          <a:prstGeom prst="rect">
            <a:avLst/>
          </a:prstGeom>
          <a:noFill/>
          <a:ln w="381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38100">
                <a:solidFill>
                  <a:schemeClr val="accent1"/>
                </a:solidFill>
                <a:prstDash val="solid"/>
                <a:miter lim="800000"/>
                <a:headEnd/>
                <a:tailEnd/>
              </a14:hiddenLine>
            </a:ext>
          </a:extLst>
        </p:spPr>
        <p:style>
          <a:lnRef idx="2">
            <a:schemeClr val="accent1"/>
          </a:lnRef>
          <a:fillRef idx="1">
            <a:schemeClr val="lt1"/>
          </a:fillRef>
          <a:effectRef idx="0">
            <a:schemeClr val="accent1"/>
          </a:effectRef>
          <a:fontRef idx="minor">
            <a:schemeClr val="dk1"/>
          </a:fontRef>
        </p:style>
        <p:txBody>
          <a:bodyPr vert="horz" wrap="none" lIns="68580" tIns="34290" rIns="68580" bIns="34290" rtlCol="0">
            <a:spAutoFit/>
          </a:bodyPr>
          <a:lstStyle>
            <a:lvl1pPr marL="0" indent="0" algn="l" defTabSz="914400" rtl="0" eaLnBrk="1" latinLnBrk="0" hangingPunct="1">
              <a:lnSpc>
                <a:spcPct val="150000"/>
              </a:lnSpc>
              <a:spcBef>
                <a:spcPct val="0"/>
              </a:spcBef>
              <a:buFont typeface="Arial" panose="020B0604020202020204" pitchFamily="34" charset="0"/>
              <a:buNone/>
              <a:defRPr sz="2000" kern="1200" baseline="0">
                <a:solidFill>
                  <a:schemeClr val="tx1"/>
                </a:solidFill>
                <a:latin typeface="Times New Roman" panose="02020603050405020304" pitchFamily="18" charset="0"/>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a:solidFill>
                  <a:srgbClr val="FF0000"/>
                </a:solidFill>
                <a:ea typeface="微软雅黑" panose="020B0503020204020204" charset="-122"/>
                <a:cs typeface="Times New Roman" panose="02020603050405020304" pitchFamily="18" charset="0"/>
                <a:sym typeface="+mn-ea"/>
              </a:rPr>
              <a:t>influential</a:t>
            </a:r>
            <a:endParaRPr lang="zh-CN" altLang="en-US" sz="2400" dirty="0">
              <a:cs typeface="Times New Roman" panose="02020603050405020304" pitchFamily="18" charset="0"/>
            </a:endParaRPr>
          </a:p>
        </p:txBody>
      </p:sp>
      <p:sp>
        <p:nvSpPr>
          <p:cNvPr id="20" name="内容占位符 2"/>
          <p:cNvSpPr>
            <a:spLocks noGrp="1"/>
          </p:cNvSpPr>
          <p:nvPr/>
        </p:nvSpPr>
        <p:spPr>
          <a:xfrm>
            <a:off x="2851355" y="2872501"/>
            <a:ext cx="1190903" cy="556884"/>
          </a:xfrm>
          <a:prstGeom prst="rect">
            <a:avLst/>
          </a:prstGeom>
          <a:noFill/>
          <a:ln w="381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38100">
                <a:solidFill>
                  <a:schemeClr val="accent1"/>
                </a:solidFill>
                <a:prstDash val="solid"/>
                <a:miter lim="800000"/>
                <a:headEnd/>
                <a:tailEnd/>
              </a14:hiddenLine>
            </a:ext>
          </a:extLst>
        </p:spPr>
        <p:style>
          <a:lnRef idx="2">
            <a:schemeClr val="accent1"/>
          </a:lnRef>
          <a:fillRef idx="1">
            <a:schemeClr val="lt1"/>
          </a:fillRef>
          <a:effectRef idx="0">
            <a:schemeClr val="accent1"/>
          </a:effectRef>
          <a:fontRef idx="minor">
            <a:schemeClr val="dk1"/>
          </a:fontRef>
        </p:style>
        <p:txBody>
          <a:bodyPr vert="horz" wrap="none" lIns="68580" tIns="34290" rIns="68580" bIns="34290" rtlCol="0">
            <a:spAutoFit/>
          </a:bodyPr>
          <a:lstStyle>
            <a:lvl1pPr marL="0" indent="0" algn="l" defTabSz="914400" rtl="0" eaLnBrk="1" latinLnBrk="0" hangingPunct="1">
              <a:lnSpc>
                <a:spcPct val="150000"/>
              </a:lnSpc>
              <a:spcBef>
                <a:spcPct val="0"/>
              </a:spcBef>
              <a:buFont typeface="Arial" panose="020B0604020202020204" pitchFamily="34" charset="0"/>
              <a:buNone/>
              <a:defRPr sz="2000" kern="1200" baseline="0">
                <a:solidFill>
                  <a:schemeClr val="tx1"/>
                </a:solidFill>
                <a:latin typeface="Times New Roman" panose="02020603050405020304" pitchFamily="18" charset="0"/>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solidFill>
                  <a:srgbClr val="FF0000"/>
                </a:solidFill>
                <a:ea typeface="微软雅黑" panose="020B0503020204020204" charset="-122"/>
                <a:cs typeface="Times New Roman" panose="02020603050405020304" pitchFamily="18" charset="0"/>
                <a:sym typeface="+mn-ea"/>
              </a:rPr>
              <a:t>emerged</a:t>
            </a:r>
            <a:endParaRPr lang="zh-CN" altLang="en-US" sz="2400" dirty="0">
              <a:cs typeface="Times New Roman" panose="02020603050405020304" pitchFamily="18" charset="0"/>
            </a:endParaRPr>
          </a:p>
        </p:txBody>
      </p:sp>
      <p:sp>
        <p:nvSpPr>
          <p:cNvPr id="17" name="内容占位符 2"/>
          <p:cNvSpPr>
            <a:spLocks noGrp="1"/>
          </p:cNvSpPr>
          <p:nvPr/>
        </p:nvSpPr>
        <p:spPr>
          <a:xfrm>
            <a:off x="8431213" y="1793527"/>
            <a:ext cx="1384033" cy="556884"/>
          </a:xfrm>
          <a:prstGeom prst="rect">
            <a:avLst/>
          </a:prstGeom>
          <a:noFill/>
          <a:ln w="381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38100">
                <a:solidFill>
                  <a:schemeClr val="accent1"/>
                </a:solidFill>
                <a:prstDash val="solid"/>
                <a:miter lim="800000"/>
                <a:headEnd/>
                <a:tailEnd/>
              </a14:hiddenLine>
            </a:ext>
          </a:extLst>
        </p:spPr>
        <p:style>
          <a:lnRef idx="2">
            <a:schemeClr val="accent1"/>
          </a:lnRef>
          <a:fillRef idx="1">
            <a:schemeClr val="lt1"/>
          </a:fillRef>
          <a:effectRef idx="0">
            <a:schemeClr val="accent1"/>
          </a:effectRef>
          <a:fontRef idx="minor">
            <a:schemeClr val="dk1"/>
          </a:fontRef>
        </p:style>
        <p:txBody>
          <a:bodyPr vert="horz" wrap="none" lIns="68580" tIns="34290" rIns="68580" bIns="34290" rtlCol="0">
            <a:spAutoFit/>
          </a:bodyPr>
          <a:lstStyle>
            <a:lvl1pPr marL="0" indent="0" algn="l" defTabSz="914400" rtl="0" eaLnBrk="1" latinLnBrk="0" hangingPunct="1">
              <a:lnSpc>
                <a:spcPct val="150000"/>
              </a:lnSpc>
              <a:spcBef>
                <a:spcPct val="0"/>
              </a:spcBef>
              <a:buFont typeface="Arial" panose="020B0604020202020204" pitchFamily="34" charset="0"/>
              <a:buNone/>
              <a:defRPr sz="2000" kern="1200" baseline="0">
                <a:solidFill>
                  <a:schemeClr val="tx1"/>
                </a:solidFill>
                <a:latin typeface="Times New Roman" panose="02020603050405020304" pitchFamily="18" charset="0"/>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a:solidFill>
                  <a:srgbClr val="FF0000"/>
                </a:solidFill>
                <a:ea typeface="微软雅黑" panose="020B0503020204020204" charset="-122"/>
                <a:cs typeface="Times New Roman" panose="02020603050405020304" pitchFamily="18" charset="0"/>
                <a:sym typeface="+mn-ea"/>
              </a:rPr>
              <a:t>subjective</a:t>
            </a:r>
            <a:endParaRPr lang="zh-CN" altLang="en-US" sz="2400" dirty="0">
              <a:cs typeface="Times New Roman" panose="02020603050405020304" pitchFamily="18" charset="0"/>
            </a:endParaRPr>
          </a:p>
        </p:txBody>
      </p:sp>
      <p:sp>
        <p:nvSpPr>
          <p:cNvPr id="16" name="内容占位符 2"/>
          <p:cNvSpPr>
            <a:spLocks noGrp="1"/>
          </p:cNvSpPr>
          <p:nvPr/>
        </p:nvSpPr>
        <p:spPr>
          <a:xfrm>
            <a:off x="8526986" y="1272110"/>
            <a:ext cx="1109919" cy="556884"/>
          </a:xfrm>
          <a:prstGeom prst="rect">
            <a:avLst/>
          </a:prstGeom>
          <a:noFill/>
          <a:ln w="381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38100">
                <a:solidFill>
                  <a:schemeClr val="accent1"/>
                </a:solidFill>
                <a:prstDash val="solid"/>
                <a:miter lim="800000"/>
                <a:headEnd/>
                <a:tailEnd/>
              </a14:hiddenLine>
            </a:ext>
          </a:extLst>
        </p:spPr>
        <p:style>
          <a:lnRef idx="2">
            <a:schemeClr val="accent1"/>
          </a:lnRef>
          <a:fillRef idx="1">
            <a:schemeClr val="lt1"/>
          </a:fillRef>
          <a:effectRef idx="0">
            <a:schemeClr val="accent1"/>
          </a:effectRef>
          <a:fontRef idx="minor">
            <a:schemeClr val="dk1"/>
          </a:fontRef>
        </p:style>
        <p:txBody>
          <a:bodyPr vert="horz" wrap="none" lIns="68580" tIns="34290" rIns="68580" bIns="34290" rtlCol="0">
            <a:spAutoFit/>
          </a:bodyPr>
          <a:lstStyle>
            <a:lvl1pPr marL="0" indent="0" algn="l" defTabSz="914400" rtl="0" eaLnBrk="1" latinLnBrk="0" hangingPunct="1">
              <a:lnSpc>
                <a:spcPct val="150000"/>
              </a:lnSpc>
              <a:spcBef>
                <a:spcPct val="0"/>
              </a:spcBef>
              <a:buFont typeface="Arial" panose="020B0604020202020204" pitchFamily="34" charset="0"/>
              <a:buNone/>
              <a:defRPr sz="2000" kern="1200" baseline="0">
                <a:solidFill>
                  <a:schemeClr val="tx1"/>
                </a:solidFill>
                <a:latin typeface="Times New Roman" panose="02020603050405020304" pitchFamily="18" charset="0"/>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solidFill>
                  <a:srgbClr val="FF0000"/>
                </a:solidFill>
                <a:ea typeface="微软雅黑" panose="020B0503020204020204" charset="-122"/>
                <a:cs typeface="Times New Roman" panose="02020603050405020304" pitchFamily="18" charset="0"/>
                <a:sym typeface="+mn-ea"/>
              </a:rPr>
              <a:t>realistic</a:t>
            </a:r>
            <a:endParaRPr lang="zh-CN" altLang="en-US" sz="2400" dirty="0">
              <a:cs typeface="Times New Roman" panose="02020603050405020304" pitchFamily="18" charset="0"/>
            </a:endParaRPr>
          </a:p>
        </p:txBody>
      </p:sp>
      <p:grpSp>
        <p:nvGrpSpPr>
          <p:cNvPr id="14" name="组合 13"/>
          <p:cNvGrpSpPr/>
          <p:nvPr/>
        </p:nvGrpSpPr>
        <p:grpSpPr>
          <a:xfrm>
            <a:off x="0" y="108841"/>
            <a:ext cx="3410585" cy="1261745"/>
            <a:chOff x="609" y="141"/>
            <a:chExt cx="5371" cy="1987"/>
          </a:xfrm>
        </p:grpSpPr>
        <p:grpSp>
          <p:nvGrpSpPr>
            <p:cNvPr id="15" name="组合 14"/>
            <p:cNvGrpSpPr/>
            <p:nvPr/>
          </p:nvGrpSpPr>
          <p:grpSpPr>
            <a:xfrm>
              <a:off x="609" y="141"/>
              <a:ext cx="4470" cy="1987"/>
              <a:chOff x="472" y="306"/>
              <a:chExt cx="3821" cy="1986"/>
            </a:xfrm>
          </p:grpSpPr>
          <p:pic>
            <p:nvPicPr>
              <p:cNvPr id="19" name="图片 18" descr="编组 2"/>
              <p:cNvPicPr>
                <a:picLocks noChangeAspect="1"/>
              </p:cNvPicPr>
              <p:nvPr/>
            </p:nvPicPr>
            <p:blipFill>
              <a:blip r:embed="rId5"/>
              <a:stretch>
                <a:fillRect/>
              </a:stretch>
            </p:blipFill>
            <p:spPr>
              <a:xfrm>
                <a:off x="472" y="306"/>
                <a:ext cx="3821" cy="1986"/>
              </a:xfrm>
              <a:prstGeom prst="rect">
                <a:avLst/>
              </a:prstGeom>
              <a:noFill/>
              <a:ln w="9525">
                <a:noFill/>
              </a:ln>
            </p:spPr>
          </p:pic>
          <p:pic>
            <p:nvPicPr>
              <p:cNvPr id="23" name="图片 22" descr="lALPBFuNcg4cT0HNAjvNAzA_816_571"/>
              <p:cNvPicPr>
                <a:picLocks noChangeAspect="1"/>
              </p:cNvPicPr>
              <p:nvPr/>
            </p:nvPicPr>
            <p:blipFill>
              <a:blip r:embed="rId6"/>
              <a:stretch>
                <a:fillRect/>
              </a:stretch>
            </p:blipFill>
            <p:spPr>
              <a:xfrm>
                <a:off x="745" y="770"/>
                <a:ext cx="745" cy="521"/>
              </a:xfrm>
              <a:prstGeom prst="rect">
                <a:avLst/>
              </a:prstGeom>
              <a:noFill/>
              <a:ln w="9525">
                <a:noFill/>
              </a:ln>
            </p:spPr>
          </p:pic>
        </p:grpSp>
        <p:sp>
          <p:nvSpPr>
            <p:cNvPr id="18" name="文本框 2"/>
            <p:cNvSpPr txBox="1"/>
            <p:nvPr/>
          </p:nvSpPr>
          <p:spPr>
            <a:xfrm>
              <a:off x="1800" y="493"/>
              <a:ext cx="4180" cy="1115"/>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a:buNone/>
              </a:pPr>
              <a:r>
                <a:rPr lang="en-US" altLang="zh-CN" sz="2000" b="1" dirty="0">
                  <a:solidFill>
                    <a:schemeClr val="bg1"/>
                  </a:solidFill>
                  <a:latin typeface="微软雅黑" panose="020B0503020204020204" charset="-122"/>
                  <a:ea typeface="微软雅黑" panose="020B0503020204020204" charset="-122"/>
                  <a:sym typeface="宋体" panose="02010600030101010101" pitchFamily="2" charset="-122"/>
                </a:rPr>
                <a:t>Reading task</a:t>
              </a:r>
              <a:endParaRPr lang="en-US" altLang="zh-CN" sz="2000" b="1" dirty="0">
                <a:solidFill>
                  <a:schemeClr val="bg1"/>
                </a:solidFill>
                <a:latin typeface="微软雅黑" panose="020B0503020204020204" charset="-122"/>
                <a:ea typeface="微软雅黑" panose="020B0503020204020204" charset="-122"/>
                <a:sym typeface="宋体" panose="02010600030101010101" pitchFamily="2" charset="-122"/>
              </a:endParaRPr>
            </a:p>
            <a:p>
              <a:pPr>
                <a:buNone/>
              </a:pPr>
              <a:endParaRPr lang="zh-CN" altLang="en-US" sz="2000" b="1" dirty="0">
                <a:solidFill>
                  <a:schemeClr val="bg1"/>
                </a:solidFill>
                <a:latin typeface="微软雅黑" panose="020B0503020204020204" charset="-122"/>
                <a:ea typeface="微软雅黑" panose="020B050302020402020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P spid="20" grpId="0"/>
      <p:bldP spid="17" grpId="0"/>
      <p:bldP spid="16"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0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0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5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4567"/>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4567"/>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1.0"/>
  <p:tag name="KSO_WM_BEAUTIFY_FLAG" val="#wm#"/>
</p:tagLst>
</file>

<file path=ppt/tags/tag170.xml><?xml version="1.0" encoding="utf-8"?>
<p:tagLst xmlns:p="http://schemas.openxmlformats.org/presentationml/2006/main">
  <p:tag name="KSO_WM_COMBINE_RELATE_SLIDE_ID" val="background20180962_1"/>
  <p:tag name="KSO_WM_TEMPLATE_THUMBS_INDEX" val="1、4、5、9、12、15、19、20、21、22、23、24、25、28、33"/>
  <p:tag name="KSO_WM_TEMPLATE_TOPIC_ID" val="2869567"/>
  <p:tag name="KSO_WM_TEMPLATE_OUTLINE_ID" val="15"/>
  <p:tag name="KSO_WM_TEMPLATE_SCENE_ID" val="1"/>
  <p:tag name="KSO_WM_TEMPLATE_JOB_ID" val="2"/>
  <p:tag name="KSO_WM_TEMPLATE_TOPIC_DEFAULT" val="1"/>
  <p:tag name="KSO_WM_SPECIAL_SOURCE" val="jmoperation"/>
  <p:tag name="KSO_WM_TEMPLATE_SUBCATEGORY" val="0"/>
  <p:tag name="KSO_WM_TEMPLATE_MASTER_TYPE" val="1"/>
  <p:tag name="KSO_WM_TEMPLATE_COLOR_TYPE" val="1"/>
  <p:tag name="KSO_WM_TAG_VERSION" val="1.0"/>
  <p:tag name="KSO_WM_BEAUTIFY_FLAG" val="#wm#"/>
  <p:tag name="KSO_WM_TEMPLATE_CATEGORY" val="custom"/>
  <p:tag name="KSO_WM_TEMPLATE_INDEX" val="20184567"/>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4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4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6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6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6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4567"/>
</p:tagLst>
</file>

<file path=ppt/tags/tag27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7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4567"/>
</p:tagLst>
</file>

<file path=ppt/tags/tag2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8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7.xml><?xml version="1.0" encoding="utf-8"?>
<p:tagLst xmlns:p="http://schemas.openxmlformats.org/presentationml/2006/main">
  <p:tag name="KSO_WM_COMBINE_RELATE_SLIDE_ID" val="background20180962_1"/>
  <p:tag name="KSO_WM_TEMPLATE_THUMBS_INDEX" val="1、4、5、9、12、15、19、20、21、22、23、24、25、28、33"/>
  <p:tag name="KSO_WM_TEMPLATE_TOPIC_ID" val="2869567"/>
  <p:tag name="KSO_WM_TEMPLATE_OUTLINE_ID" val="15"/>
  <p:tag name="KSO_WM_TEMPLATE_SCENE_ID" val="1"/>
  <p:tag name="KSO_WM_TEMPLATE_JOB_ID" val="2"/>
  <p:tag name="KSO_WM_TEMPLATE_TOPIC_DEFAULT" val="1"/>
  <p:tag name="KSO_WM_SPECIAL_SOURCE" val="jmoperation"/>
  <p:tag name="KSO_WM_TEMPLATE_SUBCATEGORY" val="0"/>
  <p:tag name="KSO_WM_TEMPLATE_MASTER_TYPE" val="1"/>
  <p:tag name="KSO_WM_TEMPLATE_COLOR_TYPE" val="1"/>
  <p:tag name="KSO_WM_TAG_VERSION" val="1.0"/>
  <p:tag name="KSO_WM_BEAUTIFY_FLAG" val="#wm#"/>
  <p:tag name="KSO_WM_TEMPLATE_CATEGORY" val="custom"/>
  <p:tag name="KSO_WM_TEMPLATE_INDEX" val="20184567"/>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COMBINE_RELATE_SLIDE_ID" val="background20180962_1"/>
  <p:tag name="KSO_WM_TEMPLATE_THUMBS_INDEX" val="1、4、5、9、12、15、19、20、21、22、23、24、25、28、33"/>
  <p:tag name="KSO_WM_TEMPLATE_TOPIC_ID" val="2869567"/>
  <p:tag name="KSO_WM_TEMPLATE_OUTLINE_ID" val="15"/>
  <p:tag name="KSO_WM_TEMPLATE_SCENE_ID" val="1"/>
  <p:tag name="KSO_WM_TEMPLATE_JOB_ID" val="2"/>
  <p:tag name="KSO_WM_TEMPLATE_TOPIC_DEFAULT" val="1"/>
  <p:tag name="KSO_WM_SPECIAL_SOURCE" val="jmoperation"/>
  <p:tag name="KSO_WM_TEMPLATE_SUBCATEGORY" val="0"/>
  <p:tag name="KSO_WM_TEMPLATE_MASTER_TYPE" val="1"/>
  <p:tag name="KSO_WM_TEMPLATE_COLOR_TYPE" val="1"/>
  <p:tag name="KSO_WM_TAG_VERSION" val="1.0"/>
  <p:tag name="KSO_WM_BEAUTIFY_FLAG" val="#wm#"/>
  <p:tag name="KSO_WM_TEMPLATE_CATEGORY" val="custom"/>
  <p:tag name="KSO_WM_TEMPLATE_INDEX" val="20184567"/>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6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6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6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3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9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0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0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7.xml><?xml version="1.0" encoding="utf-8"?>
<p:tagLst xmlns:p="http://schemas.openxmlformats.org/presentationml/2006/main">
  <p:tag name="KSO_WM_COMBINE_RELATE_SLIDE_ID" val="background20180962_1"/>
  <p:tag name="KSO_WM_TEMPLATE_THUMBS_INDEX" val="1、4、5、9、12、15、19、20、21、22、23、24、25、28、33"/>
  <p:tag name="KSO_WM_TEMPLATE_TOPIC_ID" val="2869567"/>
  <p:tag name="KSO_WM_TEMPLATE_OUTLINE_ID" val="15"/>
  <p:tag name="KSO_WM_TEMPLATE_SCENE_ID" val="1"/>
  <p:tag name="KSO_WM_TEMPLATE_JOB_ID" val="2"/>
  <p:tag name="KSO_WM_TEMPLATE_TOPIC_DEFAULT" val="1"/>
  <p:tag name="KSO_WM_SPECIAL_SOURCE" val="jmoperation"/>
  <p:tag name="KSO_WM_TEMPLATE_SUBCATEGORY" val="0"/>
  <p:tag name="KSO_WM_TEMPLATE_MASTER_TYPE" val="1"/>
  <p:tag name="KSO_WM_TEMPLATE_COLOR_TYPE" val="1"/>
  <p:tag name="KSO_WM_TAG_VERSION" val="1.0"/>
  <p:tag name="KSO_WM_BEAUTIFY_FLAG" val="#wm#"/>
  <p:tag name="KSO_WM_TEMPLATE_CATEGORY" val="custom"/>
  <p:tag name="KSO_WM_TEMPLATE_INDEX" val="20184567"/>
</p:tagLst>
</file>

<file path=ppt/tags/tag418.xml><?xml version="1.0" encoding="utf-8"?>
<p:tagLst xmlns:p="http://schemas.openxmlformats.org/presentationml/2006/main">
  <p:tag name="KSO_WM_SPECIAL_SOURCE" val="bdnull"/>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84567_8*i*1"/>
  <p:tag name="KSO_WM_TEMPLATE_CATEGORY" val="custom"/>
  <p:tag name="KSO_WM_TEMPLATE_INDEX" val="20184567"/>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20.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184567_8*a*1"/>
  <p:tag name="KSO_WM_TEMPLATE_CATEGORY" val="custom"/>
  <p:tag name="KSO_WM_TEMPLATE_INDEX" val="20184567"/>
  <p:tag name="KSO_WM_UNIT_LAYERLEVEL" val="1"/>
  <p:tag name="KSO_WM_TAG_VERSION" val="1.0"/>
  <p:tag name="KSO_WM_BEAUTIFY_FLAG" val="#wm#"/>
  <p:tag name="KSO_WM_UNIT_PRESET_TEXT" val="单击此处添加大标题"/>
</p:tagLst>
</file>

<file path=ppt/tags/tag421.xml><?xml version="1.0" encoding="utf-8"?>
<p:tagLst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184567_8*b*1"/>
  <p:tag name="KSO_WM_TEMPLATE_CATEGORY" val="custom"/>
  <p:tag name="KSO_WM_TEMPLATE_INDEX" val="20184567"/>
  <p:tag name="KSO_WM_UNIT_LAYERLEVEL" val="1"/>
  <p:tag name="KSO_WM_TAG_VERSION" val="1.0"/>
  <p:tag name="KSO_WM_BEAUTIFY_FLAG" val="#wm#"/>
  <p:tag name="KSO_WM_UNIT_PRESET_TEXT" val="单击此处添加副标题内容"/>
  <p:tag name="KSO_WM_UNIT_TEXT_FILL_FORE_SCHEMECOLOR_INDEX_BRIGHTNESS" val="0"/>
  <p:tag name="KSO_WM_UNIT_TEXT_FILL_FORE_SCHEMECOLOR_INDEX" val="13"/>
  <p:tag name="KSO_WM_UNIT_TEXT_FILL_TYPE" val="1"/>
</p:tagLst>
</file>

<file path=ppt/tags/tag422.xml><?xml version="1.0" encoding="utf-8"?>
<p:tagLst xmlns:p="http://schemas.openxmlformats.org/presentationml/2006/main">
  <p:tag name="MH" val="20161022204031"/>
  <p:tag name="MH_LIBRARY" val="GRAPHIC"/>
  <p:tag name="MH_ORDER" val="文本框 2"/>
  <p:tag name="KSO_WM_UNIT_HIGHLIGHT" val="0"/>
  <p:tag name="KSO_WM_UNIT_COMPATIBLE" val="1"/>
  <p:tag name="KSO_WM_UNIT_DIAGRAM_ISNUMVISUAL" val="0"/>
  <p:tag name="KSO_WM_UNIT_DIAGRAM_ISREFERUNIT" val="0"/>
  <p:tag name="KSO_WM_UNIT_TYPE" val="e"/>
  <p:tag name="KSO_WM_UNIT_INDEX" val="3"/>
  <p:tag name="KSO_WM_UNIT_ID" val="custom20184567_8*e*3"/>
  <p:tag name="KSO_WM_TEMPLATE_CATEGORY" val="custom"/>
  <p:tag name="KSO_WM_TEMPLATE_INDEX" val="20184567"/>
  <p:tag name="KSO_WM_UNIT_LAYERLEVEL" val="1"/>
  <p:tag name="KSO_WM_TAG_VERSION" val="1.0"/>
  <p:tag name="KSO_WM_BEAUTIFY_FLAG" val="#wm#"/>
  <p:tag name="KSO_WM_UNIT_PRESET_TEXT" val="01"/>
  <p:tag name="KSO_WM_UNIT_NOCLEAR" val="0"/>
  <p:tag name="KSO_WM_UNIT_VALUE" val="1"/>
  <p:tag name="KSO_WM_UNIT_TEXT_FILL_FORE_SCHEMECOLOR_INDEX_BRIGHTNESS" val="0"/>
  <p:tag name="KSO_WM_UNIT_TEXT_FILL_FORE_SCHEMECOLOR_INDEX" val="14"/>
  <p:tag name="KSO_WM_UNIT_TEXT_FILL_TYPE" val="1"/>
</p:tagLst>
</file>

<file path=ppt/tags/tag423.xml><?xml version="1.0" encoding="utf-8"?>
<p:tagLst xmlns:p="http://schemas.openxmlformats.org/presentationml/2006/main">
  <p:tag name="MH" val="20161022204031"/>
  <p:tag name="MH_LIBRARY" val="GRAPHIC"/>
  <p:tag name="MH_ORDER" val="文本框 2"/>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custom20184567_8*i*2"/>
  <p:tag name="KSO_WM_TEMPLATE_CATEGORY" val="custom"/>
  <p:tag name="KSO_WM_TEMPLATE_INDEX" val="20184567"/>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424.xml><?xml version="1.0" encoding="utf-8"?>
<p:tagLst xmlns:p="http://schemas.openxmlformats.org/presentationml/2006/main">
  <p:tag name="MH" val="20161022204031"/>
  <p:tag name="MH_LIBRARY" val="GRAPHIC"/>
  <p:tag name="KSO_WM_COMBINE_RELATE_SLIDE_ID" val="background20180962_6"/>
  <p:tag name="KSO_WM_SPECIAL_SOURCE" val="jmoperation"/>
  <p:tag name="KSO_WM_SLIDE_ID" val="custom20184567_8"/>
  <p:tag name="KSO_WM_TEMPLATE_SUBCATEGORY" val="0"/>
  <p:tag name="KSO_WM_TEMPLATE_MASTER_TYPE" val="1"/>
  <p:tag name="KSO_WM_TEMPLATE_COLOR_TYPE" val="1"/>
  <p:tag name="KSO_WM_SLIDE_TYPE" val="sectionTitle"/>
  <p:tag name="KSO_WM_SLIDE_SUBTYPE" val="pureTxt"/>
  <p:tag name="KSO_WM_SLIDE_ITEM_CNT" val="0"/>
  <p:tag name="KSO_WM_SLIDE_INDEX" val="8"/>
  <p:tag name="KSO_WM_TAG_VERSION" val="1.0"/>
  <p:tag name="KSO_WM_BEAUTIFY_FLAG" val="#wm#"/>
  <p:tag name="KSO_WM_TEMPLATE_CATEGORY" val="custom"/>
  <p:tag name="KSO_WM_TEMPLATE_INDEX" val="20184567"/>
  <p:tag name="KSO_WM_SLIDE_LAYOUT" val="a_b_e"/>
  <p:tag name="KSO_WM_SLIDE_LAYOUT_CNT" val="1_1_1"/>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diagram20220262_1*i*1"/>
  <p:tag name="KSO_WM_TEMPLATE_CATEGORY" val="diagram"/>
  <p:tag name="KSO_WM_TEMPLATE_INDEX" val="20220262"/>
  <p:tag name="KSO_WM_UNIT_LAYERLEVEL" val="1"/>
  <p:tag name="KSO_WM_TAG_VERSION" val="1.0"/>
  <p:tag name="KSO_WM_BEAUTIFY_FLAG" val="#wm#"/>
  <p:tag name="KSO_WM_UNIT_BLOCK" val="0"/>
  <p:tag name="KSO_WM_UNIT_SM_LIMIT_TYPE" val="3"/>
  <p:tag name="KSO_WM_UNIT_DEC_AREA_ID" val="60359e20f6e4420c909914b0c73c1f77"/>
  <p:tag name="KSO_WM_UNIT_DECORATE_INFO" val="{&quot;ReferentInfo&quot;:{&quot;Id&quot;:&quot;36808751a31a46f0bb3906151a039954&quot;,&quot;X&quot;:{&quot;Pos&quot;:1},&quot;Y&quot;:{&quot;Pos&quot;:1}},&quot;DecorateInfoX&quot;:{&quot;Pos&quot;:1,&quot;IsAbs&quot;:true},&quot;DecorateInfoY&quot;:{&quot;Pos&quot;:1,&quot;IsAbs&quot;:true},&quot;DecorateInfoW&quot;:{&quot;IsAbs&quot;:false},&quot;DecorateInfoH&quot;:{&quot;IsAbs&quot;:true},&quot;whChangeMode&quot;: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42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Lst>
</file>

<file path=ppt/tags/tag428.xml><?xml version="1.0" encoding="utf-8"?>
<p:tagLst xmlns:p="http://schemas.openxmlformats.org/presentationml/2006/main">
  <p:tag name="KSO_WM_UNIT_ISCONTENTSTITLE" val="0"/>
  <p:tag name="KSO_WM_UNIT_ISNUMDGMTITLE" val="0"/>
  <p:tag name="KSO_WM_UNIT_PRESET_TEXT" val="左右导航版"/>
  <p:tag name="KSO_WM_UNIT_NOCLEAR" val="0"/>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diagram20220262_1*a*1"/>
  <p:tag name="KSO_WM_TEMPLATE_CATEGORY" val="diagram"/>
  <p:tag name="KSO_WM_TEMPLATE_INDEX" val="20220262"/>
  <p:tag name="KSO_WM_UNIT_LAYERLEVEL" val="1"/>
  <p:tag name="KSO_WM_TAG_VERSION" val="1.0"/>
  <p:tag name="KSO_WM_BEAUTIFY_FLAG" val="#wm#"/>
  <p:tag name="KSO_WM_UNIT_BLOCK" val="0"/>
  <p:tag name="KSO_WM_UNIT_SM_LIMIT_TYPE" val="2"/>
  <p:tag name="KSO_WM_UNIT_DEC_AREA_ID" val="36808751a31a46f0bb3906151a0399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429.xml><?xml version="1.0" encoding="utf-8"?>
<p:tagLst xmlns:p="http://schemas.openxmlformats.org/presentationml/2006/main">
  <p:tag name="KSO_WM_SLIDE_ID" val="diagram20220262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262"/>
  <p:tag name="KSO_WM_SLIDE_LAYOUT" val="a_d_i"/>
  <p:tag name="KSO_WM_SLIDE_LAYOUT_CNT" val="1_1_1"/>
  <p:tag name="KSO_WM_SLIDE_TYPE" val="text"/>
  <p:tag name="KSO_WM_SLIDE_SUBTYPE" val="picTxt"/>
  <p:tag name="KSO_WM_SLIDE_LAYOUTTYPE" val="leftright"/>
  <p:tag name="KSO_WM_SLIDE_SIZE" val="935*540"/>
  <p:tag name="KSO_WM_SLIDE_POSITION" val="0*0"/>
  <p:tag name="KSO_WM_SLIDE_RATIO" val="1.777778"/>
  <p:tag name="KSO_WM_SLIDE_BACKGROUND" val="[&quot;leftRight&quot;]"/>
  <p:tag name="KSO_WM_SLIDE_LAYOUT_INFO" val="{&quot;direction&quot;:1,&quot;id&quot;:&quot;2021-09-13T02:21:34&quot;,&quot;maxSize&quot;:{&quot;size1&quot;:28.7},&quot;minSize&quot;:{&quot;size1&quot;:28.7},&quot;normalSize&quot;:{&quot;size1&quot;:28.7},&quot;subLayout&quot;:[{&quot;backgroundInfo&quot;:[{&quot;bottom&quot;:0,&quot;bottomAbs&quot;:false,&quot;left&quot;:0,&quot;leftAbs&quot;:false,&quot;right&quot;:0,&quot;rightAbs&quot;:false,&quot;top&quot;:0,&quot;topAbs&quot;:false,&quot;type&quot;:&quot;leftRight&quot;}],&quot;id&quot;:&quot;2021-09-13T02:21:34&quot;,&quot;margin&quot;:{&quot;bottom&quot;:0.847000002861023,&quot;left&quot;:0.847000002861023,&quot;right&quot;:0.847000002861023,&quot;top&quot;:0.847000002861023},&quot;type&quot;:0},{&quot;id&quot;:&quot;2021-09-13T02:21:34&quot;,&quot;margin&quot;:{&quot;bottom&quot;:0.847000002861023,&quot;left&quot;:0.8140000104904175,&quot;right&quot;:0.847000002861023,&quot;top&quot;:0.847000002861023},&quot;type&quot;:0}],&quot;type&quot;:0}"/>
  <p:tag name="KSO_WM_SPECIAL_SOURCE" val="bdnull"/>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262_3*i*1"/>
  <p:tag name="KSO_WM_TEMPLATE_CATEGORY" val="diagram"/>
  <p:tag name="KSO_WM_TEMPLATE_INDEX" val="20220262"/>
  <p:tag name="KSO_WM_UNIT_LAYERLEVEL" val="1"/>
  <p:tag name="KSO_WM_TAG_VERSION" val="1.0"/>
  <p:tag name="KSO_WM_BEAUTIFY_FLAG" val="#wm#"/>
  <p:tag name="KSO_WM_UNIT_SUBTYPE" val="h"/>
  <p:tag name="KSO_WM_UNIT_TYPE" val="i"/>
  <p:tag name="KSO_WM_UNIT_INDEX" val="1"/>
  <p:tag name="KSO_WM_UNIT_BLOCK" val="0"/>
  <p:tag name="KSO_WM_UNIT_SM_LIMIT_TYPE" val="2"/>
  <p:tag name="KSO_WM_UNIT_DEC_AREA_ID" val="a9af9fa9028f445c8fdc06a2788768f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1.xml><?xml version="1.0" encoding="utf-8"?>
<p:tagLst xmlns:p="http://schemas.openxmlformats.org/presentationml/2006/main">
  <p:tag name="KSO_WM_SLIDE_ID" val="diagram20220262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2"/>
  <p:tag name="KSO_WM_SLIDE_LAYOUT" val="d_i"/>
  <p:tag name="KSO_WM_SLIDE_LAYOUT_CNT" val="1_1"/>
  <p:tag name="KSO_WM_SLIDE_TYPE" val="text"/>
  <p:tag name="KSO_WM_SLIDE_SUBTYPE" val="picTxt"/>
  <p:tag name="KSO_WM_SLIDE_LAYOUTTYPE" val="leftright"/>
  <p:tag name="KSO_WM_SLIDE_SIZE" val="948*540"/>
  <p:tag name="KSO_WM_SLIDE_POSITION" val="0*0"/>
  <p:tag name="KSO_WM_SLIDE_LAYOUT_INFO" val="{&quot;backgroundInfo&quot;:[{&quot;bottom&quot;:0,&quot;bottomAbs&quot;:false,&quot;left&quot;:0,&quot;leftAbs&quot;:false,&quot;right&quot;:0,&quot;rightAbs&quot;:false,&quot;top&quot;:0,&quot;topAbs&quot;:false,&quot;type&quot;:&quot;leftRight&quot;}],&quot;id&quot;:&quot;2021-09-13T02:21:40&quot;,&quot;margin&quot;:{&quot;bottom&quot;:0.847000002861023,&quot;left&quot;:2.117000102996826,&quot;right&quot;:0.4230000078678131,&quot;top&quot;:0.847000002861023},&quot;type&quot;:0}"/>
  <p:tag name="KSO_WM_SLIDE_RATIO" val="1.777778"/>
  <p:tag name="KSO_WM_SLIDE_BACKGROUND" val="[&quot;leftRight&quot;]"/>
  <p:tag name="KSO_WM_SPECIAL_SOURCE" val="bdnull"/>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262_3*i*1"/>
  <p:tag name="KSO_WM_TEMPLATE_CATEGORY" val="diagram"/>
  <p:tag name="KSO_WM_TEMPLATE_INDEX" val="20220262"/>
  <p:tag name="KSO_WM_UNIT_LAYERLEVEL" val="1"/>
  <p:tag name="KSO_WM_TAG_VERSION" val="1.0"/>
  <p:tag name="KSO_WM_BEAUTIFY_FLAG" val="#wm#"/>
  <p:tag name="KSO_WM_UNIT_SUBTYPE" val="h"/>
  <p:tag name="KSO_WM_UNIT_TYPE" val="i"/>
  <p:tag name="KSO_WM_UNIT_INDEX" val="1"/>
  <p:tag name="KSO_WM_UNIT_BLOCK" val="0"/>
  <p:tag name="KSO_WM_UNIT_SM_LIMIT_TYPE" val="2"/>
  <p:tag name="KSO_WM_UNIT_DEC_AREA_ID" val="a9af9fa9028f445c8fdc06a2788768f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3.xml><?xml version="1.0" encoding="utf-8"?>
<p:tagLst xmlns:p="http://schemas.openxmlformats.org/presentationml/2006/main">
  <p:tag name="KSO_WM_SLIDE_ID" val="diagram20220262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2"/>
  <p:tag name="KSO_WM_SLIDE_LAYOUT" val="d_i"/>
  <p:tag name="KSO_WM_SLIDE_LAYOUT_CNT" val="1_1"/>
  <p:tag name="KSO_WM_SLIDE_TYPE" val="text"/>
  <p:tag name="KSO_WM_SLIDE_SUBTYPE" val="picTxt"/>
  <p:tag name="KSO_WM_SLIDE_LAYOUTTYPE" val="leftright"/>
  <p:tag name="KSO_WM_SLIDE_SIZE" val="948*540"/>
  <p:tag name="KSO_WM_SLIDE_POSITION" val="0*0"/>
  <p:tag name="KSO_WM_SLIDE_LAYOUT_INFO" val="{&quot;backgroundInfo&quot;:[{&quot;bottom&quot;:0,&quot;bottomAbs&quot;:false,&quot;left&quot;:0,&quot;leftAbs&quot;:false,&quot;right&quot;:0,&quot;rightAbs&quot;:false,&quot;top&quot;:0,&quot;topAbs&quot;:false,&quot;type&quot;:&quot;leftRight&quot;}],&quot;id&quot;:&quot;2021-09-13T02:21:40&quot;,&quot;margin&quot;:{&quot;bottom&quot;:0.847000002861023,&quot;left&quot;:2.117000102996826,&quot;right&quot;:0.4230000078678131,&quot;top&quot;:0.847000002861023},&quot;type&quot;:0}"/>
  <p:tag name="KSO_WM_SLIDE_RATIO" val="1.777778"/>
  <p:tag name="KSO_WM_SLIDE_BACKGROUND" val="[&quot;leftRight&quot;]"/>
  <p:tag name="KSO_WM_SPECIAL_SOURCE" val="bdnull"/>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84567_8*i*1"/>
  <p:tag name="KSO_WM_TEMPLATE_CATEGORY" val="custom"/>
  <p:tag name="KSO_WM_TEMPLATE_INDEX" val="20184567"/>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5.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184567_8*a*1"/>
  <p:tag name="KSO_WM_TEMPLATE_CATEGORY" val="custom"/>
  <p:tag name="KSO_WM_TEMPLATE_INDEX" val="20184567"/>
  <p:tag name="KSO_WM_UNIT_LAYERLEVEL" val="1"/>
  <p:tag name="KSO_WM_TAG_VERSION" val="1.0"/>
  <p:tag name="KSO_WM_BEAUTIFY_FLAG" val="#wm#"/>
  <p:tag name="KSO_WM_UNIT_PRESET_TEXT" val="单击此处添加大标题"/>
</p:tagLst>
</file>

<file path=ppt/tags/tag436.xml><?xml version="1.0" encoding="utf-8"?>
<p:tagLst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184567_8*b*1"/>
  <p:tag name="KSO_WM_TEMPLATE_CATEGORY" val="custom"/>
  <p:tag name="KSO_WM_TEMPLATE_INDEX" val="20184567"/>
  <p:tag name="KSO_WM_UNIT_LAYERLEVEL" val="1"/>
  <p:tag name="KSO_WM_TAG_VERSION" val="1.0"/>
  <p:tag name="KSO_WM_BEAUTIFY_FLAG" val="#wm#"/>
  <p:tag name="KSO_WM_UNIT_PRESET_TEXT" val="单击此处添加副标题内容"/>
  <p:tag name="KSO_WM_UNIT_TEXT_FILL_FORE_SCHEMECOLOR_INDEX_BRIGHTNESS" val="0"/>
  <p:tag name="KSO_WM_UNIT_TEXT_FILL_FORE_SCHEMECOLOR_INDEX" val="13"/>
  <p:tag name="KSO_WM_UNIT_TEXT_FILL_TYPE" val="1"/>
</p:tagLst>
</file>

<file path=ppt/tags/tag437.xml><?xml version="1.0" encoding="utf-8"?>
<p:tagLst xmlns:p="http://schemas.openxmlformats.org/presentationml/2006/main">
  <p:tag name="MH" val="20161022204031"/>
  <p:tag name="MH_LIBRARY" val="GRAPHIC"/>
  <p:tag name="MH_ORDER" val="文本框 2"/>
  <p:tag name="KSO_WM_UNIT_HIGHLIGHT" val="0"/>
  <p:tag name="KSO_WM_UNIT_COMPATIBLE" val="1"/>
  <p:tag name="KSO_WM_UNIT_DIAGRAM_ISNUMVISUAL" val="0"/>
  <p:tag name="KSO_WM_UNIT_DIAGRAM_ISREFERUNIT" val="0"/>
  <p:tag name="KSO_WM_UNIT_TYPE" val="e"/>
  <p:tag name="KSO_WM_UNIT_INDEX" val="3"/>
  <p:tag name="KSO_WM_UNIT_ID" val="custom20184567_8*e*3"/>
  <p:tag name="KSO_WM_TEMPLATE_CATEGORY" val="custom"/>
  <p:tag name="KSO_WM_TEMPLATE_INDEX" val="20184567"/>
  <p:tag name="KSO_WM_UNIT_LAYERLEVEL" val="1"/>
  <p:tag name="KSO_WM_TAG_VERSION" val="1.0"/>
  <p:tag name="KSO_WM_BEAUTIFY_FLAG" val="#wm#"/>
  <p:tag name="KSO_WM_UNIT_PRESET_TEXT" val="01"/>
  <p:tag name="KSO_WM_UNIT_NOCLEAR" val="0"/>
  <p:tag name="KSO_WM_UNIT_VALUE" val="1"/>
  <p:tag name="KSO_WM_UNIT_TEXT_FILL_FORE_SCHEMECOLOR_INDEX_BRIGHTNESS" val="0"/>
  <p:tag name="KSO_WM_UNIT_TEXT_FILL_FORE_SCHEMECOLOR_INDEX" val="14"/>
  <p:tag name="KSO_WM_UNIT_TEXT_FILL_TYPE" val="1"/>
</p:tagLst>
</file>

<file path=ppt/tags/tag438.xml><?xml version="1.0" encoding="utf-8"?>
<p:tagLst xmlns:p="http://schemas.openxmlformats.org/presentationml/2006/main">
  <p:tag name="MH" val="20161022204031"/>
  <p:tag name="MH_LIBRARY" val="GRAPHIC"/>
  <p:tag name="MH_ORDER" val="文本框 2"/>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custom20184567_8*i*2"/>
  <p:tag name="KSO_WM_TEMPLATE_CATEGORY" val="custom"/>
  <p:tag name="KSO_WM_TEMPLATE_INDEX" val="20184567"/>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439.xml><?xml version="1.0" encoding="utf-8"?>
<p:tagLst xmlns:p="http://schemas.openxmlformats.org/presentationml/2006/main">
  <p:tag name="MH" val="20161022204031"/>
  <p:tag name="MH_LIBRARY" val="GRAPHIC"/>
  <p:tag name="KSO_WM_COMBINE_RELATE_SLIDE_ID" val="background20180962_6"/>
  <p:tag name="KSO_WM_SPECIAL_SOURCE" val="jmoperation"/>
  <p:tag name="KSO_WM_SLIDE_ID" val="custom20184567_8"/>
  <p:tag name="KSO_WM_TEMPLATE_SUBCATEGORY" val="0"/>
  <p:tag name="KSO_WM_TEMPLATE_MASTER_TYPE" val="1"/>
  <p:tag name="KSO_WM_TEMPLATE_COLOR_TYPE" val="1"/>
  <p:tag name="KSO_WM_SLIDE_TYPE" val="sectionTitle"/>
  <p:tag name="KSO_WM_SLIDE_SUBTYPE" val="pureTxt"/>
  <p:tag name="KSO_WM_SLIDE_ITEM_CNT" val="0"/>
  <p:tag name="KSO_WM_SLIDE_INDEX" val="8"/>
  <p:tag name="KSO_WM_TAG_VERSION" val="1.0"/>
  <p:tag name="KSO_WM_BEAUTIFY_FLAG" val="#wm#"/>
  <p:tag name="KSO_WM_TEMPLATE_CATEGORY" val="custom"/>
  <p:tag name="KSO_WM_TEMPLATE_INDEX" val="20184567"/>
  <p:tag name="KSO_WM_SLIDE_LAYOUT" val="a_b_e"/>
  <p:tag name="KSO_WM_SLIDE_LAYOUT_CNT" val="1_1_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0.xml><?xml version="1.0" encoding="utf-8"?>
<p:tagLst xmlns:p="http://schemas.openxmlformats.org/presentationml/2006/main">
  <p:tag name="KSO_WM_UNIT_TABLE_BEAUTIFY" val="smartTable{caa0bd9b-6b19-41c3-a542-114cce102b9c}"/>
  <p:tag name="TABLE_ENDDRAG_ORIGIN_RECT" val="771*500"/>
  <p:tag name="TABLE_ENDDRAG_RECT" val="107*36*771*500"/>
</p:tagLst>
</file>

<file path=ppt/tags/tag441.xml><?xml version="1.0" encoding="utf-8"?>
<p:tagLst xmlns:p="http://schemas.openxmlformats.org/presentationml/2006/main">
  <p:tag name="KSO_WM_BEAUTIFY_FLAG" val="#wm#"/>
  <p:tag name="KSO_WM_TEMPLATE_CATEGORY" val="diagram"/>
  <p:tag name="KSO_WM_TEMPLATE_INDEX" val="20220262"/>
  <p:tag name="KSO_WM_SPECIAL_SOURCE" val="bdnull"/>
</p:tagLst>
</file>

<file path=ppt/tags/tag442.xml><?xml version="1.0" encoding="utf-8"?>
<p:tagLst xmlns:p="http://schemas.openxmlformats.org/presentationml/2006/main">
  <p:tag name="KSO_WM_UNIT_TABLE_BEAUTIFY" val="smartTable{aa92c578-6b08-4fae-8a82-1defcdc9dcd4}"/>
  <p:tag name="TABLE_ENDDRAG_ORIGIN_RECT" val="841*395"/>
  <p:tag name="TABLE_ENDDRAG_RECT" val="61*73*841*395"/>
</p:tagLst>
</file>

<file path=ppt/tags/tag443.xml><?xml version="1.0" encoding="utf-8"?>
<p:tagLst xmlns:p="http://schemas.openxmlformats.org/presentationml/2006/main">
  <p:tag name="KSO_WM_BEAUTIFY_FLAG" val="#wm#"/>
  <p:tag name="KSO_WM_TEMPLATE_CATEGORY" val="diagram"/>
  <p:tag name="KSO_WM_TEMPLATE_INDEX" val="20220262"/>
  <p:tag name="KSO_WM_SPECIAL_SOURCE" val="bdnull"/>
</p:tagLst>
</file>

<file path=ppt/tags/tag44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 name="WM_BEAUTIFY_SHAPE_IDENTITY" val="{a19260f2-f8c5-4a16-89c5-f11b5db37d1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4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WM_BEAUTIFY_SHAPE_IDENTITY" val="{f89b58cc-3a86-41ab-a4ec-ad0fd4dd2087}"/>
  <p:tag name="KSO_WM_UNIT_TYPE" val="i"/>
</p:tagLst>
</file>

<file path=ppt/tags/tag44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448.xml><?xml version="1.0" encoding="utf-8"?>
<p:tagLst xmlns:p="http://schemas.openxmlformats.org/presentationml/2006/main">
  <p:tag name="KSO_WM_TEMPLATE_CATEGORY" val="diagram"/>
  <p:tag name="KSO_WM_TEMPLATE_INDEX" val="20214758"/>
  <p:tag name="KSO_WM_SLIDE_ID" val="diagram2021475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0*0"/>
  <p:tag name="KSO_WM_TAG_VERSION" val="1.0"/>
  <p:tag name="KSO_WM_BEAUTIFY_FLAG" val="#wm#"/>
  <p:tag name="KSO_WM_SLIDE_LAYOUT" val="a_f"/>
  <p:tag name="KSO_WM_SLIDE_LAYOUT_CNT" val="1_1"/>
  <p:tag name="KSO_WM_SLIDE_BK_DARK_LIGHT" val="2"/>
  <p:tag name="KSO_WM_SLIDE_BACKGROUND_TYPE" val="leftRight"/>
  <p:tag name="KSO_WM_SLIDE_BACKGROUND" val="[&quot;leftRight&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cf646b86bf8da9b6740180"/>
  <p:tag name="KSO_WM_CHIP_FILLPROP" val="[[{&quot;fill_id&quot;:&quot;164c300f690d423ab1b6e3b65edb0bf9&quot;,&quot;fill_align&quot;:&quot;lb&quot;,&quot;text_align&quot;:&quot;lb&quot;,&quot;text_direction&quot;:&quot;horizontal&quot;,&quot;chip_types&quot;:[&quot;header&quot;]},{&quot;fill_id&quot;:&quot;722accd572074b41a2d4cf8c733c9957&quot;,&quot;fill_align&quot;:&quot;cm&quot;,&quot;text_align&quot;:&quot;lm&quot;,&quot;text_direction&quot;:&quot;horizontal&quot;,&quot;chip_types&quot;:[&quot;diagram&quot;,&quot;pictext&quot;,&quot;text&quot;,&quot;picture&quot;,&quot;chart&quot;,&quot;table&quot;,&quot;video&quot;],&quot;support_features&quot;:[&quot;collage&quot;,&quot;carousel&quot;]}]]"/>
  <p:tag name="KSO_WM_SLIDE_LAYOUT_INFO" val="{&quot;direction&quot;:1,&quot;id&quot;:&quot;2021-04-01T15:55:28&quot;,&quot;maxSize&quot;:{&quot;size1&quot;:32.499622819304932},&quot;minSize&quot;:{&quot;size1&quot;:32.499622819304932},&quot;normalSize&quot;:{&quot;size1&quot;:32.499622819304932},&quot;subLayout&quot;:[{&quot;backgroundInfo&quot;:[{&quot;bottom&quot;:0,&quot;bottomAbs&quot;:false,&quot;left&quot;:0,&quot;leftAbs&quot;:false,&quot;right&quot;:0,&quot;rightAbs&quot;:false,&quot;top&quot;:0,&quot;topAbs&quot;:false,&quot;type&quot;:&quot;leftRight&quot;}],&quot;id&quot;:&quot;2021-04-01T15:55:28&quot;,&quot;margin&quot;:{&quot;bottom&quot;:5.0799999237060547,&quot;left&quot;:1.6929999589920044,&quot;right&quot;:1.6929999589920044,&quot;top&quot;:3.3870000839233398},&quot;type&quot;:0},{&quot;id&quot;:&quot;2021-04-01T15:55:28&quot;,&quot;margin&quot;:{&quot;bottom&quot;:1.6929999589920044,&quot;left&quot;:1.6929999589920044,&quot;right&quot;:1.6929999589920044,&quot;top&quot;:1.6929999589920044},&quot;type&quot;:0}],&quot;type&quot;:0}"/>
  <p:tag name="KSO_WM_CHIP_GROUPID" val="5ecf646b86bf8da9b674017f"/>
  <p:tag name="KSO_WM_SLIDE_SUPPORT_FEATURE_TYPE" val="0"/>
  <p:tag name="KSO_WM_TEMPLATE_ASSEMBLE_XID" val="60656f9a4054ed1e2fb80d4a"/>
  <p:tag name="KSO_WM_TEMPLATE_ASSEMBLE_GROUPID" val="60656f9a4054ed1e2fb80d4a"/>
  <p:tag name="KSO_WM_SPECIAL_SOURCE" val="bdnull"/>
</p:tagLst>
</file>

<file path=ppt/tags/tag44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 name="WM_BEAUTIFY_SHAPE_IDENTITY" val="{a19260f2-f8c5-4a16-89c5-f11b5db37d1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WM_BEAUTIFY_SHAPE_IDENTITY" val="{f89b58cc-3a86-41ab-a4ec-ad0fd4dd2087}"/>
  <p:tag name="KSO_WM_UNIT_TYPE" val="i"/>
</p:tagLst>
</file>

<file path=ppt/tags/tag45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453.xml><?xml version="1.0" encoding="utf-8"?>
<p:tagLst xmlns:p="http://schemas.openxmlformats.org/presentationml/2006/main">
  <p:tag name="KSO_WM_TEMPLATE_CATEGORY" val="diagram"/>
  <p:tag name="KSO_WM_TEMPLATE_INDEX" val="20214758"/>
  <p:tag name="KSO_WM_SLIDE_ID" val="diagram2021475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0*0"/>
  <p:tag name="KSO_WM_TAG_VERSION" val="1.0"/>
  <p:tag name="KSO_WM_BEAUTIFY_FLAG" val="#wm#"/>
  <p:tag name="KSO_WM_SLIDE_LAYOUT" val="a_f"/>
  <p:tag name="KSO_WM_SLIDE_LAYOUT_CNT" val="1_1"/>
  <p:tag name="KSO_WM_SLIDE_BK_DARK_LIGHT" val="2"/>
  <p:tag name="KSO_WM_SLIDE_BACKGROUND_TYPE" val="leftRight"/>
  <p:tag name="KSO_WM_SLIDE_BACKGROUND" val="[&quot;leftRight&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cf646b86bf8da9b6740180"/>
  <p:tag name="KSO_WM_CHIP_FILLPROP" val="[[{&quot;fill_id&quot;:&quot;164c300f690d423ab1b6e3b65edb0bf9&quot;,&quot;fill_align&quot;:&quot;lb&quot;,&quot;text_align&quot;:&quot;lb&quot;,&quot;text_direction&quot;:&quot;horizontal&quot;,&quot;chip_types&quot;:[&quot;header&quot;]},{&quot;fill_id&quot;:&quot;722accd572074b41a2d4cf8c733c9957&quot;,&quot;fill_align&quot;:&quot;cm&quot;,&quot;text_align&quot;:&quot;lm&quot;,&quot;text_direction&quot;:&quot;horizontal&quot;,&quot;chip_types&quot;:[&quot;diagram&quot;,&quot;pictext&quot;,&quot;text&quot;,&quot;picture&quot;,&quot;chart&quot;,&quot;table&quot;,&quot;video&quot;],&quot;support_features&quot;:[&quot;collage&quot;,&quot;carousel&quot;]}]]"/>
  <p:tag name="KSO_WM_SLIDE_LAYOUT_INFO" val="{&quot;direction&quot;:1,&quot;id&quot;:&quot;2021-04-01T15:55:28&quot;,&quot;maxSize&quot;:{&quot;size1&quot;:32.499622819304932},&quot;minSize&quot;:{&quot;size1&quot;:32.499622819304932},&quot;normalSize&quot;:{&quot;size1&quot;:32.499622819304932},&quot;subLayout&quot;:[{&quot;backgroundInfo&quot;:[{&quot;bottom&quot;:0,&quot;bottomAbs&quot;:false,&quot;left&quot;:0,&quot;leftAbs&quot;:false,&quot;right&quot;:0,&quot;rightAbs&quot;:false,&quot;top&quot;:0,&quot;topAbs&quot;:false,&quot;type&quot;:&quot;leftRight&quot;}],&quot;id&quot;:&quot;2021-04-01T15:55:28&quot;,&quot;margin&quot;:{&quot;bottom&quot;:5.0799999237060547,&quot;left&quot;:1.6929999589920044,&quot;right&quot;:1.6929999589920044,&quot;top&quot;:3.3870000839233398},&quot;type&quot;:0},{&quot;id&quot;:&quot;2021-04-01T15:55:28&quot;,&quot;margin&quot;:{&quot;bottom&quot;:1.6929999589920044,&quot;left&quot;:1.6929999589920044,&quot;right&quot;:1.6929999589920044,&quot;top&quot;:1.6929999589920044},&quot;type&quot;:0}],&quot;type&quot;:0}"/>
  <p:tag name="KSO_WM_CHIP_GROUPID" val="5ecf646b86bf8da9b674017f"/>
  <p:tag name="KSO_WM_SLIDE_SUPPORT_FEATURE_TYPE" val="0"/>
  <p:tag name="KSO_WM_TEMPLATE_ASSEMBLE_XID" val="60656f9a4054ed1e2fb80d4a"/>
  <p:tag name="KSO_WM_TEMPLATE_ASSEMBLE_GROUPID" val="60656f9a4054ed1e2fb80d4a"/>
  <p:tag name="KSO_WM_SPECIAL_SOURCE" val="bdnull"/>
</p:tagLst>
</file>

<file path=ppt/tags/tag454.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184567_8*a*1"/>
  <p:tag name="KSO_WM_TEMPLATE_CATEGORY" val="custom"/>
  <p:tag name="KSO_WM_TEMPLATE_INDEX" val="20184567"/>
  <p:tag name="KSO_WM_UNIT_LAYERLEVEL" val="1"/>
  <p:tag name="KSO_WM_TAG_VERSION" val="1.0"/>
  <p:tag name="KSO_WM_BEAUTIFY_FLAG" val="#wm#"/>
  <p:tag name="KSO_WM_UNIT_PRESET_TEXT" val="单击此处添加大标题"/>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84567_8*i*1"/>
  <p:tag name="KSO_WM_TEMPLATE_CATEGORY" val="custom"/>
  <p:tag name="KSO_WM_TEMPLATE_INDEX" val="20184567"/>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6.xml><?xml version="1.0" encoding="utf-8"?>
<p:tagLst xmlns:p="http://schemas.openxmlformats.org/presentationml/2006/main">
  <p:tag name="MH" val="20161022204031"/>
  <p:tag name="MH_LIBRARY" val="GRAPHIC"/>
  <p:tag name="MH_ORDER" val="文本框 2"/>
  <p:tag name="KSO_WM_UNIT_HIGHLIGHT" val="0"/>
  <p:tag name="KSO_WM_UNIT_COMPATIBLE" val="1"/>
  <p:tag name="KSO_WM_UNIT_DIAGRAM_ISNUMVISUAL" val="0"/>
  <p:tag name="KSO_WM_UNIT_DIAGRAM_ISREFERUNIT" val="0"/>
  <p:tag name="KSO_WM_UNIT_TYPE" val="e"/>
  <p:tag name="KSO_WM_UNIT_INDEX" val="3"/>
  <p:tag name="KSO_WM_UNIT_ID" val="custom20184567_8*e*3"/>
  <p:tag name="KSO_WM_TEMPLATE_CATEGORY" val="custom"/>
  <p:tag name="KSO_WM_TEMPLATE_INDEX" val="20184567"/>
  <p:tag name="KSO_WM_UNIT_LAYERLEVEL" val="1"/>
  <p:tag name="KSO_WM_TAG_VERSION" val="1.0"/>
  <p:tag name="KSO_WM_BEAUTIFY_FLAG" val="#wm#"/>
  <p:tag name="KSO_WM_UNIT_PRESET_TEXT" val="01"/>
  <p:tag name="KSO_WM_UNIT_NOCLEAR" val="0"/>
  <p:tag name="KSO_WM_UNIT_VALUE" val="1"/>
  <p:tag name="KSO_WM_UNIT_TEXT_FILL_FORE_SCHEMECOLOR_INDEX_BRIGHTNESS" val="0"/>
  <p:tag name="KSO_WM_UNIT_TEXT_FILL_FORE_SCHEMECOLOR_INDEX" val="14"/>
  <p:tag name="KSO_WM_UNIT_TEXT_FILL_TYPE" val="1"/>
</p:tagLst>
</file>

<file path=ppt/tags/tag457.xml><?xml version="1.0" encoding="utf-8"?>
<p:tagLst xmlns:p="http://schemas.openxmlformats.org/presentationml/2006/main">
  <p:tag name="MH" val="20161022204031"/>
  <p:tag name="MH_LIBRARY" val="GRAPHIC"/>
  <p:tag name="MH_ORDER" val="文本框 2"/>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custom20184567_8*i*2"/>
  <p:tag name="KSO_WM_TEMPLATE_CATEGORY" val="custom"/>
  <p:tag name="KSO_WM_TEMPLATE_INDEX" val="20184567"/>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458.xml><?xml version="1.0" encoding="utf-8"?>
<p:tagLst xmlns:p="http://schemas.openxmlformats.org/presentationml/2006/main">
  <p:tag name="MH" val="20161022204031"/>
  <p:tag name="MH_LIBRARY" val="GRAPHIC"/>
  <p:tag name="KSO_WM_COMBINE_RELATE_SLIDE_ID" val="background20180962_6"/>
  <p:tag name="KSO_WM_SPECIAL_SOURCE" val="jmoperation"/>
  <p:tag name="KSO_WM_SLIDE_ID" val="custom20184567_8"/>
  <p:tag name="KSO_WM_TEMPLATE_SUBCATEGORY" val="0"/>
  <p:tag name="KSO_WM_TEMPLATE_MASTER_TYPE" val="1"/>
  <p:tag name="KSO_WM_TEMPLATE_COLOR_TYPE" val="1"/>
  <p:tag name="KSO_WM_SLIDE_TYPE" val="sectionTitle"/>
  <p:tag name="KSO_WM_SLIDE_SUBTYPE" val="pureTxt"/>
  <p:tag name="KSO_WM_SLIDE_ITEM_CNT" val="0"/>
  <p:tag name="KSO_WM_SLIDE_INDEX" val="8"/>
  <p:tag name="KSO_WM_TAG_VERSION" val="1.0"/>
  <p:tag name="KSO_WM_BEAUTIFY_FLAG" val="#wm#"/>
  <p:tag name="KSO_WM_TEMPLATE_CATEGORY" val="custom"/>
  <p:tag name="KSO_WM_TEMPLATE_INDEX" val="20184567"/>
  <p:tag name="KSO_WM_SLIDE_LAYOUT" val="a_b_e"/>
  <p:tag name="KSO_WM_SLIDE_LAYOUT_CNT" val="1_1_1"/>
</p:tagLst>
</file>

<file path=ppt/tags/tag45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195_1*f*1"/>
  <p:tag name="KSO_WM_TEMPLATE_CATEGORY" val="diagram"/>
  <p:tag name="KSO_WM_TEMPLATE_INDEX" val="20215195"/>
  <p:tag name="KSO_WM_UNIT_LAYERLEVEL" val="1"/>
  <p:tag name="KSO_WM_TAG_VERSION" val="1.0"/>
  <p:tag name="KSO_WM_BEAUTIFY_FLAG" val="#wm#"/>
  <p:tag name="KSO_WM_UNIT_DEFAULT_FONT" val="14;20;2"/>
  <p:tag name="KSO_WM_UNIT_BLOCK" val="0"/>
  <p:tag name="KSO_WM_UNIT_VALUE" val="221"/>
  <p:tag name="KSO_WM_UNIT_SHOW_EDIT_AREA_INDICATION" val="1"/>
  <p:tag name="KSO_WM_CHIP_GROUPID" val="5e6b05596848fb12bee65ac8"/>
  <p:tag name="KSO_WM_CHIP_XID" val="5e6b05596848fb12bee65aca"/>
  <p:tag name="KSO_WM_UNIT_DEC_AREA_ID" val="68f36f5c226e4468a93582fbf550347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63a9c81b16c24cda8c86480df60afe0d"/>
  <p:tag name="KSO_WM_UNIT_SUPPORT_BIG_FONT" val="1"/>
  <p:tag name="KSO_WM_UNIT_SUPPORT_UNIT_TYPE" val="[&quot;l&quot;,&quot;m&quot;,&quot;n&quot;,&quot;o&quot;,&quot;p&quot;,&quot;q&quot;,&quot;r&quot;,&quot;δ&quot;,&quot;ε&quot;,&quot;ζ&quot;,&quot;η&quot;,&quot;d&quot;,&quot;β&quot;,&quot;θ&quot;]"/>
  <p:tag name="KSO_WM_UNIT_TEXT_FILL_FORE_SCHEMECOLOR_INDEX_BRIGHTNESS" val="0.25"/>
  <p:tag name="KSO_WM_UNIT_TEXT_FILL_FORE_SCHEMECOLOR_INDEX" val="13"/>
  <p:tag name="KSO_WM_UNIT_TEXT_FILL_TYPE" val="1"/>
  <p:tag name="KSO_WM_TEMPLATE_ASSEMBLE_XID" val="6130c4e1c26b0a66a1c57d23"/>
  <p:tag name="KSO_WM_TEMPLATE_ASSEMBLE_GROUPID" val="6130c4e1c26b0a66a1c57d23"/>
</p:tagLst>
</file>

<file path=ppt/tags/tag46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TYPE" val="i"/>
</p:tagLst>
</file>

<file path=ppt/tags/tag46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KSO_WM_UNIT_TYPE" val="i"/>
  <p:tag name="KSO_WM_UNIT_FILL_FORE_SCHEMECOLOR_INDEX_BRIGHTNESS" val="0"/>
  <p:tag name="KSO_WM_UNIT_FILL_FORE_SCHEMECOLOR_INDEX" val="5"/>
  <p:tag name="KSO_WM_UNIT_FILL_TYPE" val="1"/>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195_1*i*2"/>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b9171e330b4d4b75a3109fe5326169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195_1*i*3"/>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791dc453c7ec463cbbb76f2023c9ee6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5195_1*i*4"/>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120087fc6dd54088a9239f66b371b2c7"/>
  <p:tag name="KSO_WM_UNIT_DECORATE_INFO" val="{&quot;ReferentInfo&quot;:{&quot;Id&quot;:&quot;slide&quot;,&quot;X&quot;:{&quot;Pos&quot;:1},&quot;Y&quot;:{&quot;Pos&quot;:2}},&quot;DecorateInfoX&quot;:{&quot;Pos&quot;:2,&quot;IsAbs&quot;:false},&quot;DecorateInfoY&quot;:{&quot;Pos&quot;:2,&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5195_1*i*5"/>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d92f92e2eae74a15884aa942342f2c7e"/>
  <p:tag name="KSO_WM_UNIT_DECORATE_INFO" val="{&quot;ReferentInfo&quot;:{&quot;Id&quot;:&quot;slide&quot;,&quot;X&quot;:{&quot;Pos&quot;:1},&quot;Y&quot;:{&quot;Pos&quot;:2}},&quot;DecorateInfoX&quot;:{&quot;Pos&quot;:2,&quot;IsAbs&quot;:true},&quot;DecorateInfoY&quot;:{&quot;Pos&quot;:2,&quot;IsAbs&quot;:tru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469.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15195_1*a*1"/>
  <p:tag name="KSO_WM_TEMPLATE_CATEGORY" val="diagram"/>
  <p:tag name="KSO_WM_TEMPLATE_INDEX" val="20215195"/>
  <p:tag name="KSO_WM_UNIT_LAYERLEVEL" val="1"/>
  <p:tag name="KSO_WM_TAG_VERSION" val="1.0"/>
  <p:tag name="KSO_WM_BEAUTIFY_FLAG" val="#wm#"/>
  <p:tag name="KSO_WM_CHIP_GROUPID" val="5f461bcef3f92eac738049c8"/>
  <p:tag name="KSO_WM_CHIP_XID" val="5f461bcef3f92eac738049c9"/>
  <p:tag name="KSO_WM_UNIT_DEC_AREA_ID" val="00516314e68343589873b449a827182a"/>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0837d4529b41460db0b286789606f6bb"/>
  <p:tag name="KSO_WM_UNIT_SUPPORT_BIG_FONT" val="1"/>
  <p:tag name="KSO_WM_UNIT_TEXT_FILL_FORE_SCHEMECOLOR_INDEX_BRIGHTNESS" val="0"/>
  <p:tag name="KSO_WM_UNIT_TEXT_FILL_FORE_SCHEMECOLOR_INDEX" val="13"/>
  <p:tag name="KSO_WM_UNIT_TEXT_FILL_TYPE" val="1"/>
  <p:tag name="KSO_WM_TEMPLATE_ASSEMBLE_XID" val="6130c4e1c26b0a66a1c57d23"/>
  <p:tag name="KSO_WM_TEMPLATE_ASSEMBLE_GROUPID" val="6130c4e1c26b0a66a1c57d23"/>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0.xml><?xml version="1.0" encoding="utf-8"?>
<p:tagLst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b"/>
  <p:tag name="KSO_WM_UNIT_INDEX" val="1"/>
  <p:tag name="KSO_WM_UNIT_ID" val="diagram20215195_1*b*1"/>
  <p:tag name="KSO_WM_TEMPLATE_CATEGORY" val="diagram"/>
  <p:tag name="KSO_WM_TEMPLATE_INDEX" val="20215195"/>
  <p:tag name="KSO_WM_UNIT_LAYERLEVEL" val="1"/>
  <p:tag name="KSO_WM_TAG_VERSION" val="1.0"/>
  <p:tag name="KSO_WM_BEAUTIFY_FLAG" val="#wm#"/>
  <p:tag name="KSO_WM_CHIP_GROUPID" val="5f461bcef3f92eac738049c8"/>
  <p:tag name="KSO_WM_CHIP_XID" val="5f461bcef3f92eac738049c9"/>
  <p:tag name="KSO_WM_UNIT_DEC_AREA_ID" val="3d71d12a4da24ba5a6af9a4ba1306b52"/>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0837d4529b41460db0b286789606f6bb"/>
  <p:tag name="KSO_WM_UNIT_SUPPORT_BIG_FONT" val="1"/>
  <p:tag name="KSO_WM_UNIT_TEXT_FILL_FORE_SCHEMECOLOR_INDEX_BRIGHTNESS" val="-0.5"/>
  <p:tag name="KSO_WM_UNIT_TEXT_FILL_FORE_SCHEMECOLOR_INDEX" val="14"/>
  <p:tag name="KSO_WM_UNIT_TEXT_FILL_TYPE" val="1"/>
  <p:tag name="KSO_WM_TEMPLATE_ASSEMBLE_XID" val="6130c4e1c26b0a66a1c57d23"/>
  <p:tag name="KSO_WM_TEMPLATE_ASSEMBLE_GROUPID" val="6130c4e1c26b0a66a1c57d23"/>
</p:tagLst>
</file>

<file path=ppt/tags/tag471.xml><?xml version="1.0" encoding="utf-8"?>
<p:tagLst xmlns:p="http://schemas.openxmlformats.org/presentationml/2006/main">
  <p:tag name="KSO_WM_SLIDE_BK_DARK_LIGHT" val="2"/>
  <p:tag name="KSO_WM_SLIDE_BACKGROUND_TYPE" val="leftRight"/>
  <p:tag name="KSO_WM_SLIDE_ID" val="diagram2021519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5195"/>
  <p:tag name="KSO_WM_SLIDE_LAYOUT" val="a_b_f"/>
  <p:tag name="KSO_WM_SLIDE_LAYOUT_CNT" val="1_1_1"/>
  <p:tag name="KSO_WM_TEMPLATE_THUMBS_INDEX" val="1、4、7、12、13、14、15、16、17、18、20、24、25、28、33、36、40、43、44"/>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f9dfab74f94a4bb584c528b40b4cf250&quot;,&quot;fill_align&quot;:&quot;cm&quot;,&quot;chip_types&quot;:[&quot;text&quot;,&quot;header&quot;]},{&quot;text_align&quot;:&quot;lm&quot;,&quot;text_direction&quot;:&quot;horizontal&quot;,&quot;support_features&quot;:[&quot;collage&quot;,&quot;carousel&quot;],&quot;support_big_font&quot;:true,&quot;fill_id&quot;:&quot;e040e35873354f818e744026b452954f&quot;,&quot;fill_align&quot;:&quot;cm&quot;,&quot;chip_types&quot;:[&quot;diagram&quot;,&quot;text&quot;,&quot;picture&quot;,&quot;table&quot;,&quot;video&quot;]}]]"/>
  <p:tag name="KSO_WM_SLIDE_SIZE" val="912*540"/>
  <p:tag name="KSO_WM_SLIDE_POSITION" val="48*0"/>
  <p:tag name="KSO_WM_CHIP_XID" val="5fa36d539babe8ec16f203f1"/>
  <p:tag name="KSO_WM_CHIP_DECFILLPROP" val="[]"/>
  <p:tag name="KSO_WM_CHIP_GROUPID" val="5f31095f9c36e2348c3ef645"/>
  <p:tag name="KSO_WM_SLIDE_SUPPORT_FEATURE_TYPE" val="0"/>
  <p:tag name="KSO_WM_TEMPLATE_ASSEMBLE_XID" val="6130c4e1c26b0a66a1c57d23"/>
  <p:tag name="KSO_WM_TEMPLATE_ASSEMBLE_GROUPID" val="6130c4e1c26b0a66a1c57d23"/>
  <p:tag name="KSO_WM_SLIDE_CAN_ADD_NAVIGATION" val="1"/>
  <p:tag name="FIXED_XID_TMP" val="5fab54f0341d2fac3cfce989"/>
  <p:tag name="KSO_WM_SLIDE_LAYOUT_INFO" val="{&quot;direction&quot;:1,&quot;id&quot;:&quot;2021-09-02T20:34:44&quot;,&quot;maxSize&quot;:{&quot;size1&quot;:48.700000000000003},&quot;minSize&quot;:{&quot;size1&quot;:48.700000000000003},&quot;normalSize&quot;:{&quot;size1&quot;:48.700000000000003},&quot;subLayout&quot;:[{&quot;id&quot;:&quot;2021-09-02T20:34:44&quot;,&quot;margin&quot;:{&quot;bottom&quot;:5.5029997825622559,&quot;left&quot;:2.9630000591278076,&quot;right&quot;:2.9630000591278076,&quot;top&quot;:5.5029997825622559},&quot;type&quot;:0},{&quot;backgroundInfo&quot;:[{&quot;bottom&quot;:0,&quot;bottomAbs&quot;:false,&quot;left&quot;:0,&quot;leftAbs&quot;:false,&quot;right&quot;:0,&quot;rightAbs&quot;:false,&quot;top&quot;:0,&quot;topAbs&quot;:false,&quot;type&quot;:&quot;leftRight&quot;}],&quot;id&quot;:&quot;2021-09-02T20:34:45&quot;,&quot;margin&quot;:{&quot;bottom&quot;:2.5399999618530273,&quot;left&quot;:2.5659999847412109,&quot;right&quot;:2.5399999618530273,&quot;top&quot;:2.5399999618530273},&quot;type&quot;:0}],&quot;type&quot;:0}"/>
  <p:tag name="KSO_WM_SPECIAL_SOURCE" val="bdnull"/>
</p:tagLst>
</file>

<file path=ppt/tags/tag47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7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TYPE" val="i"/>
</p:tagLst>
</file>

<file path=ppt/tags/tag47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7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KSO_WM_UNIT_TYPE" val="i"/>
  <p:tag name="KSO_WM_UNIT_FILL_FORE_SCHEMECOLOR_INDEX_BRIGHTNESS" val="0"/>
  <p:tag name="KSO_WM_UNIT_FILL_FORE_SCHEMECOLOR_INDEX" val="5"/>
  <p:tag name="KSO_WM_UNIT_FILL_TYPE" val="1"/>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195_1*i*2"/>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b9171e330b4d4b75a3109fe5326169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195_1*i*3"/>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791dc453c7ec463cbbb76f2023c9ee6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5195_1*i*4"/>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120087fc6dd54088a9239f66b371b2c7"/>
  <p:tag name="KSO_WM_UNIT_DECORATE_INFO" val="{&quot;ReferentInfo&quot;:{&quot;Id&quot;:&quot;slide&quot;,&quot;X&quot;:{&quot;Pos&quot;:1},&quot;Y&quot;:{&quot;Pos&quot;:2}},&quot;DecorateInfoX&quot;:{&quot;Pos&quot;:2,&quot;IsAbs&quot;:false},&quot;DecorateInfoY&quot;:{&quot;Pos&quot;:2,&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5195_1*i*5"/>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d92f92e2eae74a15884aa942342f2c7e"/>
  <p:tag name="KSO_WM_UNIT_DECORATE_INFO" val="{&quot;ReferentInfo&quot;:{&quot;Id&quot;:&quot;slide&quot;,&quot;X&quot;:{&quot;Pos&quot;:1},&quot;Y&quot;:{&quot;Pos&quot;:2}},&quot;DecorateInfoX&quot;:{&quot;Pos&quot;:2,&quot;IsAbs&quot;:true},&quot;DecorateInfoY&quot;:{&quot;Pos&quot;:2,&quot;IsAbs&quot;:tru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481.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15195_1*a*1"/>
  <p:tag name="KSO_WM_TEMPLATE_CATEGORY" val="diagram"/>
  <p:tag name="KSO_WM_TEMPLATE_INDEX" val="20215195"/>
  <p:tag name="KSO_WM_UNIT_LAYERLEVEL" val="1"/>
  <p:tag name="KSO_WM_TAG_VERSION" val="1.0"/>
  <p:tag name="KSO_WM_BEAUTIFY_FLAG" val="#wm#"/>
  <p:tag name="KSO_WM_CHIP_GROUPID" val="5f461bcef3f92eac738049c8"/>
  <p:tag name="KSO_WM_CHIP_XID" val="5f461bcef3f92eac738049c9"/>
  <p:tag name="KSO_WM_UNIT_DEC_AREA_ID" val="00516314e68343589873b449a827182a"/>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0837d4529b41460db0b286789606f6bb"/>
  <p:tag name="KSO_WM_UNIT_SUPPORT_BIG_FONT" val="1"/>
  <p:tag name="KSO_WM_UNIT_TEXT_FILL_FORE_SCHEMECOLOR_INDEX_BRIGHTNESS" val="0"/>
  <p:tag name="KSO_WM_UNIT_TEXT_FILL_FORE_SCHEMECOLOR_INDEX" val="13"/>
  <p:tag name="KSO_WM_UNIT_TEXT_FILL_TYPE" val="1"/>
  <p:tag name="KSO_WM_TEMPLATE_ASSEMBLE_XID" val="6130c4e1c26b0a66a1c57d23"/>
  <p:tag name="KSO_WM_TEMPLATE_ASSEMBLE_GROUPID" val="6130c4e1c26b0a66a1c57d23"/>
</p:tagLst>
</file>

<file path=ppt/tags/tag482.xml><?xml version="1.0" encoding="utf-8"?>
<p:tagLst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b"/>
  <p:tag name="KSO_WM_UNIT_INDEX" val="1"/>
  <p:tag name="KSO_WM_UNIT_ID" val="diagram20215195_1*b*1"/>
  <p:tag name="KSO_WM_TEMPLATE_CATEGORY" val="diagram"/>
  <p:tag name="KSO_WM_TEMPLATE_INDEX" val="20215195"/>
  <p:tag name="KSO_WM_UNIT_LAYERLEVEL" val="1"/>
  <p:tag name="KSO_WM_TAG_VERSION" val="1.0"/>
  <p:tag name="KSO_WM_BEAUTIFY_FLAG" val="#wm#"/>
  <p:tag name="KSO_WM_CHIP_GROUPID" val="5f461bcef3f92eac738049c8"/>
  <p:tag name="KSO_WM_CHIP_XID" val="5f461bcef3f92eac738049c9"/>
  <p:tag name="KSO_WM_UNIT_DEC_AREA_ID" val="3d71d12a4da24ba5a6af9a4ba1306b52"/>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0837d4529b41460db0b286789606f6bb"/>
  <p:tag name="KSO_WM_UNIT_SUPPORT_BIG_FONT" val="1"/>
  <p:tag name="KSO_WM_UNIT_TEXT_FILL_FORE_SCHEMECOLOR_INDEX_BRIGHTNESS" val="-0.5"/>
  <p:tag name="KSO_WM_UNIT_TEXT_FILL_FORE_SCHEMECOLOR_INDEX" val="14"/>
  <p:tag name="KSO_WM_UNIT_TEXT_FILL_TYPE" val="1"/>
  <p:tag name="KSO_WM_TEMPLATE_ASSEMBLE_XID" val="6130c4e1c26b0a66a1c57d23"/>
  <p:tag name="KSO_WM_TEMPLATE_ASSEMBLE_GROUPID" val="6130c4e1c26b0a66a1c57d23"/>
</p:tagLst>
</file>

<file path=ppt/tags/tag48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195_1*f*1"/>
  <p:tag name="KSO_WM_TEMPLATE_CATEGORY" val="diagram"/>
  <p:tag name="KSO_WM_TEMPLATE_INDEX" val="20215195"/>
  <p:tag name="KSO_WM_UNIT_LAYERLEVEL" val="1"/>
  <p:tag name="KSO_WM_TAG_VERSION" val="1.0"/>
  <p:tag name="KSO_WM_BEAUTIFY_FLAG" val="#wm#"/>
  <p:tag name="KSO_WM_UNIT_DEFAULT_FONT" val="14;20;2"/>
  <p:tag name="KSO_WM_UNIT_BLOCK" val="0"/>
  <p:tag name="KSO_WM_UNIT_VALUE" val="221"/>
  <p:tag name="KSO_WM_UNIT_SHOW_EDIT_AREA_INDICATION" val="1"/>
  <p:tag name="KSO_WM_CHIP_GROUPID" val="5e6b05596848fb12bee65ac8"/>
  <p:tag name="KSO_WM_CHIP_XID" val="5e6b05596848fb12bee65aca"/>
  <p:tag name="KSO_WM_UNIT_DEC_AREA_ID" val="68f36f5c226e4468a93582fbf550347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63a9c81b16c24cda8c86480df60afe0d"/>
  <p:tag name="KSO_WM_UNIT_SUPPORT_BIG_FONT" val="1"/>
  <p:tag name="KSO_WM_UNIT_SUPPORT_UNIT_TYPE" val="[&quot;l&quot;,&quot;m&quot;,&quot;n&quot;,&quot;o&quot;,&quot;p&quot;,&quot;q&quot;,&quot;r&quot;,&quot;δ&quot;,&quot;ε&quot;,&quot;ζ&quot;,&quot;η&quot;,&quot;d&quot;,&quot;β&quot;,&quot;θ&quot;]"/>
  <p:tag name="KSO_WM_UNIT_TEXT_FILL_FORE_SCHEMECOLOR_INDEX_BRIGHTNESS" val="0.25"/>
  <p:tag name="KSO_WM_UNIT_TEXT_FILL_FORE_SCHEMECOLOR_INDEX" val="13"/>
  <p:tag name="KSO_WM_UNIT_TEXT_FILL_TYPE" val="1"/>
  <p:tag name="KSO_WM_TEMPLATE_ASSEMBLE_XID" val="6130c4e1c26b0a66a1c57d23"/>
  <p:tag name="KSO_WM_TEMPLATE_ASSEMBLE_GROUPID" val="6130c4e1c26b0a66a1c57d23"/>
</p:tagLst>
</file>

<file path=ppt/tags/tag484.xml><?xml version="1.0" encoding="utf-8"?>
<p:tagLst xmlns:p="http://schemas.openxmlformats.org/presentationml/2006/main">
  <p:tag name="KSO_WM_SLIDE_BK_DARK_LIGHT" val="2"/>
  <p:tag name="KSO_WM_SLIDE_BACKGROUND_TYPE" val="leftRight"/>
  <p:tag name="KSO_WM_SLIDE_ID" val="diagram2021519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5195"/>
  <p:tag name="KSO_WM_SLIDE_LAYOUT" val="a_b_f"/>
  <p:tag name="KSO_WM_SLIDE_LAYOUT_CNT" val="1_1_1"/>
  <p:tag name="KSO_WM_TEMPLATE_THUMBS_INDEX" val="1、4、7、12、13、14、15、16、17、18、20、24、25、28、33、36、40、43、44"/>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f9dfab74f94a4bb584c528b40b4cf250&quot;,&quot;fill_align&quot;:&quot;cm&quot;,&quot;chip_types&quot;:[&quot;text&quot;,&quot;header&quot;]},{&quot;text_align&quot;:&quot;lm&quot;,&quot;text_direction&quot;:&quot;horizontal&quot;,&quot;support_features&quot;:[&quot;collage&quot;,&quot;carousel&quot;],&quot;support_big_font&quot;:true,&quot;fill_id&quot;:&quot;e040e35873354f818e744026b452954f&quot;,&quot;fill_align&quot;:&quot;cm&quot;,&quot;chip_types&quot;:[&quot;diagram&quot;,&quot;text&quot;,&quot;picture&quot;,&quot;table&quot;,&quot;video&quot;]}]]"/>
  <p:tag name="KSO_WM_SLIDE_SIZE" val="912*540"/>
  <p:tag name="KSO_WM_SLIDE_POSITION" val="48*0"/>
  <p:tag name="KSO_WM_CHIP_XID" val="5fa36d539babe8ec16f203f1"/>
  <p:tag name="KSO_WM_CHIP_DECFILLPROP" val="[]"/>
  <p:tag name="KSO_WM_CHIP_GROUPID" val="5f31095f9c36e2348c3ef645"/>
  <p:tag name="KSO_WM_SLIDE_SUPPORT_FEATURE_TYPE" val="0"/>
  <p:tag name="KSO_WM_TEMPLATE_ASSEMBLE_XID" val="6130c4e1c26b0a66a1c57d23"/>
  <p:tag name="KSO_WM_TEMPLATE_ASSEMBLE_GROUPID" val="6130c4e1c26b0a66a1c57d23"/>
  <p:tag name="KSO_WM_SLIDE_CAN_ADD_NAVIGATION" val="1"/>
  <p:tag name="FIXED_XID_TMP" val="5fab54f0341d2fac3cfce989"/>
  <p:tag name="KSO_WM_SLIDE_LAYOUT_INFO" val="{&quot;direction&quot;:1,&quot;id&quot;:&quot;2021-09-02T20:34:44&quot;,&quot;maxSize&quot;:{&quot;size1&quot;:48.700000000000003},&quot;minSize&quot;:{&quot;size1&quot;:48.700000000000003},&quot;normalSize&quot;:{&quot;size1&quot;:48.700000000000003},&quot;subLayout&quot;:[{&quot;id&quot;:&quot;2021-09-02T20:34:44&quot;,&quot;margin&quot;:{&quot;bottom&quot;:5.5029997825622559,&quot;left&quot;:2.9630000591278076,&quot;right&quot;:2.9630000591278076,&quot;top&quot;:5.5029997825622559},&quot;type&quot;:0},{&quot;backgroundInfo&quot;:[{&quot;bottom&quot;:0,&quot;bottomAbs&quot;:false,&quot;left&quot;:0,&quot;leftAbs&quot;:false,&quot;right&quot;:0,&quot;rightAbs&quot;:false,&quot;top&quot;:0,&quot;topAbs&quot;:false,&quot;type&quot;:&quot;leftRight&quot;}],&quot;id&quot;:&quot;2021-09-02T20:34:45&quot;,&quot;margin&quot;:{&quot;bottom&quot;:2.5399999618530273,&quot;left&quot;:2.5659999847412109,&quot;right&quot;:2.5399999618530273,&quot;top&quot;:2.5399999618530273},&quot;type&quot;:0}],&quot;type&quot;:0}"/>
  <p:tag name="KSO_WM_SPECIAL_SOURCE" val="bdnull"/>
</p:tagLst>
</file>

<file path=ppt/tags/tag4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TYPE" val="i"/>
</p:tagLst>
</file>

<file path=ppt/tags/tag4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KSO_WM_UNIT_TYPE" val="i"/>
  <p:tag name="KSO_WM_UNIT_FILL_FORE_SCHEMECOLOR_INDEX_BRIGHTNESS" val="0"/>
  <p:tag name="KSO_WM_UNIT_FILL_FORE_SCHEMECOLOR_INDEX" val="5"/>
  <p:tag name="KSO_WM_UNI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195_1*i*2"/>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b9171e330b4d4b75a3109fe5326169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195_1*i*3"/>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791dc453c7ec463cbbb76f2023c9ee6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5195_1*i*4"/>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120087fc6dd54088a9239f66b371b2c7"/>
  <p:tag name="KSO_WM_UNIT_DECORATE_INFO" val="{&quot;ReferentInfo&quot;:{&quot;Id&quot;:&quot;slide&quot;,&quot;X&quot;:{&quot;Pos&quot;:1},&quot;Y&quot;:{&quot;Pos&quot;:2}},&quot;DecorateInfoX&quot;:{&quot;Pos&quot;:2,&quot;IsAbs&quot;:false},&quot;DecorateInfoY&quot;:{&quot;Pos&quot;:2,&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5195_1*i*5"/>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d92f92e2eae74a15884aa942342f2c7e"/>
  <p:tag name="KSO_WM_UNIT_DECORATE_INFO" val="{&quot;ReferentInfo&quot;:{&quot;Id&quot;:&quot;slide&quot;,&quot;X&quot;:{&quot;Pos&quot;:1},&quot;Y&quot;:{&quot;Pos&quot;:2}},&quot;DecorateInfoX&quot;:{&quot;Pos&quot;:2,&quot;IsAbs&quot;:true},&quot;DecorateInfoY&quot;:{&quot;Pos&quot;:2,&quot;IsAbs&quot;:tru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494.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15195_1*a*1"/>
  <p:tag name="KSO_WM_TEMPLATE_CATEGORY" val="diagram"/>
  <p:tag name="KSO_WM_TEMPLATE_INDEX" val="20215195"/>
  <p:tag name="KSO_WM_UNIT_LAYERLEVEL" val="1"/>
  <p:tag name="KSO_WM_TAG_VERSION" val="1.0"/>
  <p:tag name="KSO_WM_BEAUTIFY_FLAG" val="#wm#"/>
  <p:tag name="KSO_WM_CHIP_GROUPID" val="5f461bcef3f92eac738049c8"/>
  <p:tag name="KSO_WM_CHIP_XID" val="5f461bcef3f92eac738049c9"/>
  <p:tag name="KSO_WM_UNIT_DEC_AREA_ID" val="00516314e68343589873b449a827182a"/>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0837d4529b41460db0b286789606f6bb"/>
  <p:tag name="KSO_WM_UNIT_SUPPORT_BIG_FONT" val="1"/>
  <p:tag name="KSO_WM_UNIT_TEXT_FILL_FORE_SCHEMECOLOR_INDEX_BRIGHTNESS" val="0"/>
  <p:tag name="KSO_WM_UNIT_TEXT_FILL_FORE_SCHEMECOLOR_INDEX" val="13"/>
  <p:tag name="KSO_WM_UNIT_TEXT_FILL_TYPE" val="1"/>
  <p:tag name="KSO_WM_TEMPLATE_ASSEMBLE_XID" val="6130c4e1c26b0a66a1c57d23"/>
  <p:tag name="KSO_WM_TEMPLATE_ASSEMBLE_GROUPID" val="6130c4e1c26b0a66a1c57d23"/>
</p:tagLst>
</file>

<file path=ppt/tags/tag495.xml><?xml version="1.0" encoding="utf-8"?>
<p:tagLst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b"/>
  <p:tag name="KSO_WM_UNIT_INDEX" val="1"/>
  <p:tag name="KSO_WM_UNIT_ID" val="diagram20215195_1*b*1"/>
  <p:tag name="KSO_WM_TEMPLATE_CATEGORY" val="diagram"/>
  <p:tag name="KSO_WM_TEMPLATE_INDEX" val="20215195"/>
  <p:tag name="KSO_WM_UNIT_LAYERLEVEL" val="1"/>
  <p:tag name="KSO_WM_TAG_VERSION" val="1.0"/>
  <p:tag name="KSO_WM_BEAUTIFY_FLAG" val="#wm#"/>
  <p:tag name="KSO_WM_CHIP_GROUPID" val="5f461bcef3f92eac738049c8"/>
  <p:tag name="KSO_WM_CHIP_XID" val="5f461bcef3f92eac738049c9"/>
  <p:tag name="KSO_WM_UNIT_DEC_AREA_ID" val="3d71d12a4da24ba5a6af9a4ba1306b52"/>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0837d4529b41460db0b286789606f6bb"/>
  <p:tag name="KSO_WM_UNIT_SUPPORT_BIG_FONT" val="1"/>
  <p:tag name="KSO_WM_UNIT_TEXT_FILL_FORE_SCHEMECOLOR_INDEX_BRIGHTNESS" val="-0.5"/>
  <p:tag name="KSO_WM_UNIT_TEXT_FILL_FORE_SCHEMECOLOR_INDEX" val="14"/>
  <p:tag name="KSO_WM_UNIT_TEXT_FILL_TYPE" val="1"/>
  <p:tag name="KSO_WM_TEMPLATE_ASSEMBLE_XID" val="6130c4e1c26b0a66a1c57d23"/>
  <p:tag name="KSO_WM_TEMPLATE_ASSEMBLE_GROUPID" val="6130c4e1c26b0a66a1c57d23"/>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8984_1*l_h_i*1_1_1"/>
  <p:tag name="KSO_WM_TEMPLATE_CATEGORY" val="diagram"/>
  <p:tag name="KSO_WM_TEMPLATE_INDEX" val="20218984"/>
  <p:tag name="KSO_WM_UNIT_LAYERLEVEL" val="1_1_1"/>
  <p:tag name="KSO_WM_TAG_VERSION" val="1.0"/>
  <p:tag name="KSO_WM_BEAUTIFY_FLAG" val="#wm#"/>
  <p:tag name="KSO_WM_CHIP_GROUPID" val="60a792bb2952b09bdbdcea6e"/>
  <p:tag name="KSO_WM_CHIP_XID" val="60a792bb2952b09bdbdcea6f"/>
  <p:tag name="KSO_WM_ASSEMBLE_CHIP_INDEX" val="7314f96364984f24a8b134a3cf208847"/>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VALUE" val="108"/>
  <p:tag name="KSO_WM_UNIT_USESOURCEFORMAT_APPLY" val="1"/>
</p:tagLst>
</file>

<file path=ppt/tags/tag497.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8984_1*l_h_f*1_1_1"/>
  <p:tag name="KSO_WM_TEMPLATE_CATEGORY" val="diagram"/>
  <p:tag name="KSO_WM_TEMPLATE_INDEX" val="20218984"/>
  <p:tag name="KSO_WM_UNIT_LAYERLEVEL" val="1_1_1"/>
  <p:tag name="KSO_WM_TAG_VERSION" val="1.0"/>
  <p:tag name="KSO_WM_BEAUTIFY_FLAG" val="#wm#"/>
  <p:tag name="KSO_WM_CHIP_GROUPID" val="60a792bb2952b09bdbdcea6e"/>
  <p:tag name="KSO_WM_CHIP_XID" val="60a792bb2952b09bdbdcea6f"/>
  <p:tag name="KSO_WM_ASSEMBLE_CHIP_INDEX" val="7314f96364984f24a8b134a3cf208847"/>
  <p:tag name="KSO_WM_UNIT_TEXT_FILL_FORE_SCHEMECOLOR_INDEX_BRIGHTNESS" val="0.25"/>
  <p:tag name="KSO_WM_UNIT_TEXT_FILL_FORE_SCHEMECOLOR_INDEX" val="13"/>
  <p:tag name="KSO_WM_UNIT_TEXT_FILL_TYPE" val="1"/>
  <p:tag name="KSO_WM_UNIT_VALUE" val="32"/>
  <p:tag name="KSO_WM_UNIT_USESOURCEFORMAT_APPLY" val="1"/>
</p:tagLst>
</file>

<file path=ppt/tags/tag498.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18984_1*l_h_a*1_1_1"/>
  <p:tag name="KSO_WM_TEMPLATE_CATEGORY" val="diagram"/>
  <p:tag name="KSO_WM_TEMPLATE_INDEX" val="20218984"/>
  <p:tag name="KSO_WM_UNIT_LAYERLEVEL" val="1_1_1"/>
  <p:tag name="KSO_WM_TAG_VERSION" val="1.0"/>
  <p:tag name="KSO_WM_BEAUTIFY_FLAG" val="#wm#"/>
  <p:tag name="KSO_WM_UNIT_DIAGRAM_TITLE_PROPERTY" val="3"/>
  <p:tag name="KSO_WM_UNIT_VALUE" val="13"/>
  <p:tag name="KSO_WM_CHIP_GROUPID" val="60a792bb2952b09bdbdcea6e"/>
  <p:tag name="KSO_WM_CHIP_XID" val="60a792bb2952b09bdbdcea6f"/>
  <p:tag name="KSO_WM_ASSEMBLE_CHIP_INDEX" val="7314f96364984f24a8b134a3cf208847"/>
  <p:tag name="KSO_WM_UNIT_TEXT_FILL_FORE_SCHEMECOLOR_INDEX_BRIGHTNESS" val="0.25"/>
  <p:tag name="KSO_WM_UNIT_TEXT_FILL_FORE_SCHEMECOLOR_INDEX" val="13"/>
  <p:tag name="KSO_WM_UNIT_TEXT_FILL_TYPE" val="1"/>
  <p:tag name="KSO_WM_UNIT_USESOURCEFORMAT_APPLY" val="1"/>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8984_1*l_h_i*1_1_2"/>
  <p:tag name="KSO_WM_TEMPLATE_CATEGORY" val="diagram"/>
  <p:tag name="KSO_WM_TEMPLATE_INDEX" val="20218984"/>
  <p:tag name="KSO_WM_UNIT_LAYERLEVEL" val="1_1_1"/>
  <p:tag name="KSO_WM_TAG_VERSION" val="1.0"/>
  <p:tag name="KSO_WM_BEAUTIFY_FLAG" val="#wm#"/>
  <p:tag name="KSO_WM_CHIP_GROUPID" val="60a792bb2952b09bdbdcea6e"/>
  <p:tag name="KSO_WM_CHIP_XID" val="60a792bb2952b09bdbdcea6f"/>
  <p:tag name="KSO_WM_ASSEMBLE_CHIP_INDEX" val="7314f96364984f24a8b134a3cf208847"/>
  <p:tag name="KSO_WM_UNIT_TEXT_FILL_FORE_SCHEMECOLOR_INDEX_BRIGHTNESS" val="0"/>
  <p:tag name="KSO_WM_UNIT_TEXT_FILL_FORE_SCHEMECOLOR_INDEX" val="5"/>
  <p:tag name="KSO_WM_UNIT_TEXT_FILL_TYPE" val="1"/>
  <p:tag name="KSO_WM_UNIT_VALU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8984_1*l_h_i*1_2_1"/>
  <p:tag name="KSO_WM_TEMPLATE_CATEGORY" val="diagram"/>
  <p:tag name="KSO_WM_TEMPLATE_INDEX" val="20218984"/>
  <p:tag name="KSO_WM_UNIT_LAYERLEVEL" val="1_1_1"/>
  <p:tag name="KSO_WM_TAG_VERSION" val="1.0"/>
  <p:tag name="KSO_WM_BEAUTIFY_FLAG" val="#wm#"/>
  <p:tag name="KSO_WM_CHIP_GROUPID" val="60a792bb2952b09bdbdcea6e"/>
  <p:tag name="KSO_WM_CHIP_XID" val="60a792bb2952b09bdbdcea6f"/>
  <p:tag name="KSO_WM_ASSEMBLE_CHIP_INDEX" val="7314f96364984f24a8b134a3cf208847"/>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VALUE" val="108"/>
  <p:tag name="KSO_WM_UNIT_USESOURCEFORMAT_APPLY" val="1"/>
</p:tagLst>
</file>

<file path=ppt/tags/tag501.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8984_1*l_h_f*1_2_1"/>
  <p:tag name="KSO_WM_TEMPLATE_CATEGORY" val="diagram"/>
  <p:tag name="KSO_WM_TEMPLATE_INDEX" val="20218984"/>
  <p:tag name="KSO_WM_UNIT_LAYERLEVEL" val="1_1_1"/>
  <p:tag name="KSO_WM_TAG_VERSION" val="1.0"/>
  <p:tag name="KSO_WM_BEAUTIFY_FLAG" val="#wm#"/>
  <p:tag name="KSO_WM_CHIP_GROUPID" val="60a792bb2952b09bdbdcea6e"/>
  <p:tag name="KSO_WM_CHIP_XID" val="60a792bb2952b09bdbdcea6f"/>
  <p:tag name="KSO_WM_ASSEMBLE_CHIP_INDEX" val="7314f96364984f24a8b134a3cf208847"/>
  <p:tag name="KSO_WM_UNIT_TEXT_FILL_FORE_SCHEMECOLOR_INDEX_BRIGHTNESS" val="0.25"/>
  <p:tag name="KSO_WM_UNIT_TEXT_FILL_FORE_SCHEMECOLOR_INDEX" val="13"/>
  <p:tag name="KSO_WM_UNIT_TEXT_FILL_TYPE" val="1"/>
  <p:tag name="KSO_WM_UNIT_VALUE" val="32"/>
  <p:tag name="KSO_WM_UNIT_USESOURCEFORMAT_APPLY" val="1"/>
</p:tagLst>
</file>

<file path=ppt/tags/tag502.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8984_1*l_h_a*1_2_1"/>
  <p:tag name="KSO_WM_TEMPLATE_CATEGORY" val="diagram"/>
  <p:tag name="KSO_WM_TEMPLATE_INDEX" val="20218984"/>
  <p:tag name="KSO_WM_UNIT_LAYERLEVEL" val="1_1_1"/>
  <p:tag name="KSO_WM_TAG_VERSION" val="1.0"/>
  <p:tag name="KSO_WM_BEAUTIFY_FLAG" val="#wm#"/>
  <p:tag name="KSO_WM_UNIT_DIAGRAM_TITLE_PROPERTY" val="3"/>
  <p:tag name="KSO_WM_UNIT_VALUE" val="13"/>
  <p:tag name="KSO_WM_CHIP_GROUPID" val="60a792bb2952b09bdbdcea6e"/>
  <p:tag name="KSO_WM_CHIP_XID" val="60a792bb2952b09bdbdcea6f"/>
  <p:tag name="KSO_WM_ASSEMBLE_CHIP_INDEX" val="7314f96364984f24a8b134a3cf208847"/>
  <p:tag name="KSO_WM_UNIT_TEXT_FILL_FORE_SCHEMECOLOR_INDEX_BRIGHTNESS" val="0.25"/>
  <p:tag name="KSO_WM_UNIT_TEXT_FILL_FORE_SCHEMECOLOR_INDEX" val="13"/>
  <p:tag name="KSO_WM_UNIT_TEXT_FILL_TYPE" val="1"/>
  <p:tag name="KSO_WM_UNIT_USESOURCEFORMAT_APPLY" val="1"/>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8984_1*l_h_i*1_2_2"/>
  <p:tag name="KSO_WM_TEMPLATE_CATEGORY" val="diagram"/>
  <p:tag name="KSO_WM_TEMPLATE_INDEX" val="20218984"/>
  <p:tag name="KSO_WM_UNIT_LAYERLEVEL" val="1_1_1"/>
  <p:tag name="KSO_WM_TAG_VERSION" val="1.0"/>
  <p:tag name="KSO_WM_BEAUTIFY_FLAG" val="#wm#"/>
  <p:tag name="KSO_WM_CHIP_GROUPID" val="60a792bb2952b09bdbdcea6e"/>
  <p:tag name="KSO_WM_CHIP_XID" val="60a792bb2952b09bdbdcea6f"/>
  <p:tag name="KSO_WM_ASSEMBLE_CHIP_INDEX" val="7314f96364984f24a8b134a3cf208847"/>
  <p:tag name="KSO_WM_UNIT_TEXT_FILL_FORE_SCHEMECOLOR_INDEX_BRIGHTNESS" val="0"/>
  <p:tag name="KSO_WM_UNIT_TEXT_FILL_FORE_SCHEMECOLOR_INDEX" val="5"/>
  <p:tag name="KSO_WM_UNIT_TEXT_FILL_TYPE" val="1"/>
  <p:tag name="KSO_WM_UNIT_VALUE" val="1"/>
  <p:tag name="KSO_WM_UNIT_USESOURCEFORMAT_APPLY" val="1"/>
</p:tagLst>
</file>

<file path=ppt/tags/tag504.xml><?xml version="1.0" encoding="utf-8"?>
<p:tagLst xmlns:p="http://schemas.openxmlformats.org/presentationml/2006/main">
  <p:tag name="KSO_WM_SLIDE_BK_DARK_LIGHT" val="2"/>
  <p:tag name="KSO_WM_SLIDE_BACKGROUND_TYPE" val="leftRight"/>
  <p:tag name="KSO_WM_SLIDE_ID" val="diagram2021519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5195"/>
  <p:tag name="KSO_WM_SLIDE_LAYOUT" val="a_b_f"/>
  <p:tag name="KSO_WM_SLIDE_LAYOUT_CNT" val="1_1_1"/>
  <p:tag name="KSO_WM_TEMPLATE_THUMBS_INDEX" val="1、4、7、12、13、14、15、16、17、18、20、24、25、28、33、36、40、43、44"/>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f9dfab74f94a4bb584c528b40b4cf250&quot;,&quot;fill_align&quot;:&quot;cm&quot;,&quot;chip_types&quot;:[&quot;text&quot;,&quot;header&quot;]},{&quot;text_align&quot;:&quot;lm&quot;,&quot;text_direction&quot;:&quot;horizontal&quot;,&quot;support_features&quot;:[&quot;collage&quot;,&quot;carousel&quot;],&quot;support_big_font&quot;:true,&quot;fill_id&quot;:&quot;e040e35873354f818e744026b452954f&quot;,&quot;fill_align&quot;:&quot;cm&quot;,&quot;chip_types&quot;:[&quot;diagram&quot;,&quot;text&quot;,&quot;picture&quot;,&quot;table&quot;,&quot;video&quot;]}]]"/>
  <p:tag name="KSO_WM_SLIDE_SIZE" val="912*540"/>
  <p:tag name="KSO_WM_SLIDE_POSITION" val="48*0"/>
  <p:tag name="KSO_WM_CHIP_XID" val="5fa36d539babe8ec16f203f1"/>
  <p:tag name="KSO_WM_CHIP_DECFILLPROP" val="[]"/>
  <p:tag name="KSO_WM_CHIP_GROUPID" val="5f31095f9c36e2348c3ef645"/>
  <p:tag name="KSO_WM_SLIDE_SUPPORT_FEATURE_TYPE" val="0"/>
  <p:tag name="KSO_WM_TEMPLATE_ASSEMBLE_XID" val="6130c4e1c26b0a66a1c57d23"/>
  <p:tag name="KSO_WM_TEMPLATE_ASSEMBLE_GROUPID" val="6130c4e1c26b0a66a1c57d23"/>
  <p:tag name="KSO_WM_SLIDE_CAN_ADD_NAVIGATION" val="1"/>
  <p:tag name="FIXED_XID_TMP" val="5fab54f0341d2fac3cfce989"/>
  <p:tag name="KSO_WM_SLIDE_LAYOUT_INFO" val="{&quot;direction&quot;:1,&quot;id&quot;:&quot;2021-09-02T20:34:44&quot;,&quot;maxSize&quot;:{&quot;size1&quot;:48.700000000000003},&quot;minSize&quot;:{&quot;size1&quot;:48.700000000000003},&quot;normalSize&quot;:{&quot;size1&quot;:48.700000000000003},&quot;subLayout&quot;:[{&quot;id&quot;:&quot;2021-09-02T20:34:44&quot;,&quot;margin&quot;:{&quot;bottom&quot;:5.5029997825622559,&quot;left&quot;:2.9630000591278076,&quot;right&quot;:2.9630000591278076,&quot;top&quot;:5.5029997825622559},&quot;type&quot;:0},{&quot;backgroundInfo&quot;:[{&quot;bottom&quot;:0,&quot;bottomAbs&quot;:false,&quot;left&quot;:0,&quot;leftAbs&quot;:false,&quot;right&quot;:0,&quot;rightAbs&quot;:false,&quot;top&quot;:0,&quot;topAbs&quot;:false,&quot;type&quot;:&quot;leftRight&quot;}],&quot;id&quot;:&quot;2021-09-02T20:34:45&quot;,&quot;margin&quot;:{&quot;bottom&quot;:2.5399999618530273,&quot;left&quot;:2.5659999847412109,&quot;right&quot;:2.5399999618530273,&quot;top&quot;:2.5399999618530273},&quot;type&quot;:0}],&quot;type&quot;:0}"/>
  <p:tag name="KSO_WM_SPECIAL_SOURCE" val="bdnull"/>
</p:tagLst>
</file>

<file path=ppt/tags/tag505.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Lst>
</file>

<file path=ppt/tags/tag506.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507.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508.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509.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262_3*i*1"/>
  <p:tag name="KSO_WM_TEMPLATE_CATEGORY" val="diagram"/>
  <p:tag name="KSO_WM_TEMPLATE_INDEX" val="20220262"/>
  <p:tag name="KSO_WM_UNIT_LAYERLEVEL" val="1"/>
  <p:tag name="KSO_WM_TAG_VERSION" val="1.0"/>
  <p:tag name="KSO_WM_BEAUTIFY_FLAG" val="#wm#"/>
  <p:tag name="KSO_WM_UNIT_SUBTYPE" val="h"/>
  <p:tag name="KSO_WM_UNIT_TYPE" val="i"/>
  <p:tag name="KSO_WM_UNIT_INDEX" val="1"/>
  <p:tag name="KSO_WM_UNIT_BLOCK" val="0"/>
  <p:tag name="KSO_WM_UNIT_SM_LIMIT_TYPE" val="2"/>
  <p:tag name="KSO_WM_UNIT_DEC_AREA_ID" val="a9af9fa9028f445c8fdc06a2788768f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12.xml><?xml version="1.0" encoding="utf-8"?>
<p:tagLst xmlns:p="http://schemas.openxmlformats.org/presentationml/2006/main">
  <p:tag name="KSO_WM_SLIDE_ID" val="diagram20220262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2"/>
  <p:tag name="KSO_WM_SLIDE_LAYOUT" val="d_i"/>
  <p:tag name="KSO_WM_SLIDE_LAYOUT_CNT" val="1_1"/>
  <p:tag name="KSO_WM_SLIDE_TYPE" val="text"/>
  <p:tag name="KSO_WM_SLIDE_SUBTYPE" val="picTxt"/>
  <p:tag name="KSO_WM_SLIDE_LAYOUTTYPE" val="leftright"/>
  <p:tag name="KSO_WM_SLIDE_SIZE" val="948*540"/>
  <p:tag name="KSO_WM_SLIDE_POSITION" val="0*0"/>
  <p:tag name="KSO_WM_SLIDE_LAYOUT_INFO" val="{&quot;backgroundInfo&quot;:[{&quot;bottom&quot;:0,&quot;bottomAbs&quot;:false,&quot;left&quot;:0,&quot;leftAbs&quot;:false,&quot;right&quot;:0,&quot;rightAbs&quot;:false,&quot;top&quot;:0,&quot;topAbs&quot;:false,&quot;type&quot;:&quot;leftRight&quot;}],&quot;id&quot;:&quot;2021-09-13T02:21:47&quot;,&quot;margin&quot;:{&quot;bottom&quot;:0.847000002861023,&quot;left&quot;:2.117000102996826,&quot;right&quot;:0.4230000078678131,&quot;top&quot;:0.847000002861023},&quot;type&quot;:0}"/>
  <p:tag name="KSO_WM_SLIDE_RATIO" val="1.777778"/>
  <p:tag name="KSO_WM_SLIDE_BACKGROUND" val="[&quot;leftRight&quot;]"/>
  <p:tag name="KSO_WM_SPECIAL_SOURCE" val="bdnull"/>
</p:tagLst>
</file>

<file path=ppt/tags/tag51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BRIGHTNESS" val="0"/>
  <p:tag name="KSO_WM_UNIT_FILL_FORE_SCHEMECOLOR_INDEX" val="5"/>
  <p:tag name="KSO_WM_UNIT_FILL_TYPE" val="1"/>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8667_1*i*1"/>
  <p:tag name="KSO_WM_TEMPLATE_CATEGORY" val="diagram"/>
  <p:tag name="KSO_WM_TEMPLATE_INDEX" val="20198667"/>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8667_1*i*5"/>
  <p:tag name="KSO_WM_TEMPLATE_CATEGORY" val="diagram"/>
  <p:tag name="KSO_WM_TEMPLATE_INDEX" val="20198667"/>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8667_1*i*2"/>
  <p:tag name="KSO_WM_TEMPLATE_CATEGORY" val="diagram"/>
  <p:tag name="KSO_WM_TEMPLATE_INDEX" val="20198667"/>
  <p:tag name="KSO_WM_UNIT_LAYERLEVEL" val="1"/>
  <p:tag name="KSO_WM_TAG_VERSION" val="1.0"/>
  <p:tag name="KSO_WM_BEAUTIFY_FLAG" val="#wm#"/>
  <p:tag name="KSO_WM_UNIT_FILL_FORE_SCHEMECOLOR_INDEX_BRIGHTNESS" val="0"/>
  <p:tag name="KSO_WM_UNIT_FILL_FORE_SCHEMECOLOR_INDEX" val="5"/>
  <p:tag name="KSO_WM_UNI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8667_1*i*3"/>
  <p:tag name="KSO_WM_TEMPLATE_CATEGORY" val="diagram"/>
  <p:tag name="KSO_WM_TEMPLATE_INDEX" val="20198667"/>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05"/>
  <p:tag name="KSO_WM_UNIT_SHADOW_SCHEMECOLOR_INDEX" val="13"/>
</p:tagLst>
</file>

<file path=ppt/tags/tag521.xml><?xml version="1.0" encoding="utf-8"?>
<p:tagLst xmlns:p="http://schemas.openxmlformats.org/presentationml/2006/main">
  <p:tag name="KSO_WM_UNIT_TEXT_PART_ID_V2" val="b-3-1"/>
  <p:tag name="KSO_WM_UNIT_ISCONTENTSTITLE" val="0"/>
  <p:tag name="KSO_WM_UNIT_PRESET_TEXT" val="单击此处添加大标题内容"/>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diagram20198667_1*a*1"/>
  <p:tag name="KSO_WM_TEMPLATE_CATEGORY" val="diagram"/>
  <p:tag name="KSO_WM_TEMPLATE_INDEX" val="20198667"/>
  <p:tag name="KSO_WM_UNIT_LAYERLEVEL" val="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8667_1*i*4"/>
  <p:tag name="KSO_WM_TEMPLATE_CATEGORY" val="diagram"/>
  <p:tag name="KSO_WM_TEMPLATE_INDEX" val="20198667"/>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Lst>
</file>

<file path=ppt/tags/tag523.xml><?xml version="1.0" encoding="utf-8"?>
<p:tagLst xmlns:p="http://schemas.openxmlformats.org/presentationml/2006/main">
  <p:tag name="KSO_WM_UNIT_TEXT_PART_ID_V2" val="b-3-1"/>
  <p:tag name="KSO_WM_UNIT_PRESET_TEXT" val="点击此处添加正文，文字是您思想的提炼，请言简意赅的阐述观点。"/>
  <p:tag name="KSO_WM_UNIT_NOCLEAR" val="0"/>
  <p:tag name="KSO_WM_UNIT_VALUE" val="48"/>
  <p:tag name="KSO_WM_UNIT_HIGHLIGHT" val="0"/>
  <p:tag name="KSO_WM_UNIT_COMPATIBLE" val="0"/>
  <p:tag name="KSO_WM_UNIT_DIAGRAM_ISNUMVISUAL" val="0"/>
  <p:tag name="KSO_WM_UNIT_DIAGRAM_ISREFERUNIT" val="0"/>
  <p:tag name="KSO_WM_UNIT_TYPE" val="f"/>
  <p:tag name="KSO_WM_UNIT_INDEX" val="1"/>
  <p:tag name="KSO_WM_UNIT_ID" val="diagram20198667_1*f*1"/>
  <p:tag name="KSO_WM_TEMPLATE_CATEGORY" val="diagram"/>
  <p:tag name="KSO_WM_TEMPLATE_INDEX" val="20198667"/>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52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25.xml><?xml version="1.0" encoding="utf-8"?>
<p:tagLst xmlns:p="http://schemas.openxmlformats.org/presentationml/2006/main">
  <p:tag name="KSO_WM_UNIT_TEXT_PART_ID_V2" val="b-3-1"/>
  <p:tag name="KSO_WM_UNIT_PRESET_TEXT" val="点击此处添加正文，文字是您思想的提炼，请言简意赅的阐述观点。"/>
  <p:tag name="KSO_WM_UNIT_NOCLEAR" val="0"/>
  <p:tag name="KSO_WM_UNIT_VALUE" val="48"/>
  <p:tag name="KSO_WM_UNIT_HIGHLIGHT" val="0"/>
  <p:tag name="KSO_WM_UNIT_COMPATIBLE" val="0"/>
  <p:tag name="KSO_WM_UNIT_DIAGRAM_ISNUMVISUAL" val="0"/>
  <p:tag name="KSO_WM_UNIT_DIAGRAM_ISREFERUNIT" val="0"/>
  <p:tag name="KSO_WM_UNIT_TYPE" val="f"/>
  <p:tag name="KSO_WM_UNIT_INDEX" val="1"/>
  <p:tag name="KSO_WM_UNIT_ID" val="diagram20198667_1*f*1"/>
  <p:tag name="KSO_WM_TEMPLATE_CATEGORY" val="diagram"/>
  <p:tag name="KSO_WM_TEMPLATE_INDEX" val="20198667"/>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526.xml><?xml version="1.0" encoding="utf-8"?>
<p:tagLst xmlns:p="http://schemas.openxmlformats.org/presentationml/2006/main">
  <p:tag name="KSO_WM_UNIT_TEXT_PART_ID_V2" val="b-3-1"/>
  <p:tag name="KSO_WM_UNIT_PRESET_TEXT" val="点击此处添加正文，文字是您思想的提炼，请言简意赅的阐述观点。"/>
  <p:tag name="KSO_WM_UNIT_NOCLEAR" val="0"/>
  <p:tag name="KSO_WM_UNIT_VALUE" val="48"/>
  <p:tag name="KSO_WM_UNIT_HIGHLIGHT" val="0"/>
  <p:tag name="KSO_WM_UNIT_COMPATIBLE" val="0"/>
  <p:tag name="KSO_WM_UNIT_DIAGRAM_ISNUMVISUAL" val="0"/>
  <p:tag name="KSO_WM_UNIT_DIAGRAM_ISREFERUNIT" val="0"/>
  <p:tag name="KSO_WM_UNIT_TYPE" val="f"/>
  <p:tag name="KSO_WM_UNIT_INDEX" val="1"/>
  <p:tag name="KSO_WM_UNIT_ID" val="diagram20198667_1*f*1"/>
  <p:tag name="KSO_WM_TEMPLATE_CATEGORY" val="diagram"/>
  <p:tag name="KSO_WM_TEMPLATE_INDEX" val="20198667"/>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527.xml><?xml version="1.0" encoding="utf-8"?>
<p:tagLst xmlns:p="http://schemas.openxmlformats.org/presentationml/2006/main">
  <p:tag name="KSO_WM_UNIT_TEXT_PART_ID_V2" val="b-3-1"/>
  <p:tag name="KSO_WM_UNIT_PRESET_TEXT" val="点击此处添加正文，文字是您思想的提炼，请言简意赅的阐述观点。"/>
  <p:tag name="KSO_WM_UNIT_NOCLEAR" val="0"/>
  <p:tag name="KSO_WM_UNIT_VALUE" val="48"/>
  <p:tag name="KSO_WM_UNIT_HIGHLIGHT" val="0"/>
  <p:tag name="KSO_WM_UNIT_COMPATIBLE" val="0"/>
  <p:tag name="KSO_WM_UNIT_DIAGRAM_ISNUMVISUAL" val="0"/>
  <p:tag name="KSO_WM_UNIT_DIAGRAM_ISREFERUNIT" val="0"/>
  <p:tag name="KSO_WM_UNIT_TYPE" val="f"/>
  <p:tag name="KSO_WM_UNIT_INDEX" val="1"/>
  <p:tag name="KSO_WM_UNIT_ID" val="diagram20198667_1*f*1"/>
  <p:tag name="KSO_WM_TEMPLATE_CATEGORY" val="diagram"/>
  <p:tag name="KSO_WM_TEMPLATE_INDEX" val="20198667"/>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528.xml><?xml version="1.0" encoding="utf-8"?>
<p:tagLst xmlns:p="http://schemas.openxmlformats.org/presentationml/2006/main">
  <p:tag name="KSO_WM_UNIT_TEXT_PART_ID_V2" val="b-3-1"/>
  <p:tag name="KSO_WM_UNIT_PRESET_TEXT" val="点击此处添加正文，文字是您思想的提炼，请言简意赅的阐述观点。"/>
  <p:tag name="KSO_WM_UNIT_NOCLEAR" val="0"/>
  <p:tag name="KSO_WM_UNIT_VALUE" val="48"/>
  <p:tag name="KSO_WM_UNIT_HIGHLIGHT" val="0"/>
  <p:tag name="KSO_WM_UNIT_COMPATIBLE" val="0"/>
  <p:tag name="KSO_WM_UNIT_DIAGRAM_ISNUMVISUAL" val="0"/>
  <p:tag name="KSO_WM_UNIT_DIAGRAM_ISREFERUNIT" val="0"/>
  <p:tag name="KSO_WM_UNIT_TYPE" val="f"/>
  <p:tag name="KSO_WM_UNIT_INDEX" val="1"/>
  <p:tag name="KSO_WM_UNIT_ID" val="diagram20198667_1*f*1"/>
  <p:tag name="KSO_WM_TEMPLATE_CATEGORY" val="diagram"/>
  <p:tag name="KSO_WM_TEMPLATE_INDEX" val="20198667"/>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195_1*i*2"/>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b9171e330b4d4b75a3109fe5326169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195_1*i*3"/>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791dc453c7ec463cbbb76f2023c9ee6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531.xml><?xml version="1.0" encoding="utf-8"?>
<p:tagLst xmlns:p="http://schemas.openxmlformats.org/presentationml/2006/main">
  <p:tag name="KSO_WM_BEAUTIFY_FLAG" val="#wm#"/>
  <p:tag name="KSO_WM_TEMPLATE_CATEGORY" val="diagram"/>
  <p:tag name="KSO_WM_TEMPLATE_INDEX" val="20198667"/>
  <p:tag name="KSO_WM_SLIDE_ID" val="diagram20198667_1"/>
  <p:tag name="KSO_WM_TEMPLATE_SUBCATEGORY" val="8"/>
  <p:tag name="KSO_WM_SLIDE_TYPE" val="text"/>
  <p:tag name="KSO_WM_SLIDE_SUBTYPE" val="pureTxt"/>
  <p:tag name="KSO_WM_SLIDE_ITEM_CNT" val="0"/>
  <p:tag name="KSO_WM_SLIDE_INDEX" val="1"/>
  <p:tag name="KSO_WM_SLIDE_SIZE" val="959*539"/>
  <p:tag name="KSO_WM_SLIDE_POSITION" val="0*0"/>
  <p:tag name="KSO_WM_TAG_VERSION" val="1.0"/>
  <p:tag name="KSO_WM_SLIDE_LAYOUT" val="a_f"/>
  <p:tag name="KSO_WM_SLIDE_LAYOUT_CNT" val="1_1"/>
  <p:tag name="KSO_WM_TEMPLATE_MASTER_TYPE" val="0"/>
  <p:tag name="KSO_WM_TEMPLATE_COLOR_TYPE" val="0"/>
  <p:tag name="KSO_WM_SLIDE_BACKGROUND_TYPE" val="general"/>
  <p:tag name="KSO_WM_SPECIAL_SOURCE" val="bdnull"/>
</p:tagLst>
</file>

<file path=ppt/tags/tag532.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Lst>
</file>

<file path=ppt/tags/tag533.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534.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535.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536.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53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262_3*i*1"/>
  <p:tag name="KSO_WM_TEMPLATE_CATEGORY" val="diagram"/>
  <p:tag name="KSO_WM_TEMPLATE_INDEX" val="20220262"/>
  <p:tag name="KSO_WM_UNIT_LAYERLEVEL" val="1"/>
  <p:tag name="KSO_WM_TAG_VERSION" val="1.0"/>
  <p:tag name="KSO_WM_BEAUTIFY_FLAG" val="#wm#"/>
  <p:tag name="KSO_WM_UNIT_SUBTYPE" val="h"/>
  <p:tag name="KSO_WM_UNIT_TYPE" val="i"/>
  <p:tag name="KSO_WM_UNIT_INDEX" val="1"/>
  <p:tag name="KSO_WM_UNIT_BLOCK" val="0"/>
  <p:tag name="KSO_WM_UNIT_SM_LIMIT_TYPE" val="2"/>
  <p:tag name="KSO_WM_UNIT_DEC_AREA_ID" val="a9af9fa9028f445c8fdc06a2788768f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195_1*i*2"/>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b9171e330b4d4b75a3109fe5326169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195_1*i*3"/>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791dc453c7ec463cbbb76f2023c9ee6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541.xml><?xml version="1.0" encoding="utf-8"?>
<p:tagLst xmlns:p="http://schemas.openxmlformats.org/presentationml/2006/main">
  <p:tag name="KSO_WM_SLIDE_ID" val="diagram20220262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2"/>
  <p:tag name="KSO_WM_SLIDE_LAYOUT" val="d_i"/>
  <p:tag name="KSO_WM_SLIDE_LAYOUT_CNT" val="1_1"/>
  <p:tag name="KSO_WM_SLIDE_TYPE" val="text"/>
  <p:tag name="KSO_WM_SLIDE_SUBTYPE" val="picTxt"/>
  <p:tag name="KSO_WM_SLIDE_LAYOUTTYPE" val="leftright"/>
  <p:tag name="KSO_WM_SLIDE_SIZE" val="948*540"/>
  <p:tag name="KSO_WM_SLIDE_POSITION" val="0*0"/>
  <p:tag name="KSO_WM_SLIDE_LAYOUT_INFO" val="{&quot;backgroundInfo&quot;:[{&quot;bottom&quot;:0,&quot;bottomAbs&quot;:false,&quot;left&quot;:0,&quot;leftAbs&quot;:false,&quot;right&quot;:0,&quot;rightAbs&quot;:false,&quot;top&quot;:0,&quot;topAbs&quot;:false,&quot;type&quot;:&quot;leftRight&quot;}],&quot;id&quot;:&quot;2021-09-13T02:21:47&quot;,&quot;margin&quot;:{&quot;bottom&quot;:0.847000002861023,&quot;left&quot;:2.117000102996826,&quot;right&quot;:0.4230000078678131,&quot;top&quot;:0.847000002861023},&quot;type&quot;:0}"/>
  <p:tag name="KSO_WM_SLIDE_RATIO" val="1.777778"/>
  <p:tag name="KSO_WM_SLIDE_BACKGROUND" val="[&quot;leftRight&quot;]"/>
  <p:tag name="KSO_WM_SPECIAL_SOURCE" val="bdnull"/>
</p:tagLst>
</file>

<file path=ppt/tags/tag54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BRIGHTNESS" val="0"/>
  <p:tag name="KSO_WM_UNIT_FILL_FORE_SCHEMECOLOR_INDEX" val="5"/>
  <p:tag name="KSO_WM_UNIT_FILL_TYPE" val="1"/>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8667_1*i*1"/>
  <p:tag name="KSO_WM_TEMPLATE_CATEGORY" val="diagram"/>
  <p:tag name="KSO_WM_TEMPLATE_INDEX" val="20198667"/>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8667_1*i*5"/>
  <p:tag name="KSO_WM_TEMPLATE_CATEGORY" val="diagram"/>
  <p:tag name="KSO_WM_TEMPLATE_INDEX" val="20198667"/>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8667_1*i*2"/>
  <p:tag name="KSO_WM_TEMPLATE_CATEGORY" val="diagram"/>
  <p:tag name="KSO_WM_TEMPLATE_INDEX" val="20198667"/>
  <p:tag name="KSO_WM_UNIT_LAYERLEVEL" val="1"/>
  <p:tag name="KSO_WM_TAG_VERSION" val="1.0"/>
  <p:tag name="KSO_WM_BEAUTIFY_FLAG" val="#wm#"/>
  <p:tag name="KSO_WM_UNIT_FILL_FORE_SCHEMECOLOR_INDEX_BRIGHTNESS" val="0"/>
  <p:tag name="KSO_WM_UNIT_FILL_FORE_SCHEMECOLOR_INDEX" val="5"/>
  <p:tag name="KSO_WM_UNIT_FILL_TYPE" val="1"/>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8667_1*i*3"/>
  <p:tag name="KSO_WM_TEMPLATE_CATEGORY" val="diagram"/>
  <p:tag name="KSO_WM_TEMPLATE_INDEX" val="20198667"/>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05"/>
  <p:tag name="KSO_WM_UNIT_SHADOW_SCHEMECOLOR_INDEX" val="13"/>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0.xml><?xml version="1.0" encoding="utf-8"?>
<p:tagLst xmlns:p="http://schemas.openxmlformats.org/presentationml/2006/main">
  <p:tag name="KSO_WM_UNIT_TEXT_PART_ID_V2" val="b-3-1"/>
  <p:tag name="KSO_WM_UNIT_ISCONTENTSTITLE" val="0"/>
  <p:tag name="KSO_WM_UNIT_PRESET_TEXT" val="单击此处添加大标题内容"/>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diagram20198667_1*a*1"/>
  <p:tag name="KSO_WM_TEMPLATE_CATEGORY" val="diagram"/>
  <p:tag name="KSO_WM_TEMPLATE_INDEX" val="20198667"/>
  <p:tag name="KSO_WM_UNIT_LAYERLEVEL" val="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8667_1*i*4"/>
  <p:tag name="KSO_WM_TEMPLATE_CATEGORY" val="diagram"/>
  <p:tag name="KSO_WM_TEMPLATE_INDEX" val="20198667"/>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Lst>
</file>

<file path=ppt/tags/tag552.xml><?xml version="1.0" encoding="utf-8"?>
<p:tagLst xmlns:p="http://schemas.openxmlformats.org/presentationml/2006/main">
  <p:tag name="KSO_WM_UNIT_TEXT_PART_ID_V2" val="b-3-1"/>
  <p:tag name="KSO_WM_UNIT_PRESET_TEXT" val="点击此处添加正文，文字是您思想的提炼，请言简意赅的阐述观点。"/>
  <p:tag name="KSO_WM_UNIT_NOCLEAR" val="0"/>
  <p:tag name="KSO_WM_UNIT_VALUE" val="48"/>
  <p:tag name="KSO_WM_UNIT_HIGHLIGHT" val="0"/>
  <p:tag name="KSO_WM_UNIT_COMPATIBLE" val="0"/>
  <p:tag name="KSO_WM_UNIT_DIAGRAM_ISNUMVISUAL" val="0"/>
  <p:tag name="KSO_WM_UNIT_DIAGRAM_ISREFERUNIT" val="0"/>
  <p:tag name="KSO_WM_UNIT_TYPE" val="f"/>
  <p:tag name="KSO_WM_UNIT_INDEX" val="1"/>
  <p:tag name="KSO_WM_UNIT_ID" val="diagram20198667_1*f*1"/>
  <p:tag name="KSO_WM_TEMPLATE_CATEGORY" val="diagram"/>
  <p:tag name="KSO_WM_TEMPLATE_INDEX" val="20198667"/>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55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54.xml><?xml version="1.0" encoding="utf-8"?>
<p:tagLst xmlns:p="http://schemas.openxmlformats.org/presentationml/2006/main">
  <p:tag name="KSO_WM_UNIT_TEXT_PART_ID_V2" val="b-3-1"/>
  <p:tag name="KSO_WM_UNIT_PRESET_TEXT" val="点击此处添加正文，文字是您思想的提炼，请言简意赅的阐述观点。"/>
  <p:tag name="KSO_WM_UNIT_NOCLEAR" val="0"/>
  <p:tag name="KSO_WM_UNIT_VALUE" val="48"/>
  <p:tag name="KSO_WM_UNIT_HIGHLIGHT" val="0"/>
  <p:tag name="KSO_WM_UNIT_COMPATIBLE" val="0"/>
  <p:tag name="KSO_WM_UNIT_DIAGRAM_ISNUMVISUAL" val="0"/>
  <p:tag name="KSO_WM_UNIT_DIAGRAM_ISREFERUNIT" val="0"/>
  <p:tag name="KSO_WM_UNIT_TYPE" val="f"/>
  <p:tag name="KSO_WM_UNIT_INDEX" val="1"/>
  <p:tag name="KSO_WM_UNIT_ID" val="diagram20198667_1*f*1"/>
  <p:tag name="KSO_WM_TEMPLATE_CATEGORY" val="diagram"/>
  <p:tag name="KSO_WM_TEMPLATE_INDEX" val="20198667"/>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555.xml><?xml version="1.0" encoding="utf-8"?>
<p:tagLst xmlns:p="http://schemas.openxmlformats.org/presentationml/2006/main">
  <p:tag name="KSO_WM_UNIT_TEXT_PART_ID_V2" val="b-3-1"/>
  <p:tag name="KSO_WM_UNIT_PRESET_TEXT" val="点击此处添加正文，文字是您思想的提炼，请言简意赅的阐述观点。"/>
  <p:tag name="KSO_WM_UNIT_NOCLEAR" val="0"/>
  <p:tag name="KSO_WM_UNIT_VALUE" val="48"/>
  <p:tag name="KSO_WM_UNIT_HIGHLIGHT" val="0"/>
  <p:tag name="KSO_WM_UNIT_COMPATIBLE" val="0"/>
  <p:tag name="KSO_WM_UNIT_DIAGRAM_ISNUMVISUAL" val="0"/>
  <p:tag name="KSO_WM_UNIT_DIAGRAM_ISREFERUNIT" val="0"/>
  <p:tag name="KSO_WM_UNIT_TYPE" val="f"/>
  <p:tag name="KSO_WM_UNIT_INDEX" val="1"/>
  <p:tag name="KSO_WM_UNIT_ID" val="diagram20198667_1*f*1"/>
  <p:tag name="KSO_WM_TEMPLATE_CATEGORY" val="diagram"/>
  <p:tag name="KSO_WM_TEMPLATE_INDEX" val="20198667"/>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556.xml><?xml version="1.0" encoding="utf-8"?>
<p:tagLst xmlns:p="http://schemas.openxmlformats.org/presentationml/2006/main">
  <p:tag name="KSO_WM_UNIT_TEXT_PART_ID_V2" val="b-3-1"/>
  <p:tag name="KSO_WM_UNIT_PRESET_TEXT" val="点击此处添加正文，文字是您思想的提炼，请言简意赅的阐述观点。"/>
  <p:tag name="KSO_WM_UNIT_NOCLEAR" val="0"/>
  <p:tag name="KSO_WM_UNIT_VALUE" val="48"/>
  <p:tag name="KSO_WM_UNIT_HIGHLIGHT" val="0"/>
  <p:tag name="KSO_WM_UNIT_COMPATIBLE" val="0"/>
  <p:tag name="KSO_WM_UNIT_DIAGRAM_ISNUMVISUAL" val="0"/>
  <p:tag name="KSO_WM_UNIT_DIAGRAM_ISREFERUNIT" val="0"/>
  <p:tag name="KSO_WM_UNIT_TYPE" val="f"/>
  <p:tag name="KSO_WM_UNIT_INDEX" val="1"/>
  <p:tag name="KSO_WM_UNIT_ID" val="diagram20198667_1*f*1"/>
  <p:tag name="KSO_WM_TEMPLATE_CATEGORY" val="diagram"/>
  <p:tag name="KSO_WM_TEMPLATE_INDEX" val="20198667"/>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557.xml><?xml version="1.0" encoding="utf-8"?>
<p:tagLst xmlns:p="http://schemas.openxmlformats.org/presentationml/2006/main">
  <p:tag name="KSO_WM_UNIT_TEXT_PART_ID_V2" val="b-3-1"/>
  <p:tag name="KSO_WM_UNIT_PRESET_TEXT" val="点击此处添加正文，文字是您思想的提炼，请言简意赅的阐述观点。"/>
  <p:tag name="KSO_WM_UNIT_NOCLEAR" val="0"/>
  <p:tag name="KSO_WM_UNIT_VALUE" val="48"/>
  <p:tag name="KSO_WM_UNIT_HIGHLIGHT" val="0"/>
  <p:tag name="KSO_WM_UNIT_COMPATIBLE" val="0"/>
  <p:tag name="KSO_WM_UNIT_DIAGRAM_ISNUMVISUAL" val="0"/>
  <p:tag name="KSO_WM_UNIT_DIAGRAM_ISREFERUNIT" val="0"/>
  <p:tag name="KSO_WM_UNIT_TYPE" val="f"/>
  <p:tag name="KSO_WM_UNIT_INDEX" val="1"/>
  <p:tag name="KSO_WM_UNIT_ID" val="diagram20198667_1*f*1"/>
  <p:tag name="KSO_WM_TEMPLATE_CATEGORY" val="diagram"/>
  <p:tag name="KSO_WM_TEMPLATE_INDEX" val="20198667"/>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195_1*i*2"/>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b9171e330b4d4b75a3109fe5326169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195_1*i*3"/>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791dc453c7ec463cbbb76f2023c9ee6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0.xml><?xml version="1.0" encoding="utf-8"?>
<p:tagLst xmlns:p="http://schemas.openxmlformats.org/presentationml/2006/main">
  <p:tag name="KSO_WM_BEAUTIFY_FLAG" val="#wm#"/>
  <p:tag name="KSO_WM_TEMPLATE_CATEGORY" val="diagram"/>
  <p:tag name="KSO_WM_TEMPLATE_INDEX" val="20198667"/>
  <p:tag name="KSO_WM_SLIDE_ID" val="diagram20198667_1"/>
  <p:tag name="KSO_WM_TEMPLATE_SUBCATEGORY" val="8"/>
  <p:tag name="KSO_WM_SLIDE_TYPE" val="text"/>
  <p:tag name="KSO_WM_SLIDE_SUBTYPE" val="pureTxt"/>
  <p:tag name="KSO_WM_SLIDE_ITEM_CNT" val="0"/>
  <p:tag name="KSO_WM_SLIDE_INDEX" val="1"/>
  <p:tag name="KSO_WM_SLIDE_SIZE" val="959*539"/>
  <p:tag name="KSO_WM_SLIDE_POSITION" val="0*0"/>
  <p:tag name="KSO_WM_TAG_VERSION" val="1.0"/>
  <p:tag name="KSO_WM_SLIDE_LAYOUT" val="a_f"/>
  <p:tag name="KSO_WM_SLIDE_LAYOUT_CNT" val="1_1"/>
  <p:tag name="KSO_WM_TEMPLATE_MASTER_TYPE" val="0"/>
  <p:tag name="KSO_WM_TEMPLATE_COLOR_TYPE" val="0"/>
  <p:tag name="KSO_WM_SLIDE_BACKGROUND_TYPE" val="general"/>
  <p:tag name="KSO_WM_SPECIAL_SOURCE" val="bdnull"/>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195_1*i*2"/>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b9171e330b4d4b75a3109fe5326169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195_1*i*3"/>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791dc453c7ec463cbbb76f2023c9ee6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563.xml><?xml version="1.0" encoding="utf-8"?>
<p:tagLst xmlns:p="http://schemas.openxmlformats.org/presentationml/2006/main">
  <p:tag name="KSO_WM_BEAUTIFY_FLAG" val="#wm#"/>
  <p:tag name="KSO_WM_TEMPLATE_CATEGORY" val="diagram"/>
  <p:tag name="KSO_WM_TEMPLATE_INDEX" val="20220262"/>
  <p:tag name="KSO_WM_SPECIAL_SOURCE" val="bdnull"/>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195_1*i*2"/>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b9171e330b4d4b75a3109fe5326169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195_1*i*3"/>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791dc453c7ec463cbbb76f2023c9ee6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566.xml><?xml version="1.0" encoding="utf-8"?>
<p:tagLst xmlns:p="http://schemas.openxmlformats.org/presentationml/2006/main">
  <p:tag name="KSO_WM_BEAUTIFY_FLAG" val="#wm#"/>
  <p:tag name="KSO_WM_TEMPLATE_CATEGORY" val="diagram"/>
  <p:tag name="KSO_WM_TEMPLATE_INDEX" val="20220262"/>
  <p:tag name="KSO_WM_SPECIAL_SOURCE" val="bdnull"/>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195_1*i*2"/>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b9171e330b4d4b75a3109fe5326169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195_1*i*3"/>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791dc453c7ec463cbbb76f2023c9ee6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569.xml><?xml version="1.0" encoding="utf-8"?>
<p:tagLst xmlns:p="http://schemas.openxmlformats.org/presentationml/2006/main">
  <p:tag name="KSO_WM_BEAUTIFY_FLAG" val="#wm#"/>
  <p:tag name="KSO_WM_TEMPLATE_CATEGORY" val="diagram"/>
  <p:tag name="KSO_WM_TEMPLATE_INDEX" val="20220262"/>
  <p:tag name="KSO_WM_SPECIAL_SOURCE" val="bdnull"/>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195_1*i*2"/>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b9171e330b4d4b75a3109fe5326169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195_1*i*3"/>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791dc453c7ec463cbbb76f2023c9ee6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572.xml><?xml version="1.0" encoding="utf-8"?>
<p:tagLst xmlns:p="http://schemas.openxmlformats.org/presentationml/2006/main">
  <p:tag name="KSO_WM_BEAUTIFY_FLAG" val="#wm#"/>
  <p:tag name="KSO_WM_TEMPLATE_CATEGORY" val="diagram"/>
  <p:tag name="KSO_WM_TEMPLATE_INDEX" val="20220262"/>
  <p:tag name="KSO_WM_SPECIAL_SOURCE" val="bdnull"/>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195_1*i*2"/>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b9171e330b4d4b75a3109fe5326169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195_1*i*3"/>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791dc453c7ec463cbbb76f2023c9ee6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6130c4e1c26b0a66a1c57d23"/>
  <p:tag name="KSO_WM_TEMPLATE_ASSEMBLE_GROUPID" val="6130c4e1c26b0a66a1c57d23"/>
</p:tagLst>
</file>

<file path=ppt/tags/tag575.xml><?xml version="1.0" encoding="utf-8"?>
<p:tagLst xmlns:p="http://schemas.openxmlformats.org/presentationml/2006/main">
  <p:tag name="KSO_WM_BEAUTIFY_FLAG" val="#wm#"/>
  <p:tag name="KSO_WM_TEMPLATE_CATEGORY" val="diagram"/>
  <p:tag name="KSO_WM_TEMPLATE_INDEX" val="20220262"/>
  <p:tag name="KSO_WM_SPECIAL_SOURCE" val="bdnull"/>
</p:tagLst>
</file>

<file path=ppt/tags/tag576.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184567_8*a*1"/>
  <p:tag name="KSO_WM_TEMPLATE_CATEGORY" val="custom"/>
  <p:tag name="KSO_WM_TEMPLATE_INDEX" val="20184567"/>
  <p:tag name="KSO_WM_UNIT_LAYERLEVEL" val="1"/>
  <p:tag name="KSO_WM_TAG_VERSION" val="1.0"/>
  <p:tag name="KSO_WM_BEAUTIFY_FLAG" val="#wm#"/>
  <p:tag name="KSO_WM_UNIT_PRESET_TEXT" val="单击此处添加大标题"/>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84567_8*i*1"/>
  <p:tag name="KSO_WM_TEMPLATE_CATEGORY" val="custom"/>
  <p:tag name="KSO_WM_TEMPLATE_INDEX" val="20184567"/>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8.xml><?xml version="1.0" encoding="utf-8"?>
<p:tagLst xmlns:p="http://schemas.openxmlformats.org/presentationml/2006/main">
  <p:tag name="MH" val="20161022204031"/>
  <p:tag name="MH_LIBRARY" val="GRAPHIC"/>
  <p:tag name="MH_ORDER" val="文本框 2"/>
  <p:tag name="KSO_WM_UNIT_HIGHLIGHT" val="0"/>
  <p:tag name="KSO_WM_UNIT_COMPATIBLE" val="1"/>
  <p:tag name="KSO_WM_UNIT_DIAGRAM_ISNUMVISUAL" val="0"/>
  <p:tag name="KSO_WM_UNIT_DIAGRAM_ISREFERUNIT" val="0"/>
  <p:tag name="KSO_WM_UNIT_TYPE" val="e"/>
  <p:tag name="KSO_WM_UNIT_INDEX" val="3"/>
  <p:tag name="KSO_WM_UNIT_ID" val="custom20184567_8*e*3"/>
  <p:tag name="KSO_WM_TEMPLATE_CATEGORY" val="custom"/>
  <p:tag name="KSO_WM_TEMPLATE_INDEX" val="20184567"/>
  <p:tag name="KSO_WM_UNIT_LAYERLEVEL" val="1"/>
  <p:tag name="KSO_WM_TAG_VERSION" val="1.0"/>
  <p:tag name="KSO_WM_BEAUTIFY_FLAG" val="#wm#"/>
  <p:tag name="KSO_WM_UNIT_PRESET_TEXT" val="01"/>
  <p:tag name="KSO_WM_UNIT_NOCLEAR" val="0"/>
  <p:tag name="KSO_WM_UNIT_VALUE" val="1"/>
  <p:tag name="KSO_WM_UNIT_TEXT_FILL_FORE_SCHEMECOLOR_INDEX_BRIGHTNESS" val="0"/>
  <p:tag name="KSO_WM_UNIT_TEXT_FILL_FORE_SCHEMECOLOR_INDEX" val="14"/>
  <p:tag name="KSO_WM_UNIT_TEXT_FILL_TYPE" val="1"/>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84567_8*i*1"/>
  <p:tag name="KSO_WM_TEMPLATE_CATEGORY" val="custom"/>
  <p:tag name="KSO_WM_TEMPLATE_INDEX" val="20184567"/>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0.xml><?xml version="1.0" encoding="utf-8"?>
<p:tagLst xmlns:p="http://schemas.openxmlformats.org/presentationml/2006/main">
  <p:tag name="MH" val="20161022204031"/>
  <p:tag name="MH_LIBRARY" val="GRAPHIC"/>
  <p:tag name="MH_ORDER" val="文本框 2"/>
  <p:tag name="KSO_WM_UNIT_HIGHLIGHT" val="0"/>
  <p:tag name="KSO_WM_UNIT_COMPATIBLE" val="1"/>
  <p:tag name="KSO_WM_UNIT_DIAGRAM_ISNUMVISUAL" val="0"/>
  <p:tag name="KSO_WM_UNIT_DIAGRAM_ISREFERUNIT" val="0"/>
  <p:tag name="KSO_WM_UNIT_TYPE" val="e"/>
  <p:tag name="KSO_WM_UNIT_INDEX" val="3"/>
  <p:tag name="KSO_WM_UNIT_ID" val="custom20184567_8*e*3"/>
  <p:tag name="KSO_WM_TEMPLATE_CATEGORY" val="custom"/>
  <p:tag name="KSO_WM_TEMPLATE_INDEX" val="20184567"/>
  <p:tag name="KSO_WM_UNIT_LAYERLEVEL" val="1"/>
  <p:tag name="KSO_WM_TAG_VERSION" val="1.0"/>
  <p:tag name="KSO_WM_BEAUTIFY_FLAG" val="#wm#"/>
  <p:tag name="KSO_WM_UNIT_PRESET_TEXT" val="01"/>
  <p:tag name="KSO_WM_UNIT_NOCLEAR" val="0"/>
  <p:tag name="KSO_WM_UNIT_VALUE" val="1"/>
  <p:tag name="KSO_WM_UNIT_TEXT_FILL_FORE_SCHEMECOLOR_INDEX_BRIGHTNESS" val="0"/>
  <p:tag name="KSO_WM_UNIT_TEXT_FILL_FORE_SCHEMECOLOR_INDEX" val="14"/>
  <p:tag name="KSO_WM_UNIT_TEXT_FILL_TYPE" val="1"/>
</p:tagLst>
</file>

<file path=ppt/tags/tag581.xml><?xml version="1.0" encoding="utf-8"?>
<p:tagLst xmlns:p="http://schemas.openxmlformats.org/presentationml/2006/main">
  <p:tag name="MH" val="20161022204031"/>
  <p:tag name="MH_LIBRARY" val="GRAPHIC"/>
  <p:tag name="MH_ORDER" val="文本框 2"/>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custom20184567_8*i*2"/>
  <p:tag name="KSO_WM_TEMPLATE_CATEGORY" val="custom"/>
  <p:tag name="KSO_WM_TEMPLATE_INDEX" val="20184567"/>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582.xml><?xml version="1.0" encoding="utf-8"?>
<p:tagLst xmlns:p="http://schemas.openxmlformats.org/presentationml/2006/main">
  <p:tag name="MH" val="20161022204031"/>
  <p:tag name="MH_LIBRARY" val="GRAPHIC"/>
  <p:tag name="KSO_WM_COMBINE_RELATE_SLIDE_ID" val="background20180962_6"/>
  <p:tag name="KSO_WM_SPECIAL_SOURCE" val="jmoperation"/>
  <p:tag name="KSO_WM_SLIDE_ID" val="custom20184567_8"/>
  <p:tag name="KSO_WM_TEMPLATE_SUBCATEGORY" val="0"/>
  <p:tag name="KSO_WM_TEMPLATE_MASTER_TYPE" val="1"/>
  <p:tag name="KSO_WM_TEMPLATE_COLOR_TYPE" val="1"/>
  <p:tag name="KSO_WM_SLIDE_TYPE" val="sectionTitle"/>
  <p:tag name="KSO_WM_SLIDE_SUBTYPE" val="pureTxt"/>
  <p:tag name="KSO_WM_SLIDE_ITEM_CNT" val="0"/>
  <p:tag name="KSO_WM_SLIDE_INDEX" val="8"/>
  <p:tag name="KSO_WM_TAG_VERSION" val="1.0"/>
  <p:tag name="KSO_WM_BEAUTIFY_FLAG" val="#wm#"/>
  <p:tag name="KSO_WM_TEMPLATE_CATEGORY" val="custom"/>
  <p:tag name="KSO_WM_TEMPLATE_INDEX" val="20184567"/>
  <p:tag name="KSO_WM_SLIDE_LAYOUT" val="a_b_e"/>
  <p:tag name="KSO_WM_SLIDE_LAYOUT_CNT" val="1_1_1"/>
</p:tagLst>
</file>

<file path=ppt/tags/tag583.xml><?xml version="1.0" encoding="utf-8"?>
<p:tagLst xmlns:p="http://schemas.openxmlformats.org/presentationml/2006/main">
  <p:tag name="KSO_WM_BEAUTIFY_FLAG" val="#wm#"/>
  <p:tag name="KSO_WM_TEMPLATE_CATEGORY" val="diagram"/>
  <p:tag name="KSO_WM_TEMPLATE_INDEX" val="20220262"/>
</p:tagLst>
</file>

<file path=ppt/tags/tag584.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184567_8*a*1"/>
  <p:tag name="KSO_WM_TEMPLATE_CATEGORY" val="custom"/>
  <p:tag name="KSO_WM_TEMPLATE_INDEX" val="20184567"/>
  <p:tag name="KSO_WM_UNIT_LAYERLEVEL" val="1"/>
  <p:tag name="KSO_WM_TAG_VERSION" val="1.0"/>
  <p:tag name="KSO_WM_BEAUTIFY_FLAG" val="#wm#"/>
  <p:tag name="KSO_WM_UNIT_PRESET_TEXT" val="单击此处添加大标题"/>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84567_8*i*1"/>
  <p:tag name="KSO_WM_TEMPLATE_CATEGORY" val="custom"/>
  <p:tag name="KSO_WM_TEMPLATE_INDEX" val="20184567"/>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86.xml><?xml version="1.0" encoding="utf-8"?>
<p:tagLst xmlns:p="http://schemas.openxmlformats.org/presentationml/2006/main">
  <p:tag name="MH" val="20161022204031"/>
  <p:tag name="MH_LIBRARY" val="GRAPHIC"/>
  <p:tag name="MH_ORDER" val="文本框 2"/>
  <p:tag name="KSO_WM_UNIT_HIGHLIGHT" val="0"/>
  <p:tag name="KSO_WM_UNIT_COMPATIBLE" val="1"/>
  <p:tag name="KSO_WM_UNIT_DIAGRAM_ISNUMVISUAL" val="0"/>
  <p:tag name="KSO_WM_UNIT_DIAGRAM_ISREFERUNIT" val="0"/>
  <p:tag name="KSO_WM_UNIT_TYPE" val="e"/>
  <p:tag name="KSO_WM_UNIT_INDEX" val="3"/>
  <p:tag name="KSO_WM_UNIT_ID" val="custom20184567_8*e*3"/>
  <p:tag name="KSO_WM_TEMPLATE_CATEGORY" val="custom"/>
  <p:tag name="KSO_WM_TEMPLATE_INDEX" val="20184567"/>
  <p:tag name="KSO_WM_UNIT_LAYERLEVEL" val="1"/>
  <p:tag name="KSO_WM_TAG_VERSION" val="1.0"/>
  <p:tag name="KSO_WM_BEAUTIFY_FLAG" val="#wm#"/>
  <p:tag name="KSO_WM_UNIT_PRESET_TEXT" val="01"/>
  <p:tag name="KSO_WM_UNIT_NOCLEAR" val="0"/>
  <p:tag name="KSO_WM_UNIT_VALUE" val="1"/>
  <p:tag name="KSO_WM_UNIT_TEXT_FILL_FORE_SCHEMECOLOR_INDEX_BRIGHTNESS" val="0"/>
  <p:tag name="KSO_WM_UNIT_TEXT_FILL_FORE_SCHEMECOLOR_INDEX" val="14"/>
  <p:tag name="KSO_WM_UNIT_TEXT_FILL_TYPE" val="1"/>
</p:tagLst>
</file>

<file path=ppt/tags/tag587.xml><?xml version="1.0" encoding="utf-8"?>
<p:tagLst xmlns:p="http://schemas.openxmlformats.org/presentationml/2006/main">
  <p:tag name="MH" val="20161022204031"/>
  <p:tag name="MH_LIBRARY" val="GRAPHIC"/>
  <p:tag name="MH_ORDER" val="文本框 2"/>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custom20184567_8*i*2"/>
  <p:tag name="KSO_WM_TEMPLATE_CATEGORY" val="custom"/>
  <p:tag name="KSO_WM_TEMPLATE_INDEX" val="20184567"/>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84567_8*i*1"/>
  <p:tag name="KSO_WM_TEMPLATE_CATEGORY" val="custom"/>
  <p:tag name="KSO_WM_TEMPLATE_INDEX" val="20184567"/>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89.xml><?xml version="1.0" encoding="utf-8"?>
<p:tagLst xmlns:p="http://schemas.openxmlformats.org/presentationml/2006/main">
  <p:tag name="MH" val="20161022204031"/>
  <p:tag name="MH_LIBRARY" val="GRAPHIC"/>
  <p:tag name="MH_ORDER" val="文本框 2"/>
  <p:tag name="KSO_WM_UNIT_HIGHLIGHT" val="0"/>
  <p:tag name="KSO_WM_UNIT_COMPATIBLE" val="1"/>
  <p:tag name="KSO_WM_UNIT_DIAGRAM_ISNUMVISUAL" val="0"/>
  <p:tag name="KSO_WM_UNIT_DIAGRAM_ISREFERUNIT" val="0"/>
  <p:tag name="KSO_WM_UNIT_TYPE" val="e"/>
  <p:tag name="KSO_WM_UNIT_INDEX" val="3"/>
  <p:tag name="KSO_WM_UNIT_ID" val="custom20184567_8*e*3"/>
  <p:tag name="KSO_WM_TEMPLATE_CATEGORY" val="custom"/>
  <p:tag name="KSO_WM_TEMPLATE_INDEX" val="20184567"/>
  <p:tag name="KSO_WM_UNIT_LAYERLEVEL" val="1"/>
  <p:tag name="KSO_WM_TAG_VERSION" val="1.0"/>
  <p:tag name="KSO_WM_BEAUTIFY_FLAG" val="#wm#"/>
  <p:tag name="KSO_WM_UNIT_PRESET_TEXT" val="01"/>
  <p:tag name="KSO_WM_UNIT_NOCLEAR" val="0"/>
  <p:tag name="KSO_WM_UNIT_VALUE" val="1"/>
  <p:tag name="KSO_WM_UNIT_TEXT_FILL_FORE_SCHEMECOLOR_INDEX_BRIGHTNESS" val="0"/>
  <p:tag name="KSO_WM_UNIT_TEXT_FILL_FORE_SCHEMECOLOR_INDEX" val="14"/>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0.xml><?xml version="1.0" encoding="utf-8"?>
<p:tagLst xmlns:p="http://schemas.openxmlformats.org/presentationml/2006/main">
  <p:tag name="MH" val="20161022204031"/>
  <p:tag name="MH_LIBRARY" val="GRAPHIC"/>
  <p:tag name="MH_ORDER" val="文本框 2"/>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custom20184567_8*i*2"/>
  <p:tag name="KSO_WM_TEMPLATE_CATEGORY" val="custom"/>
  <p:tag name="KSO_WM_TEMPLATE_INDEX" val="20184567"/>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591.xml><?xml version="1.0" encoding="utf-8"?>
<p:tagLst xmlns:p="http://schemas.openxmlformats.org/presentationml/2006/main">
  <p:tag name="MH" val="20161022204031"/>
  <p:tag name="MH_LIBRARY" val="GRAPHIC"/>
  <p:tag name="KSO_WM_COMBINE_RELATE_SLIDE_ID" val="background20180962_6"/>
  <p:tag name="KSO_WM_SPECIAL_SOURCE" val="jmoperation"/>
  <p:tag name="KSO_WM_SLIDE_ID" val="custom20184567_8"/>
  <p:tag name="KSO_WM_TEMPLATE_SUBCATEGORY" val="0"/>
  <p:tag name="KSO_WM_TEMPLATE_MASTER_TYPE" val="1"/>
  <p:tag name="KSO_WM_TEMPLATE_COLOR_TYPE" val="1"/>
  <p:tag name="KSO_WM_SLIDE_TYPE" val="sectionTitle"/>
  <p:tag name="KSO_WM_SLIDE_SUBTYPE" val="pureTxt"/>
  <p:tag name="KSO_WM_SLIDE_ITEM_CNT" val="0"/>
  <p:tag name="KSO_WM_SLIDE_INDEX" val="8"/>
  <p:tag name="KSO_WM_TAG_VERSION" val="1.0"/>
  <p:tag name="KSO_WM_BEAUTIFY_FLAG" val="#wm#"/>
  <p:tag name="KSO_WM_TEMPLATE_CATEGORY" val="custom"/>
  <p:tag name="KSO_WM_TEMPLATE_INDEX" val="20184567"/>
  <p:tag name="KSO_WM_SLIDE_LAYOUT" val="a_b_e"/>
  <p:tag name="KSO_WM_SLIDE_LAYOUT_CNT" val="1_1_1"/>
</p:tagLst>
</file>

<file path=ppt/tags/tag592.xml><?xml version="1.0" encoding="utf-8"?>
<p:tagLst xmlns:p="http://schemas.openxmlformats.org/presentationml/2006/main">
  <p:tag name="KSO_WM_SLIDE_ID" val="diagram2021242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76*396"/>
  <p:tag name="KSO_WM_SLIDE_POSITION" val="84*71"/>
  <p:tag name="KSO_WM_TAG_VERSION" val="1.0"/>
  <p:tag name="KSO_WM_BEAUTIFY_FLAG" val="#wm#"/>
  <p:tag name="KSO_WM_TEMPLATE_CATEGORY" val="diagram"/>
  <p:tag name="KSO_WM_TEMPLATE_INDEX" val="20212425"/>
  <p:tag name="KSO_WM_SLIDE_LAYOUT" val="d_f"/>
  <p:tag name="KSO_WM_SLIDE_LAYOUT_CNT" val="1_1"/>
  <p:tag name="KSO_WM_SLIDE_CAN_ADD_NAVIGATION" val="1"/>
  <p:tag name="KSO_WM_SLIDE_RATIO" val="1.777778"/>
  <p:tag name="KSO_WM_CHIP_INFOS" val="{&quot;type&quot;:0,&quot;layout_type&quot;:&quot;leftright&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false,&quot;picture_toward&quot;:0,&quot;picture_dockside&quot;:[],&quot;fill_id&quot;:&quot;576dc001ee534062abfa84077d565965&quot;,&quot;fill_align&quot;:&quot;cm&quot;,&quot;chip_types&quot;:[&quot;picture&quot;]},{&quot;text_align&quot;:&quot;lm&quot;,&quot;text_direction&quot;:&quot;horizontal&quot;,&quot;support_big_font&quot;:true,&quot;picture_toward&quot;:0,&quot;picture_dockside&quot;:[],&quot;fill_id&quot;:&quot;9cfa3c7c874e4cdb955fe51b0c9a9e86&quot;,&quot;fill_align&quot;:&quot;cm&quot;,&quot;chip_types&quot;:[&quot;text&quot;]}]]"/>
  <p:tag name="KSO_WM_SLIDE_BACKGROUND" val="[&quot;general&quot;]"/>
  <p:tag name="KSO_WM_CHIP_XID" val="5f22a7a4dda340fd2c9b58f0"/>
  <p:tag name="KSO_WM_CHIP_DECFILLPROP" val="[]"/>
  <p:tag name="KSO_WM_CHIP_GROUPID" val="5f22a7a4dda340fd2c9b58ef"/>
  <p:tag name="KSO_WM_SLIDE_BK_DARK_LIGHT" val=""/>
  <p:tag name="KSO_WM_SLIDE_BACKGROUND_TYPE" val="general"/>
  <p:tag name="KSO_WM_SLIDE_SUPPORT_FEATURE_TYPE" val="0"/>
  <p:tag name="KSO_WM_TEMPLATE_ASSEMBLE_XID" val="60656f444054ed1e2fb80698"/>
  <p:tag name="KSO_WM_TEMPLATE_ASSEMBLE_GROUPID" val="60656f444054ed1e2fb80698"/>
  <p:tag name="KSO_WM_SLIDE_LAYOUT_INFO" val="{&quot;backgroundInfo&quot;:[{&quot;bottom&quot;:0,&quot;bottomAbs&quot;:false,&quot;left&quot;:0,&quot;leftAbs&quot;:false,&quot;right&quot;:0,&quot;rightAbs&quot;:false,&quot;top&quot;:0,&quot;topAbs&quot;:false,&quot;type&quot;:&quot;general&quot;}],&quot;direction&quot;:1,&quot;id&quot;:&quot;2021-04-01T15:36:49&quot;,&quot;maxSize&quot;:{&quot;size1&quot;:47.600000000000001},&quot;minSize&quot;:{&quot;size1&quot;:47.600000000000001},&quot;normalSize&quot;:{&quot;size1&quot;:47.600000000000001},&quot;subLayout&quot;:[{&quot;id&quot;:&quot;2021-04-01T15:36:49&quot;,&quot;margin&quot;:{&quot;bottom&quot;:6.7729997634887695,&quot;left&quot;:4.2329998016357422,&quot;right&quot;:1.2699999809265137,&quot;top&quot;:6.7729997634887695},&quot;type&quot;:0},{&quot;id&quot;:&quot;2021-04-01T15:36:49&quot;,&quot;type&quot;:0}],&quot;type&quot;:0}"/>
  <p:tag name="KSO_WM_SPECIAL_SOURCE" val="bdnull"/>
</p:tagLst>
</file>

<file path=ppt/tags/tag5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a727dcd2-208e-4eb3-9499-6470b878e72a}"/>
  <p:tag name="KSO_WM_UNIT_TYPE" val="i"/>
  <p:tag name="KSO_WM_UNIT_FILL_FORE_SCHEMECOLOR_INDEX_BRIGHTNESS" val="0"/>
  <p:tag name="KSO_WM_UNIT_FILL_FORE_SCHEMECOLOR_INDEX" val="5"/>
  <p:tag name="KSO_WM_UNIT_FILL_TYPE" val="1"/>
</p:tagLst>
</file>

<file path=ppt/tags/tag594.xml><?xml version="1.0" encoding="utf-8"?>
<p:tagLst xmlns:p="http://schemas.openxmlformats.org/presentationml/2006/main">
  <p:tag name="KSO_WM_BEAUTIFY_FLAG" val="#wm#"/>
  <p:tag name="KSO_WM_TEMPLATE_CATEGORY" val="custom"/>
  <p:tag name="KSO_WM_TEMPLATE_INDEX" val="20202585"/>
  <p:tag name="KSO_WM_SLIDE_BK_DARK_LIGHT" val=""/>
  <p:tag name="KSO_WM_SLIDE_BACKGROUND_TYPE" val="general"/>
  <p:tag name="KSO_WM_SPECIAL_SOURCE" val="bdnull"/>
</p:tagLst>
</file>

<file path=ppt/tags/tag595.xml><?xml version="1.0" encoding="utf-8"?>
<p:tagLst xmlns:p="http://schemas.openxmlformats.org/presentationml/2006/main">
  <p:tag name="COMMONDATA" val="eyJoZGlkIjoiOTAxZTgxNGVlMDk5ODQ5MGQ2MTFkZjA5MDI0NzYxYjI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20184567">
      <a:dk1>
        <a:srgbClr val="000000"/>
      </a:dk1>
      <a:lt1>
        <a:srgbClr val="FFFFFF"/>
      </a:lt1>
      <a:dk2>
        <a:srgbClr val="E1EFF0"/>
      </a:dk2>
      <a:lt2>
        <a:srgbClr val="FFFFFF"/>
      </a:lt2>
      <a:accent1>
        <a:srgbClr val="529BA0"/>
      </a:accent1>
      <a:accent2>
        <a:srgbClr val="8ABBBE"/>
      </a:accent2>
      <a:accent3>
        <a:srgbClr val="BFDBDC"/>
      </a:accent3>
      <a:accent4>
        <a:srgbClr val="CEDBCC"/>
      </a:accent4>
      <a:accent5>
        <a:srgbClr val="B6BD8F"/>
      </a:accent5>
      <a:accent6>
        <a:srgbClr val="9BA052"/>
      </a:accent6>
      <a:hlink>
        <a:srgbClr val="0563C1"/>
      </a:hlink>
      <a:folHlink>
        <a:srgbClr val="954F72"/>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E1EFF0"/>
      </a:dk2>
      <a:lt2>
        <a:srgbClr val="FFFFFF"/>
      </a:lt2>
      <a:accent1>
        <a:srgbClr val="529BA0"/>
      </a:accent1>
      <a:accent2>
        <a:srgbClr val="8ABBBE"/>
      </a:accent2>
      <a:accent3>
        <a:srgbClr val="BFDBDC"/>
      </a:accent3>
      <a:accent4>
        <a:srgbClr val="CEDBCC"/>
      </a:accent4>
      <a:accent5>
        <a:srgbClr val="B6BD8F"/>
      </a:accent5>
      <a:accent6>
        <a:srgbClr val="9BA052"/>
      </a:accent6>
      <a:hlink>
        <a:srgbClr val="0563C1"/>
      </a:hlink>
      <a:folHlink>
        <a:srgbClr val="954F72"/>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E1EFF0"/>
      </a:dk2>
      <a:lt2>
        <a:srgbClr val="FFFFFF"/>
      </a:lt2>
      <a:accent1>
        <a:srgbClr val="529BA0"/>
      </a:accent1>
      <a:accent2>
        <a:srgbClr val="8ABBBE"/>
      </a:accent2>
      <a:accent3>
        <a:srgbClr val="BFDBDC"/>
      </a:accent3>
      <a:accent4>
        <a:srgbClr val="CEDBCC"/>
      </a:accent4>
      <a:accent5>
        <a:srgbClr val="B6BD8F"/>
      </a:accent5>
      <a:accent6>
        <a:srgbClr val="9BA052"/>
      </a:accent6>
      <a:hlink>
        <a:srgbClr val="0563C1"/>
      </a:hlink>
      <a:folHlink>
        <a:srgbClr val="954F72"/>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
      <a:dk1>
        <a:srgbClr val="000000"/>
      </a:dk1>
      <a:lt1>
        <a:srgbClr val="FFFFFF"/>
      </a:lt1>
      <a:dk2>
        <a:srgbClr val="E1EFF0"/>
      </a:dk2>
      <a:lt2>
        <a:srgbClr val="FFFFFF"/>
      </a:lt2>
      <a:accent1>
        <a:srgbClr val="529BA0"/>
      </a:accent1>
      <a:accent2>
        <a:srgbClr val="8ABBBE"/>
      </a:accent2>
      <a:accent3>
        <a:srgbClr val="BFDBDC"/>
      </a:accent3>
      <a:accent4>
        <a:srgbClr val="CEDBCC"/>
      </a:accent4>
      <a:accent5>
        <a:srgbClr val="B6BD8F"/>
      </a:accent5>
      <a:accent6>
        <a:srgbClr val="9BA052"/>
      </a:accent6>
      <a:hlink>
        <a:srgbClr val="0563C1"/>
      </a:hlink>
      <a:folHlink>
        <a:srgbClr val="954F72"/>
      </a:folHlink>
    </a:clrScheme>
    <a:fontScheme name="自定义 2">
      <a:majorFont>
        <a:latin typeface="Arial"/>
        <a:ea typeface="微软雅黑"/>
        <a:cs typeface=""/>
      </a:majorFont>
      <a:minorFont>
        <a:latin typeface="Arial"/>
        <a:ea typeface="微软雅黑"/>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7970</Words>
  <Application>WPS 演示</Application>
  <PresentationFormat>宽屏</PresentationFormat>
  <Paragraphs>539</Paragraphs>
  <Slides>33</Slides>
  <Notes>15</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33</vt:i4>
      </vt:variant>
    </vt:vector>
  </HeadingPairs>
  <TitlesOfParts>
    <vt:vector size="46" baseType="lpstr">
      <vt:lpstr>Arial</vt:lpstr>
      <vt:lpstr>宋体</vt:lpstr>
      <vt:lpstr>Wingdings</vt:lpstr>
      <vt:lpstr>Calibri</vt:lpstr>
      <vt:lpstr>微软雅黑</vt:lpstr>
      <vt:lpstr>Times New Roman</vt:lpstr>
      <vt:lpstr>Segoe UI</vt:lpstr>
      <vt:lpstr>Wingdings</vt:lpstr>
      <vt:lpstr>Arial Unicode MS</vt:lpstr>
      <vt:lpstr>1_Office 主题</vt:lpstr>
      <vt:lpstr>2_Office 主题</vt:lpstr>
      <vt:lpstr>3_Office 主题</vt:lpstr>
      <vt:lpstr>4_Office 主题</vt:lpstr>
      <vt:lpstr>PowerPoint 演示文稿</vt:lpstr>
      <vt:lpstr>Discuss</vt:lpstr>
      <vt:lpstr>PowerPoint 演示文稿</vt:lpstr>
      <vt:lpstr>PowerPoint 演示文稿</vt:lpstr>
      <vt:lpstr>PowerPoint 演示文稿</vt:lpstr>
      <vt:lpstr>Reading</vt:lpstr>
      <vt:lpstr>PowerPoint 演示文稿</vt:lpstr>
      <vt:lpstr>PowerPoint 演示文稿</vt:lpstr>
      <vt:lpstr>PowerPoint 演示文稿</vt:lpstr>
      <vt:lpstr>PowerPoint 演示文稿</vt:lpstr>
      <vt:lpstr>Language points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Practice</vt:lpstr>
      <vt:lpstr>PowerPoint 演示文稿</vt:lpstr>
      <vt:lpstr>PowerPoint 演示文稿</vt:lpstr>
      <vt:lpstr>PowerPoint 演示文稿</vt:lpstr>
      <vt:lpstr>PowerPoint 演示文稿</vt:lpstr>
      <vt:lpstr>PowerPoint 演示文稿</vt:lpstr>
      <vt:lpstr>PowerPoint 演示文稿</vt:lpstr>
      <vt:lpstr>Summary</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新人教版（2019）英语_x000d_选择性必修三_x000d_Unit 1 Art</dc:title>
  <dc:creator>Administrator</dc:creator>
  <cp:lastModifiedBy>Administrator</cp:lastModifiedBy>
  <cp:revision>16</cp:revision>
  <dcterms:created xsi:type="dcterms:W3CDTF">2021-09-15T15:34:00Z</dcterms:created>
  <dcterms:modified xsi:type="dcterms:W3CDTF">2023-09-26T15:09:45Z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349368612E714EDF8CDE095B84414895</vt:lpwstr>
  </property>
</Properties>
</file>