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7" r:id="rId3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8" r:id="rId23"/>
    <p:sldId id="319" r:id="rId24"/>
    <p:sldId id="320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林鸿秀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420" y="114"/>
      </p:cViewPr>
      <p:guideLst>
        <p:guide orient="horz" pos="2160"/>
        <p:guide pos="3824"/>
      </p:guideLst>
    </p:cSldViewPr>
  </p:slideViewPr>
  <p:notesTextViewPr>
    <p:cViewPr>
      <p:scale>
        <a:sx n="3" d="2"/>
        <a:sy n="3" d="2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8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BB52E-6F46-421A-AC82-5776988C80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700" y="219075"/>
            <a:ext cx="6413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 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538" y="5600700"/>
            <a:ext cx="36306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 userDrawn="1"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 userDrawn="1"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</p:grpSp>
      <p:grpSp>
        <p:nvGrpSpPr>
          <p:cNvPr id="39" name="组合 67"/>
          <p:cNvGrpSpPr/>
          <p:nvPr userDrawn="1"/>
        </p:nvGrpSpPr>
        <p:grpSpPr>
          <a:xfrm>
            <a:off x="234950" y="36513"/>
            <a:ext cx="2838450" cy="1262062"/>
            <a:chOff x="472" y="306"/>
            <a:chExt cx="3821" cy="1986"/>
          </a:xfrm>
        </p:grpSpPr>
        <p:pic>
          <p:nvPicPr>
            <p:cNvPr id="40" name="图片 4" descr="编组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" y="306"/>
              <a:ext cx="3821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5" descr="lALPBFuNcg4cT0HNAjvNAzA_816_5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5" y="770"/>
              <a:ext cx="745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830580" y="546735"/>
            <a:ext cx="2093595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275" y="714375"/>
            <a:ext cx="8296275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44650" y="631825"/>
            <a:ext cx="2386013" cy="498475"/>
          </a:xfrm>
          <a:prstGeom prst="roundRect">
            <a:avLst>
              <a:gd name="adj" fmla="val 18158"/>
            </a:avLst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763905" y="546735"/>
            <a:ext cx="3446780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marL="228600" marR="0" lvl="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600" b="0" i="0" u="none" strike="noStrike" kern="1200" cap="none" spc="15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15938" y="550863"/>
            <a:ext cx="10969625" cy="7048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9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47.wmf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image" Target="../media/image29.jpeg"/><Relationship Id="rId7" Type="http://schemas.openxmlformats.org/officeDocument/2006/relationships/image" Target="../media/image28.pn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3013" y="5310163"/>
            <a:ext cx="463555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人教版七年级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(</a:t>
            </a:r>
            <a:r>
              <a:rPr lang="zh-CN" altLang="en-US" sz="2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初中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)</a:t>
            </a: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英语上册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3235" y="1475740"/>
            <a:ext cx="7192645" cy="13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Unit 7 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How much are these socks?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30439" y="3496310"/>
            <a:ext cx="3093720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Section A (1a-1c)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resource\U7\jpg\p37story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3042" r="8319"/>
          <a:stretch>
            <a:fillRect/>
          </a:stretch>
        </p:blipFill>
        <p:spPr bwMode="auto">
          <a:xfrm>
            <a:off x="1958340" y="1905000"/>
            <a:ext cx="7140575" cy="436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2320" y="1199515"/>
            <a:ext cx="3446780" cy="705485"/>
          </a:xfrm>
          <a:prstGeom prst="rect">
            <a:avLst/>
          </a:prstGeom>
          <a:noFill/>
          <a:ln>
            <a:miter lim="800000"/>
          </a:ln>
        </p:spPr>
        <p:txBody>
          <a:bodyPr wrap="none" lIns="91454" tIns="45726" rIns="91454" bIns="45726" anchor="ctr"/>
          <a:lstStyle/>
          <a:p>
            <a:pPr algn="l" eaLnBrk="1" fontAlgn="base" hangingPunct="1">
              <a:buClrTx/>
              <a:buSzTx/>
              <a:buFontTx/>
              <a:defRPr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1b Listen and circle the things you hear in the picture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1a.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012" name="Oval 39"/>
          <p:cNvSpPr>
            <a:spLocks noChangeArrowheads="1"/>
          </p:cNvSpPr>
          <p:nvPr/>
        </p:nvSpPr>
        <p:spPr bwMode="auto">
          <a:xfrm>
            <a:off x="3302000" y="1285875"/>
            <a:ext cx="87249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zh-CN" sz="135"/>
          </a:p>
        </p:txBody>
      </p:sp>
      <p:sp>
        <p:nvSpPr>
          <p:cNvPr id="34872" name="Oval 56"/>
          <p:cNvSpPr>
            <a:spLocks noChangeArrowheads="1"/>
          </p:cNvSpPr>
          <p:nvPr/>
        </p:nvSpPr>
        <p:spPr bwMode="auto">
          <a:xfrm>
            <a:off x="5011420" y="3251835"/>
            <a:ext cx="1147445" cy="72009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zh-CN" sz="135"/>
          </a:p>
        </p:txBody>
      </p:sp>
      <p:sp>
        <p:nvSpPr>
          <p:cNvPr id="34873" name="Oval 57"/>
          <p:cNvSpPr>
            <a:spLocks noChangeArrowheads="1"/>
          </p:cNvSpPr>
          <p:nvPr/>
        </p:nvSpPr>
        <p:spPr bwMode="auto">
          <a:xfrm>
            <a:off x="2148840" y="2446655"/>
            <a:ext cx="1877060" cy="70929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zh-CN" sz="135"/>
          </a:p>
        </p:txBody>
      </p:sp>
      <p:sp>
        <p:nvSpPr>
          <p:cNvPr id="34874" name="Oval 58"/>
          <p:cNvSpPr>
            <a:spLocks noChangeArrowheads="1"/>
          </p:cNvSpPr>
          <p:nvPr/>
        </p:nvSpPr>
        <p:spPr bwMode="auto">
          <a:xfrm>
            <a:off x="2148840" y="5006340"/>
            <a:ext cx="1877060" cy="114554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zh-CN" sz="135"/>
          </a:p>
        </p:txBody>
      </p:sp>
      <p:sp>
        <p:nvSpPr>
          <p:cNvPr id="21" name="矩形 20"/>
          <p:cNvSpPr/>
          <p:nvPr/>
        </p:nvSpPr>
        <p:spPr>
          <a:xfrm>
            <a:off x="8406342" y="5023062"/>
            <a:ext cx="400051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665" b="1"/>
              <a:t>j</a:t>
            </a:r>
            <a:endParaRPr lang="en-US" altLang="zh-CN" sz="2665" b="1"/>
          </a:p>
        </p:txBody>
      </p:sp>
      <p:sp>
        <p:nvSpPr>
          <p:cNvPr id="22" name="矩形 21"/>
          <p:cNvSpPr/>
          <p:nvPr/>
        </p:nvSpPr>
        <p:spPr>
          <a:xfrm>
            <a:off x="7055485" y="4653280"/>
            <a:ext cx="314960" cy="35306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/>
              <a:t>i</a:t>
            </a:r>
            <a:endParaRPr lang="en-US" altLang="zh-CN" sz="3200" b="1"/>
          </a:p>
        </p:txBody>
      </p:sp>
      <p:sp>
        <p:nvSpPr>
          <p:cNvPr id="23" name="矩形 22"/>
          <p:cNvSpPr/>
          <p:nvPr/>
        </p:nvSpPr>
        <p:spPr>
          <a:xfrm>
            <a:off x="7370233" y="3827992"/>
            <a:ext cx="406400" cy="33866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/>
              <a:t>h</a:t>
            </a:r>
            <a:endParaRPr lang="en-US" altLang="zh-CN" sz="3200" b="1"/>
          </a:p>
        </p:txBody>
      </p:sp>
      <p:sp>
        <p:nvSpPr>
          <p:cNvPr id="24" name="矩形 23"/>
          <p:cNvSpPr/>
          <p:nvPr/>
        </p:nvSpPr>
        <p:spPr>
          <a:xfrm>
            <a:off x="5220759" y="3332481"/>
            <a:ext cx="469900" cy="3153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665" b="1"/>
              <a:t>g</a:t>
            </a:r>
            <a:endParaRPr lang="en-US" altLang="zh-CN" sz="2665" b="1"/>
          </a:p>
        </p:txBody>
      </p:sp>
      <p:sp>
        <p:nvSpPr>
          <p:cNvPr id="25" name="矩形 24"/>
          <p:cNvSpPr/>
          <p:nvPr/>
        </p:nvSpPr>
        <p:spPr>
          <a:xfrm>
            <a:off x="4645025" y="5827818"/>
            <a:ext cx="366184" cy="32385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735" b="1"/>
              <a:t>f</a:t>
            </a:r>
            <a:endParaRPr lang="en-US" altLang="zh-CN" sz="3735" b="1"/>
          </a:p>
        </p:txBody>
      </p:sp>
      <p:sp>
        <p:nvSpPr>
          <p:cNvPr id="26" name="矩形 25"/>
          <p:cNvSpPr/>
          <p:nvPr/>
        </p:nvSpPr>
        <p:spPr>
          <a:xfrm>
            <a:off x="4488815" y="2182072"/>
            <a:ext cx="416984" cy="26458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735" b="1"/>
              <a:t>e</a:t>
            </a:r>
            <a:endParaRPr lang="en-US" altLang="zh-CN" sz="3735" b="1"/>
          </a:p>
        </p:txBody>
      </p:sp>
      <p:sp>
        <p:nvSpPr>
          <p:cNvPr id="27" name="矩形 26"/>
          <p:cNvSpPr/>
          <p:nvPr/>
        </p:nvSpPr>
        <p:spPr>
          <a:xfrm>
            <a:off x="3771688" y="4372822"/>
            <a:ext cx="457200" cy="4550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665" b="1"/>
              <a:t>d</a:t>
            </a:r>
            <a:endParaRPr lang="en-US" altLang="zh-CN" sz="2665" b="1"/>
          </a:p>
        </p:txBody>
      </p:sp>
      <p:sp>
        <p:nvSpPr>
          <p:cNvPr id="28" name="矩形 27"/>
          <p:cNvSpPr/>
          <p:nvPr/>
        </p:nvSpPr>
        <p:spPr>
          <a:xfrm>
            <a:off x="2844800" y="5480050"/>
            <a:ext cx="457200" cy="45508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/>
              <a:t>c</a:t>
            </a:r>
            <a:endParaRPr lang="en-US" altLang="zh-CN" sz="3200" b="1"/>
          </a:p>
        </p:txBody>
      </p:sp>
      <p:sp>
        <p:nvSpPr>
          <p:cNvPr id="29" name="矩形 28"/>
          <p:cNvSpPr/>
          <p:nvPr/>
        </p:nvSpPr>
        <p:spPr>
          <a:xfrm>
            <a:off x="2368973" y="3968962"/>
            <a:ext cx="406400" cy="30056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665" b="1"/>
              <a:t>b</a:t>
            </a:r>
            <a:endParaRPr lang="en-US" altLang="zh-CN" sz="2665" b="1"/>
          </a:p>
        </p:txBody>
      </p:sp>
      <p:sp>
        <p:nvSpPr>
          <p:cNvPr id="30" name="矩形 29"/>
          <p:cNvSpPr/>
          <p:nvPr/>
        </p:nvSpPr>
        <p:spPr>
          <a:xfrm>
            <a:off x="3185583" y="2677795"/>
            <a:ext cx="457200" cy="45508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/>
              <a:t>a</a:t>
            </a:r>
            <a:endParaRPr lang="en-US" altLang="zh-CN" sz="3200" b="1"/>
          </a:p>
        </p:txBody>
      </p:sp>
      <p:pic>
        <p:nvPicPr>
          <p:cNvPr id="2" name="1b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59415" y="2004695"/>
            <a:ext cx="619125" cy="619125"/>
          </a:xfrm>
          <a:prstGeom prst="rect">
            <a:avLst/>
          </a:prstGeom>
        </p:spPr>
      </p:pic>
      <p:sp>
        <p:nvSpPr>
          <p:cNvPr id="14" name="标题 13"/>
          <p:cNvSpPr>
            <a:spLocks noGrp="1"/>
          </p:cNvSpPr>
          <p:nvPr/>
        </p:nvSpPr>
        <p:spPr>
          <a:xfrm>
            <a:off x="763905" y="546735"/>
            <a:ext cx="3446780" cy="70548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pc="3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872" grpId="0"/>
      <p:bldP spid="34873" grpId="0"/>
      <p:bldP spid="348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44034" name="Rectangle 2"/>
          <p:cNvSpPr>
            <a:spLocks noGrp="1" noChangeArrowheads="1"/>
          </p:cNvSpPr>
          <p:nvPr/>
        </p:nvSpPr>
        <p:spPr bwMode="auto">
          <a:xfrm>
            <a:off x="1330960" y="1055370"/>
            <a:ext cx="3990340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54" tIns="45726" rIns="91454" bIns="45726" anchor="ctr"/>
          <a:lstStyle/>
          <a:p>
            <a:pPr defTabSz="514350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Repeat the conversation.</a:t>
            </a:r>
            <a:endParaRPr lang="en-US" altLang="zh-CN" sz="3735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七年级上册 Unit 7 How much are these socks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30145" y="1918970"/>
            <a:ext cx="6783705" cy="420243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44034" name="Rectangle 2"/>
          <p:cNvSpPr>
            <a:spLocks noGrp="1" noChangeArrowheads="1"/>
          </p:cNvSpPr>
          <p:nvPr/>
        </p:nvSpPr>
        <p:spPr bwMode="auto">
          <a:xfrm>
            <a:off x="1330960" y="1055370"/>
            <a:ext cx="3990340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54" tIns="45726" rIns="91454" bIns="45726" anchor="ctr"/>
          <a:lstStyle/>
          <a:p>
            <a:pPr defTabSz="514350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conversation.</a:t>
            </a:r>
            <a:endParaRPr lang="en-US" altLang="zh-CN" sz="3735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02130" y="1809115"/>
            <a:ext cx="8275955" cy="448500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Girl: How much is the ________?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Woman: It's _____________.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Girl: And how much are ______________?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Woman: Oh, they're _____________.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Girl: And _____________? How much is it?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Woman: Let's see. It's ____________.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394960" y="2042160"/>
            <a:ext cx="10902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844290" y="2727960"/>
            <a:ext cx="20313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768340" y="3487420"/>
            <a:ext cx="230441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shorts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109845" y="4171950"/>
            <a:ext cx="21443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 dollars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625215" y="4910455"/>
            <a:ext cx="20339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sweater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321300" y="5606415"/>
            <a:ext cx="217741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 dollars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88770" y="3174365"/>
            <a:ext cx="2044065" cy="1119505"/>
            <a:chOff x="1773" y="5071"/>
            <a:chExt cx="3219" cy="1763"/>
          </a:xfrm>
        </p:grpSpPr>
        <p:pic>
          <p:nvPicPr>
            <p:cNvPr id="41988" name="图片 54275" descr="27140201_tffV+7Tz0KEgODMwMTctNTM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DFDFD">
                    <a:alpha val="100000"/>
                  </a:srgbClr>
                </a:clrFrom>
                <a:clrTo>
                  <a:srgbClr val="FDFDFD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73" y="5071"/>
              <a:ext cx="2197" cy="16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001" name="矩形 54288"/>
            <p:cNvSpPr/>
            <p:nvPr/>
          </p:nvSpPr>
          <p:spPr>
            <a:xfrm>
              <a:off x="3822" y="6188"/>
              <a:ext cx="1171" cy="647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>
                  <a:latin typeface="Comic Sans MS" panose="030F0702030302020204" pitchFamily="66" charset="0"/>
                  <a:ea typeface="宋体" panose="02010600030101010101" pitchFamily="2" charset="-122"/>
                </a:rPr>
                <a:t>$12</a:t>
              </a:r>
              <a:endParaRPr lang="en-US" altLang="zh-CN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43375" y="3103880"/>
            <a:ext cx="1706880" cy="1116330"/>
            <a:chOff x="6525" y="4888"/>
            <a:chExt cx="2688" cy="1758"/>
          </a:xfrm>
        </p:grpSpPr>
        <p:pic>
          <p:nvPicPr>
            <p:cNvPr id="41986" name="图片 54273" descr="u=1599410030,1137056203&amp;gp=4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-2" b="4820"/>
            <a:stretch>
              <a:fillRect/>
            </a:stretch>
          </p:blipFill>
          <p:spPr>
            <a:xfrm>
              <a:off x="6525" y="4888"/>
              <a:ext cx="1808" cy="1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002" name="矩形 54289"/>
            <p:cNvSpPr/>
            <p:nvPr/>
          </p:nvSpPr>
          <p:spPr>
            <a:xfrm>
              <a:off x="8013" y="6002"/>
              <a:ext cx="1200" cy="645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>
                  <a:latin typeface="Comic Sans MS" panose="030F0702030302020204" pitchFamily="66" charset="0"/>
                  <a:ea typeface="宋体" panose="02010600030101010101" pitchFamily="2" charset="-122"/>
                </a:rPr>
                <a:t>$7</a:t>
              </a:r>
              <a:endParaRPr lang="en-US" altLang="zh-CN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70980" y="3103880"/>
            <a:ext cx="1454150" cy="1259840"/>
            <a:chOff x="10348" y="4888"/>
            <a:chExt cx="2290" cy="1984"/>
          </a:xfrm>
        </p:grpSpPr>
        <p:pic>
          <p:nvPicPr>
            <p:cNvPr id="41990" name="图片 54277" descr="T-shirt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48" y="4888"/>
              <a:ext cx="1702" cy="16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003" name="矩形 54290"/>
            <p:cNvSpPr/>
            <p:nvPr/>
          </p:nvSpPr>
          <p:spPr>
            <a:xfrm>
              <a:off x="11690" y="6146"/>
              <a:ext cx="948" cy="727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>
                  <a:latin typeface="Comic Sans MS" panose="030F0702030302020204" pitchFamily="66" charset="0"/>
                  <a:ea typeface="宋体" panose="02010600030101010101" pitchFamily="2" charset="-122"/>
                </a:rPr>
                <a:t>$2</a:t>
              </a:r>
              <a:endParaRPr lang="en-US" altLang="zh-CN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46860" y="4657725"/>
            <a:ext cx="1732280" cy="1035050"/>
            <a:chOff x="1440" y="7335"/>
            <a:chExt cx="2728" cy="1630"/>
          </a:xfrm>
        </p:grpSpPr>
        <p:pic>
          <p:nvPicPr>
            <p:cNvPr id="41991" name="图片 5427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35326"/>
            <a:stretch>
              <a:fillRect/>
            </a:stretch>
          </p:blipFill>
          <p:spPr>
            <a:xfrm>
              <a:off x="1440" y="7335"/>
              <a:ext cx="2263" cy="16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004" name="矩形 54291"/>
            <p:cNvSpPr/>
            <p:nvPr/>
          </p:nvSpPr>
          <p:spPr>
            <a:xfrm>
              <a:off x="2974" y="8312"/>
              <a:ext cx="1195" cy="65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>
                  <a:latin typeface="Comic Sans MS" panose="030F0702030302020204" pitchFamily="66" charset="0"/>
                  <a:ea typeface="宋体" panose="02010600030101010101" pitchFamily="2" charset="-122"/>
                </a:rPr>
                <a:t>$9</a:t>
              </a:r>
              <a:endParaRPr lang="en-US" altLang="zh-CN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81780" y="4556125"/>
            <a:ext cx="1554480" cy="1214755"/>
            <a:chOff x="6428" y="7175"/>
            <a:chExt cx="2448" cy="1913"/>
          </a:xfrm>
        </p:grpSpPr>
        <p:pic>
          <p:nvPicPr>
            <p:cNvPr id="41989" name="图片 54276" descr="20063211115249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28" y="7175"/>
              <a:ext cx="2005" cy="18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005" name="矩形 54292"/>
            <p:cNvSpPr/>
            <p:nvPr/>
          </p:nvSpPr>
          <p:spPr>
            <a:xfrm>
              <a:off x="7720" y="8456"/>
              <a:ext cx="1157" cy="63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>
                  <a:latin typeface="Comic Sans MS" panose="030F0702030302020204" pitchFamily="66" charset="0"/>
                  <a:ea typeface="宋体" panose="02010600030101010101" pitchFamily="2" charset="-122"/>
                </a:rPr>
                <a:t>$5</a:t>
              </a:r>
              <a:endParaRPr lang="en-US" altLang="zh-CN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59575" y="4514850"/>
            <a:ext cx="1636395" cy="1255395"/>
            <a:chOff x="10645" y="7110"/>
            <a:chExt cx="2577" cy="1977"/>
          </a:xfrm>
        </p:grpSpPr>
        <p:pic>
          <p:nvPicPr>
            <p:cNvPr id="41987" name="图片 54274" descr="364511410224710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45" y="7110"/>
              <a:ext cx="1690" cy="18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006" name="矩形 54293"/>
            <p:cNvSpPr/>
            <p:nvPr/>
          </p:nvSpPr>
          <p:spPr>
            <a:xfrm>
              <a:off x="12072" y="8445"/>
              <a:ext cx="1150" cy="64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>
                  <a:latin typeface="Comic Sans MS" panose="030F0702030302020204" pitchFamily="66" charset="0"/>
                  <a:ea typeface="宋体" panose="02010600030101010101" pitchFamily="2" charset="-122"/>
                </a:rPr>
                <a:t>$11</a:t>
              </a:r>
              <a:endParaRPr lang="en-US" altLang="zh-CN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76055" y="3103880"/>
            <a:ext cx="1682750" cy="1118235"/>
            <a:chOff x="14293" y="4888"/>
            <a:chExt cx="2650" cy="1761"/>
          </a:xfrm>
        </p:grpSpPr>
        <p:pic>
          <p:nvPicPr>
            <p:cNvPr id="41992" name="图片 54279" descr="sweater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DF2"/>
                </a:clrFrom>
                <a:clrTo>
                  <a:srgbClr val="FFFDF2">
                    <a:alpha val="0"/>
                  </a:srgbClr>
                </a:clrTo>
              </a:clrChange>
            </a:blip>
            <a:srcRect b="8356"/>
            <a:stretch>
              <a:fillRect/>
            </a:stretch>
          </p:blipFill>
          <p:spPr>
            <a:xfrm>
              <a:off x="14293" y="4888"/>
              <a:ext cx="1542" cy="15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009" name="矩形 54296"/>
            <p:cNvSpPr/>
            <p:nvPr/>
          </p:nvSpPr>
          <p:spPr>
            <a:xfrm>
              <a:off x="15555" y="6033"/>
              <a:ext cx="1388" cy="61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>
                  <a:latin typeface="Comic Sans MS" panose="030F0702030302020204" pitchFamily="66" charset="0"/>
                  <a:ea typeface="宋体" panose="02010600030101010101" pitchFamily="2" charset="-122"/>
                </a:rPr>
                <a:t>$10</a:t>
              </a:r>
              <a:endParaRPr lang="en-US" altLang="zh-CN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142730" y="4638040"/>
            <a:ext cx="1398270" cy="1111885"/>
            <a:chOff x="14398" y="6953"/>
            <a:chExt cx="2202" cy="1751"/>
          </a:xfrm>
        </p:grpSpPr>
        <p:sp>
          <p:nvSpPr>
            <p:cNvPr id="42007" name="矩形 54294"/>
            <p:cNvSpPr/>
            <p:nvPr/>
          </p:nvSpPr>
          <p:spPr>
            <a:xfrm>
              <a:off x="15718" y="8008"/>
              <a:ext cx="882" cy="697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>
                  <a:latin typeface="Comic Sans MS" panose="030F0702030302020204" pitchFamily="66" charset="0"/>
                  <a:ea typeface="宋体" panose="02010600030101010101" pitchFamily="2" charset="-122"/>
                </a:rPr>
                <a:t>$1</a:t>
              </a:r>
              <a:endParaRPr lang="en-US" altLang="zh-CN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grpSp>
          <p:nvGrpSpPr>
            <p:cNvPr id="42010" name="组合 54297"/>
            <p:cNvGrpSpPr/>
            <p:nvPr/>
          </p:nvGrpSpPr>
          <p:grpSpPr>
            <a:xfrm>
              <a:off x="14398" y="6953"/>
              <a:ext cx="1922" cy="1482"/>
              <a:chOff x="0" y="0"/>
              <a:chExt cx="1182" cy="1253"/>
            </a:xfrm>
          </p:grpSpPr>
          <p:pic>
            <p:nvPicPr>
              <p:cNvPr id="173082" name="图片 54298" descr="j0346597[1]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444"/>
                <a:ext cx="1072" cy="80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73083" name="组合 54299"/>
              <p:cNvGrpSpPr/>
              <p:nvPr/>
            </p:nvGrpSpPr>
            <p:grpSpPr>
              <a:xfrm>
                <a:off x="46" y="0"/>
                <a:ext cx="1136" cy="892"/>
                <a:chOff x="0" y="0"/>
                <a:chExt cx="1136" cy="892"/>
              </a:xfrm>
            </p:grpSpPr>
            <p:sp>
              <p:nvSpPr>
                <p:cNvPr id="173084" name="矩形 54300"/>
                <p:cNvSpPr>
                  <a:spLocks noChangeAspect="1" noTextEdit="1"/>
                </p:cNvSpPr>
                <p:nvPr/>
              </p:nvSpPr>
              <p:spPr>
                <a:xfrm>
                  <a:off x="0" y="0"/>
                  <a:ext cx="1136" cy="8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3085" name="未知"/>
                <p:cNvSpPr/>
                <p:nvPr/>
              </p:nvSpPr>
              <p:spPr>
                <a:xfrm>
                  <a:off x="31" y="27"/>
                  <a:ext cx="1105" cy="855"/>
                </a:xfrm>
                <a:custGeom>
                  <a:avLst/>
                  <a:gdLst/>
                  <a:ahLst/>
                  <a:cxnLst>
                    <a:cxn ang="0">
                      <a:pos x="101" y="96"/>
                    </a:cxn>
                    <a:cxn ang="0">
                      <a:pos x="97" y="102"/>
                    </a:cxn>
                    <a:cxn ang="0">
                      <a:pos x="90" y="106"/>
                    </a:cxn>
                    <a:cxn ang="0">
                      <a:pos x="89" y="106"/>
                    </a:cxn>
                    <a:cxn ang="0">
                      <a:pos x="87" y="106"/>
                    </a:cxn>
                    <a:cxn ang="0">
                      <a:pos x="82" y="106"/>
                    </a:cxn>
                    <a:cxn ang="0">
                      <a:pos x="72" y="104"/>
                    </a:cxn>
                    <a:cxn ang="0">
                      <a:pos x="65" y="100"/>
                    </a:cxn>
                    <a:cxn ang="0">
                      <a:pos x="62" y="98"/>
                    </a:cxn>
                    <a:cxn ang="0">
                      <a:pos x="54" y="95"/>
                    </a:cxn>
                    <a:cxn ang="0">
                      <a:pos x="48" y="93"/>
                    </a:cxn>
                    <a:cxn ang="0">
                      <a:pos x="41" y="91"/>
                    </a:cxn>
                    <a:cxn ang="0">
                      <a:pos x="33" y="90"/>
                    </a:cxn>
                    <a:cxn ang="0">
                      <a:pos x="19" y="89"/>
                    </a:cxn>
                    <a:cxn ang="0">
                      <a:pos x="6" y="83"/>
                    </a:cxn>
                    <a:cxn ang="0">
                      <a:pos x="0" y="72"/>
                    </a:cxn>
                    <a:cxn ang="0">
                      <a:pos x="3" y="61"/>
                    </a:cxn>
                    <a:cxn ang="0">
                      <a:pos x="4" y="61"/>
                    </a:cxn>
                    <a:cxn ang="0">
                      <a:pos x="13" y="59"/>
                    </a:cxn>
                    <a:cxn ang="0">
                      <a:pos x="29" y="56"/>
                    </a:cxn>
                    <a:cxn ang="0">
                      <a:pos x="42" y="56"/>
                    </a:cxn>
                    <a:cxn ang="0">
                      <a:pos x="49" y="57"/>
                    </a:cxn>
                    <a:cxn ang="0">
                      <a:pos x="54" y="56"/>
                    </a:cxn>
                    <a:cxn ang="0">
                      <a:pos x="58" y="53"/>
                    </a:cxn>
                    <a:cxn ang="0">
                      <a:pos x="61" y="52"/>
                    </a:cxn>
                    <a:cxn ang="0">
                      <a:pos x="69" y="49"/>
                    </a:cxn>
                    <a:cxn ang="0">
                      <a:pos x="75" y="42"/>
                    </a:cxn>
                    <a:cxn ang="0">
                      <a:pos x="79" y="35"/>
                    </a:cxn>
                    <a:cxn ang="0">
                      <a:pos x="84" y="28"/>
                    </a:cxn>
                    <a:cxn ang="0">
                      <a:pos x="87" y="21"/>
                    </a:cxn>
                    <a:cxn ang="0">
                      <a:pos x="89" y="20"/>
                    </a:cxn>
                    <a:cxn ang="0">
                      <a:pos x="94" y="3"/>
                    </a:cxn>
                    <a:cxn ang="0">
                      <a:pos x="96" y="4"/>
                    </a:cxn>
                    <a:cxn ang="0">
                      <a:pos x="98" y="5"/>
                    </a:cxn>
                    <a:cxn ang="0">
                      <a:pos x="102" y="0"/>
                    </a:cxn>
                    <a:cxn ang="0">
                      <a:pos x="104" y="1"/>
                    </a:cxn>
                    <a:cxn ang="0">
                      <a:pos x="106" y="3"/>
                    </a:cxn>
                    <a:cxn ang="0">
                      <a:pos x="108" y="4"/>
                    </a:cxn>
                    <a:cxn ang="0">
                      <a:pos x="110" y="4"/>
                    </a:cxn>
                    <a:cxn ang="0">
                      <a:pos x="112" y="6"/>
                    </a:cxn>
                    <a:cxn ang="0">
                      <a:pos x="114" y="7"/>
                    </a:cxn>
                    <a:cxn ang="0">
                      <a:pos x="116" y="8"/>
                    </a:cxn>
                    <a:cxn ang="0">
                      <a:pos x="121" y="10"/>
                    </a:cxn>
                    <a:cxn ang="0">
                      <a:pos x="125" y="11"/>
                    </a:cxn>
                    <a:cxn ang="0">
                      <a:pos x="128" y="13"/>
                    </a:cxn>
                    <a:cxn ang="0">
                      <a:pos x="131" y="13"/>
                    </a:cxn>
                    <a:cxn ang="0">
                      <a:pos x="137" y="16"/>
                    </a:cxn>
                    <a:cxn ang="0">
                      <a:pos x="137" y="18"/>
                    </a:cxn>
                    <a:cxn ang="0">
                      <a:pos x="136" y="22"/>
                    </a:cxn>
                    <a:cxn ang="0">
                      <a:pos x="132" y="24"/>
                    </a:cxn>
                    <a:cxn ang="0">
                      <a:pos x="133" y="27"/>
                    </a:cxn>
                    <a:cxn ang="0">
                      <a:pos x="133" y="31"/>
                    </a:cxn>
                    <a:cxn ang="0">
                      <a:pos x="135" y="33"/>
                    </a:cxn>
                    <a:cxn ang="0">
                      <a:pos x="136" y="34"/>
                    </a:cxn>
                    <a:cxn ang="0">
                      <a:pos x="135" y="37"/>
                    </a:cxn>
                    <a:cxn ang="0">
                      <a:pos x="132" y="39"/>
                    </a:cxn>
                    <a:cxn ang="0">
                      <a:pos x="127" y="46"/>
                    </a:cxn>
                    <a:cxn ang="0">
                      <a:pos x="120" y="54"/>
                    </a:cxn>
                    <a:cxn ang="0">
                      <a:pos x="112" y="67"/>
                    </a:cxn>
                    <a:cxn ang="0">
                      <a:pos x="106" y="80"/>
                    </a:cxn>
                    <a:cxn ang="0">
                      <a:pos x="102" y="90"/>
                    </a:cxn>
                  </a:cxnLst>
                  <a:rect l="l" t="t" r="r" b="b"/>
                  <a:pathLst>
                    <a:path w="2211" h="1710">
                      <a:moveTo>
                        <a:pt x="1638" y="1504"/>
                      </a:moveTo>
                      <a:lnTo>
                        <a:pt x="1635" y="1515"/>
                      </a:lnTo>
                      <a:lnTo>
                        <a:pt x="1632" y="1526"/>
                      </a:lnTo>
                      <a:lnTo>
                        <a:pt x="1629" y="1536"/>
                      </a:lnTo>
                      <a:lnTo>
                        <a:pt x="1626" y="1545"/>
                      </a:lnTo>
                      <a:lnTo>
                        <a:pt x="1618" y="1567"/>
                      </a:lnTo>
                      <a:lnTo>
                        <a:pt x="1609" y="1589"/>
                      </a:lnTo>
                      <a:lnTo>
                        <a:pt x="1596" y="1610"/>
                      </a:lnTo>
                      <a:lnTo>
                        <a:pt x="1581" y="1631"/>
                      </a:lnTo>
                      <a:lnTo>
                        <a:pt x="1562" y="1649"/>
                      </a:lnTo>
                      <a:lnTo>
                        <a:pt x="1538" y="1666"/>
                      </a:lnTo>
                      <a:lnTo>
                        <a:pt x="1511" y="1680"/>
                      </a:lnTo>
                      <a:lnTo>
                        <a:pt x="1477" y="1693"/>
                      </a:lnTo>
                      <a:lnTo>
                        <a:pt x="1460" y="1702"/>
                      </a:lnTo>
                      <a:lnTo>
                        <a:pt x="1451" y="1708"/>
                      </a:lnTo>
                      <a:lnTo>
                        <a:pt x="1446" y="1710"/>
                      </a:lnTo>
                      <a:lnTo>
                        <a:pt x="1445" y="1710"/>
                      </a:lnTo>
                      <a:lnTo>
                        <a:pt x="1444" y="1710"/>
                      </a:lnTo>
                      <a:lnTo>
                        <a:pt x="1443" y="1709"/>
                      </a:lnTo>
                      <a:lnTo>
                        <a:pt x="1442" y="1709"/>
                      </a:lnTo>
                      <a:lnTo>
                        <a:pt x="1439" y="1708"/>
                      </a:lnTo>
                      <a:lnTo>
                        <a:pt x="1434" y="1707"/>
                      </a:lnTo>
                      <a:lnTo>
                        <a:pt x="1428" y="1707"/>
                      </a:lnTo>
                      <a:lnTo>
                        <a:pt x="1418" y="1707"/>
                      </a:lnTo>
                      <a:lnTo>
                        <a:pt x="1405" y="1707"/>
                      </a:lnTo>
                      <a:lnTo>
                        <a:pt x="1398" y="1708"/>
                      </a:lnTo>
                      <a:lnTo>
                        <a:pt x="1391" y="1708"/>
                      </a:lnTo>
                      <a:lnTo>
                        <a:pt x="1384" y="1708"/>
                      </a:lnTo>
                      <a:lnTo>
                        <a:pt x="1376" y="1709"/>
                      </a:lnTo>
                      <a:lnTo>
                        <a:pt x="1335" y="1711"/>
                      </a:lnTo>
                      <a:lnTo>
                        <a:pt x="1297" y="1710"/>
                      </a:lnTo>
                      <a:lnTo>
                        <a:pt x="1261" y="1707"/>
                      </a:lnTo>
                      <a:lnTo>
                        <a:pt x="1228" y="1701"/>
                      </a:lnTo>
                      <a:lnTo>
                        <a:pt x="1196" y="1693"/>
                      </a:lnTo>
                      <a:lnTo>
                        <a:pt x="1168" y="1683"/>
                      </a:lnTo>
                      <a:lnTo>
                        <a:pt x="1142" y="1672"/>
                      </a:lnTo>
                      <a:lnTo>
                        <a:pt x="1118" y="1660"/>
                      </a:lnTo>
                      <a:lnTo>
                        <a:pt x="1096" y="1648"/>
                      </a:lnTo>
                      <a:lnTo>
                        <a:pt x="1077" y="1635"/>
                      </a:lnTo>
                      <a:lnTo>
                        <a:pt x="1059" y="1623"/>
                      </a:lnTo>
                      <a:lnTo>
                        <a:pt x="1044" y="1611"/>
                      </a:lnTo>
                      <a:lnTo>
                        <a:pt x="1031" y="1601"/>
                      </a:lnTo>
                      <a:lnTo>
                        <a:pt x="1018" y="1592"/>
                      </a:lnTo>
                      <a:lnTo>
                        <a:pt x="1008" y="1585"/>
                      </a:lnTo>
                      <a:lnTo>
                        <a:pt x="1000" y="1580"/>
                      </a:lnTo>
                      <a:lnTo>
                        <a:pt x="971" y="1567"/>
                      </a:lnTo>
                      <a:lnTo>
                        <a:pt x="944" y="1557"/>
                      </a:lnTo>
                      <a:lnTo>
                        <a:pt x="920" y="1548"/>
                      </a:lnTo>
                      <a:lnTo>
                        <a:pt x="898" y="1541"/>
                      </a:lnTo>
                      <a:lnTo>
                        <a:pt x="879" y="1534"/>
                      </a:lnTo>
                      <a:lnTo>
                        <a:pt x="860" y="1529"/>
                      </a:lnTo>
                      <a:lnTo>
                        <a:pt x="842" y="1524"/>
                      </a:lnTo>
                      <a:lnTo>
                        <a:pt x="825" y="1519"/>
                      </a:lnTo>
                      <a:lnTo>
                        <a:pt x="806" y="1515"/>
                      </a:lnTo>
                      <a:lnTo>
                        <a:pt x="789" y="1511"/>
                      </a:lnTo>
                      <a:lnTo>
                        <a:pt x="769" y="1505"/>
                      </a:lnTo>
                      <a:lnTo>
                        <a:pt x="750" y="1499"/>
                      </a:lnTo>
                      <a:lnTo>
                        <a:pt x="728" y="1492"/>
                      </a:lnTo>
                      <a:lnTo>
                        <a:pt x="704" y="1484"/>
                      </a:lnTo>
                      <a:lnTo>
                        <a:pt x="677" y="1474"/>
                      </a:lnTo>
                      <a:lnTo>
                        <a:pt x="647" y="1462"/>
                      </a:lnTo>
                      <a:lnTo>
                        <a:pt x="630" y="1458"/>
                      </a:lnTo>
                      <a:lnTo>
                        <a:pt x="606" y="1456"/>
                      </a:lnTo>
                      <a:lnTo>
                        <a:pt x="576" y="1454"/>
                      </a:lnTo>
                      <a:lnTo>
                        <a:pt x="540" y="1454"/>
                      </a:lnTo>
                      <a:lnTo>
                        <a:pt x="500" y="1454"/>
                      </a:lnTo>
                      <a:lnTo>
                        <a:pt x="457" y="1453"/>
                      </a:lnTo>
                      <a:lnTo>
                        <a:pt x="411" y="1451"/>
                      </a:lnTo>
                      <a:lnTo>
                        <a:pt x="365" y="1446"/>
                      </a:lnTo>
                      <a:lnTo>
                        <a:pt x="318" y="1441"/>
                      </a:lnTo>
                      <a:lnTo>
                        <a:pt x="271" y="1431"/>
                      </a:lnTo>
                      <a:lnTo>
                        <a:pt x="226" y="1418"/>
                      </a:lnTo>
                      <a:lnTo>
                        <a:pt x="182" y="1400"/>
                      </a:lnTo>
                      <a:lnTo>
                        <a:pt x="143" y="1377"/>
                      </a:lnTo>
                      <a:lnTo>
                        <a:pt x="107" y="1350"/>
                      </a:lnTo>
                      <a:lnTo>
                        <a:pt x="77" y="1316"/>
                      </a:lnTo>
                      <a:lnTo>
                        <a:pt x="53" y="1275"/>
                      </a:lnTo>
                      <a:lnTo>
                        <a:pt x="39" y="1244"/>
                      </a:lnTo>
                      <a:lnTo>
                        <a:pt x="24" y="1205"/>
                      </a:lnTo>
                      <a:lnTo>
                        <a:pt x="12" y="1163"/>
                      </a:lnTo>
                      <a:lnTo>
                        <a:pt x="2" y="1119"/>
                      </a:lnTo>
                      <a:lnTo>
                        <a:pt x="0" y="1078"/>
                      </a:lnTo>
                      <a:lnTo>
                        <a:pt x="7" y="1041"/>
                      </a:lnTo>
                      <a:lnTo>
                        <a:pt x="25" y="1011"/>
                      </a:lnTo>
                      <a:lnTo>
                        <a:pt x="59" y="992"/>
                      </a:lnTo>
                      <a:lnTo>
                        <a:pt x="63" y="991"/>
                      </a:lnTo>
                      <a:lnTo>
                        <a:pt x="67" y="990"/>
                      </a:lnTo>
                      <a:lnTo>
                        <a:pt x="71" y="990"/>
                      </a:lnTo>
                      <a:lnTo>
                        <a:pt x="75" y="989"/>
                      </a:lnTo>
                      <a:lnTo>
                        <a:pt x="81" y="987"/>
                      </a:lnTo>
                      <a:lnTo>
                        <a:pt x="85" y="984"/>
                      </a:lnTo>
                      <a:lnTo>
                        <a:pt x="91" y="983"/>
                      </a:lnTo>
                      <a:lnTo>
                        <a:pt x="97" y="981"/>
                      </a:lnTo>
                      <a:lnTo>
                        <a:pt x="158" y="967"/>
                      </a:lnTo>
                      <a:lnTo>
                        <a:pt x="217" y="954"/>
                      </a:lnTo>
                      <a:lnTo>
                        <a:pt x="274" y="944"/>
                      </a:lnTo>
                      <a:lnTo>
                        <a:pt x="331" y="935"/>
                      </a:lnTo>
                      <a:lnTo>
                        <a:pt x="385" y="928"/>
                      </a:lnTo>
                      <a:lnTo>
                        <a:pt x="436" y="921"/>
                      </a:lnTo>
                      <a:lnTo>
                        <a:pt x="486" y="916"/>
                      </a:lnTo>
                      <a:lnTo>
                        <a:pt x="532" y="913"/>
                      </a:lnTo>
                      <a:lnTo>
                        <a:pt x="576" y="910"/>
                      </a:lnTo>
                      <a:lnTo>
                        <a:pt x="617" y="909"/>
                      </a:lnTo>
                      <a:lnTo>
                        <a:pt x="655" y="908"/>
                      </a:lnTo>
                      <a:lnTo>
                        <a:pt x="690" y="909"/>
                      </a:lnTo>
                      <a:lnTo>
                        <a:pt x="720" y="910"/>
                      </a:lnTo>
                      <a:lnTo>
                        <a:pt x="747" y="913"/>
                      </a:lnTo>
                      <a:lnTo>
                        <a:pt x="770" y="916"/>
                      </a:lnTo>
                      <a:lnTo>
                        <a:pt x="789" y="920"/>
                      </a:lnTo>
                      <a:lnTo>
                        <a:pt x="807" y="923"/>
                      </a:lnTo>
                      <a:lnTo>
                        <a:pt x="826" y="923"/>
                      </a:lnTo>
                      <a:lnTo>
                        <a:pt x="842" y="922"/>
                      </a:lnTo>
                      <a:lnTo>
                        <a:pt x="857" y="919"/>
                      </a:lnTo>
                      <a:lnTo>
                        <a:pt x="872" y="914"/>
                      </a:lnTo>
                      <a:lnTo>
                        <a:pt x="884" y="907"/>
                      </a:lnTo>
                      <a:lnTo>
                        <a:pt x="897" y="900"/>
                      </a:lnTo>
                      <a:lnTo>
                        <a:pt x="910" y="892"/>
                      </a:lnTo>
                      <a:lnTo>
                        <a:pt x="921" y="885"/>
                      </a:lnTo>
                      <a:lnTo>
                        <a:pt x="933" y="877"/>
                      </a:lnTo>
                      <a:lnTo>
                        <a:pt x="943" y="870"/>
                      </a:lnTo>
                      <a:lnTo>
                        <a:pt x="955" y="863"/>
                      </a:lnTo>
                      <a:lnTo>
                        <a:pt x="965" y="857"/>
                      </a:lnTo>
                      <a:lnTo>
                        <a:pt x="975" y="854"/>
                      </a:lnTo>
                      <a:lnTo>
                        <a:pt x="987" y="852"/>
                      </a:lnTo>
                      <a:lnTo>
                        <a:pt x="998" y="852"/>
                      </a:lnTo>
                      <a:lnTo>
                        <a:pt x="1024" y="852"/>
                      </a:lnTo>
                      <a:lnTo>
                        <a:pt x="1048" y="846"/>
                      </a:lnTo>
                      <a:lnTo>
                        <a:pt x="1072" y="837"/>
                      </a:lnTo>
                      <a:lnTo>
                        <a:pt x="1096" y="823"/>
                      </a:lnTo>
                      <a:lnTo>
                        <a:pt x="1118" y="806"/>
                      </a:lnTo>
                      <a:lnTo>
                        <a:pt x="1140" y="786"/>
                      </a:lnTo>
                      <a:lnTo>
                        <a:pt x="1161" y="765"/>
                      </a:lnTo>
                      <a:lnTo>
                        <a:pt x="1182" y="741"/>
                      </a:lnTo>
                      <a:lnTo>
                        <a:pt x="1200" y="717"/>
                      </a:lnTo>
                      <a:lnTo>
                        <a:pt x="1217" y="691"/>
                      </a:lnTo>
                      <a:lnTo>
                        <a:pt x="1233" y="667"/>
                      </a:lnTo>
                      <a:lnTo>
                        <a:pt x="1248" y="643"/>
                      </a:lnTo>
                      <a:lnTo>
                        <a:pt x="1261" y="620"/>
                      </a:lnTo>
                      <a:lnTo>
                        <a:pt x="1272" y="598"/>
                      </a:lnTo>
                      <a:lnTo>
                        <a:pt x="1283" y="580"/>
                      </a:lnTo>
                      <a:lnTo>
                        <a:pt x="1291" y="564"/>
                      </a:lnTo>
                      <a:lnTo>
                        <a:pt x="1306" y="536"/>
                      </a:lnTo>
                      <a:lnTo>
                        <a:pt x="1322" y="511"/>
                      </a:lnTo>
                      <a:lnTo>
                        <a:pt x="1338" y="488"/>
                      </a:lnTo>
                      <a:lnTo>
                        <a:pt x="1353" y="466"/>
                      </a:lnTo>
                      <a:lnTo>
                        <a:pt x="1368" y="443"/>
                      </a:lnTo>
                      <a:lnTo>
                        <a:pt x="1383" y="418"/>
                      </a:lnTo>
                      <a:lnTo>
                        <a:pt x="1396" y="392"/>
                      </a:lnTo>
                      <a:lnTo>
                        <a:pt x="1407" y="362"/>
                      </a:lnTo>
                      <a:lnTo>
                        <a:pt x="1412" y="355"/>
                      </a:lnTo>
                      <a:lnTo>
                        <a:pt x="1416" y="348"/>
                      </a:lnTo>
                      <a:lnTo>
                        <a:pt x="1422" y="342"/>
                      </a:lnTo>
                      <a:lnTo>
                        <a:pt x="1428" y="338"/>
                      </a:lnTo>
                      <a:lnTo>
                        <a:pt x="1434" y="333"/>
                      </a:lnTo>
                      <a:lnTo>
                        <a:pt x="1439" y="330"/>
                      </a:lnTo>
                      <a:lnTo>
                        <a:pt x="1445" y="327"/>
                      </a:lnTo>
                      <a:lnTo>
                        <a:pt x="1452" y="325"/>
                      </a:lnTo>
                      <a:lnTo>
                        <a:pt x="1518" y="50"/>
                      </a:lnTo>
                      <a:lnTo>
                        <a:pt x="1521" y="54"/>
                      </a:lnTo>
                      <a:lnTo>
                        <a:pt x="1526" y="59"/>
                      </a:lnTo>
                      <a:lnTo>
                        <a:pt x="1532" y="65"/>
                      </a:lnTo>
                      <a:lnTo>
                        <a:pt x="1537" y="69"/>
                      </a:lnTo>
                      <a:lnTo>
                        <a:pt x="1543" y="74"/>
                      </a:lnTo>
                      <a:lnTo>
                        <a:pt x="1550" y="80"/>
                      </a:lnTo>
                      <a:lnTo>
                        <a:pt x="1558" y="84"/>
                      </a:lnTo>
                      <a:lnTo>
                        <a:pt x="1566" y="89"/>
                      </a:lnTo>
                      <a:lnTo>
                        <a:pt x="1571" y="91"/>
                      </a:lnTo>
                      <a:lnTo>
                        <a:pt x="1575" y="93"/>
                      </a:lnTo>
                      <a:lnTo>
                        <a:pt x="1580" y="96"/>
                      </a:lnTo>
                      <a:lnTo>
                        <a:pt x="1585" y="98"/>
                      </a:lnTo>
                      <a:lnTo>
                        <a:pt x="1590" y="101"/>
                      </a:lnTo>
                      <a:lnTo>
                        <a:pt x="1595" y="104"/>
                      </a:lnTo>
                      <a:lnTo>
                        <a:pt x="1601" y="106"/>
                      </a:lnTo>
                      <a:lnTo>
                        <a:pt x="1606" y="108"/>
                      </a:lnTo>
                      <a:lnTo>
                        <a:pt x="1642" y="0"/>
                      </a:lnTo>
                      <a:lnTo>
                        <a:pt x="1647" y="7"/>
                      </a:lnTo>
                      <a:lnTo>
                        <a:pt x="1653" y="14"/>
                      </a:lnTo>
                      <a:lnTo>
                        <a:pt x="1659" y="21"/>
                      </a:lnTo>
                      <a:lnTo>
                        <a:pt x="1667" y="29"/>
                      </a:lnTo>
                      <a:lnTo>
                        <a:pt x="1676" y="36"/>
                      </a:lnTo>
                      <a:lnTo>
                        <a:pt x="1685" y="43"/>
                      </a:lnTo>
                      <a:lnTo>
                        <a:pt x="1695" y="51"/>
                      </a:lnTo>
                      <a:lnTo>
                        <a:pt x="1705" y="58"/>
                      </a:lnTo>
                      <a:lnTo>
                        <a:pt x="1710" y="61"/>
                      </a:lnTo>
                      <a:lnTo>
                        <a:pt x="1715" y="63"/>
                      </a:lnTo>
                      <a:lnTo>
                        <a:pt x="1719" y="67"/>
                      </a:lnTo>
                      <a:lnTo>
                        <a:pt x="1724" y="69"/>
                      </a:lnTo>
                      <a:lnTo>
                        <a:pt x="1729" y="73"/>
                      </a:lnTo>
                      <a:lnTo>
                        <a:pt x="1733" y="76"/>
                      </a:lnTo>
                      <a:lnTo>
                        <a:pt x="1739" y="78"/>
                      </a:lnTo>
                      <a:lnTo>
                        <a:pt x="1743" y="82"/>
                      </a:lnTo>
                      <a:lnTo>
                        <a:pt x="1760" y="50"/>
                      </a:lnTo>
                      <a:lnTo>
                        <a:pt x="1767" y="59"/>
                      </a:lnTo>
                      <a:lnTo>
                        <a:pt x="1772" y="68"/>
                      </a:lnTo>
                      <a:lnTo>
                        <a:pt x="1779" y="77"/>
                      </a:lnTo>
                      <a:lnTo>
                        <a:pt x="1786" y="85"/>
                      </a:lnTo>
                      <a:lnTo>
                        <a:pt x="1792" y="95"/>
                      </a:lnTo>
                      <a:lnTo>
                        <a:pt x="1799" y="103"/>
                      </a:lnTo>
                      <a:lnTo>
                        <a:pt x="1805" y="111"/>
                      </a:lnTo>
                      <a:lnTo>
                        <a:pt x="1811" y="119"/>
                      </a:lnTo>
                      <a:lnTo>
                        <a:pt x="1816" y="121"/>
                      </a:lnTo>
                      <a:lnTo>
                        <a:pt x="1821" y="123"/>
                      </a:lnTo>
                      <a:lnTo>
                        <a:pt x="1825" y="124"/>
                      </a:lnTo>
                      <a:lnTo>
                        <a:pt x="1830" y="127"/>
                      </a:lnTo>
                      <a:lnTo>
                        <a:pt x="1834" y="129"/>
                      </a:lnTo>
                      <a:lnTo>
                        <a:pt x="1839" y="130"/>
                      </a:lnTo>
                      <a:lnTo>
                        <a:pt x="1844" y="133"/>
                      </a:lnTo>
                      <a:lnTo>
                        <a:pt x="1848" y="135"/>
                      </a:lnTo>
                      <a:lnTo>
                        <a:pt x="1862" y="141"/>
                      </a:lnTo>
                      <a:lnTo>
                        <a:pt x="1876" y="146"/>
                      </a:lnTo>
                      <a:lnTo>
                        <a:pt x="1890" y="152"/>
                      </a:lnTo>
                      <a:lnTo>
                        <a:pt x="1904" y="158"/>
                      </a:lnTo>
                      <a:lnTo>
                        <a:pt x="1919" y="163"/>
                      </a:lnTo>
                      <a:lnTo>
                        <a:pt x="1932" y="167"/>
                      </a:lnTo>
                      <a:lnTo>
                        <a:pt x="1946" y="172"/>
                      </a:lnTo>
                      <a:lnTo>
                        <a:pt x="1960" y="175"/>
                      </a:lnTo>
                      <a:lnTo>
                        <a:pt x="1974" y="180"/>
                      </a:lnTo>
                      <a:lnTo>
                        <a:pt x="1986" y="183"/>
                      </a:lnTo>
                      <a:lnTo>
                        <a:pt x="2000" y="187"/>
                      </a:lnTo>
                      <a:lnTo>
                        <a:pt x="2013" y="189"/>
                      </a:lnTo>
                      <a:lnTo>
                        <a:pt x="2026" y="191"/>
                      </a:lnTo>
                      <a:lnTo>
                        <a:pt x="2038" y="194"/>
                      </a:lnTo>
                      <a:lnTo>
                        <a:pt x="2051" y="195"/>
                      </a:lnTo>
                      <a:lnTo>
                        <a:pt x="2062" y="196"/>
                      </a:lnTo>
                      <a:lnTo>
                        <a:pt x="2057" y="217"/>
                      </a:lnTo>
                      <a:lnTo>
                        <a:pt x="2065" y="216"/>
                      </a:lnTo>
                      <a:lnTo>
                        <a:pt x="2073" y="214"/>
                      </a:lnTo>
                      <a:lnTo>
                        <a:pt x="2082" y="213"/>
                      </a:lnTo>
                      <a:lnTo>
                        <a:pt x="2090" y="213"/>
                      </a:lnTo>
                      <a:lnTo>
                        <a:pt x="2114" y="216"/>
                      </a:lnTo>
                      <a:lnTo>
                        <a:pt x="2137" y="220"/>
                      </a:lnTo>
                      <a:lnTo>
                        <a:pt x="2158" y="228"/>
                      </a:lnTo>
                      <a:lnTo>
                        <a:pt x="2175" y="240"/>
                      </a:lnTo>
                      <a:lnTo>
                        <a:pt x="2190" y="252"/>
                      </a:lnTo>
                      <a:lnTo>
                        <a:pt x="2202" y="267"/>
                      </a:lnTo>
                      <a:lnTo>
                        <a:pt x="2209" y="285"/>
                      </a:lnTo>
                      <a:lnTo>
                        <a:pt x="2211" y="302"/>
                      </a:lnTo>
                      <a:lnTo>
                        <a:pt x="2211" y="304"/>
                      </a:lnTo>
                      <a:lnTo>
                        <a:pt x="2211" y="305"/>
                      </a:lnTo>
                      <a:lnTo>
                        <a:pt x="2211" y="308"/>
                      </a:lnTo>
                      <a:lnTo>
                        <a:pt x="2210" y="310"/>
                      </a:lnTo>
                      <a:lnTo>
                        <a:pt x="2209" y="343"/>
                      </a:lnTo>
                      <a:lnTo>
                        <a:pt x="2206" y="352"/>
                      </a:lnTo>
                      <a:lnTo>
                        <a:pt x="2202" y="361"/>
                      </a:lnTo>
                      <a:lnTo>
                        <a:pt x="2194" y="370"/>
                      </a:lnTo>
                      <a:lnTo>
                        <a:pt x="2185" y="378"/>
                      </a:lnTo>
                      <a:lnTo>
                        <a:pt x="2172" y="387"/>
                      </a:lnTo>
                      <a:lnTo>
                        <a:pt x="2158" y="394"/>
                      </a:lnTo>
                      <a:lnTo>
                        <a:pt x="2141" y="401"/>
                      </a:lnTo>
                      <a:lnTo>
                        <a:pt x="2123" y="406"/>
                      </a:lnTo>
                      <a:lnTo>
                        <a:pt x="2111" y="434"/>
                      </a:lnTo>
                      <a:lnTo>
                        <a:pt x="2119" y="437"/>
                      </a:lnTo>
                      <a:lnTo>
                        <a:pt x="2127" y="439"/>
                      </a:lnTo>
                      <a:lnTo>
                        <a:pt x="2135" y="441"/>
                      </a:lnTo>
                      <a:lnTo>
                        <a:pt x="2144" y="444"/>
                      </a:lnTo>
                      <a:lnTo>
                        <a:pt x="2152" y="445"/>
                      </a:lnTo>
                      <a:lnTo>
                        <a:pt x="2160" y="447"/>
                      </a:lnTo>
                      <a:lnTo>
                        <a:pt x="2168" y="448"/>
                      </a:lnTo>
                      <a:lnTo>
                        <a:pt x="2176" y="451"/>
                      </a:lnTo>
                      <a:lnTo>
                        <a:pt x="2142" y="508"/>
                      </a:lnTo>
                      <a:lnTo>
                        <a:pt x="2152" y="513"/>
                      </a:lnTo>
                      <a:lnTo>
                        <a:pt x="2163" y="519"/>
                      </a:lnTo>
                      <a:lnTo>
                        <a:pt x="2171" y="526"/>
                      </a:lnTo>
                      <a:lnTo>
                        <a:pt x="2178" y="531"/>
                      </a:lnTo>
                      <a:lnTo>
                        <a:pt x="2183" y="539"/>
                      </a:lnTo>
                      <a:lnTo>
                        <a:pt x="2187" y="546"/>
                      </a:lnTo>
                      <a:lnTo>
                        <a:pt x="2189" y="554"/>
                      </a:lnTo>
                      <a:lnTo>
                        <a:pt x="2190" y="562"/>
                      </a:lnTo>
                      <a:lnTo>
                        <a:pt x="2190" y="565"/>
                      </a:lnTo>
                      <a:lnTo>
                        <a:pt x="2190" y="566"/>
                      </a:lnTo>
                      <a:lnTo>
                        <a:pt x="2190" y="568"/>
                      </a:lnTo>
                      <a:lnTo>
                        <a:pt x="2190" y="569"/>
                      </a:lnTo>
                      <a:lnTo>
                        <a:pt x="2188" y="597"/>
                      </a:lnTo>
                      <a:lnTo>
                        <a:pt x="2187" y="603"/>
                      </a:lnTo>
                      <a:lnTo>
                        <a:pt x="2182" y="610"/>
                      </a:lnTo>
                      <a:lnTo>
                        <a:pt x="2174" y="617"/>
                      </a:lnTo>
                      <a:lnTo>
                        <a:pt x="2165" y="623"/>
                      </a:lnTo>
                      <a:lnTo>
                        <a:pt x="2152" y="630"/>
                      </a:lnTo>
                      <a:lnTo>
                        <a:pt x="2137" y="636"/>
                      </a:lnTo>
                      <a:lnTo>
                        <a:pt x="2121" y="641"/>
                      </a:lnTo>
                      <a:lnTo>
                        <a:pt x="2103" y="645"/>
                      </a:lnTo>
                      <a:lnTo>
                        <a:pt x="2090" y="674"/>
                      </a:lnTo>
                      <a:lnTo>
                        <a:pt x="2075" y="701"/>
                      </a:lnTo>
                      <a:lnTo>
                        <a:pt x="2059" y="726"/>
                      </a:lnTo>
                      <a:lnTo>
                        <a:pt x="2042" y="751"/>
                      </a:lnTo>
                      <a:lnTo>
                        <a:pt x="2022" y="777"/>
                      </a:lnTo>
                      <a:lnTo>
                        <a:pt x="2003" y="802"/>
                      </a:lnTo>
                      <a:lnTo>
                        <a:pt x="1981" y="829"/>
                      </a:lnTo>
                      <a:lnTo>
                        <a:pt x="1959" y="856"/>
                      </a:lnTo>
                      <a:lnTo>
                        <a:pt x="1935" y="886"/>
                      </a:lnTo>
                      <a:lnTo>
                        <a:pt x="1910" y="920"/>
                      </a:lnTo>
                      <a:lnTo>
                        <a:pt x="1886" y="957"/>
                      </a:lnTo>
                      <a:lnTo>
                        <a:pt x="1861" y="997"/>
                      </a:lnTo>
                      <a:lnTo>
                        <a:pt x="1834" y="1043"/>
                      </a:lnTo>
                      <a:lnTo>
                        <a:pt x="1808" y="1094"/>
                      </a:lnTo>
                      <a:lnTo>
                        <a:pt x="1781" y="1150"/>
                      </a:lnTo>
                      <a:lnTo>
                        <a:pt x="1754" y="1212"/>
                      </a:lnTo>
                      <a:lnTo>
                        <a:pt x="1743" y="1237"/>
                      </a:lnTo>
                      <a:lnTo>
                        <a:pt x="1730" y="1267"/>
                      </a:lnTo>
                      <a:lnTo>
                        <a:pt x="1715" y="1299"/>
                      </a:lnTo>
                      <a:lnTo>
                        <a:pt x="1700" y="1333"/>
                      </a:lnTo>
                      <a:lnTo>
                        <a:pt x="1684" y="1368"/>
                      </a:lnTo>
                      <a:lnTo>
                        <a:pt x="1670" y="1401"/>
                      </a:lnTo>
                      <a:lnTo>
                        <a:pt x="1658" y="1431"/>
                      </a:lnTo>
                      <a:lnTo>
                        <a:pt x="1649" y="1457"/>
                      </a:lnTo>
                      <a:lnTo>
                        <a:pt x="1647" y="1467"/>
                      </a:lnTo>
                      <a:lnTo>
                        <a:pt x="1643" y="1479"/>
                      </a:lnTo>
                      <a:lnTo>
                        <a:pt x="1640" y="1491"/>
                      </a:lnTo>
                      <a:lnTo>
                        <a:pt x="1638" y="1504"/>
                      </a:lnTo>
                      <a:close/>
                    </a:path>
                  </a:pathLst>
                </a:custGeom>
                <a:solidFill>
                  <a:srgbClr val="7A968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086" name="未知"/>
                <p:cNvSpPr/>
                <p:nvPr/>
              </p:nvSpPr>
              <p:spPr>
                <a:xfrm>
                  <a:off x="701" y="25"/>
                  <a:ext cx="318" cy="418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9" y="0"/>
                    </a:cxn>
                    <a:cxn ang="0">
                      <a:pos x="10" y="1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4" y="3"/>
                    </a:cxn>
                    <a:cxn ang="0">
                      <a:pos x="15" y="4"/>
                    </a:cxn>
                    <a:cxn ang="0">
                      <a:pos x="18" y="5"/>
                    </a:cxn>
                    <a:cxn ang="0">
                      <a:pos x="20" y="6"/>
                    </a:cxn>
                    <a:cxn ang="0">
                      <a:pos x="22" y="6"/>
                    </a:cxn>
                    <a:cxn ang="0">
                      <a:pos x="24" y="7"/>
                    </a:cxn>
                    <a:cxn ang="0">
                      <a:pos x="27" y="8"/>
                    </a:cxn>
                    <a:cxn ang="0">
                      <a:pos x="29" y="8"/>
                    </a:cxn>
                    <a:cxn ang="0">
                      <a:pos x="31" y="9"/>
                    </a:cxn>
                    <a:cxn ang="0">
                      <a:pos x="34" y="9"/>
                    </a:cxn>
                    <a:cxn ang="0">
                      <a:pos x="36" y="9"/>
                    </a:cxn>
                    <a:cxn ang="0">
                      <a:pos x="38" y="10"/>
                    </a:cxn>
                    <a:cxn ang="0">
                      <a:pos x="40" y="10"/>
                    </a:cxn>
                    <a:cxn ang="0">
                      <a:pos x="27" y="52"/>
                    </a:cxn>
                    <a:cxn ang="0">
                      <a:pos x="0" y="39"/>
                    </a:cxn>
                  </a:cxnLst>
                  <a:rect l="l" t="t" r="r" b="b"/>
                  <a:pathLst>
                    <a:path w="636" h="835">
                      <a:moveTo>
                        <a:pt x="0" y="622"/>
                      </a:moveTo>
                      <a:lnTo>
                        <a:pt x="148" y="0"/>
                      </a:lnTo>
                      <a:lnTo>
                        <a:pt x="159" y="13"/>
                      </a:lnTo>
                      <a:lnTo>
                        <a:pt x="177" y="27"/>
                      </a:lnTo>
                      <a:lnTo>
                        <a:pt x="198" y="40"/>
                      </a:lnTo>
                      <a:lnTo>
                        <a:pt x="225" y="54"/>
                      </a:lnTo>
                      <a:lnTo>
                        <a:pt x="254" y="66"/>
                      </a:lnTo>
                      <a:lnTo>
                        <a:pt x="286" y="78"/>
                      </a:lnTo>
                      <a:lnTo>
                        <a:pt x="321" y="91"/>
                      </a:lnTo>
                      <a:lnTo>
                        <a:pt x="357" y="101"/>
                      </a:lnTo>
                      <a:lnTo>
                        <a:pt x="394" y="111"/>
                      </a:lnTo>
                      <a:lnTo>
                        <a:pt x="432" y="122"/>
                      </a:lnTo>
                      <a:lnTo>
                        <a:pt x="470" y="130"/>
                      </a:lnTo>
                      <a:lnTo>
                        <a:pt x="507" y="138"/>
                      </a:lnTo>
                      <a:lnTo>
                        <a:pt x="543" y="145"/>
                      </a:lnTo>
                      <a:lnTo>
                        <a:pt x="576" y="151"/>
                      </a:lnTo>
                      <a:lnTo>
                        <a:pt x="608" y="155"/>
                      </a:lnTo>
                      <a:lnTo>
                        <a:pt x="636" y="157"/>
                      </a:lnTo>
                      <a:lnTo>
                        <a:pt x="440" y="835"/>
                      </a:lnTo>
                      <a:lnTo>
                        <a:pt x="0" y="622"/>
                      </a:lnTo>
                      <a:close/>
                    </a:path>
                  </a:pathLst>
                </a:custGeom>
                <a:solidFill>
                  <a:srgbClr val="DDE5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087" name="未知"/>
                <p:cNvSpPr/>
                <p:nvPr/>
              </p:nvSpPr>
              <p:spPr>
                <a:xfrm>
                  <a:off x="706" y="44"/>
                  <a:ext cx="313" cy="380"/>
                </a:xfrm>
                <a:custGeom>
                  <a:avLst/>
                  <a:gdLst/>
                  <a:ahLst/>
                  <a:cxnLst>
                    <a:cxn ang="0">
                      <a:pos x="39" y="7"/>
                    </a:cxn>
                    <a:cxn ang="0">
                      <a:pos x="27" y="47"/>
                    </a:cxn>
                    <a:cxn ang="0">
                      <a:pos x="0" y="34"/>
                    </a:cxn>
                    <a:cxn ang="0">
                      <a:pos x="11" y="0"/>
                    </a:cxn>
                    <a:cxn ang="0">
                      <a:pos x="13" y="1"/>
                    </a:cxn>
                    <a:cxn ang="0">
                      <a:pos x="14" y="1"/>
                    </a:cxn>
                    <a:cxn ang="0">
                      <a:pos x="16" y="2"/>
                    </a:cxn>
                    <a:cxn ang="0">
                      <a:pos x="17" y="3"/>
                    </a:cxn>
                    <a:cxn ang="0">
                      <a:pos x="19" y="3"/>
                    </a:cxn>
                    <a:cxn ang="0">
                      <a:pos x="21" y="4"/>
                    </a:cxn>
                    <a:cxn ang="0">
                      <a:pos x="23" y="4"/>
                    </a:cxn>
                    <a:cxn ang="0">
                      <a:pos x="25" y="5"/>
                    </a:cxn>
                    <a:cxn ang="0">
                      <a:pos x="27" y="5"/>
                    </a:cxn>
                    <a:cxn ang="0">
                      <a:pos x="29" y="6"/>
                    </a:cxn>
                    <a:cxn ang="0">
                      <a:pos x="31" y="6"/>
                    </a:cxn>
                    <a:cxn ang="0">
                      <a:pos x="33" y="7"/>
                    </a:cxn>
                    <a:cxn ang="0">
                      <a:pos x="34" y="7"/>
                    </a:cxn>
                    <a:cxn ang="0">
                      <a:pos x="36" y="7"/>
                    </a:cxn>
                    <a:cxn ang="0">
                      <a:pos x="38" y="7"/>
                    </a:cxn>
                    <a:cxn ang="0">
                      <a:pos x="39" y="7"/>
                    </a:cxn>
                  </a:cxnLst>
                  <a:rect l="l" t="t" r="r" b="b"/>
                  <a:pathLst>
                    <a:path w="624" h="759">
                      <a:moveTo>
                        <a:pt x="624" y="119"/>
                      </a:moveTo>
                      <a:lnTo>
                        <a:pt x="439" y="759"/>
                      </a:lnTo>
                      <a:lnTo>
                        <a:pt x="0" y="545"/>
                      </a:lnTo>
                      <a:lnTo>
                        <a:pt x="183" y="0"/>
                      </a:lnTo>
                      <a:lnTo>
                        <a:pt x="204" y="10"/>
                      </a:lnTo>
                      <a:lnTo>
                        <a:pt x="227" y="21"/>
                      </a:lnTo>
                      <a:lnTo>
                        <a:pt x="252" y="32"/>
                      </a:lnTo>
                      <a:lnTo>
                        <a:pt x="279" y="42"/>
                      </a:lnTo>
                      <a:lnTo>
                        <a:pt x="307" y="51"/>
                      </a:lnTo>
                      <a:lnTo>
                        <a:pt x="337" y="61"/>
                      </a:lnTo>
                      <a:lnTo>
                        <a:pt x="367" y="70"/>
                      </a:lnTo>
                      <a:lnTo>
                        <a:pt x="398" y="78"/>
                      </a:lnTo>
                      <a:lnTo>
                        <a:pt x="429" y="86"/>
                      </a:lnTo>
                      <a:lnTo>
                        <a:pt x="461" y="93"/>
                      </a:lnTo>
                      <a:lnTo>
                        <a:pt x="492" y="100"/>
                      </a:lnTo>
                      <a:lnTo>
                        <a:pt x="520" y="106"/>
                      </a:lnTo>
                      <a:lnTo>
                        <a:pt x="549" y="110"/>
                      </a:lnTo>
                      <a:lnTo>
                        <a:pt x="576" y="114"/>
                      </a:lnTo>
                      <a:lnTo>
                        <a:pt x="601" y="117"/>
                      </a:lnTo>
                      <a:lnTo>
                        <a:pt x="624" y="119"/>
                      </a:lnTo>
                      <a:close/>
                    </a:path>
                  </a:pathLst>
                </a:custGeom>
                <a:solidFill>
                  <a:srgbClr val="597C6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088" name="未知"/>
                <p:cNvSpPr/>
                <p:nvPr/>
              </p:nvSpPr>
              <p:spPr>
                <a:xfrm>
                  <a:off x="725" y="0"/>
                  <a:ext cx="318" cy="436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14" y="0"/>
                    </a:cxn>
                    <a:cxn ang="0">
                      <a:pos x="14" y="1"/>
                    </a:cxn>
                    <a:cxn ang="0">
                      <a:pos x="15" y="1"/>
                    </a:cxn>
                    <a:cxn ang="0">
                      <a:pos x="17" y="3"/>
                    </a:cxn>
                    <a:cxn ang="0">
                      <a:pos x="18" y="3"/>
                    </a:cxn>
                    <a:cxn ang="0">
                      <a:pos x="19" y="5"/>
                    </a:cxn>
                    <a:cxn ang="0">
                      <a:pos x="21" y="6"/>
                    </a:cxn>
                    <a:cxn ang="0">
                      <a:pos x="23" y="7"/>
                    </a:cxn>
                    <a:cxn ang="0">
                      <a:pos x="25" y="7"/>
                    </a:cxn>
                    <a:cxn ang="0">
                      <a:pos x="27" y="8"/>
                    </a:cxn>
                    <a:cxn ang="0">
                      <a:pos x="28" y="9"/>
                    </a:cxn>
                    <a:cxn ang="0">
                      <a:pos x="30" y="10"/>
                    </a:cxn>
                    <a:cxn ang="0">
                      <a:pos x="32" y="11"/>
                    </a:cxn>
                    <a:cxn ang="0">
                      <a:pos x="34" y="11"/>
                    </a:cxn>
                    <a:cxn ang="0">
                      <a:pos x="36" y="12"/>
                    </a:cxn>
                    <a:cxn ang="0">
                      <a:pos x="38" y="12"/>
                    </a:cxn>
                    <a:cxn ang="0">
                      <a:pos x="40" y="12"/>
                    </a:cxn>
                    <a:cxn ang="0">
                      <a:pos x="27" y="54"/>
                    </a:cxn>
                    <a:cxn ang="0">
                      <a:pos x="0" y="41"/>
                    </a:cxn>
                  </a:cxnLst>
                  <a:rect l="l" t="t" r="r" b="b"/>
                  <a:pathLst>
                    <a:path w="634" h="872">
                      <a:moveTo>
                        <a:pt x="0" y="658"/>
                      </a:moveTo>
                      <a:lnTo>
                        <a:pt x="220" y="0"/>
                      </a:lnTo>
                      <a:lnTo>
                        <a:pt x="231" y="14"/>
                      </a:lnTo>
                      <a:lnTo>
                        <a:pt x="246" y="29"/>
                      </a:lnTo>
                      <a:lnTo>
                        <a:pt x="265" y="45"/>
                      </a:lnTo>
                      <a:lnTo>
                        <a:pt x="286" y="60"/>
                      </a:lnTo>
                      <a:lnTo>
                        <a:pt x="310" y="76"/>
                      </a:lnTo>
                      <a:lnTo>
                        <a:pt x="336" y="91"/>
                      </a:lnTo>
                      <a:lnTo>
                        <a:pt x="364" y="106"/>
                      </a:lnTo>
                      <a:lnTo>
                        <a:pt x="394" y="121"/>
                      </a:lnTo>
                      <a:lnTo>
                        <a:pt x="424" y="135"/>
                      </a:lnTo>
                      <a:lnTo>
                        <a:pt x="455" y="148"/>
                      </a:lnTo>
                      <a:lnTo>
                        <a:pt x="487" y="159"/>
                      </a:lnTo>
                      <a:lnTo>
                        <a:pt x="518" y="169"/>
                      </a:lnTo>
                      <a:lnTo>
                        <a:pt x="549" y="179"/>
                      </a:lnTo>
                      <a:lnTo>
                        <a:pt x="579" y="186"/>
                      </a:lnTo>
                      <a:lnTo>
                        <a:pt x="607" y="191"/>
                      </a:lnTo>
                      <a:lnTo>
                        <a:pt x="634" y="195"/>
                      </a:lnTo>
                      <a:lnTo>
                        <a:pt x="439" y="872"/>
                      </a:lnTo>
                      <a:lnTo>
                        <a:pt x="0" y="658"/>
                      </a:lnTo>
                      <a:close/>
                    </a:path>
                  </a:pathLst>
                </a:custGeom>
                <a:solidFill>
                  <a:srgbClr val="DDE5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089" name="未知"/>
                <p:cNvSpPr/>
                <p:nvPr/>
              </p:nvSpPr>
              <p:spPr>
                <a:xfrm>
                  <a:off x="726" y="28"/>
                  <a:ext cx="312" cy="406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" y="36"/>
                    </a:cxn>
                    <a:cxn ang="0">
                      <a:pos x="18" y="0"/>
                    </a:cxn>
                    <a:cxn ang="0">
                      <a:pos x="18" y="1"/>
                    </a:cxn>
                    <a:cxn ang="0">
                      <a:pos x="19" y="1"/>
                    </a:cxn>
                    <a:cxn ang="0">
                      <a:pos x="20" y="1"/>
                    </a:cxn>
                    <a:cxn ang="0">
                      <a:pos x="22" y="3"/>
                    </a:cxn>
                    <a:cxn ang="0">
                      <a:pos x="23" y="3"/>
                    </a:cxn>
                    <a:cxn ang="0">
                      <a:pos x="24" y="3"/>
                    </a:cxn>
                    <a:cxn ang="0">
                      <a:pos x="25" y="4"/>
                    </a:cxn>
                    <a:cxn ang="0">
                      <a:pos x="26" y="5"/>
                    </a:cxn>
                    <a:cxn ang="0">
                      <a:pos x="27" y="5"/>
                    </a:cxn>
                    <a:cxn ang="0">
                      <a:pos x="28" y="6"/>
                    </a:cxn>
                    <a:cxn ang="0">
                      <a:pos x="29" y="6"/>
                    </a:cxn>
                    <a:cxn ang="0">
                      <a:pos x="29" y="7"/>
                    </a:cxn>
                    <a:cxn ang="0">
                      <a:pos x="30" y="7"/>
                    </a:cxn>
                    <a:cxn ang="0">
                      <a:pos x="31" y="8"/>
                    </a:cxn>
                    <a:cxn ang="0">
                      <a:pos x="32" y="8"/>
                    </a:cxn>
                    <a:cxn ang="0">
                      <a:pos x="33" y="9"/>
                    </a:cxn>
                    <a:cxn ang="0">
                      <a:pos x="33" y="9"/>
                    </a:cxn>
                    <a:cxn ang="0">
                      <a:pos x="34" y="10"/>
                    </a:cxn>
                    <a:cxn ang="0">
                      <a:pos x="35" y="10"/>
                    </a:cxn>
                    <a:cxn ang="0">
                      <a:pos x="36" y="10"/>
                    </a:cxn>
                    <a:cxn ang="0">
                      <a:pos x="37" y="10"/>
                    </a:cxn>
                    <a:cxn ang="0">
                      <a:pos x="37" y="11"/>
                    </a:cxn>
                    <a:cxn ang="0">
                      <a:pos x="38" y="11"/>
                    </a:cxn>
                    <a:cxn ang="0">
                      <a:pos x="39" y="11"/>
                    </a:cxn>
                    <a:cxn ang="0">
                      <a:pos x="28" y="49"/>
                    </a:cxn>
                    <a:cxn ang="0">
                      <a:pos x="27" y="51"/>
                    </a:cxn>
                    <a:cxn ang="0">
                      <a:pos x="0" y="37"/>
                    </a:cxn>
                  </a:cxnLst>
                  <a:rect l="l" t="t" r="r" b="b"/>
                  <a:pathLst>
                    <a:path w="623" h="812">
                      <a:moveTo>
                        <a:pt x="0" y="600"/>
                      </a:moveTo>
                      <a:lnTo>
                        <a:pt x="10" y="570"/>
                      </a:lnTo>
                      <a:lnTo>
                        <a:pt x="281" y="0"/>
                      </a:lnTo>
                      <a:lnTo>
                        <a:pt x="296" y="11"/>
                      </a:lnTo>
                      <a:lnTo>
                        <a:pt x="312" y="20"/>
                      </a:lnTo>
                      <a:lnTo>
                        <a:pt x="328" y="30"/>
                      </a:lnTo>
                      <a:lnTo>
                        <a:pt x="346" y="41"/>
                      </a:lnTo>
                      <a:lnTo>
                        <a:pt x="364" y="50"/>
                      </a:lnTo>
                      <a:lnTo>
                        <a:pt x="382" y="59"/>
                      </a:lnTo>
                      <a:lnTo>
                        <a:pt x="402" y="68"/>
                      </a:lnTo>
                      <a:lnTo>
                        <a:pt x="422" y="78"/>
                      </a:lnTo>
                      <a:lnTo>
                        <a:pt x="434" y="88"/>
                      </a:lnTo>
                      <a:lnTo>
                        <a:pt x="447" y="97"/>
                      </a:lnTo>
                      <a:lnTo>
                        <a:pt x="460" y="106"/>
                      </a:lnTo>
                      <a:lnTo>
                        <a:pt x="472" y="115"/>
                      </a:lnTo>
                      <a:lnTo>
                        <a:pt x="485" y="123"/>
                      </a:lnTo>
                      <a:lnTo>
                        <a:pt x="498" y="130"/>
                      </a:lnTo>
                      <a:lnTo>
                        <a:pt x="510" y="136"/>
                      </a:lnTo>
                      <a:lnTo>
                        <a:pt x="523" y="142"/>
                      </a:lnTo>
                      <a:lnTo>
                        <a:pt x="534" y="148"/>
                      </a:lnTo>
                      <a:lnTo>
                        <a:pt x="547" y="154"/>
                      </a:lnTo>
                      <a:lnTo>
                        <a:pt x="560" y="158"/>
                      </a:lnTo>
                      <a:lnTo>
                        <a:pt x="572" y="163"/>
                      </a:lnTo>
                      <a:lnTo>
                        <a:pt x="585" y="166"/>
                      </a:lnTo>
                      <a:lnTo>
                        <a:pt x="598" y="171"/>
                      </a:lnTo>
                      <a:lnTo>
                        <a:pt x="610" y="173"/>
                      </a:lnTo>
                      <a:lnTo>
                        <a:pt x="623" y="177"/>
                      </a:lnTo>
                      <a:lnTo>
                        <a:pt x="446" y="789"/>
                      </a:lnTo>
                      <a:lnTo>
                        <a:pt x="435" y="812"/>
                      </a:lnTo>
                      <a:lnTo>
                        <a:pt x="0" y="600"/>
                      </a:lnTo>
                      <a:close/>
                    </a:path>
                  </a:pathLst>
                </a:custGeom>
                <a:solidFill>
                  <a:srgbClr val="597C6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090" name="未知"/>
                <p:cNvSpPr/>
                <p:nvPr/>
              </p:nvSpPr>
              <p:spPr>
                <a:xfrm>
                  <a:off x="997" y="114"/>
                  <a:ext cx="119" cy="89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8" y="0"/>
                    </a:cxn>
                    <a:cxn ang="0">
                      <a:pos x="9" y="0"/>
                    </a:cxn>
                    <a:cxn ang="0">
                      <a:pos x="10" y="0"/>
                    </a:cxn>
                    <a:cxn ang="0">
                      <a:pos x="11" y="0"/>
                    </a:cxn>
                    <a:cxn ang="0">
                      <a:pos x="12" y="1"/>
                    </a:cxn>
                    <a:cxn ang="0">
                      <a:pos x="13" y="2"/>
                    </a:cxn>
                    <a:cxn ang="0">
                      <a:pos x="14" y="3"/>
                    </a:cxn>
                    <a:cxn ang="0">
                      <a:pos x="14" y="4"/>
                    </a:cxn>
                    <a:cxn ang="0">
                      <a:pos x="14" y="4"/>
                    </a:cxn>
                    <a:cxn ang="0">
                      <a:pos x="14" y="5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7"/>
                    </a:cxn>
                    <a:cxn ang="0">
                      <a:pos x="13" y="7"/>
                    </a:cxn>
                    <a:cxn ang="0">
                      <a:pos x="13" y="8"/>
                    </a:cxn>
                    <a:cxn ang="0">
                      <a:pos x="12" y="9"/>
                    </a:cxn>
                    <a:cxn ang="0">
                      <a:pos x="11" y="9"/>
                    </a:cxn>
                    <a:cxn ang="0">
                      <a:pos x="9" y="10"/>
                    </a:cxn>
                    <a:cxn ang="0">
                      <a:pos x="8" y="10"/>
                    </a:cxn>
                    <a:cxn ang="0">
                      <a:pos x="7" y="10"/>
                    </a:cxn>
                    <a:cxn ang="0">
                      <a:pos x="5" y="10"/>
                    </a:cxn>
                    <a:cxn ang="0">
                      <a:pos x="4" y="10"/>
                    </a:cxn>
                    <a:cxn ang="0">
                      <a:pos x="2" y="9"/>
                    </a:cxn>
                    <a:cxn ang="0">
                      <a:pos x="1" y="9"/>
                    </a:cxn>
                    <a:cxn ang="0">
                      <a:pos x="0" y="8"/>
                    </a:cxn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l" t="t" r="r" b="b"/>
                  <a:pathLst>
                    <a:path w="239" h="180">
                      <a:moveTo>
                        <a:pt x="1" y="110"/>
                      </a:moveTo>
                      <a:lnTo>
                        <a:pt x="1" y="101"/>
                      </a:lnTo>
                      <a:lnTo>
                        <a:pt x="1" y="90"/>
                      </a:lnTo>
                      <a:lnTo>
                        <a:pt x="0" y="80"/>
                      </a:lnTo>
                      <a:lnTo>
                        <a:pt x="0" y="75"/>
                      </a:lnTo>
                      <a:lnTo>
                        <a:pt x="6" y="60"/>
                      </a:lnTo>
                      <a:lnTo>
                        <a:pt x="16" y="46"/>
                      </a:lnTo>
                      <a:lnTo>
                        <a:pt x="28" y="33"/>
                      </a:lnTo>
                      <a:lnTo>
                        <a:pt x="43" y="22"/>
                      </a:lnTo>
                      <a:lnTo>
                        <a:pt x="60" y="13"/>
                      </a:lnTo>
                      <a:lnTo>
                        <a:pt x="79" y="6"/>
                      </a:lnTo>
                      <a:lnTo>
                        <a:pt x="99" y="1"/>
                      </a:lnTo>
                      <a:lnTo>
                        <a:pt x="120" y="0"/>
                      </a:lnTo>
                      <a:lnTo>
                        <a:pt x="142" y="1"/>
                      </a:lnTo>
                      <a:lnTo>
                        <a:pt x="162" y="6"/>
                      </a:lnTo>
                      <a:lnTo>
                        <a:pt x="181" y="13"/>
                      </a:lnTo>
                      <a:lnTo>
                        <a:pt x="197" y="21"/>
                      </a:lnTo>
                      <a:lnTo>
                        <a:pt x="212" y="32"/>
                      </a:lnTo>
                      <a:lnTo>
                        <a:pt x="224" y="45"/>
                      </a:lnTo>
                      <a:lnTo>
                        <a:pt x="233" y="59"/>
                      </a:lnTo>
                      <a:lnTo>
                        <a:pt x="239" y="74"/>
                      </a:lnTo>
                      <a:lnTo>
                        <a:pt x="239" y="80"/>
                      </a:lnTo>
                      <a:lnTo>
                        <a:pt x="238" y="93"/>
                      </a:lnTo>
                      <a:lnTo>
                        <a:pt x="236" y="108"/>
                      </a:lnTo>
                      <a:lnTo>
                        <a:pt x="236" y="114"/>
                      </a:lnTo>
                      <a:lnTo>
                        <a:pt x="234" y="124"/>
                      </a:lnTo>
                      <a:lnTo>
                        <a:pt x="227" y="136"/>
                      </a:lnTo>
                      <a:lnTo>
                        <a:pt x="217" y="146"/>
                      </a:lnTo>
                      <a:lnTo>
                        <a:pt x="203" y="157"/>
                      </a:lnTo>
                      <a:lnTo>
                        <a:pt x="186" y="166"/>
                      </a:lnTo>
                      <a:lnTo>
                        <a:pt x="166" y="173"/>
                      </a:lnTo>
                      <a:lnTo>
                        <a:pt x="144" y="178"/>
                      </a:lnTo>
                      <a:lnTo>
                        <a:pt x="120" y="180"/>
                      </a:lnTo>
                      <a:lnTo>
                        <a:pt x="96" y="178"/>
                      </a:lnTo>
                      <a:lnTo>
                        <a:pt x="73" y="172"/>
                      </a:lnTo>
                      <a:lnTo>
                        <a:pt x="53" y="164"/>
                      </a:lnTo>
                      <a:lnTo>
                        <a:pt x="36" y="153"/>
                      </a:lnTo>
                      <a:lnTo>
                        <a:pt x="21" y="142"/>
                      </a:lnTo>
                      <a:lnTo>
                        <a:pt x="11" y="130"/>
                      </a:lnTo>
                      <a:lnTo>
                        <a:pt x="4" y="119"/>
                      </a:lnTo>
                      <a:lnTo>
                        <a:pt x="1" y="110"/>
                      </a:lnTo>
                      <a:close/>
                    </a:path>
                  </a:pathLst>
                </a:custGeom>
                <a:solidFill>
                  <a:srgbClr val="BC6B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091" name="未知"/>
                <p:cNvSpPr/>
                <p:nvPr/>
              </p:nvSpPr>
              <p:spPr>
                <a:xfrm>
                  <a:off x="997" y="106"/>
                  <a:ext cx="119" cy="88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9" y="0"/>
                    </a:cxn>
                    <a:cxn ang="0">
                      <a:pos x="11" y="1"/>
                    </a:cxn>
                    <a:cxn ang="0">
                      <a:pos x="12" y="1"/>
                    </a:cxn>
                    <a:cxn ang="0">
                      <a:pos x="13" y="2"/>
                    </a:cxn>
                    <a:cxn ang="0">
                      <a:pos x="13" y="3"/>
                    </a:cxn>
                    <a:cxn ang="0">
                      <a:pos x="14" y="4"/>
                    </a:cxn>
                    <a:cxn ang="0">
                      <a:pos x="14" y="5"/>
                    </a:cxn>
                    <a:cxn ang="0">
                      <a:pos x="14" y="6"/>
                    </a:cxn>
                    <a:cxn ang="0">
                      <a:pos x="13" y="7"/>
                    </a:cxn>
                    <a:cxn ang="0">
                      <a:pos x="13" y="9"/>
                    </a:cxn>
                    <a:cxn ang="0">
                      <a:pos x="12" y="9"/>
                    </a:cxn>
                    <a:cxn ang="0">
                      <a:pos x="11" y="10"/>
                    </a:cxn>
                    <a:cxn ang="0">
                      <a:pos x="9" y="11"/>
                    </a:cxn>
                    <a:cxn ang="0">
                      <a:pos x="8" y="11"/>
                    </a:cxn>
                    <a:cxn ang="0">
                      <a:pos x="6" y="11"/>
                    </a:cxn>
                    <a:cxn ang="0">
                      <a:pos x="5" y="11"/>
                    </a:cxn>
                    <a:cxn ang="0">
                      <a:pos x="4" y="11"/>
                    </a:cxn>
                    <a:cxn ang="0">
                      <a:pos x="2" y="10"/>
                    </a:cxn>
                    <a:cxn ang="0">
                      <a:pos x="1" y="9"/>
                    </a:cxn>
                    <a:cxn ang="0">
                      <a:pos x="0" y="9"/>
                    </a:cxn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0" y="5"/>
                    </a:cxn>
                  </a:cxnLst>
                  <a:rect l="l" t="t" r="r" b="b"/>
                  <a:pathLst>
                    <a:path w="239" h="176">
                      <a:moveTo>
                        <a:pt x="0" y="89"/>
                      </a:moveTo>
                      <a:lnTo>
                        <a:pt x="3" y="70"/>
                      </a:lnTo>
                      <a:lnTo>
                        <a:pt x="10" y="54"/>
                      </a:lnTo>
                      <a:lnTo>
                        <a:pt x="21" y="39"/>
                      </a:lnTo>
                      <a:lnTo>
                        <a:pt x="35" y="25"/>
                      </a:lnTo>
                      <a:lnTo>
                        <a:pt x="52" y="15"/>
                      </a:lnTo>
                      <a:lnTo>
                        <a:pt x="73" y="7"/>
                      </a:lnTo>
                      <a:lnTo>
                        <a:pt x="95" y="2"/>
                      </a:lnTo>
                      <a:lnTo>
                        <a:pt x="119" y="0"/>
                      </a:lnTo>
                      <a:lnTo>
                        <a:pt x="143" y="2"/>
                      </a:lnTo>
                      <a:lnTo>
                        <a:pt x="166" y="7"/>
                      </a:lnTo>
                      <a:lnTo>
                        <a:pt x="186" y="15"/>
                      </a:lnTo>
                      <a:lnTo>
                        <a:pt x="204" y="25"/>
                      </a:lnTo>
                      <a:lnTo>
                        <a:pt x="218" y="39"/>
                      </a:lnTo>
                      <a:lnTo>
                        <a:pt x="229" y="54"/>
                      </a:lnTo>
                      <a:lnTo>
                        <a:pt x="236" y="70"/>
                      </a:lnTo>
                      <a:lnTo>
                        <a:pt x="239" y="89"/>
                      </a:lnTo>
                      <a:lnTo>
                        <a:pt x="236" y="106"/>
                      </a:lnTo>
                      <a:lnTo>
                        <a:pt x="229" y="123"/>
                      </a:lnTo>
                      <a:lnTo>
                        <a:pt x="218" y="138"/>
                      </a:lnTo>
                      <a:lnTo>
                        <a:pt x="204" y="151"/>
                      </a:lnTo>
                      <a:lnTo>
                        <a:pt x="186" y="161"/>
                      </a:lnTo>
                      <a:lnTo>
                        <a:pt x="166" y="169"/>
                      </a:lnTo>
                      <a:lnTo>
                        <a:pt x="143" y="174"/>
                      </a:lnTo>
                      <a:lnTo>
                        <a:pt x="119" y="176"/>
                      </a:lnTo>
                      <a:lnTo>
                        <a:pt x="95" y="174"/>
                      </a:lnTo>
                      <a:lnTo>
                        <a:pt x="73" y="169"/>
                      </a:lnTo>
                      <a:lnTo>
                        <a:pt x="52" y="161"/>
                      </a:lnTo>
                      <a:lnTo>
                        <a:pt x="35" y="151"/>
                      </a:lnTo>
                      <a:lnTo>
                        <a:pt x="21" y="138"/>
                      </a:lnTo>
                      <a:lnTo>
                        <a:pt x="10" y="123"/>
                      </a:lnTo>
                      <a:lnTo>
                        <a:pt x="3" y="106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FCCE2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092" name="未知"/>
                <p:cNvSpPr/>
                <p:nvPr/>
              </p:nvSpPr>
              <p:spPr>
                <a:xfrm>
                  <a:off x="1005" y="107"/>
                  <a:ext cx="102" cy="7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8" y="0"/>
                    </a:cxn>
                    <a:cxn ang="0">
                      <a:pos x="9" y="0"/>
                    </a:cxn>
                    <a:cxn ang="0">
                      <a:pos x="10" y="1"/>
                    </a:cxn>
                    <a:cxn ang="0">
                      <a:pos x="11" y="2"/>
                    </a:cxn>
                    <a:cxn ang="0">
                      <a:pos x="11" y="3"/>
                    </a:cxn>
                    <a:cxn ang="0">
                      <a:pos x="12" y="4"/>
                    </a:cxn>
                    <a:cxn ang="0">
                      <a:pos x="12" y="5"/>
                    </a:cxn>
                    <a:cxn ang="0">
                      <a:pos x="12" y="6"/>
                    </a:cxn>
                    <a:cxn ang="0">
                      <a:pos x="11" y="6"/>
                    </a:cxn>
                    <a:cxn ang="0">
                      <a:pos x="11" y="7"/>
                    </a:cxn>
                    <a:cxn ang="0">
                      <a:pos x="10" y="8"/>
                    </a:cxn>
                    <a:cxn ang="0">
                      <a:pos x="9" y="9"/>
                    </a:cxn>
                    <a:cxn ang="0">
                      <a:pos x="8" y="9"/>
                    </a:cxn>
                    <a:cxn ang="0">
                      <a:pos x="7" y="10"/>
                    </a:cxn>
                    <a:cxn ang="0">
                      <a:pos x="5" y="10"/>
                    </a:cxn>
                    <a:cxn ang="0">
                      <a:pos x="4" y="10"/>
                    </a:cxn>
                    <a:cxn ang="0">
                      <a:pos x="3" y="9"/>
                    </a:cxn>
                    <a:cxn ang="0">
                      <a:pos x="2" y="9"/>
                    </a:cxn>
                    <a:cxn ang="0">
                      <a:pos x="1" y="8"/>
                    </a:cxn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5"/>
                    </a:cxn>
                  </a:cxnLst>
                  <a:rect l="l" t="t" r="r" b="b"/>
                  <a:pathLst>
                    <a:path w="205" h="158">
                      <a:moveTo>
                        <a:pt x="0" y="80"/>
                      </a:moveTo>
                      <a:lnTo>
                        <a:pt x="3" y="64"/>
                      </a:lnTo>
                      <a:lnTo>
                        <a:pt x="9" y="49"/>
                      </a:lnTo>
                      <a:lnTo>
                        <a:pt x="18" y="35"/>
                      </a:lnTo>
                      <a:lnTo>
                        <a:pt x="30" y="23"/>
                      </a:lnTo>
                      <a:lnTo>
                        <a:pt x="45" y="14"/>
                      </a:lnTo>
                      <a:lnTo>
                        <a:pt x="63" y="6"/>
                      </a:lnTo>
                      <a:lnTo>
                        <a:pt x="82" y="1"/>
                      </a:lnTo>
                      <a:lnTo>
                        <a:pt x="103" y="0"/>
                      </a:lnTo>
                      <a:lnTo>
                        <a:pt x="124" y="1"/>
                      </a:lnTo>
                      <a:lnTo>
                        <a:pt x="143" y="6"/>
                      </a:lnTo>
                      <a:lnTo>
                        <a:pt x="161" y="14"/>
                      </a:lnTo>
                      <a:lnTo>
                        <a:pt x="175" y="23"/>
                      </a:lnTo>
                      <a:lnTo>
                        <a:pt x="188" y="35"/>
                      </a:lnTo>
                      <a:lnTo>
                        <a:pt x="197" y="49"/>
                      </a:lnTo>
                      <a:lnTo>
                        <a:pt x="203" y="64"/>
                      </a:lnTo>
                      <a:lnTo>
                        <a:pt x="205" y="80"/>
                      </a:lnTo>
                      <a:lnTo>
                        <a:pt x="203" y="96"/>
                      </a:lnTo>
                      <a:lnTo>
                        <a:pt x="197" y="110"/>
                      </a:lnTo>
                      <a:lnTo>
                        <a:pt x="188" y="124"/>
                      </a:lnTo>
                      <a:lnTo>
                        <a:pt x="175" y="135"/>
                      </a:lnTo>
                      <a:lnTo>
                        <a:pt x="161" y="144"/>
                      </a:lnTo>
                      <a:lnTo>
                        <a:pt x="143" y="152"/>
                      </a:lnTo>
                      <a:lnTo>
                        <a:pt x="124" y="157"/>
                      </a:lnTo>
                      <a:lnTo>
                        <a:pt x="103" y="158"/>
                      </a:lnTo>
                      <a:lnTo>
                        <a:pt x="82" y="157"/>
                      </a:lnTo>
                      <a:lnTo>
                        <a:pt x="63" y="152"/>
                      </a:lnTo>
                      <a:lnTo>
                        <a:pt x="45" y="144"/>
                      </a:lnTo>
                      <a:lnTo>
                        <a:pt x="30" y="135"/>
                      </a:lnTo>
                      <a:lnTo>
                        <a:pt x="18" y="124"/>
                      </a:lnTo>
                      <a:lnTo>
                        <a:pt x="9" y="110"/>
                      </a:lnTo>
                      <a:lnTo>
                        <a:pt x="3" y="96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FF4D3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093" name="未知"/>
                <p:cNvSpPr/>
                <p:nvPr/>
              </p:nvSpPr>
              <p:spPr>
                <a:xfrm>
                  <a:off x="1006" y="107"/>
                  <a:ext cx="101" cy="7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0" y="0"/>
                    </a:cxn>
                    <a:cxn ang="0">
                      <a:pos x="11" y="0"/>
                    </a:cxn>
                    <a:cxn ang="0">
                      <a:pos x="12" y="1"/>
                    </a:cxn>
                    <a:cxn ang="0">
                      <a:pos x="12" y="2"/>
                    </a:cxn>
                    <a:cxn ang="0">
                      <a:pos x="12" y="3"/>
                    </a:cxn>
                    <a:cxn ang="0">
                      <a:pos x="12" y="4"/>
                    </a:cxn>
                    <a:cxn ang="0">
                      <a:pos x="12" y="5"/>
                    </a:cxn>
                    <a:cxn ang="0">
                      <a:pos x="12" y="5"/>
                    </a:cxn>
                    <a:cxn ang="0">
                      <a:pos x="12" y="6"/>
                    </a:cxn>
                    <a:cxn ang="0">
                      <a:pos x="11" y="7"/>
                    </a:cxn>
                    <a:cxn ang="0">
                      <a:pos x="10" y="7"/>
                    </a:cxn>
                    <a:cxn ang="0">
                      <a:pos x="9" y="8"/>
                    </a:cxn>
                    <a:cxn ang="0">
                      <a:pos x="7" y="8"/>
                    </a:cxn>
                    <a:cxn ang="0">
                      <a:pos x="6" y="8"/>
                    </a:cxn>
                    <a:cxn ang="0">
                      <a:pos x="5" y="8"/>
                    </a:cxn>
                    <a:cxn ang="0">
                      <a:pos x="3" y="8"/>
                    </a:cxn>
                    <a:cxn ang="0">
                      <a:pos x="3" y="7"/>
                    </a:cxn>
                    <a:cxn ang="0">
                      <a:pos x="1" y="7"/>
                    </a:cxn>
                    <a:cxn ang="0">
                      <a:pos x="1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4"/>
                    </a:cxn>
                  </a:cxnLst>
                  <a:rect l="l" t="t" r="r" b="b"/>
                  <a:pathLst>
                    <a:path w="201" h="148">
                      <a:moveTo>
                        <a:pt x="0" y="74"/>
                      </a:moveTo>
                      <a:lnTo>
                        <a:pt x="2" y="59"/>
                      </a:lnTo>
                      <a:lnTo>
                        <a:pt x="8" y="45"/>
                      </a:lnTo>
                      <a:lnTo>
                        <a:pt x="17" y="32"/>
                      </a:lnTo>
                      <a:lnTo>
                        <a:pt x="30" y="22"/>
                      </a:lnTo>
                      <a:lnTo>
                        <a:pt x="45" y="13"/>
                      </a:lnTo>
                      <a:lnTo>
                        <a:pt x="62" y="6"/>
                      </a:lnTo>
                      <a:lnTo>
                        <a:pt x="80" y="1"/>
                      </a:lnTo>
                      <a:lnTo>
                        <a:pt x="101" y="0"/>
                      </a:lnTo>
                      <a:lnTo>
                        <a:pt x="122" y="1"/>
                      </a:lnTo>
                      <a:lnTo>
                        <a:pt x="140" y="6"/>
                      </a:lnTo>
                      <a:lnTo>
                        <a:pt x="158" y="13"/>
                      </a:lnTo>
                      <a:lnTo>
                        <a:pt x="172" y="22"/>
                      </a:lnTo>
                      <a:lnTo>
                        <a:pt x="185" y="32"/>
                      </a:lnTo>
                      <a:lnTo>
                        <a:pt x="194" y="45"/>
                      </a:lnTo>
                      <a:lnTo>
                        <a:pt x="200" y="59"/>
                      </a:lnTo>
                      <a:lnTo>
                        <a:pt x="202" y="74"/>
                      </a:lnTo>
                      <a:lnTo>
                        <a:pt x="200" y="89"/>
                      </a:lnTo>
                      <a:lnTo>
                        <a:pt x="194" y="103"/>
                      </a:lnTo>
                      <a:lnTo>
                        <a:pt x="185" y="115"/>
                      </a:lnTo>
                      <a:lnTo>
                        <a:pt x="172" y="126"/>
                      </a:lnTo>
                      <a:lnTo>
                        <a:pt x="158" y="135"/>
                      </a:lnTo>
                      <a:lnTo>
                        <a:pt x="140" y="142"/>
                      </a:lnTo>
                      <a:lnTo>
                        <a:pt x="122" y="147"/>
                      </a:lnTo>
                      <a:lnTo>
                        <a:pt x="101" y="148"/>
                      </a:lnTo>
                      <a:lnTo>
                        <a:pt x="80" y="147"/>
                      </a:lnTo>
                      <a:lnTo>
                        <a:pt x="62" y="142"/>
                      </a:lnTo>
                      <a:lnTo>
                        <a:pt x="45" y="135"/>
                      </a:lnTo>
                      <a:lnTo>
                        <a:pt x="30" y="126"/>
                      </a:lnTo>
                      <a:lnTo>
                        <a:pt x="17" y="115"/>
                      </a:lnTo>
                      <a:lnTo>
                        <a:pt x="8" y="103"/>
                      </a:lnTo>
                      <a:lnTo>
                        <a:pt x="2" y="89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FCCE2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094" name="未知"/>
                <p:cNvSpPr/>
                <p:nvPr/>
              </p:nvSpPr>
              <p:spPr>
                <a:xfrm>
                  <a:off x="738" y="25"/>
                  <a:ext cx="359" cy="433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18" y="0"/>
                    </a:cxn>
                    <a:cxn ang="0">
                      <a:pos x="20" y="2"/>
                    </a:cxn>
                    <a:cxn ang="0">
                      <a:pos x="22" y="4"/>
                    </a:cxn>
                    <a:cxn ang="0">
                      <a:pos x="23" y="6"/>
                    </a:cxn>
                    <a:cxn ang="0">
                      <a:pos x="25" y="7"/>
                    </a:cxn>
                    <a:cxn ang="0">
                      <a:pos x="26" y="9"/>
                    </a:cxn>
                    <a:cxn ang="0">
                      <a:pos x="28" y="10"/>
                    </a:cxn>
                    <a:cxn ang="0">
                      <a:pos x="30" y="11"/>
                    </a:cxn>
                    <a:cxn ang="0">
                      <a:pos x="31" y="12"/>
                    </a:cxn>
                    <a:cxn ang="0">
                      <a:pos x="33" y="13"/>
                    </a:cxn>
                    <a:cxn ang="0">
                      <a:pos x="34" y="13"/>
                    </a:cxn>
                    <a:cxn ang="0">
                      <a:pos x="36" y="13"/>
                    </a:cxn>
                    <a:cxn ang="0">
                      <a:pos x="38" y="14"/>
                    </a:cxn>
                    <a:cxn ang="0">
                      <a:pos x="39" y="14"/>
                    </a:cxn>
                    <a:cxn ang="0">
                      <a:pos x="41" y="14"/>
                    </a:cxn>
                    <a:cxn ang="0">
                      <a:pos x="42" y="15"/>
                    </a:cxn>
                    <a:cxn ang="0">
                      <a:pos x="44" y="15"/>
                    </a:cxn>
                    <a:cxn ang="0">
                      <a:pos x="26" y="54"/>
                    </a:cxn>
                    <a:cxn ang="0">
                      <a:pos x="0" y="41"/>
                    </a:cxn>
                  </a:cxnLst>
                  <a:rect l="l" t="t" r="r" b="b"/>
                  <a:pathLst>
                    <a:path w="719" h="865">
                      <a:moveTo>
                        <a:pt x="0" y="652"/>
                      </a:moveTo>
                      <a:lnTo>
                        <a:pt x="310" y="0"/>
                      </a:lnTo>
                      <a:lnTo>
                        <a:pt x="335" y="34"/>
                      </a:lnTo>
                      <a:lnTo>
                        <a:pt x="361" y="65"/>
                      </a:lnTo>
                      <a:lnTo>
                        <a:pt x="386" y="94"/>
                      </a:lnTo>
                      <a:lnTo>
                        <a:pt x="411" y="118"/>
                      </a:lnTo>
                      <a:lnTo>
                        <a:pt x="437" y="140"/>
                      </a:lnTo>
                      <a:lnTo>
                        <a:pt x="462" y="160"/>
                      </a:lnTo>
                      <a:lnTo>
                        <a:pt x="489" y="176"/>
                      </a:lnTo>
                      <a:lnTo>
                        <a:pt x="514" y="191"/>
                      </a:lnTo>
                      <a:lnTo>
                        <a:pt x="540" y="202"/>
                      </a:lnTo>
                      <a:lnTo>
                        <a:pt x="566" y="213"/>
                      </a:lnTo>
                      <a:lnTo>
                        <a:pt x="591" y="221"/>
                      </a:lnTo>
                      <a:lnTo>
                        <a:pt x="618" y="228"/>
                      </a:lnTo>
                      <a:lnTo>
                        <a:pt x="643" y="234"/>
                      </a:lnTo>
                      <a:lnTo>
                        <a:pt x="668" y="238"/>
                      </a:lnTo>
                      <a:lnTo>
                        <a:pt x="694" y="242"/>
                      </a:lnTo>
                      <a:lnTo>
                        <a:pt x="719" y="244"/>
                      </a:lnTo>
                      <a:lnTo>
                        <a:pt x="439" y="866"/>
                      </a:lnTo>
                      <a:lnTo>
                        <a:pt x="0" y="652"/>
                      </a:lnTo>
                      <a:close/>
                    </a:path>
                  </a:pathLst>
                </a:custGeom>
                <a:solidFill>
                  <a:srgbClr val="DDE5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095" name="未知"/>
                <p:cNvSpPr/>
                <p:nvPr/>
              </p:nvSpPr>
              <p:spPr>
                <a:xfrm>
                  <a:off x="738" y="54"/>
                  <a:ext cx="338" cy="398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5" y="24"/>
                    </a:cxn>
                    <a:cxn ang="0">
                      <a:pos x="21" y="0"/>
                    </a:cxn>
                    <a:cxn ang="0">
                      <a:pos x="22" y="1"/>
                    </a:cxn>
                    <a:cxn ang="0">
                      <a:pos x="24" y="3"/>
                    </a:cxn>
                    <a:cxn ang="0">
                      <a:pos x="25" y="5"/>
                    </a:cxn>
                    <a:cxn ang="0">
                      <a:pos x="26" y="6"/>
                    </a:cxn>
                    <a:cxn ang="0">
                      <a:pos x="27" y="8"/>
                    </a:cxn>
                    <a:cxn ang="0">
                      <a:pos x="28" y="9"/>
                    </a:cxn>
                    <a:cxn ang="0">
                      <a:pos x="30" y="10"/>
                    </a:cxn>
                    <a:cxn ang="0">
                      <a:pos x="31" y="12"/>
                    </a:cxn>
                    <a:cxn ang="0">
                      <a:pos x="33" y="12"/>
                    </a:cxn>
                    <a:cxn ang="0">
                      <a:pos x="34" y="13"/>
                    </a:cxn>
                    <a:cxn ang="0">
                      <a:pos x="35" y="14"/>
                    </a:cxn>
                    <a:cxn ang="0">
                      <a:pos x="37" y="15"/>
                    </a:cxn>
                    <a:cxn ang="0">
                      <a:pos x="38" y="15"/>
                    </a:cxn>
                    <a:cxn ang="0">
                      <a:pos x="39" y="16"/>
                    </a:cxn>
                    <a:cxn ang="0">
                      <a:pos x="41" y="16"/>
                    </a:cxn>
                    <a:cxn ang="0">
                      <a:pos x="42" y="17"/>
                    </a:cxn>
                    <a:cxn ang="0">
                      <a:pos x="33" y="38"/>
                    </a:cxn>
                    <a:cxn ang="0">
                      <a:pos x="26" y="49"/>
                    </a:cxn>
                    <a:cxn ang="0">
                      <a:pos x="0" y="36"/>
                    </a:cxn>
                  </a:cxnLst>
                  <a:rect l="l" t="t" r="r" b="b"/>
                  <a:pathLst>
                    <a:path w="676" h="798">
                      <a:moveTo>
                        <a:pt x="0" y="595"/>
                      </a:moveTo>
                      <a:lnTo>
                        <a:pt x="94" y="398"/>
                      </a:lnTo>
                      <a:lnTo>
                        <a:pt x="346" y="0"/>
                      </a:lnTo>
                      <a:lnTo>
                        <a:pt x="364" y="34"/>
                      </a:lnTo>
                      <a:lnTo>
                        <a:pt x="383" y="65"/>
                      </a:lnTo>
                      <a:lnTo>
                        <a:pt x="402" y="94"/>
                      </a:lnTo>
                      <a:lnTo>
                        <a:pt x="422" y="119"/>
                      </a:lnTo>
                      <a:lnTo>
                        <a:pt x="441" y="142"/>
                      </a:lnTo>
                      <a:lnTo>
                        <a:pt x="461" y="164"/>
                      </a:lnTo>
                      <a:lnTo>
                        <a:pt x="482" y="182"/>
                      </a:lnTo>
                      <a:lnTo>
                        <a:pt x="502" y="200"/>
                      </a:lnTo>
                      <a:lnTo>
                        <a:pt x="524" y="215"/>
                      </a:lnTo>
                      <a:lnTo>
                        <a:pt x="545" y="228"/>
                      </a:lnTo>
                      <a:lnTo>
                        <a:pt x="567" y="240"/>
                      </a:lnTo>
                      <a:lnTo>
                        <a:pt x="589" y="250"/>
                      </a:lnTo>
                      <a:lnTo>
                        <a:pt x="611" y="259"/>
                      </a:lnTo>
                      <a:lnTo>
                        <a:pt x="632" y="268"/>
                      </a:lnTo>
                      <a:lnTo>
                        <a:pt x="654" y="276"/>
                      </a:lnTo>
                      <a:lnTo>
                        <a:pt x="676" y="281"/>
                      </a:lnTo>
                      <a:lnTo>
                        <a:pt x="525" y="618"/>
                      </a:lnTo>
                      <a:lnTo>
                        <a:pt x="416" y="798"/>
                      </a:lnTo>
                      <a:lnTo>
                        <a:pt x="0" y="595"/>
                      </a:lnTo>
                      <a:close/>
                    </a:path>
                  </a:pathLst>
                </a:custGeom>
                <a:solidFill>
                  <a:srgbClr val="597C6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096" name="未知"/>
                <p:cNvSpPr/>
                <p:nvPr/>
              </p:nvSpPr>
              <p:spPr>
                <a:xfrm>
                  <a:off x="781" y="81"/>
                  <a:ext cx="122" cy="87"/>
                </a:xfrm>
                <a:custGeom>
                  <a:avLst/>
                  <a:gdLst/>
                  <a:ahLst/>
                  <a:cxnLst>
                    <a:cxn ang="0">
                      <a:pos x="15" y="5"/>
                    </a:cxn>
                    <a:cxn ang="0">
                      <a:pos x="15" y="4"/>
                    </a:cxn>
                    <a:cxn ang="0">
                      <a:pos x="15" y="4"/>
                    </a:cxn>
                    <a:cxn ang="0">
                      <a:pos x="15" y="3"/>
                    </a:cxn>
                    <a:cxn ang="0">
                      <a:pos x="15" y="3"/>
                    </a:cxn>
                    <a:cxn ang="0">
                      <a:pos x="15" y="2"/>
                    </a:cxn>
                    <a:cxn ang="0">
                      <a:pos x="14" y="1"/>
                    </a:cxn>
                    <a:cxn ang="0">
                      <a:pos x="13" y="1"/>
                    </a:cxn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" y="8"/>
                    </a:cxn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3" y="10"/>
                    </a:cxn>
                    <a:cxn ang="0">
                      <a:pos x="4" y="10"/>
                    </a:cxn>
                    <a:cxn ang="0">
                      <a:pos x="6" y="10"/>
                    </a:cxn>
                    <a:cxn ang="0">
                      <a:pos x="7" y="10"/>
                    </a:cxn>
                    <a:cxn ang="0">
                      <a:pos x="9" y="10"/>
                    </a:cxn>
                    <a:cxn ang="0">
                      <a:pos x="10" y="9"/>
                    </a:cxn>
                    <a:cxn ang="0">
                      <a:pos x="12" y="8"/>
                    </a:cxn>
                    <a:cxn ang="0">
                      <a:pos x="13" y="8"/>
                    </a:cxn>
                    <a:cxn ang="0">
                      <a:pos x="14" y="7"/>
                    </a:cxn>
                    <a:cxn ang="0">
                      <a:pos x="14" y="6"/>
                    </a:cxn>
                    <a:cxn ang="0">
                      <a:pos x="15" y="5"/>
                    </a:cxn>
                    <a:cxn ang="0">
                      <a:pos x="15" y="5"/>
                    </a:cxn>
                  </a:cxnLst>
                  <a:rect l="l" t="t" r="r" b="b"/>
                  <a:pathLst>
                    <a:path w="243" h="175">
                      <a:moveTo>
                        <a:pt x="240" y="93"/>
                      </a:moveTo>
                      <a:lnTo>
                        <a:pt x="240" y="85"/>
                      </a:lnTo>
                      <a:lnTo>
                        <a:pt x="241" y="73"/>
                      </a:lnTo>
                      <a:lnTo>
                        <a:pt x="243" y="64"/>
                      </a:lnTo>
                      <a:lnTo>
                        <a:pt x="243" y="59"/>
                      </a:lnTo>
                      <a:lnTo>
                        <a:pt x="237" y="45"/>
                      </a:lnTo>
                      <a:lnTo>
                        <a:pt x="228" y="34"/>
                      </a:lnTo>
                      <a:lnTo>
                        <a:pt x="215" y="24"/>
                      </a:lnTo>
                      <a:lnTo>
                        <a:pt x="200" y="14"/>
                      </a:lnTo>
                      <a:lnTo>
                        <a:pt x="184" y="7"/>
                      </a:lnTo>
                      <a:lnTo>
                        <a:pt x="164" y="3"/>
                      </a:lnTo>
                      <a:lnTo>
                        <a:pt x="144" y="0"/>
                      </a:lnTo>
                      <a:lnTo>
                        <a:pt x="123" y="2"/>
                      </a:lnTo>
                      <a:lnTo>
                        <a:pt x="101" y="5"/>
                      </a:lnTo>
                      <a:lnTo>
                        <a:pt x="79" y="12"/>
                      </a:lnTo>
                      <a:lnTo>
                        <a:pt x="60" y="20"/>
                      </a:lnTo>
                      <a:lnTo>
                        <a:pt x="42" y="30"/>
                      </a:lnTo>
                      <a:lnTo>
                        <a:pt x="27" y="43"/>
                      </a:lnTo>
                      <a:lnTo>
                        <a:pt x="15" y="56"/>
                      </a:lnTo>
                      <a:lnTo>
                        <a:pt x="5" y="71"/>
                      </a:lnTo>
                      <a:lnTo>
                        <a:pt x="0" y="86"/>
                      </a:lnTo>
                      <a:lnTo>
                        <a:pt x="0" y="92"/>
                      </a:lnTo>
                      <a:lnTo>
                        <a:pt x="0" y="104"/>
                      </a:lnTo>
                      <a:lnTo>
                        <a:pt x="0" y="118"/>
                      </a:lnTo>
                      <a:lnTo>
                        <a:pt x="0" y="124"/>
                      </a:lnTo>
                      <a:lnTo>
                        <a:pt x="2" y="133"/>
                      </a:lnTo>
                      <a:lnTo>
                        <a:pt x="9" y="143"/>
                      </a:lnTo>
                      <a:lnTo>
                        <a:pt x="19" y="153"/>
                      </a:lnTo>
                      <a:lnTo>
                        <a:pt x="33" y="161"/>
                      </a:lnTo>
                      <a:lnTo>
                        <a:pt x="50" y="168"/>
                      </a:lnTo>
                      <a:lnTo>
                        <a:pt x="70" y="172"/>
                      </a:lnTo>
                      <a:lnTo>
                        <a:pt x="93" y="175"/>
                      </a:lnTo>
                      <a:lnTo>
                        <a:pt x="117" y="173"/>
                      </a:lnTo>
                      <a:lnTo>
                        <a:pt x="141" y="169"/>
                      </a:lnTo>
                      <a:lnTo>
                        <a:pt x="164" y="161"/>
                      </a:lnTo>
                      <a:lnTo>
                        <a:pt x="186" y="150"/>
                      </a:lnTo>
                      <a:lnTo>
                        <a:pt x="203" y="138"/>
                      </a:lnTo>
                      <a:lnTo>
                        <a:pt x="218" y="125"/>
                      </a:lnTo>
                      <a:lnTo>
                        <a:pt x="230" y="113"/>
                      </a:lnTo>
                      <a:lnTo>
                        <a:pt x="238" y="102"/>
                      </a:lnTo>
                      <a:lnTo>
                        <a:pt x="240" y="93"/>
                      </a:lnTo>
                      <a:close/>
                    </a:path>
                  </a:pathLst>
                </a:custGeom>
                <a:solidFill>
                  <a:srgbClr val="BC6B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097" name="未知"/>
                <p:cNvSpPr/>
                <p:nvPr/>
              </p:nvSpPr>
              <p:spPr>
                <a:xfrm>
                  <a:off x="780" y="76"/>
                  <a:ext cx="122" cy="85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15" y="3"/>
                    </a:cxn>
                    <a:cxn ang="0">
                      <a:pos x="15" y="2"/>
                    </a:cxn>
                    <a:cxn ang="0">
                      <a:pos x="14" y="1"/>
                    </a:cxn>
                    <a:cxn ang="0">
                      <a:pos x="13" y="1"/>
                    </a:cxn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1" y="8"/>
                    </a:cxn>
                    <a:cxn ang="0">
                      <a:pos x="1" y="9"/>
                    </a:cxn>
                    <a:cxn ang="0">
                      <a:pos x="2" y="10"/>
                    </a:cxn>
                    <a:cxn ang="0">
                      <a:pos x="3" y="10"/>
                    </a:cxn>
                    <a:cxn ang="0">
                      <a:pos x="5" y="10"/>
                    </a:cxn>
                    <a:cxn ang="0">
                      <a:pos x="6" y="10"/>
                    </a:cxn>
                    <a:cxn ang="0">
                      <a:pos x="7" y="10"/>
                    </a:cxn>
                    <a:cxn ang="0">
                      <a:pos x="9" y="10"/>
                    </a:cxn>
                    <a:cxn ang="0">
                      <a:pos x="10" y="10"/>
                    </a:cxn>
                    <a:cxn ang="0">
                      <a:pos x="12" y="9"/>
                    </a:cxn>
                    <a:cxn ang="0">
                      <a:pos x="13" y="8"/>
                    </a:cxn>
                    <a:cxn ang="0">
                      <a:pos x="14" y="7"/>
                    </a:cxn>
                    <a:cxn ang="0">
                      <a:pos x="15" y="6"/>
                    </a:cxn>
                    <a:cxn ang="0">
                      <a:pos x="15" y="5"/>
                    </a:cxn>
                    <a:cxn ang="0">
                      <a:pos x="15" y="4"/>
                    </a:cxn>
                  </a:cxnLst>
                  <a:rect l="l" t="t" r="r" b="b"/>
                  <a:pathLst>
                    <a:path w="244" h="170">
                      <a:moveTo>
                        <a:pt x="244" y="72"/>
                      </a:moveTo>
                      <a:lnTo>
                        <a:pt x="243" y="54"/>
                      </a:lnTo>
                      <a:lnTo>
                        <a:pt x="236" y="39"/>
                      </a:lnTo>
                      <a:lnTo>
                        <a:pt x="226" y="27"/>
                      </a:lnTo>
                      <a:lnTo>
                        <a:pt x="211" y="15"/>
                      </a:lnTo>
                      <a:lnTo>
                        <a:pt x="194" y="7"/>
                      </a:lnTo>
                      <a:lnTo>
                        <a:pt x="173" y="2"/>
                      </a:lnTo>
                      <a:lnTo>
                        <a:pt x="150" y="0"/>
                      </a:lnTo>
                      <a:lnTo>
                        <a:pt x="126" y="1"/>
                      </a:lnTo>
                      <a:lnTo>
                        <a:pt x="101" y="6"/>
                      </a:lnTo>
                      <a:lnTo>
                        <a:pt x="77" y="13"/>
                      </a:lnTo>
                      <a:lnTo>
                        <a:pt x="57" y="23"/>
                      </a:lnTo>
                      <a:lnTo>
                        <a:pt x="38" y="35"/>
                      </a:lnTo>
                      <a:lnTo>
                        <a:pt x="23" y="49"/>
                      </a:lnTo>
                      <a:lnTo>
                        <a:pt x="12" y="65"/>
                      </a:lnTo>
                      <a:lnTo>
                        <a:pt x="4" y="81"/>
                      </a:lnTo>
                      <a:lnTo>
                        <a:pt x="0" y="98"/>
                      </a:lnTo>
                      <a:lnTo>
                        <a:pt x="3" y="115"/>
                      </a:lnTo>
                      <a:lnTo>
                        <a:pt x="10" y="130"/>
                      </a:lnTo>
                      <a:lnTo>
                        <a:pt x="20" y="143"/>
                      </a:lnTo>
                      <a:lnTo>
                        <a:pt x="35" y="153"/>
                      </a:lnTo>
                      <a:lnTo>
                        <a:pt x="52" y="163"/>
                      </a:lnTo>
                      <a:lnTo>
                        <a:pt x="73" y="167"/>
                      </a:lnTo>
                      <a:lnTo>
                        <a:pt x="96" y="170"/>
                      </a:lnTo>
                      <a:lnTo>
                        <a:pt x="120" y="168"/>
                      </a:lnTo>
                      <a:lnTo>
                        <a:pt x="144" y="164"/>
                      </a:lnTo>
                      <a:lnTo>
                        <a:pt x="167" y="157"/>
                      </a:lnTo>
                      <a:lnTo>
                        <a:pt x="188" y="146"/>
                      </a:lnTo>
                      <a:lnTo>
                        <a:pt x="206" y="135"/>
                      </a:lnTo>
                      <a:lnTo>
                        <a:pt x="223" y="121"/>
                      </a:lnTo>
                      <a:lnTo>
                        <a:pt x="234" y="105"/>
                      </a:lnTo>
                      <a:lnTo>
                        <a:pt x="241" y="89"/>
                      </a:lnTo>
                      <a:lnTo>
                        <a:pt x="244" y="72"/>
                      </a:lnTo>
                      <a:close/>
                    </a:path>
                  </a:pathLst>
                </a:custGeom>
                <a:solidFill>
                  <a:srgbClr val="FCCE2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098" name="未知"/>
                <p:cNvSpPr/>
                <p:nvPr/>
              </p:nvSpPr>
              <p:spPr>
                <a:xfrm>
                  <a:off x="789" y="76"/>
                  <a:ext cx="105" cy="77"/>
                </a:xfrm>
                <a:custGeom>
                  <a:avLst/>
                  <a:gdLst/>
                  <a:ahLst/>
                  <a:cxnLst>
                    <a:cxn ang="0">
                      <a:pos x="13" y="4"/>
                    </a:cxn>
                    <a:cxn ang="0">
                      <a:pos x="13" y="3"/>
                    </a:cxn>
                    <a:cxn ang="0">
                      <a:pos x="13" y="2"/>
                    </a:cxn>
                    <a:cxn ang="0">
                      <a:pos x="12" y="1"/>
                    </a:cxn>
                    <a:cxn ang="0">
                      <a:pos x="11" y="1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1" y="8"/>
                    </a:cxn>
                    <a:cxn ang="0">
                      <a:pos x="2" y="9"/>
                    </a:cxn>
                    <a:cxn ang="0">
                      <a:pos x="3" y="9"/>
                    </a:cxn>
                    <a:cxn ang="0">
                      <a:pos x="4" y="9"/>
                    </a:cxn>
                    <a:cxn ang="0">
                      <a:pos x="5" y="10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9" y="9"/>
                    </a:cxn>
                    <a:cxn ang="0">
                      <a:pos x="10" y="8"/>
                    </a:cxn>
                    <a:cxn ang="0">
                      <a:pos x="11" y="8"/>
                    </a:cxn>
                    <a:cxn ang="0">
                      <a:pos x="12" y="7"/>
                    </a:cxn>
                    <a:cxn ang="0">
                      <a:pos x="12" y="6"/>
                    </a:cxn>
                    <a:cxn ang="0">
                      <a:pos x="13" y="5"/>
                    </a:cxn>
                    <a:cxn ang="0">
                      <a:pos x="13" y="4"/>
                    </a:cxn>
                  </a:cxnLst>
                  <a:rect l="l" t="t" r="r" b="b"/>
                  <a:pathLst>
                    <a:path w="209" h="153">
                      <a:moveTo>
                        <a:pt x="209" y="65"/>
                      </a:moveTo>
                      <a:lnTo>
                        <a:pt x="208" y="50"/>
                      </a:lnTo>
                      <a:lnTo>
                        <a:pt x="202" y="36"/>
                      </a:lnTo>
                      <a:lnTo>
                        <a:pt x="192" y="24"/>
                      </a:lnTo>
                      <a:lnTo>
                        <a:pt x="181" y="15"/>
                      </a:lnTo>
                      <a:lnTo>
                        <a:pt x="164" y="7"/>
                      </a:lnTo>
                      <a:lnTo>
                        <a:pt x="147" y="2"/>
                      </a:lnTo>
                      <a:lnTo>
                        <a:pt x="128" y="0"/>
                      </a:lnTo>
                      <a:lnTo>
                        <a:pt x="107" y="1"/>
                      </a:lnTo>
                      <a:lnTo>
                        <a:pt x="86" y="6"/>
                      </a:lnTo>
                      <a:lnTo>
                        <a:pt x="67" y="12"/>
                      </a:lnTo>
                      <a:lnTo>
                        <a:pt x="48" y="21"/>
                      </a:lnTo>
                      <a:lnTo>
                        <a:pt x="32" y="32"/>
                      </a:lnTo>
                      <a:lnTo>
                        <a:pt x="19" y="45"/>
                      </a:lnTo>
                      <a:lnTo>
                        <a:pt x="9" y="59"/>
                      </a:lnTo>
                      <a:lnTo>
                        <a:pt x="2" y="74"/>
                      </a:lnTo>
                      <a:lnTo>
                        <a:pt x="0" y="89"/>
                      </a:lnTo>
                      <a:lnTo>
                        <a:pt x="1" y="104"/>
                      </a:lnTo>
                      <a:lnTo>
                        <a:pt x="7" y="118"/>
                      </a:lnTo>
                      <a:lnTo>
                        <a:pt x="16" y="129"/>
                      </a:lnTo>
                      <a:lnTo>
                        <a:pt x="29" y="138"/>
                      </a:lnTo>
                      <a:lnTo>
                        <a:pt x="44" y="146"/>
                      </a:lnTo>
                      <a:lnTo>
                        <a:pt x="61" y="151"/>
                      </a:lnTo>
                      <a:lnTo>
                        <a:pt x="80" y="153"/>
                      </a:lnTo>
                      <a:lnTo>
                        <a:pt x="102" y="152"/>
                      </a:lnTo>
                      <a:lnTo>
                        <a:pt x="123" y="149"/>
                      </a:lnTo>
                      <a:lnTo>
                        <a:pt x="143" y="142"/>
                      </a:lnTo>
                      <a:lnTo>
                        <a:pt x="161" y="134"/>
                      </a:lnTo>
                      <a:lnTo>
                        <a:pt x="177" y="122"/>
                      </a:lnTo>
                      <a:lnTo>
                        <a:pt x="190" y="110"/>
                      </a:lnTo>
                      <a:lnTo>
                        <a:pt x="200" y="96"/>
                      </a:lnTo>
                      <a:lnTo>
                        <a:pt x="206" y="81"/>
                      </a:lnTo>
                      <a:lnTo>
                        <a:pt x="209" y="65"/>
                      </a:lnTo>
                      <a:close/>
                    </a:path>
                  </a:pathLst>
                </a:custGeom>
                <a:solidFill>
                  <a:srgbClr val="FFF4D3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099" name="未知"/>
                <p:cNvSpPr/>
                <p:nvPr/>
              </p:nvSpPr>
              <p:spPr>
                <a:xfrm>
                  <a:off x="789" y="76"/>
                  <a:ext cx="105" cy="72"/>
                </a:xfrm>
                <a:custGeom>
                  <a:avLst/>
                  <a:gdLst/>
                  <a:ahLst/>
                  <a:cxnLst>
                    <a:cxn ang="0">
                      <a:pos x="13" y="3"/>
                    </a:cxn>
                    <a:cxn ang="0">
                      <a:pos x="13" y="2"/>
                    </a:cxn>
                    <a:cxn ang="0">
                      <a:pos x="13" y="2"/>
                    </a:cxn>
                    <a:cxn ang="0">
                      <a:pos x="12" y="1"/>
                    </a:cxn>
                    <a:cxn ang="0">
                      <a:pos x="11" y="0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1" y="7"/>
                    </a:cxn>
                    <a:cxn ang="0">
                      <a:pos x="2" y="8"/>
                    </a:cxn>
                    <a:cxn ang="0">
                      <a:pos x="3" y="9"/>
                    </a:cxn>
                    <a:cxn ang="0">
                      <a:pos x="4" y="9"/>
                    </a:cxn>
                    <a:cxn ang="0">
                      <a:pos x="5" y="9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9" y="8"/>
                    </a:cxn>
                    <a:cxn ang="0">
                      <a:pos x="10" y="7"/>
                    </a:cxn>
                    <a:cxn ang="0">
                      <a:pos x="11" y="7"/>
                    </a:cxn>
                    <a:cxn ang="0">
                      <a:pos x="12" y="6"/>
                    </a:cxn>
                    <a:cxn ang="0">
                      <a:pos x="12" y="5"/>
                    </a:cxn>
                    <a:cxn ang="0">
                      <a:pos x="13" y="4"/>
                    </a:cxn>
                    <a:cxn ang="0">
                      <a:pos x="13" y="3"/>
                    </a:cxn>
                  </a:cxnLst>
                  <a:rect l="l" t="t" r="r" b="b"/>
                  <a:pathLst>
                    <a:path w="208" h="144">
                      <a:moveTo>
                        <a:pt x="208" y="60"/>
                      </a:moveTo>
                      <a:lnTo>
                        <a:pt x="207" y="46"/>
                      </a:lnTo>
                      <a:lnTo>
                        <a:pt x="201" y="34"/>
                      </a:lnTo>
                      <a:lnTo>
                        <a:pt x="191" y="23"/>
                      </a:lnTo>
                      <a:lnTo>
                        <a:pt x="179" y="14"/>
                      </a:lnTo>
                      <a:lnTo>
                        <a:pt x="163" y="7"/>
                      </a:lnTo>
                      <a:lnTo>
                        <a:pt x="146" y="2"/>
                      </a:lnTo>
                      <a:lnTo>
                        <a:pt x="126" y="0"/>
                      </a:lnTo>
                      <a:lnTo>
                        <a:pt x="106" y="1"/>
                      </a:lnTo>
                      <a:lnTo>
                        <a:pt x="85" y="5"/>
                      </a:lnTo>
                      <a:lnTo>
                        <a:pt x="65" y="12"/>
                      </a:lnTo>
                      <a:lnTo>
                        <a:pt x="48" y="20"/>
                      </a:lnTo>
                      <a:lnTo>
                        <a:pt x="32" y="30"/>
                      </a:lnTo>
                      <a:lnTo>
                        <a:pt x="19" y="43"/>
                      </a:lnTo>
                      <a:lnTo>
                        <a:pt x="9" y="55"/>
                      </a:lnTo>
                      <a:lnTo>
                        <a:pt x="2" y="69"/>
                      </a:lnTo>
                      <a:lnTo>
                        <a:pt x="0" y="84"/>
                      </a:lnTo>
                      <a:lnTo>
                        <a:pt x="1" y="98"/>
                      </a:lnTo>
                      <a:lnTo>
                        <a:pt x="7" y="111"/>
                      </a:lnTo>
                      <a:lnTo>
                        <a:pt x="16" y="121"/>
                      </a:lnTo>
                      <a:lnTo>
                        <a:pt x="29" y="130"/>
                      </a:lnTo>
                      <a:lnTo>
                        <a:pt x="44" y="137"/>
                      </a:lnTo>
                      <a:lnTo>
                        <a:pt x="61" y="142"/>
                      </a:lnTo>
                      <a:lnTo>
                        <a:pt x="80" y="144"/>
                      </a:lnTo>
                      <a:lnTo>
                        <a:pt x="101" y="143"/>
                      </a:lnTo>
                      <a:lnTo>
                        <a:pt x="122" y="140"/>
                      </a:lnTo>
                      <a:lnTo>
                        <a:pt x="141" y="133"/>
                      </a:lnTo>
                      <a:lnTo>
                        <a:pt x="160" y="125"/>
                      </a:lnTo>
                      <a:lnTo>
                        <a:pt x="176" y="113"/>
                      </a:lnTo>
                      <a:lnTo>
                        <a:pt x="189" y="102"/>
                      </a:lnTo>
                      <a:lnTo>
                        <a:pt x="199" y="89"/>
                      </a:lnTo>
                      <a:lnTo>
                        <a:pt x="205" y="75"/>
                      </a:lnTo>
                      <a:lnTo>
                        <a:pt x="208" y="60"/>
                      </a:lnTo>
                      <a:close/>
                    </a:path>
                  </a:pathLst>
                </a:custGeom>
                <a:solidFill>
                  <a:srgbClr val="FCCE2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100" name="未知"/>
                <p:cNvSpPr/>
                <p:nvPr/>
              </p:nvSpPr>
              <p:spPr>
                <a:xfrm>
                  <a:off x="717" y="78"/>
                  <a:ext cx="382" cy="438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24" y="0"/>
                    </a:cxn>
                    <a:cxn ang="0">
                      <a:pos x="25" y="2"/>
                    </a:cxn>
                    <a:cxn ang="0">
                      <a:pos x="27" y="4"/>
                    </a:cxn>
                    <a:cxn ang="0">
                      <a:pos x="28" y="6"/>
                    </a:cxn>
                    <a:cxn ang="0">
                      <a:pos x="29" y="8"/>
                    </a:cxn>
                    <a:cxn ang="0">
                      <a:pos x="31" y="10"/>
                    </a:cxn>
                    <a:cxn ang="0">
                      <a:pos x="32" y="11"/>
                    </a:cxn>
                    <a:cxn ang="0">
                      <a:pos x="34" y="12"/>
                    </a:cxn>
                    <a:cxn ang="0">
                      <a:pos x="35" y="13"/>
                    </a:cxn>
                    <a:cxn ang="0">
                      <a:pos x="37" y="14"/>
                    </a:cxn>
                    <a:cxn ang="0">
                      <a:pos x="38" y="15"/>
                    </a:cxn>
                    <a:cxn ang="0">
                      <a:pos x="40" y="15"/>
                    </a:cxn>
                    <a:cxn ang="0">
                      <a:pos x="41" y="16"/>
                    </a:cxn>
                    <a:cxn ang="0">
                      <a:pos x="43" y="17"/>
                    </a:cxn>
                    <a:cxn ang="0">
                      <a:pos x="45" y="17"/>
                    </a:cxn>
                    <a:cxn ang="0">
                      <a:pos x="46" y="18"/>
                    </a:cxn>
                    <a:cxn ang="0">
                      <a:pos x="48" y="18"/>
                    </a:cxn>
                    <a:cxn ang="0">
                      <a:pos x="26" y="55"/>
                    </a:cxn>
                    <a:cxn ang="0">
                      <a:pos x="0" y="38"/>
                    </a:cxn>
                  </a:cxnLst>
                  <a:rect l="l" t="t" r="r" b="b"/>
                  <a:pathLst>
                    <a:path w="763" h="876">
                      <a:moveTo>
                        <a:pt x="0" y="609"/>
                      </a:moveTo>
                      <a:lnTo>
                        <a:pt x="387" y="0"/>
                      </a:lnTo>
                      <a:lnTo>
                        <a:pt x="407" y="38"/>
                      </a:lnTo>
                      <a:lnTo>
                        <a:pt x="428" y="71"/>
                      </a:lnTo>
                      <a:lnTo>
                        <a:pt x="450" y="102"/>
                      </a:lnTo>
                      <a:lnTo>
                        <a:pt x="472" y="130"/>
                      </a:lnTo>
                      <a:lnTo>
                        <a:pt x="495" y="155"/>
                      </a:lnTo>
                      <a:lnTo>
                        <a:pt x="518" y="177"/>
                      </a:lnTo>
                      <a:lnTo>
                        <a:pt x="541" y="197"/>
                      </a:lnTo>
                      <a:lnTo>
                        <a:pt x="565" y="214"/>
                      </a:lnTo>
                      <a:lnTo>
                        <a:pt x="589" y="229"/>
                      </a:lnTo>
                      <a:lnTo>
                        <a:pt x="615" y="243"/>
                      </a:lnTo>
                      <a:lnTo>
                        <a:pt x="639" y="254"/>
                      </a:lnTo>
                      <a:lnTo>
                        <a:pt x="663" y="264"/>
                      </a:lnTo>
                      <a:lnTo>
                        <a:pt x="688" y="273"/>
                      </a:lnTo>
                      <a:lnTo>
                        <a:pt x="714" y="280"/>
                      </a:lnTo>
                      <a:lnTo>
                        <a:pt x="738" y="287"/>
                      </a:lnTo>
                      <a:lnTo>
                        <a:pt x="763" y="292"/>
                      </a:lnTo>
                      <a:lnTo>
                        <a:pt x="410" y="876"/>
                      </a:lnTo>
                      <a:lnTo>
                        <a:pt x="0" y="609"/>
                      </a:lnTo>
                      <a:close/>
                    </a:path>
                  </a:pathLst>
                </a:custGeom>
                <a:solidFill>
                  <a:srgbClr val="DDE5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101" name="未知"/>
                <p:cNvSpPr/>
                <p:nvPr/>
              </p:nvSpPr>
              <p:spPr>
                <a:xfrm>
                  <a:off x="709" y="174"/>
                  <a:ext cx="321" cy="385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20" y="0"/>
                    </a:cxn>
                    <a:cxn ang="0">
                      <a:pos x="21" y="2"/>
                    </a:cxn>
                    <a:cxn ang="0">
                      <a:pos x="22" y="4"/>
                    </a:cxn>
                    <a:cxn ang="0">
                      <a:pos x="24" y="6"/>
                    </a:cxn>
                    <a:cxn ang="0">
                      <a:pos x="25" y="7"/>
                    </a:cxn>
                    <a:cxn ang="0">
                      <a:pos x="26" y="9"/>
                    </a:cxn>
                    <a:cxn ang="0">
                      <a:pos x="27" y="10"/>
                    </a:cxn>
                    <a:cxn ang="0">
                      <a:pos x="28" y="11"/>
                    </a:cxn>
                    <a:cxn ang="0">
                      <a:pos x="30" y="12"/>
                    </a:cxn>
                    <a:cxn ang="0">
                      <a:pos x="31" y="12"/>
                    </a:cxn>
                    <a:cxn ang="0">
                      <a:pos x="32" y="13"/>
                    </a:cxn>
                    <a:cxn ang="0">
                      <a:pos x="34" y="14"/>
                    </a:cxn>
                    <a:cxn ang="0">
                      <a:pos x="35" y="14"/>
                    </a:cxn>
                    <a:cxn ang="0">
                      <a:pos x="36" y="15"/>
                    </a:cxn>
                    <a:cxn ang="0">
                      <a:pos x="37" y="15"/>
                    </a:cxn>
                    <a:cxn ang="0">
                      <a:pos x="39" y="15"/>
                    </a:cxn>
                    <a:cxn ang="0">
                      <a:pos x="40" y="16"/>
                    </a:cxn>
                    <a:cxn ang="0">
                      <a:pos x="21" y="48"/>
                    </a:cxn>
                    <a:cxn ang="0">
                      <a:pos x="0" y="33"/>
                    </a:cxn>
                  </a:cxnLst>
                  <a:rect l="l" t="t" r="r" b="b"/>
                  <a:pathLst>
                    <a:path w="641" h="770">
                      <a:moveTo>
                        <a:pt x="0" y="536"/>
                      </a:moveTo>
                      <a:lnTo>
                        <a:pt x="326" y="0"/>
                      </a:lnTo>
                      <a:lnTo>
                        <a:pt x="343" y="33"/>
                      </a:lnTo>
                      <a:lnTo>
                        <a:pt x="360" y="63"/>
                      </a:lnTo>
                      <a:lnTo>
                        <a:pt x="379" y="90"/>
                      </a:lnTo>
                      <a:lnTo>
                        <a:pt x="397" y="115"/>
                      </a:lnTo>
                      <a:lnTo>
                        <a:pt x="417" y="137"/>
                      </a:lnTo>
                      <a:lnTo>
                        <a:pt x="436" y="157"/>
                      </a:lnTo>
                      <a:lnTo>
                        <a:pt x="456" y="173"/>
                      </a:lnTo>
                      <a:lnTo>
                        <a:pt x="475" y="189"/>
                      </a:lnTo>
                      <a:lnTo>
                        <a:pt x="496" y="202"/>
                      </a:lnTo>
                      <a:lnTo>
                        <a:pt x="517" y="213"/>
                      </a:lnTo>
                      <a:lnTo>
                        <a:pt x="537" y="224"/>
                      </a:lnTo>
                      <a:lnTo>
                        <a:pt x="558" y="233"/>
                      </a:lnTo>
                      <a:lnTo>
                        <a:pt x="579" y="240"/>
                      </a:lnTo>
                      <a:lnTo>
                        <a:pt x="600" y="247"/>
                      </a:lnTo>
                      <a:lnTo>
                        <a:pt x="620" y="252"/>
                      </a:lnTo>
                      <a:lnTo>
                        <a:pt x="641" y="257"/>
                      </a:lnTo>
                      <a:lnTo>
                        <a:pt x="344" y="770"/>
                      </a:lnTo>
                      <a:lnTo>
                        <a:pt x="0" y="536"/>
                      </a:lnTo>
                      <a:close/>
                    </a:path>
                  </a:pathLst>
                </a:custGeom>
                <a:solidFill>
                  <a:srgbClr val="93CEB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102" name="未知"/>
                <p:cNvSpPr/>
                <p:nvPr/>
              </p:nvSpPr>
              <p:spPr>
                <a:xfrm>
                  <a:off x="967" y="250"/>
                  <a:ext cx="138" cy="7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8" y="0"/>
                    </a:cxn>
                    <a:cxn ang="0">
                      <a:pos x="10" y="0"/>
                    </a:cxn>
                    <a:cxn ang="0">
                      <a:pos x="11" y="0"/>
                    </a:cxn>
                    <a:cxn ang="0">
                      <a:pos x="13" y="0"/>
                    </a:cxn>
                    <a:cxn ang="0">
                      <a:pos x="14" y="1"/>
                    </a:cxn>
                    <a:cxn ang="0">
                      <a:pos x="15" y="1"/>
                    </a:cxn>
                    <a:cxn ang="0">
                      <a:pos x="16" y="2"/>
                    </a:cxn>
                    <a:cxn ang="0">
                      <a:pos x="17" y="3"/>
                    </a:cxn>
                    <a:cxn ang="0">
                      <a:pos x="17" y="3"/>
                    </a:cxn>
                    <a:cxn ang="0">
                      <a:pos x="17" y="4"/>
                    </a:cxn>
                    <a:cxn ang="0">
                      <a:pos x="17" y="4"/>
                    </a:cxn>
                    <a:cxn ang="0">
                      <a:pos x="17" y="5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5" y="7"/>
                    </a:cxn>
                    <a:cxn ang="0">
                      <a:pos x="14" y="8"/>
                    </a:cxn>
                    <a:cxn ang="0">
                      <a:pos x="13" y="8"/>
                    </a:cxn>
                    <a:cxn ang="0">
                      <a:pos x="12" y="9"/>
                    </a:cxn>
                    <a:cxn ang="0">
                      <a:pos x="10" y="9"/>
                    </a:cxn>
                    <a:cxn ang="0">
                      <a:pos x="8" y="9"/>
                    </a:cxn>
                    <a:cxn ang="0">
                      <a:pos x="7" y="9"/>
                    </a:cxn>
                    <a:cxn ang="0">
                      <a:pos x="5" y="9"/>
                    </a:cxn>
                    <a:cxn ang="0">
                      <a:pos x="3" y="8"/>
                    </a:cxn>
                    <a:cxn ang="0">
                      <a:pos x="2" y="7"/>
                    </a:cxn>
                    <a:cxn ang="0">
                      <a:pos x="1" y="7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5"/>
                    </a:cxn>
                  </a:cxnLst>
                  <a:rect l="l" t="t" r="r" b="b"/>
                  <a:pathLst>
                    <a:path w="276" h="148">
                      <a:moveTo>
                        <a:pt x="1" y="90"/>
                      </a:moveTo>
                      <a:lnTo>
                        <a:pt x="1" y="83"/>
                      </a:lnTo>
                      <a:lnTo>
                        <a:pt x="1" y="74"/>
                      </a:lnTo>
                      <a:lnTo>
                        <a:pt x="0" y="65"/>
                      </a:lnTo>
                      <a:lnTo>
                        <a:pt x="0" y="61"/>
                      </a:lnTo>
                      <a:lnTo>
                        <a:pt x="7" y="50"/>
                      </a:lnTo>
                      <a:lnTo>
                        <a:pt x="18" y="38"/>
                      </a:lnTo>
                      <a:lnTo>
                        <a:pt x="32" y="28"/>
                      </a:lnTo>
                      <a:lnTo>
                        <a:pt x="49" y="19"/>
                      </a:lnTo>
                      <a:lnTo>
                        <a:pt x="69" y="11"/>
                      </a:lnTo>
                      <a:lnTo>
                        <a:pt x="91" y="5"/>
                      </a:lnTo>
                      <a:lnTo>
                        <a:pt x="115" y="1"/>
                      </a:lnTo>
                      <a:lnTo>
                        <a:pt x="139" y="0"/>
                      </a:lnTo>
                      <a:lnTo>
                        <a:pt x="164" y="1"/>
                      </a:lnTo>
                      <a:lnTo>
                        <a:pt x="188" y="5"/>
                      </a:lnTo>
                      <a:lnTo>
                        <a:pt x="210" y="11"/>
                      </a:lnTo>
                      <a:lnTo>
                        <a:pt x="230" y="17"/>
                      </a:lnTo>
                      <a:lnTo>
                        <a:pt x="246" y="27"/>
                      </a:lnTo>
                      <a:lnTo>
                        <a:pt x="260" y="37"/>
                      </a:lnTo>
                      <a:lnTo>
                        <a:pt x="270" y="49"/>
                      </a:lnTo>
                      <a:lnTo>
                        <a:pt x="276" y="61"/>
                      </a:lnTo>
                      <a:lnTo>
                        <a:pt x="276" y="66"/>
                      </a:lnTo>
                      <a:lnTo>
                        <a:pt x="275" y="77"/>
                      </a:lnTo>
                      <a:lnTo>
                        <a:pt x="274" y="89"/>
                      </a:lnTo>
                      <a:lnTo>
                        <a:pt x="274" y="95"/>
                      </a:lnTo>
                      <a:lnTo>
                        <a:pt x="271" y="103"/>
                      </a:lnTo>
                      <a:lnTo>
                        <a:pt x="263" y="112"/>
                      </a:lnTo>
                      <a:lnTo>
                        <a:pt x="252" y="120"/>
                      </a:lnTo>
                      <a:lnTo>
                        <a:pt x="236" y="129"/>
                      </a:lnTo>
                      <a:lnTo>
                        <a:pt x="215" y="136"/>
                      </a:lnTo>
                      <a:lnTo>
                        <a:pt x="193" y="142"/>
                      </a:lnTo>
                      <a:lnTo>
                        <a:pt x="167" y="147"/>
                      </a:lnTo>
                      <a:lnTo>
                        <a:pt x="139" y="148"/>
                      </a:lnTo>
                      <a:lnTo>
                        <a:pt x="111" y="147"/>
                      </a:lnTo>
                      <a:lnTo>
                        <a:pt x="85" y="141"/>
                      </a:lnTo>
                      <a:lnTo>
                        <a:pt x="62" y="134"/>
                      </a:lnTo>
                      <a:lnTo>
                        <a:pt x="41" y="126"/>
                      </a:lnTo>
                      <a:lnTo>
                        <a:pt x="24" y="117"/>
                      </a:lnTo>
                      <a:lnTo>
                        <a:pt x="11" y="107"/>
                      </a:lnTo>
                      <a:lnTo>
                        <a:pt x="3" y="98"/>
                      </a:lnTo>
                      <a:lnTo>
                        <a:pt x="1" y="90"/>
                      </a:lnTo>
                      <a:close/>
                    </a:path>
                  </a:pathLst>
                </a:custGeom>
                <a:solidFill>
                  <a:srgbClr val="BC6B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103" name="未知"/>
                <p:cNvSpPr/>
                <p:nvPr/>
              </p:nvSpPr>
              <p:spPr>
                <a:xfrm>
                  <a:off x="967" y="244"/>
                  <a:ext cx="139" cy="72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1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0" y="0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5" y="1"/>
                    </a:cxn>
                    <a:cxn ang="0">
                      <a:pos x="16" y="2"/>
                    </a:cxn>
                    <a:cxn ang="0">
                      <a:pos x="17" y="2"/>
                    </a:cxn>
                    <a:cxn ang="0">
                      <a:pos x="17" y="3"/>
                    </a:cxn>
                    <a:cxn ang="0">
                      <a:pos x="17" y="4"/>
                    </a:cxn>
                    <a:cxn ang="0">
                      <a:pos x="17" y="5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5" y="7"/>
                    </a:cxn>
                    <a:cxn ang="0">
                      <a:pos x="13" y="8"/>
                    </a:cxn>
                    <a:cxn ang="0">
                      <a:pos x="12" y="9"/>
                    </a:cxn>
                    <a:cxn ang="0">
                      <a:pos x="10" y="9"/>
                    </a:cxn>
                    <a:cxn ang="0">
                      <a:pos x="9" y="9"/>
                    </a:cxn>
                    <a:cxn ang="0">
                      <a:pos x="7" y="9"/>
                    </a:cxn>
                    <a:cxn ang="0">
                      <a:pos x="5" y="9"/>
                    </a:cxn>
                    <a:cxn ang="0">
                      <a:pos x="4" y="8"/>
                    </a:cxn>
                    <a:cxn ang="0">
                      <a:pos x="2" y="7"/>
                    </a:cxn>
                    <a:cxn ang="0">
                      <a:pos x="1" y="7"/>
                    </a:cxn>
                    <a:cxn ang="0">
                      <a:pos x="1" y="6"/>
                    </a:cxn>
                    <a:cxn ang="0">
                      <a:pos x="0" y="5"/>
                    </a:cxn>
                    <a:cxn ang="0">
                      <a:pos x="0" y="4"/>
                    </a:cxn>
                  </a:cxnLst>
                  <a:rect l="l" t="t" r="r" b="b"/>
                  <a:pathLst>
                    <a:path w="277" h="144">
                      <a:moveTo>
                        <a:pt x="0" y="71"/>
                      </a:moveTo>
                      <a:lnTo>
                        <a:pt x="2" y="57"/>
                      </a:lnTo>
                      <a:lnTo>
                        <a:pt x="10" y="43"/>
                      </a:lnTo>
                      <a:lnTo>
                        <a:pt x="24" y="31"/>
                      </a:lnTo>
                      <a:lnTo>
                        <a:pt x="40" y="20"/>
                      </a:lnTo>
                      <a:lnTo>
                        <a:pt x="61" y="12"/>
                      </a:lnTo>
                      <a:lnTo>
                        <a:pt x="84" y="5"/>
                      </a:lnTo>
                      <a:lnTo>
                        <a:pt x="110" y="1"/>
                      </a:lnTo>
                      <a:lnTo>
                        <a:pt x="138" y="0"/>
                      </a:lnTo>
                      <a:lnTo>
                        <a:pt x="165" y="1"/>
                      </a:lnTo>
                      <a:lnTo>
                        <a:pt x="192" y="5"/>
                      </a:lnTo>
                      <a:lnTo>
                        <a:pt x="216" y="12"/>
                      </a:lnTo>
                      <a:lnTo>
                        <a:pt x="237" y="20"/>
                      </a:lnTo>
                      <a:lnTo>
                        <a:pt x="253" y="31"/>
                      </a:lnTo>
                      <a:lnTo>
                        <a:pt x="267" y="43"/>
                      </a:lnTo>
                      <a:lnTo>
                        <a:pt x="275" y="57"/>
                      </a:lnTo>
                      <a:lnTo>
                        <a:pt x="277" y="71"/>
                      </a:lnTo>
                      <a:lnTo>
                        <a:pt x="275" y="86"/>
                      </a:lnTo>
                      <a:lnTo>
                        <a:pt x="267" y="100"/>
                      </a:lnTo>
                      <a:lnTo>
                        <a:pt x="253" y="111"/>
                      </a:lnTo>
                      <a:lnTo>
                        <a:pt x="237" y="123"/>
                      </a:lnTo>
                      <a:lnTo>
                        <a:pt x="216" y="131"/>
                      </a:lnTo>
                      <a:lnTo>
                        <a:pt x="192" y="138"/>
                      </a:lnTo>
                      <a:lnTo>
                        <a:pt x="165" y="143"/>
                      </a:lnTo>
                      <a:lnTo>
                        <a:pt x="138" y="144"/>
                      </a:lnTo>
                      <a:lnTo>
                        <a:pt x="110" y="143"/>
                      </a:lnTo>
                      <a:lnTo>
                        <a:pt x="84" y="138"/>
                      </a:lnTo>
                      <a:lnTo>
                        <a:pt x="61" y="131"/>
                      </a:lnTo>
                      <a:lnTo>
                        <a:pt x="40" y="123"/>
                      </a:lnTo>
                      <a:lnTo>
                        <a:pt x="24" y="111"/>
                      </a:lnTo>
                      <a:lnTo>
                        <a:pt x="10" y="100"/>
                      </a:lnTo>
                      <a:lnTo>
                        <a:pt x="2" y="86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CCE2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104" name="未知"/>
                <p:cNvSpPr/>
                <p:nvPr/>
              </p:nvSpPr>
              <p:spPr>
                <a:xfrm>
                  <a:off x="977" y="244"/>
                  <a:ext cx="119" cy="6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0" y="0"/>
                    </a:cxn>
                    <a:cxn ang="0">
                      <a:pos x="12" y="0"/>
                    </a:cxn>
                    <a:cxn ang="0">
                      <a:pos x="13" y="1"/>
                    </a:cxn>
                    <a:cxn ang="0">
                      <a:pos x="14" y="1"/>
                    </a:cxn>
                    <a:cxn ang="0">
                      <a:pos x="14" y="2"/>
                    </a:cxn>
                    <a:cxn ang="0">
                      <a:pos x="15" y="3"/>
                    </a:cxn>
                    <a:cxn ang="0">
                      <a:pos x="15" y="4"/>
                    </a:cxn>
                    <a:cxn ang="0">
                      <a:pos x="15" y="4"/>
                    </a:cxn>
                    <a:cxn ang="0">
                      <a:pos x="14" y="5"/>
                    </a:cxn>
                    <a:cxn ang="0">
                      <a:pos x="14" y="6"/>
                    </a:cxn>
                    <a:cxn ang="0">
                      <a:pos x="13" y="7"/>
                    </a:cxn>
                    <a:cxn ang="0">
                      <a:pos x="12" y="7"/>
                    </a:cxn>
                    <a:cxn ang="0">
                      <a:pos x="10" y="7"/>
                    </a:cxn>
                    <a:cxn ang="0">
                      <a:pos x="9" y="8"/>
                    </a:cxn>
                    <a:cxn ang="0">
                      <a:pos x="7" y="8"/>
                    </a:cxn>
                    <a:cxn ang="0">
                      <a:pos x="6" y="8"/>
                    </a:cxn>
                    <a:cxn ang="0">
                      <a:pos x="5" y="7"/>
                    </a:cxn>
                    <a:cxn ang="0">
                      <a:pos x="3" y="7"/>
                    </a:cxn>
                    <a:cxn ang="0">
                      <a:pos x="2" y="7"/>
                    </a:cxn>
                    <a:cxn ang="0">
                      <a:pos x="1" y="6"/>
                    </a:cxn>
                    <a:cxn ang="0">
                      <a:pos x="1" y="5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l" t="t" r="r" b="b"/>
                  <a:pathLst>
                    <a:path w="236" h="130">
                      <a:moveTo>
                        <a:pt x="0" y="65"/>
                      </a:moveTo>
                      <a:lnTo>
                        <a:pt x="2" y="52"/>
                      </a:lnTo>
                      <a:lnTo>
                        <a:pt x="9" y="40"/>
                      </a:lnTo>
                      <a:lnTo>
                        <a:pt x="21" y="28"/>
                      </a:lnTo>
                      <a:lnTo>
                        <a:pt x="35" y="18"/>
                      </a:lnTo>
                      <a:lnTo>
                        <a:pt x="52" y="11"/>
                      </a:lnTo>
                      <a:lnTo>
                        <a:pt x="73" y="4"/>
                      </a:lnTo>
                      <a:lnTo>
                        <a:pt x="95" y="1"/>
                      </a:lnTo>
                      <a:lnTo>
                        <a:pt x="119" y="0"/>
                      </a:lnTo>
                      <a:lnTo>
                        <a:pt x="143" y="1"/>
                      </a:lnTo>
                      <a:lnTo>
                        <a:pt x="165" y="4"/>
                      </a:lnTo>
                      <a:lnTo>
                        <a:pt x="186" y="11"/>
                      </a:lnTo>
                      <a:lnTo>
                        <a:pt x="203" y="18"/>
                      </a:lnTo>
                      <a:lnTo>
                        <a:pt x="217" y="28"/>
                      </a:lnTo>
                      <a:lnTo>
                        <a:pt x="228" y="40"/>
                      </a:lnTo>
                      <a:lnTo>
                        <a:pt x="235" y="52"/>
                      </a:lnTo>
                      <a:lnTo>
                        <a:pt x="237" y="65"/>
                      </a:lnTo>
                      <a:lnTo>
                        <a:pt x="235" y="78"/>
                      </a:lnTo>
                      <a:lnTo>
                        <a:pt x="228" y="91"/>
                      </a:lnTo>
                      <a:lnTo>
                        <a:pt x="217" y="101"/>
                      </a:lnTo>
                      <a:lnTo>
                        <a:pt x="203" y="111"/>
                      </a:lnTo>
                      <a:lnTo>
                        <a:pt x="186" y="118"/>
                      </a:lnTo>
                      <a:lnTo>
                        <a:pt x="165" y="125"/>
                      </a:lnTo>
                      <a:lnTo>
                        <a:pt x="143" y="129"/>
                      </a:lnTo>
                      <a:lnTo>
                        <a:pt x="119" y="130"/>
                      </a:lnTo>
                      <a:lnTo>
                        <a:pt x="95" y="129"/>
                      </a:lnTo>
                      <a:lnTo>
                        <a:pt x="73" y="125"/>
                      </a:lnTo>
                      <a:lnTo>
                        <a:pt x="52" y="118"/>
                      </a:lnTo>
                      <a:lnTo>
                        <a:pt x="35" y="111"/>
                      </a:lnTo>
                      <a:lnTo>
                        <a:pt x="21" y="101"/>
                      </a:lnTo>
                      <a:lnTo>
                        <a:pt x="9" y="91"/>
                      </a:lnTo>
                      <a:lnTo>
                        <a:pt x="2" y="78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4D3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105" name="未知"/>
                <p:cNvSpPr/>
                <p:nvPr/>
              </p:nvSpPr>
              <p:spPr>
                <a:xfrm>
                  <a:off x="978" y="244"/>
                  <a:ext cx="118" cy="61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0" y="0"/>
                    </a:cxn>
                    <a:cxn ang="0">
                      <a:pos x="12" y="1"/>
                    </a:cxn>
                    <a:cxn ang="0">
                      <a:pos x="13" y="1"/>
                    </a:cxn>
                    <a:cxn ang="0">
                      <a:pos x="13" y="2"/>
                    </a:cxn>
                    <a:cxn ang="0">
                      <a:pos x="14" y="2"/>
                    </a:cxn>
                    <a:cxn ang="0">
                      <a:pos x="15" y="3"/>
                    </a:cxn>
                    <a:cxn ang="0">
                      <a:pos x="15" y="4"/>
                    </a:cxn>
                    <a:cxn ang="0">
                      <a:pos x="15" y="5"/>
                    </a:cxn>
                    <a:cxn ang="0">
                      <a:pos x="14" y="5"/>
                    </a:cxn>
                    <a:cxn ang="0">
                      <a:pos x="13" y="6"/>
                    </a:cxn>
                    <a:cxn ang="0">
                      <a:pos x="13" y="6"/>
                    </a:cxn>
                    <a:cxn ang="0">
                      <a:pos x="12" y="7"/>
                    </a:cxn>
                    <a:cxn ang="0">
                      <a:pos x="10" y="7"/>
                    </a:cxn>
                    <a:cxn ang="0">
                      <a:pos x="9" y="7"/>
                    </a:cxn>
                    <a:cxn ang="0">
                      <a:pos x="7" y="7"/>
                    </a:cxn>
                    <a:cxn ang="0">
                      <a:pos x="6" y="7"/>
                    </a:cxn>
                    <a:cxn ang="0">
                      <a:pos x="5" y="7"/>
                    </a:cxn>
                    <a:cxn ang="0">
                      <a:pos x="3" y="7"/>
                    </a:cxn>
                    <a:cxn ang="0">
                      <a:pos x="2" y="6"/>
                    </a:cxn>
                    <a:cxn ang="0">
                      <a:pos x="1" y="6"/>
                    </a:cxn>
                    <a:cxn ang="0">
                      <a:pos x="1" y="5"/>
                    </a:cxn>
                    <a:cxn ang="0">
                      <a:pos x="0" y="5"/>
                    </a:cxn>
                    <a:cxn ang="0">
                      <a:pos x="0" y="4"/>
                    </a:cxn>
                  </a:cxnLst>
                  <a:rect l="l" t="t" r="r" b="b"/>
                  <a:pathLst>
                    <a:path w="236" h="122">
                      <a:moveTo>
                        <a:pt x="0" y="61"/>
                      </a:moveTo>
                      <a:lnTo>
                        <a:pt x="3" y="48"/>
                      </a:lnTo>
                      <a:lnTo>
                        <a:pt x="10" y="37"/>
                      </a:lnTo>
                      <a:lnTo>
                        <a:pt x="21" y="26"/>
                      </a:lnTo>
                      <a:lnTo>
                        <a:pt x="35" y="18"/>
                      </a:lnTo>
                      <a:lnTo>
                        <a:pt x="52" y="10"/>
                      </a:lnTo>
                      <a:lnTo>
                        <a:pt x="73" y="4"/>
                      </a:lnTo>
                      <a:lnTo>
                        <a:pt x="95" y="1"/>
                      </a:lnTo>
                      <a:lnTo>
                        <a:pt x="119" y="0"/>
                      </a:lnTo>
                      <a:lnTo>
                        <a:pt x="142" y="1"/>
                      </a:lnTo>
                      <a:lnTo>
                        <a:pt x="165" y="4"/>
                      </a:lnTo>
                      <a:lnTo>
                        <a:pt x="185" y="10"/>
                      </a:lnTo>
                      <a:lnTo>
                        <a:pt x="202" y="18"/>
                      </a:lnTo>
                      <a:lnTo>
                        <a:pt x="216" y="26"/>
                      </a:lnTo>
                      <a:lnTo>
                        <a:pt x="227" y="37"/>
                      </a:lnTo>
                      <a:lnTo>
                        <a:pt x="234" y="48"/>
                      </a:lnTo>
                      <a:lnTo>
                        <a:pt x="236" y="61"/>
                      </a:lnTo>
                      <a:lnTo>
                        <a:pt x="234" y="73"/>
                      </a:lnTo>
                      <a:lnTo>
                        <a:pt x="227" y="85"/>
                      </a:lnTo>
                      <a:lnTo>
                        <a:pt x="216" y="95"/>
                      </a:lnTo>
                      <a:lnTo>
                        <a:pt x="202" y="103"/>
                      </a:lnTo>
                      <a:lnTo>
                        <a:pt x="185" y="111"/>
                      </a:lnTo>
                      <a:lnTo>
                        <a:pt x="165" y="117"/>
                      </a:lnTo>
                      <a:lnTo>
                        <a:pt x="142" y="121"/>
                      </a:lnTo>
                      <a:lnTo>
                        <a:pt x="119" y="122"/>
                      </a:lnTo>
                      <a:lnTo>
                        <a:pt x="95" y="121"/>
                      </a:lnTo>
                      <a:lnTo>
                        <a:pt x="73" y="117"/>
                      </a:lnTo>
                      <a:lnTo>
                        <a:pt x="52" y="111"/>
                      </a:lnTo>
                      <a:lnTo>
                        <a:pt x="35" y="103"/>
                      </a:lnTo>
                      <a:lnTo>
                        <a:pt x="21" y="95"/>
                      </a:lnTo>
                      <a:lnTo>
                        <a:pt x="10" y="85"/>
                      </a:lnTo>
                      <a:lnTo>
                        <a:pt x="3" y="73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CCE2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106" name="未知"/>
                <p:cNvSpPr/>
                <p:nvPr/>
              </p:nvSpPr>
              <p:spPr>
                <a:xfrm>
                  <a:off x="36" y="161"/>
                  <a:ext cx="1028" cy="691"/>
                </a:xfrm>
                <a:custGeom>
                  <a:avLst/>
                  <a:gdLst/>
                  <a:ahLst/>
                  <a:cxnLst>
                    <a:cxn ang="0">
                      <a:pos x="82" y="7"/>
                    </a:cxn>
                    <a:cxn ang="0">
                      <a:pos x="78" y="13"/>
                    </a:cxn>
                    <a:cxn ang="0">
                      <a:pos x="75" y="18"/>
                    </a:cxn>
                    <a:cxn ang="0">
                      <a:pos x="72" y="24"/>
                    </a:cxn>
                    <a:cxn ang="0">
                      <a:pos x="67" y="30"/>
                    </a:cxn>
                    <a:cxn ang="0">
                      <a:pos x="61" y="33"/>
                    </a:cxn>
                    <a:cxn ang="0">
                      <a:pos x="57" y="33"/>
                    </a:cxn>
                    <a:cxn ang="0">
                      <a:pos x="55" y="35"/>
                    </a:cxn>
                    <a:cxn ang="0">
                      <a:pos x="52" y="37"/>
                    </a:cxn>
                    <a:cxn ang="0">
                      <a:pos x="48" y="37"/>
                    </a:cxn>
                    <a:cxn ang="0">
                      <a:pos x="42" y="37"/>
                    </a:cxn>
                    <a:cxn ang="0">
                      <a:pos x="33" y="37"/>
                    </a:cxn>
                    <a:cxn ang="0">
                      <a:pos x="21" y="38"/>
                    </a:cxn>
                    <a:cxn ang="0">
                      <a:pos x="7" y="40"/>
                    </a:cxn>
                    <a:cxn ang="0">
                      <a:pos x="0" y="46"/>
                    </a:cxn>
                    <a:cxn ang="0">
                      <a:pos x="0" y="57"/>
                    </a:cxn>
                    <a:cxn ang="0">
                      <a:pos x="7" y="66"/>
                    </a:cxn>
                    <a:cxn ang="0">
                      <a:pos x="17" y="70"/>
                    </a:cxn>
                    <a:cxn ang="0">
                      <a:pos x="29" y="70"/>
                    </a:cxn>
                    <a:cxn ang="0">
                      <a:pos x="37" y="71"/>
                    </a:cxn>
                    <a:cxn ang="0">
                      <a:pos x="43" y="73"/>
                    </a:cxn>
                    <a:cxn ang="0">
                      <a:pos x="47" y="74"/>
                    </a:cxn>
                    <a:cxn ang="0">
                      <a:pos x="52" y="75"/>
                    </a:cxn>
                    <a:cxn ang="0">
                      <a:pos x="58" y="77"/>
                    </a:cxn>
                    <a:cxn ang="0">
                      <a:pos x="61" y="79"/>
                    </a:cxn>
                    <a:cxn ang="0">
                      <a:pos x="65" y="82"/>
                    </a:cxn>
                    <a:cxn ang="0">
                      <a:pos x="71" y="85"/>
                    </a:cxn>
                    <a:cxn ang="0">
                      <a:pos x="80" y="86"/>
                    </a:cxn>
                    <a:cxn ang="0">
                      <a:pos x="90" y="85"/>
                    </a:cxn>
                    <a:cxn ang="0">
                      <a:pos x="95" y="81"/>
                    </a:cxn>
                    <a:cxn ang="0">
                      <a:pos x="98" y="76"/>
                    </a:cxn>
                    <a:cxn ang="0">
                      <a:pos x="99" y="72"/>
                    </a:cxn>
                    <a:cxn ang="0">
                      <a:pos x="102" y="65"/>
                    </a:cxn>
                    <a:cxn ang="0">
                      <a:pos x="105" y="57"/>
                    </a:cxn>
                    <a:cxn ang="0">
                      <a:pos x="111" y="44"/>
                    </a:cxn>
                    <a:cxn ang="0">
                      <a:pos x="117" y="35"/>
                    </a:cxn>
                    <a:cxn ang="0">
                      <a:pos x="123" y="28"/>
                    </a:cxn>
                    <a:cxn ang="0">
                      <a:pos x="127" y="21"/>
                    </a:cxn>
                    <a:cxn ang="0">
                      <a:pos x="126" y="19"/>
                    </a:cxn>
                    <a:cxn ang="0">
                      <a:pos x="123" y="17"/>
                    </a:cxn>
                    <a:cxn ang="0">
                      <a:pos x="120" y="13"/>
                    </a:cxn>
                    <a:cxn ang="0">
                      <a:pos x="116" y="11"/>
                    </a:cxn>
                    <a:cxn ang="0">
                      <a:pos x="112" y="10"/>
                    </a:cxn>
                    <a:cxn ang="0">
                      <a:pos x="109" y="10"/>
                    </a:cxn>
                    <a:cxn ang="0">
                      <a:pos x="106" y="9"/>
                    </a:cxn>
                    <a:cxn ang="0">
                      <a:pos x="102" y="9"/>
                    </a:cxn>
                    <a:cxn ang="0">
                      <a:pos x="100" y="7"/>
                    </a:cxn>
                    <a:cxn ang="0">
                      <a:pos x="97" y="4"/>
                    </a:cxn>
                    <a:cxn ang="0">
                      <a:pos x="92" y="0"/>
                    </a:cxn>
                    <a:cxn ang="0">
                      <a:pos x="86" y="1"/>
                    </a:cxn>
                  </a:cxnLst>
                  <a:rect l="l" t="t" r="r" b="b"/>
                  <a:pathLst>
                    <a:path w="2057" h="1382">
                      <a:moveTo>
                        <a:pt x="1368" y="39"/>
                      </a:moveTo>
                      <a:lnTo>
                        <a:pt x="1357" y="69"/>
                      </a:lnTo>
                      <a:lnTo>
                        <a:pt x="1344" y="95"/>
                      </a:lnTo>
                      <a:lnTo>
                        <a:pt x="1329" y="119"/>
                      </a:lnTo>
                      <a:lnTo>
                        <a:pt x="1314" y="142"/>
                      </a:lnTo>
                      <a:lnTo>
                        <a:pt x="1299" y="164"/>
                      </a:lnTo>
                      <a:lnTo>
                        <a:pt x="1283" y="187"/>
                      </a:lnTo>
                      <a:lnTo>
                        <a:pt x="1268" y="212"/>
                      </a:lnTo>
                      <a:lnTo>
                        <a:pt x="1253" y="239"/>
                      </a:lnTo>
                      <a:lnTo>
                        <a:pt x="1245" y="255"/>
                      </a:lnTo>
                      <a:lnTo>
                        <a:pt x="1235" y="274"/>
                      </a:lnTo>
                      <a:lnTo>
                        <a:pt x="1223" y="296"/>
                      </a:lnTo>
                      <a:lnTo>
                        <a:pt x="1211" y="319"/>
                      </a:lnTo>
                      <a:lnTo>
                        <a:pt x="1196" y="343"/>
                      </a:lnTo>
                      <a:lnTo>
                        <a:pt x="1181" y="367"/>
                      </a:lnTo>
                      <a:lnTo>
                        <a:pt x="1163" y="393"/>
                      </a:lnTo>
                      <a:lnTo>
                        <a:pt x="1145" y="417"/>
                      </a:lnTo>
                      <a:lnTo>
                        <a:pt x="1125" y="440"/>
                      </a:lnTo>
                      <a:lnTo>
                        <a:pt x="1105" y="462"/>
                      </a:lnTo>
                      <a:lnTo>
                        <a:pt x="1084" y="481"/>
                      </a:lnTo>
                      <a:lnTo>
                        <a:pt x="1061" y="499"/>
                      </a:lnTo>
                      <a:lnTo>
                        <a:pt x="1038" y="511"/>
                      </a:lnTo>
                      <a:lnTo>
                        <a:pt x="1015" y="520"/>
                      </a:lnTo>
                      <a:lnTo>
                        <a:pt x="991" y="526"/>
                      </a:lnTo>
                      <a:lnTo>
                        <a:pt x="965" y="526"/>
                      </a:lnTo>
                      <a:lnTo>
                        <a:pt x="954" y="526"/>
                      </a:lnTo>
                      <a:lnTo>
                        <a:pt x="944" y="529"/>
                      </a:lnTo>
                      <a:lnTo>
                        <a:pt x="932" y="532"/>
                      </a:lnTo>
                      <a:lnTo>
                        <a:pt x="922" y="538"/>
                      </a:lnTo>
                      <a:lnTo>
                        <a:pt x="911" y="545"/>
                      </a:lnTo>
                      <a:lnTo>
                        <a:pt x="900" y="552"/>
                      </a:lnTo>
                      <a:lnTo>
                        <a:pt x="889" y="560"/>
                      </a:lnTo>
                      <a:lnTo>
                        <a:pt x="878" y="567"/>
                      </a:lnTo>
                      <a:lnTo>
                        <a:pt x="865" y="575"/>
                      </a:lnTo>
                      <a:lnTo>
                        <a:pt x="854" y="582"/>
                      </a:lnTo>
                      <a:lnTo>
                        <a:pt x="840" y="588"/>
                      </a:lnTo>
                      <a:lnTo>
                        <a:pt x="826" y="593"/>
                      </a:lnTo>
                      <a:lnTo>
                        <a:pt x="810" y="597"/>
                      </a:lnTo>
                      <a:lnTo>
                        <a:pt x="794" y="598"/>
                      </a:lnTo>
                      <a:lnTo>
                        <a:pt x="777" y="598"/>
                      </a:lnTo>
                      <a:lnTo>
                        <a:pt x="758" y="594"/>
                      </a:lnTo>
                      <a:lnTo>
                        <a:pt x="740" y="591"/>
                      </a:lnTo>
                      <a:lnTo>
                        <a:pt x="717" y="587"/>
                      </a:lnTo>
                      <a:lnTo>
                        <a:pt x="690" y="585"/>
                      </a:lnTo>
                      <a:lnTo>
                        <a:pt x="660" y="584"/>
                      </a:lnTo>
                      <a:lnTo>
                        <a:pt x="626" y="583"/>
                      </a:lnTo>
                      <a:lnTo>
                        <a:pt x="589" y="584"/>
                      </a:lnTo>
                      <a:lnTo>
                        <a:pt x="549" y="585"/>
                      </a:lnTo>
                      <a:lnTo>
                        <a:pt x="505" y="587"/>
                      </a:lnTo>
                      <a:lnTo>
                        <a:pt x="459" y="591"/>
                      </a:lnTo>
                      <a:lnTo>
                        <a:pt x="410" y="595"/>
                      </a:lnTo>
                      <a:lnTo>
                        <a:pt x="359" y="602"/>
                      </a:lnTo>
                      <a:lnTo>
                        <a:pt x="306" y="609"/>
                      </a:lnTo>
                      <a:lnTo>
                        <a:pt x="250" y="618"/>
                      </a:lnTo>
                      <a:lnTo>
                        <a:pt x="194" y="629"/>
                      </a:lnTo>
                      <a:lnTo>
                        <a:pt x="135" y="641"/>
                      </a:lnTo>
                      <a:lnTo>
                        <a:pt x="75" y="655"/>
                      </a:lnTo>
                      <a:lnTo>
                        <a:pt x="41" y="673"/>
                      </a:lnTo>
                      <a:lnTo>
                        <a:pt x="18" y="703"/>
                      </a:lnTo>
                      <a:lnTo>
                        <a:pt x="4" y="741"/>
                      </a:lnTo>
                      <a:lnTo>
                        <a:pt x="0" y="784"/>
                      </a:lnTo>
                      <a:lnTo>
                        <a:pt x="2" y="830"/>
                      </a:lnTo>
                      <a:lnTo>
                        <a:pt x="10" y="875"/>
                      </a:lnTo>
                      <a:lnTo>
                        <a:pt x="20" y="916"/>
                      </a:lnTo>
                      <a:lnTo>
                        <a:pt x="31" y="948"/>
                      </a:lnTo>
                      <a:lnTo>
                        <a:pt x="56" y="989"/>
                      </a:lnTo>
                      <a:lnTo>
                        <a:pt x="86" y="1023"/>
                      </a:lnTo>
                      <a:lnTo>
                        <a:pt x="120" y="1051"/>
                      </a:lnTo>
                      <a:lnTo>
                        <a:pt x="159" y="1074"/>
                      </a:lnTo>
                      <a:lnTo>
                        <a:pt x="202" y="1091"/>
                      </a:lnTo>
                      <a:lnTo>
                        <a:pt x="247" y="1105"/>
                      </a:lnTo>
                      <a:lnTo>
                        <a:pt x="293" y="1114"/>
                      </a:lnTo>
                      <a:lnTo>
                        <a:pt x="339" y="1120"/>
                      </a:lnTo>
                      <a:lnTo>
                        <a:pt x="385" y="1124"/>
                      </a:lnTo>
                      <a:lnTo>
                        <a:pt x="430" y="1127"/>
                      </a:lnTo>
                      <a:lnTo>
                        <a:pt x="473" y="1128"/>
                      </a:lnTo>
                      <a:lnTo>
                        <a:pt x="512" y="1128"/>
                      </a:lnTo>
                      <a:lnTo>
                        <a:pt x="547" y="1128"/>
                      </a:lnTo>
                      <a:lnTo>
                        <a:pt x="577" y="1129"/>
                      </a:lnTo>
                      <a:lnTo>
                        <a:pt x="600" y="1131"/>
                      </a:lnTo>
                      <a:lnTo>
                        <a:pt x="618" y="1136"/>
                      </a:lnTo>
                      <a:lnTo>
                        <a:pt x="646" y="1147"/>
                      </a:lnTo>
                      <a:lnTo>
                        <a:pt x="673" y="1158"/>
                      </a:lnTo>
                      <a:lnTo>
                        <a:pt x="697" y="1166"/>
                      </a:lnTo>
                      <a:lnTo>
                        <a:pt x="719" y="1173"/>
                      </a:lnTo>
                      <a:lnTo>
                        <a:pt x="739" y="1178"/>
                      </a:lnTo>
                      <a:lnTo>
                        <a:pt x="757" y="1183"/>
                      </a:lnTo>
                      <a:lnTo>
                        <a:pt x="775" y="1188"/>
                      </a:lnTo>
                      <a:lnTo>
                        <a:pt x="793" y="1192"/>
                      </a:lnTo>
                      <a:lnTo>
                        <a:pt x="810" y="1197"/>
                      </a:lnTo>
                      <a:lnTo>
                        <a:pt x="827" y="1202"/>
                      </a:lnTo>
                      <a:lnTo>
                        <a:pt x="846" y="1207"/>
                      </a:lnTo>
                      <a:lnTo>
                        <a:pt x="865" y="1213"/>
                      </a:lnTo>
                      <a:lnTo>
                        <a:pt x="887" y="1220"/>
                      </a:lnTo>
                      <a:lnTo>
                        <a:pt x="910" y="1229"/>
                      </a:lnTo>
                      <a:lnTo>
                        <a:pt x="937" y="1240"/>
                      </a:lnTo>
                      <a:lnTo>
                        <a:pt x="965" y="1252"/>
                      </a:lnTo>
                      <a:lnTo>
                        <a:pt x="973" y="1257"/>
                      </a:lnTo>
                      <a:lnTo>
                        <a:pt x="984" y="1264"/>
                      </a:lnTo>
                      <a:lnTo>
                        <a:pt x="995" y="1272"/>
                      </a:lnTo>
                      <a:lnTo>
                        <a:pt x="1009" y="1282"/>
                      </a:lnTo>
                      <a:lnTo>
                        <a:pt x="1024" y="1293"/>
                      </a:lnTo>
                      <a:lnTo>
                        <a:pt x="1041" y="1304"/>
                      </a:lnTo>
                      <a:lnTo>
                        <a:pt x="1061" y="1316"/>
                      </a:lnTo>
                      <a:lnTo>
                        <a:pt x="1082" y="1328"/>
                      </a:lnTo>
                      <a:lnTo>
                        <a:pt x="1106" y="1340"/>
                      </a:lnTo>
                      <a:lnTo>
                        <a:pt x="1131" y="1350"/>
                      </a:lnTo>
                      <a:lnTo>
                        <a:pt x="1159" y="1361"/>
                      </a:lnTo>
                      <a:lnTo>
                        <a:pt x="1190" y="1369"/>
                      </a:lnTo>
                      <a:lnTo>
                        <a:pt x="1222" y="1376"/>
                      </a:lnTo>
                      <a:lnTo>
                        <a:pt x="1258" y="1380"/>
                      </a:lnTo>
                      <a:lnTo>
                        <a:pt x="1296" y="1382"/>
                      </a:lnTo>
                      <a:lnTo>
                        <a:pt x="1337" y="1381"/>
                      </a:lnTo>
                      <a:lnTo>
                        <a:pt x="1381" y="1377"/>
                      </a:lnTo>
                      <a:lnTo>
                        <a:pt x="1419" y="1370"/>
                      </a:lnTo>
                      <a:lnTo>
                        <a:pt x="1451" y="1361"/>
                      </a:lnTo>
                      <a:lnTo>
                        <a:pt x="1480" y="1348"/>
                      </a:lnTo>
                      <a:lnTo>
                        <a:pt x="1504" y="1334"/>
                      </a:lnTo>
                      <a:lnTo>
                        <a:pt x="1524" y="1318"/>
                      </a:lnTo>
                      <a:lnTo>
                        <a:pt x="1541" y="1301"/>
                      </a:lnTo>
                      <a:lnTo>
                        <a:pt x="1555" y="1282"/>
                      </a:lnTo>
                      <a:lnTo>
                        <a:pt x="1566" y="1263"/>
                      </a:lnTo>
                      <a:lnTo>
                        <a:pt x="1576" y="1243"/>
                      </a:lnTo>
                      <a:lnTo>
                        <a:pt x="1583" y="1223"/>
                      </a:lnTo>
                      <a:lnTo>
                        <a:pt x="1588" y="1203"/>
                      </a:lnTo>
                      <a:lnTo>
                        <a:pt x="1594" y="1183"/>
                      </a:lnTo>
                      <a:lnTo>
                        <a:pt x="1598" y="1164"/>
                      </a:lnTo>
                      <a:lnTo>
                        <a:pt x="1602" y="1146"/>
                      </a:lnTo>
                      <a:lnTo>
                        <a:pt x="1607" y="1129"/>
                      </a:lnTo>
                      <a:lnTo>
                        <a:pt x="1616" y="1104"/>
                      </a:lnTo>
                      <a:lnTo>
                        <a:pt x="1628" y="1075"/>
                      </a:lnTo>
                      <a:lnTo>
                        <a:pt x="1641" y="1041"/>
                      </a:lnTo>
                      <a:lnTo>
                        <a:pt x="1656" y="1007"/>
                      </a:lnTo>
                      <a:lnTo>
                        <a:pt x="1671" y="973"/>
                      </a:lnTo>
                      <a:lnTo>
                        <a:pt x="1686" y="940"/>
                      </a:lnTo>
                      <a:lnTo>
                        <a:pt x="1699" y="911"/>
                      </a:lnTo>
                      <a:lnTo>
                        <a:pt x="1709" y="887"/>
                      </a:lnTo>
                      <a:lnTo>
                        <a:pt x="1737" y="824"/>
                      </a:lnTo>
                      <a:lnTo>
                        <a:pt x="1763" y="766"/>
                      </a:lnTo>
                      <a:lnTo>
                        <a:pt x="1790" y="714"/>
                      </a:lnTo>
                      <a:lnTo>
                        <a:pt x="1816" y="669"/>
                      </a:lnTo>
                      <a:lnTo>
                        <a:pt x="1843" y="628"/>
                      </a:lnTo>
                      <a:lnTo>
                        <a:pt x="1867" y="591"/>
                      </a:lnTo>
                      <a:lnTo>
                        <a:pt x="1891" y="557"/>
                      </a:lnTo>
                      <a:lnTo>
                        <a:pt x="1915" y="526"/>
                      </a:lnTo>
                      <a:lnTo>
                        <a:pt x="1937" y="499"/>
                      </a:lnTo>
                      <a:lnTo>
                        <a:pt x="1959" y="472"/>
                      </a:lnTo>
                      <a:lnTo>
                        <a:pt x="1979" y="447"/>
                      </a:lnTo>
                      <a:lnTo>
                        <a:pt x="1997" y="421"/>
                      </a:lnTo>
                      <a:lnTo>
                        <a:pt x="2014" y="396"/>
                      </a:lnTo>
                      <a:lnTo>
                        <a:pt x="2031" y="369"/>
                      </a:lnTo>
                      <a:lnTo>
                        <a:pt x="2044" y="342"/>
                      </a:lnTo>
                      <a:lnTo>
                        <a:pt x="2057" y="312"/>
                      </a:lnTo>
                      <a:lnTo>
                        <a:pt x="2047" y="311"/>
                      </a:lnTo>
                      <a:lnTo>
                        <a:pt x="2035" y="308"/>
                      </a:lnTo>
                      <a:lnTo>
                        <a:pt x="2025" y="304"/>
                      </a:lnTo>
                      <a:lnTo>
                        <a:pt x="2013" y="297"/>
                      </a:lnTo>
                      <a:lnTo>
                        <a:pt x="2002" y="289"/>
                      </a:lnTo>
                      <a:lnTo>
                        <a:pt x="1990" y="278"/>
                      </a:lnTo>
                      <a:lnTo>
                        <a:pt x="1979" y="268"/>
                      </a:lnTo>
                      <a:lnTo>
                        <a:pt x="1967" y="258"/>
                      </a:lnTo>
                      <a:lnTo>
                        <a:pt x="1955" y="245"/>
                      </a:lnTo>
                      <a:lnTo>
                        <a:pt x="1942" y="233"/>
                      </a:lnTo>
                      <a:lnTo>
                        <a:pt x="1928" y="222"/>
                      </a:lnTo>
                      <a:lnTo>
                        <a:pt x="1915" y="210"/>
                      </a:lnTo>
                      <a:lnTo>
                        <a:pt x="1900" y="199"/>
                      </a:lnTo>
                      <a:lnTo>
                        <a:pt x="1887" y="190"/>
                      </a:lnTo>
                      <a:lnTo>
                        <a:pt x="1872" y="180"/>
                      </a:lnTo>
                      <a:lnTo>
                        <a:pt x="1856" y="172"/>
                      </a:lnTo>
                      <a:lnTo>
                        <a:pt x="1841" y="167"/>
                      </a:lnTo>
                      <a:lnTo>
                        <a:pt x="1826" y="162"/>
                      </a:lnTo>
                      <a:lnTo>
                        <a:pt x="1812" y="159"/>
                      </a:lnTo>
                      <a:lnTo>
                        <a:pt x="1798" y="156"/>
                      </a:lnTo>
                      <a:lnTo>
                        <a:pt x="1784" y="155"/>
                      </a:lnTo>
                      <a:lnTo>
                        <a:pt x="1771" y="154"/>
                      </a:lnTo>
                      <a:lnTo>
                        <a:pt x="1758" y="153"/>
                      </a:lnTo>
                      <a:lnTo>
                        <a:pt x="1745" y="153"/>
                      </a:lnTo>
                      <a:lnTo>
                        <a:pt x="1732" y="152"/>
                      </a:lnTo>
                      <a:lnTo>
                        <a:pt x="1720" y="151"/>
                      </a:lnTo>
                      <a:lnTo>
                        <a:pt x="1706" y="149"/>
                      </a:lnTo>
                      <a:lnTo>
                        <a:pt x="1693" y="147"/>
                      </a:lnTo>
                      <a:lnTo>
                        <a:pt x="1679" y="145"/>
                      </a:lnTo>
                      <a:lnTo>
                        <a:pt x="1666" y="141"/>
                      </a:lnTo>
                      <a:lnTo>
                        <a:pt x="1651" y="137"/>
                      </a:lnTo>
                      <a:lnTo>
                        <a:pt x="1636" y="130"/>
                      </a:lnTo>
                      <a:lnTo>
                        <a:pt x="1628" y="125"/>
                      </a:lnTo>
                      <a:lnTo>
                        <a:pt x="1621" y="121"/>
                      </a:lnTo>
                      <a:lnTo>
                        <a:pt x="1615" y="115"/>
                      </a:lnTo>
                      <a:lnTo>
                        <a:pt x="1609" y="107"/>
                      </a:lnTo>
                      <a:lnTo>
                        <a:pt x="1600" y="97"/>
                      </a:lnTo>
                      <a:lnTo>
                        <a:pt x="1588" y="85"/>
                      </a:lnTo>
                      <a:lnTo>
                        <a:pt x="1572" y="69"/>
                      </a:lnTo>
                      <a:lnTo>
                        <a:pt x="1550" y="50"/>
                      </a:lnTo>
                      <a:lnTo>
                        <a:pt x="1534" y="38"/>
                      </a:lnTo>
                      <a:lnTo>
                        <a:pt x="1512" y="25"/>
                      </a:lnTo>
                      <a:lnTo>
                        <a:pt x="1488" y="12"/>
                      </a:lnTo>
                      <a:lnTo>
                        <a:pt x="1462" y="3"/>
                      </a:lnTo>
                      <a:lnTo>
                        <a:pt x="1435" y="0"/>
                      </a:lnTo>
                      <a:lnTo>
                        <a:pt x="1410" y="3"/>
                      </a:lnTo>
                      <a:lnTo>
                        <a:pt x="1387" y="16"/>
                      </a:lnTo>
                      <a:lnTo>
                        <a:pt x="1368" y="39"/>
                      </a:lnTo>
                      <a:close/>
                    </a:path>
                  </a:pathLst>
                </a:custGeom>
                <a:solidFill>
                  <a:srgbClr val="F2260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107" name="未知"/>
                <p:cNvSpPr/>
                <p:nvPr/>
              </p:nvSpPr>
              <p:spPr>
                <a:xfrm>
                  <a:off x="25" y="491"/>
                  <a:ext cx="813" cy="362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9" y="1"/>
                    </a:cxn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13"/>
                    </a:cxn>
                    <a:cxn ang="0">
                      <a:pos x="5" y="21"/>
                    </a:cxn>
                    <a:cxn ang="0">
                      <a:pos x="11" y="25"/>
                    </a:cxn>
                    <a:cxn ang="0">
                      <a:pos x="20" y="28"/>
                    </a:cxn>
                    <a:cxn ang="0">
                      <a:pos x="28" y="29"/>
                    </a:cxn>
                    <a:cxn ang="0">
                      <a:pos x="35" y="29"/>
                    </a:cxn>
                    <a:cxn ang="0">
                      <a:pos x="40" y="29"/>
                    </a:cxn>
                    <a:cxn ang="0">
                      <a:pos x="45" y="31"/>
                    </a:cxn>
                    <a:cxn ang="0">
                      <a:pos x="49" y="33"/>
                    </a:cxn>
                    <a:cxn ang="0">
                      <a:pos x="51" y="34"/>
                    </a:cxn>
                    <a:cxn ang="0">
                      <a:pos x="55" y="35"/>
                    </a:cxn>
                    <a:cxn ang="0">
                      <a:pos x="59" y="36"/>
                    </a:cxn>
                    <a:cxn ang="0">
                      <a:pos x="62" y="38"/>
                    </a:cxn>
                    <a:cxn ang="0">
                      <a:pos x="65" y="40"/>
                    </a:cxn>
                    <a:cxn ang="0">
                      <a:pos x="69" y="42"/>
                    </a:cxn>
                    <a:cxn ang="0">
                      <a:pos x="74" y="44"/>
                    </a:cxn>
                    <a:cxn ang="0">
                      <a:pos x="80" y="45"/>
                    </a:cxn>
                    <a:cxn ang="0">
                      <a:pos x="87" y="45"/>
                    </a:cxn>
                    <a:cxn ang="0">
                      <a:pos x="89" y="45"/>
                    </a:cxn>
                    <a:cxn ang="0">
                      <a:pos x="90" y="44"/>
                    </a:cxn>
                    <a:cxn ang="0">
                      <a:pos x="94" y="43"/>
                    </a:cxn>
                    <a:cxn ang="0">
                      <a:pos x="99" y="38"/>
                    </a:cxn>
                    <a:cxn ang="0">
                      <a:pos x="101" y="27"/>
                    </a:cxn>
                    <a:cxn ang="0">
                      <a:pos x="99" y="25"/>
                    </a:cxn>
                    <a:cxn ang="0">
                      <a:pos x="95" y="24"/>
                    </a:cxn>
                    <a:cxn ang="0">
                      <a:pos x="90" y="22"/>
                    </a:cxn>
                    <a:cxn ang="0">
                      <a:pos x="86" y="22"/>
                    </a:cxn>
                    <a:cxn ang="0">
                      <a:pos x="82" y="21"/>
                    </a:cxn>
                    <a:cxn ang="0">
                      <a:pos x="79" y="19"/>
                    </a:cxn>
                    <a:cxn ang="0">
                      <a:pos x="74" y="18"/>
                    </a:cxn>
                    <a:cxn ang="0">
                      <a:pos x="68" y="17"/>
                    </a:cxn>
                    <a:cxn ang="0">
                      <a:pos x="60" y="15"/>
                    </a:cxn>
                    <a:cxn ang="0">
                      <a:pos x="52" y="13"/>
                    </a:cxn>
                    <a:cxn ang="0">
                      <a:pos x="44" y="12"/>
                    </a:cxn>
                    <a:cxn ang="0">
                      <a:pos x="36" y="10"/>
                    </a:cxn>
                    <a:cxn ang="0">
                      <a:pos x="28" y="9"/>
                    </a:cxn>
                    <a:cxn ang="0">
                      <a:pos x="22" y="8"/>
                    </a:cxn>
                    <a:cxn ang="0">
                      <a:pos x="18" y="7"/>
                    </a:cxn>
                    <a:cxn ang="0">
                      <a:pos x="14" y="6"/>
                    </a:cxn>
                  </a:cxnLst>
                  <a:rect l="l" t="t" r="r" b="b"/>
                  <a:pathLst>
                    <a:path w="1626" h="724">
                      <a:moveTo>
                        <a:pt x="235" y="105"/>
                      </a:moveTo>
                      <a:lnTo>
                        <a:pt x="207" y="93"/>
                      </a:lnTo>
                      <a:lnTo>
                        <a:pt x="187" y="76"/>
                      </a:lnTo>
                      <a:lnTo>
                        <a:pt x="172" y="55"/>
                      </a:lnTo>
                      <a:lnTo>
                        <a:pt x="159" y="34"/>
                      </a:lnTo>
                      <a:lnTo>
                        <a:pt x="144" y="17"/>
                      </a:lnTo>
                      <a:lnTo>
                        <a:pt x="124" y="5"/>
                      </a:lnTo>
                      <a:lnTo>
                        <a:pt x="96" y="0"/>
                      </a:lnTo>
                      <a:lnTo>
                        <a:pt x="57" y="7"/>
                      </a:lnTo>
                      <a:lnTo>
                        <a:pt x="25" y="25"/>
                      </a:lnTo>
                      <a:lnTo>
                        <a:pt x="7" y="54"/>
                      </a:lnTo>
                      <a:lnTo>
                        <a:pt x="0" y="91"/>
                      </a:lnTo>
                      <a:lnTo>
                        <a:pt x="2" y="132"/>
                      </a:lnTo>
                      <a:lnTo>
                        <a:pt x="10" y="176"/>
                      </a:lnTo>
                      <a:lnTo>
                        <a:pt x="24" y="219"/>
                      </a:lnTo>
                      <a:lnTo>
                        <a:pt x="38" y="257"/>
                      </a:lnTo>
                      <a:lnTo>
                        <a:pt x="51" y="288"/>
                      </a:lnTo>
                      <a:lnTo>
                        <a:pt x="76" y="329"/>
                      </a:lnTo>
                      <a:lnTo>
                        <a:pt x="106" y="363"/>
                      </a:lnTo>
                      <a:lnTo>
                        <a:pt x="140" y="391"/>
                      </a:lnTo>
                      <a:lnTo>
                        <a:pt x="179" y="414"/>
                      </a:lnTo>
                      <a:lnTo>
                        <a:pt x="222" y="431"/>
                      </a:lnTo>
                      <a:lnTo>
                        <a:pt x="267" y="445"/>
                      </a:lnTo>
                      <a:lnTo>
                        <a:pt x="313" y="454"/>
                      </a:lnTo>
                      <a:lnTo>
                        <a:pt x="359" y="460"/>
                      </a:lnTo>
                      <a:lnTo>
                        <a:pt x="405" y="464"/>
                      </a:lnTo>
                      <a:lnTo>
                        <a:pt x="450" y="467"/>
                      </a:lnTo>
                      <a:lnTo>
                        <a:pt x="493" y="468"/>
                      </a:lnTo>
                      <a:lnTo>
                        <a:pt x="532" y="468"/>
                      </a:lnTo>
                      <a:lnTo>
                        <a:pt x="567" y="468"/>
                      </a:lnTo>
                      <a:lnTo>
                        <a:pt x="597" y="469"/>
                      </a:lnTo>
                      <a:lnTo>
                        <a:pt x="620" y="471"/>
                      </a:lnTo>
                      <a:lnTo>
                        <a:pt x="638" y="476"/>
                      </a:lnTo>
                      <a:lnTo>
                        <a:pt x="666" y="487"/>
                      </a:lnTo>
                      <a:lnTo>
                        <a:pt x="693" y="498"/>
                      </a:lnTo>
                      <a:lnTo>
                        <a:pt x="717" y="506"/>
                      </a:lnTo>
                      <a:lnTo>
                        <a:pt x="739" y="513"/>
                      </a:lnTo>
                      <a:lnTo>
                        <a:pt x="759" y="518"/>
                      </a:lnTo>
                      <a:lnTo>
                        <a:pt x="777" y="523"/>
                      </a:lnTo>
                      <a:lnTo>
                        <a:pt x="795" y="528"/>
                      </a:lnTo>
                      <a:lnTo>
                        <a:pt x="813" y="532"/>
                      </a:lnTo>
                      <a:lnTo>
                        <a:pt x="830" y="537"/>
                      </a:lnTo>
                      <a:lnTo>
                        <a:pt x="847" y="542"/>
                      </a:lnTo>
                      <a:lnTo>
                        <a:pt x="866" y="547"/>
                      </a:lnTo>
                      <a:lnTo>
                        <a:pt x="885" y="553"/>
                      </a:lnTo>
                      <a:lnTo>
                        <a:pt x="907" y="560"/>
                      </a:lnTo>
                      <a:lnTo>
                        <a:pt x="930" y="569"/>
                      </a:lnTo>
                      <a:lnTo>
                        <a:pt x="957" y="580"/>
                      </a:lnTo>
                      <a:lnTo>
                        <a:pt x="985" y="592"/>
                      </a:lnTo>
                      <a:lnTo>
                        <a:pt x="993" y="597"/>
                      </a:lnTo>
                      <a:lnTo>
                        <a:pt x="1004" y="604"/>
                      </a:lnTo>
                      <a:lnTo>
                        <a:pt x="1015" y="613"/>
                      </a:lnTo>
                      <a:lnTo>
                        <a:pt x="1029" y="623"/>
                      </a:lnTo>
                      <a:lnTo>
                        <a:pt x="1044" y="635"/>
                      </a:lnTo>
                      <a:lnTo>
                        <a:pt x="1061" y="646"/>
                      </a:lnTo>
                      <a:lnTo>
                        <a:pt x="1081" y="659"/>
                      </a:lnTo>
                      <a:lnTo>
                        <a:pt x="1103" y="672"/>
                      </a:lnTo>
                      <a:lnTo>
                        <a:pt x="1126" y="684"/>
                      </a:lnTo>
                      <a:lnTo>
                        <a:pt x="1151" y="695"/>
                      </a:lnTo>
                      <a:lnTo>
                        <a:pt x="1180" y="705"/>
                      </a:lnTo>
                      <a:lnTo>
                        <a:pt x="1210" y="713"/>
                      </a:lnTo>
                      <a:lnTo>
                        <a:pt x="1243" y="719"/>
                      </a:lnTo>
                      <a:lnTo>
                        <a:pt x="1279" y="722"/>
                      </a:lnTo>
                      <a:lnTo>
                        <a:pt x="1317" y="724"/>
                      </a:lnTo>
                      <a:lnTo>
                        <a:pt x="1357" y="721"/>
                      </a:lnTo>
                      <a:lnTo>
                        <a:pt x="1393" y="719"/>
                      </a:lnTo>
                      <a:lnTo>
                        <a:pt x="1414" y="719"/>
                      </a:lnTo>
                      <a:lnTo>
                        <a:pt x="1422" y="721"/>
                      </a:lnTo>
                      <a:lnTo>
                        <a:pt x="1424" y="722"/>
                      </a:lnTo>
                      <a:lnTo>
                        <a:pt x="1426" y="722"/>
                      </a:lnTo>
                      <a:lnTo>
                        <a:pt x="1431" y="719"/>
                      </a:lnTo>
                      <a:lnTo>
                        <a:pt x="1446" y="712"/>
                      </a:lnTo>
                      <a:lnTo>
                        <a:pt x="1474" y="697"/>
                      </a:lnTo>
                      <a:lnTo>
                        <a:pt x="1489" y="690"/>
                      </a:lnTo>
                      <a:lnTo>
                        <a:pt x="1508" y="682"/>
                      </a:lnTo>
                      <a:lnTo>
                        <a:pt x="1531" y="668"/>
                      </a:lnTo>
                      <a:lnTo>
                        <a:pt x="1555" y="648"/>
                      </a:lnTo>
                      <a:lnTo>
                        <a:pt x="1578" y="616"/>
                      </a:lnTo>
                      <a:lnTo>
                        <a:pt x="1599" y="574"/>
                      </a:lnTo>
                      <a:lnTo>
                        <a:pt x="1615" y="516"/>
                      </a:lnTo>
                      <a:lnTo>
                        <a:pt x="1626" y="440"/>
                      </a:lnTo>
                      <a:lnTo>
                        <a:pt x="1618" y="429"/>
                      </a:lnTo>
                      <a:lnTo>
                        <a:pt x="1605" y="417"/>
                      </a:lnTo>
                      <a:lnTo>
                        <a:pt x="1589" y="407"/>
                      </a:lnTo>
                      <a:lnTo>
                        <a:pt x="1569" y="399"/>
                      </a:lnTo>
                      <a:lnTo>
                        <a:pt x="1547" y="389"/>
                      </a:lnTo>
                      <a:lnTo>
                        <a:pt x="1524" y="383"/>
                      </a:lnTo>
                      <a:lnTo>
                        <a:pt x="1499" y="376"/>
                      </a:lnTo>
                      <a:lnTo>
                        <a:pt x="1474" y="369"/>
                      </a:lnTo>
                      <a:lnTo>
                        <a:pt x="1447" y="363"/>
                      </a:lnTo>
                      <a:lnTo>
                        <a:pt x="1421" y="357"/>
                      </a:lnTo>
                      <a:lnTo>
                        <a:pt x="1395" y="351"/>
                      </a:lnTo>
                      <a:lnTo>
                        <a:pt x="1371" y="346"/>
                      </a:lnTo>
                      <a:lnTo>
                        <a:pt x="1348" y="341"/>
                      </a:lnTo>
                      <a:lnTo>
                        <a:pt x="1329" y="335"/>
                      </a:lnTo>
                      <a:lnTo>
                        <a:pt x="1310" y="331"/>
                      </a:lnTo>
                      <a:lnTo>
                        <a:pt x="1296" y="325"/>
                      </a:lnTo>
                      <a:lnTo>
                        <a:pt x="1280" y="318"/>
                      </a:lnTo>
                      <a:lnTo>
                        <a:pt x="1261" y="312"/>
                      </a:lnTo>
                      <a:lnTo>
                        <a:pt x="1238" y="304"/>
                      </a:lnTo>
                      <a:lnTo>
                        <a:pt x="1211" y="297"/>
                      </a:lnTo>
                      <a:lnTo>
                        <a:pt x="1182" y="289"/>
                      </a:lnTo>
                      <a:lnTo>
                        <a:pt x="1151" y="282"/>
                      </a:lnTo>
                      <a:lnTo>
                        <a:pt x="1117" y="274"/>
                      </a:lnTo>
                      <a:lnTo>
                        <a:pt x="1081" y="266"/>
                      </a:lnTo>
                      <a:lnTo>
                        <a:pt x="1043" y="257"/>
                      </a:lnTo>
                      <a:lnTo>
                        <a:pt x="1004" y="249"/>
                      </a:lnTo>
                      <a:lnTo>
                        <a:pt x="962" y="241"/>
                      </a:lnTo>
                      <a:lnTo>
                        <a:pt x="921" y="233"/>
                      </a:lnTo>
                      <a:lnTo>
                        <a:pt x="878" y="223"/>
                      </a:lnTo>
                      <a:lnTo>
                        <a:pt x="835" y="215"/>
                      </a:lnTo>
                      <a:lnTo>
                        <a:pt x="791" y="207"/>
                      </a:lnTo>
                      <a:lnTo>
                        <a:pt x="747" y="199"/>
                      </a:lnTo>
                      <a:lnTo>
                        <a:pt x="703" y="191"/>
                      </a:lnTo>
                      <a:lnTo>
                        <a:pt x="661" y="183"/>
                      </a:lnTo>
                      <a:lnTo>
                        <a:pt x="618" y="175"/>
                      </a:lnTo>
                      <a:lnTo>
                        <a:pt x="575" y="167"/>
                      </a:lnTo>
                      <a:lnTo>
                        <a:pt x="535" y="160"/>
                      </a:lnTo>
                      <a:lnTo>
                        <a:pt x="496" y="153"/>
                      </a:lnTo>
                      <a:lnTo>
                        <a:pt x="458" y="146"/>
                      </a:lnTo>
                      <a:lnTo>
                        <a:pt x="422" y="140"/>
                      </a:lnTo>
                      <a:lnTo>
                        <a:pt x="389" y="134"/>
                      </a:lnTo>
                      <a:lnTo>
                        <a:pt x="358" y="128"/>
                      </a:lnTo>
                      <a:lnTo>
                        <a:pt x="329" y="123"/>
                      </a:lnTo>
                      <a:lnTo>
                        <a:pt x="304" y="119"/>
                      </a:lnTo>
                      <a:lnTo>
                        <a:pt x="281" y="114"/>
                      </a:lnTo>
                      <a:lnTo>
                        <a:pt x="262" y="111"/>
                      </a:lnTo>
                      <a:lnTo>
                        <a:pt x="246" y="107"/>
                      </a:lnTo>
                      <a:lnTo>
                        <a:pt x="235" y="105"/>
                      </a:lnTo>
                      <a:close/>
                    </a:path>
                  </a:pathLst>
                </a:custGeom>
                <a:solidFill>
                  <a:srgbClr val="B7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108" name="未知"/>
                <p:cNvSpPr/>
                <p:nvPr/>
              </p:nvSpPr>
              <p:spPr>
                <a:xfrm>
                  <a:off x="671" y="161"/>
                  <a:ext cx="129" cy="200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13" y="5"/>
                    </a:cxn>
                    <a:cxn ang="0">
                      <a:pos x="12" y="8"/>
                    </a:cxn>
                    <a:cxn ang="0">
                      <a:pos x="11" y="11"/>
                    </a:cxn>
                    <a:cxn ang="0">
                      <a:pos x="10" y="13"/>
                    </a:cxn>
                    <a:cxn ang="0">
                      <a:pos x="9" y="16"/>
                    </a:cxn>
                    <a:cxn ang="0">
                      <a:pos x="8" y="18"/>
                    </a:cxn>
                    <a:cxn ang="0">
                      <a:pos x="6" y="21"/>
                    </a:cxn>
                    <a:cxn ang="0">
                      <a:pos x="4" y="23"/>
                    </a:cxn>
                    <a:cxn ang="0">
                      <a:pos x="3" y="24"/>
                    </a:cxn>
                    <a:cxn ang="0">
                      <a:pos x="2" y="25"/>
                    </a:cxn>
                    <a:cxn ang="0">
                      <a:pos x="1" y="25"/>
                    </a:cxn>
                    <a:cxn ang="0">
                      <a:pos x="0" y="25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2"/>
                    </a:cxn>
                    <a:cxn ang="0">
                      <a:pos x="2" y="19"/>
                    </a:cxn>
                    <a:cxn ang="0">
                      <a:pos x="3" y="16"/>
                    </a:cxn>
                    <a:cxn ang="0">
                      <a:pos x="4" y="14"/>
                    </a:cxn>
                    <a:cxn ang="0">
                      <a:pos x="5" y="11"/>
                    </a:cxn>
                    <a:cxn ang="0">
                      <a:pos x="6" y="8"/>
                    </a:cxn>
                    <a:cxn ang="0">
                      <a:pos x="7" y="5"/>
                    </a:cxn>
                    <a:cxn ang="0">
                      <a:pos x="9" y="3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3" y="1"/>
                    </a:cxn>
                    <a:cxn ang="0">
                      <a:pos x="14" y="1"/>
                    </a:cxn>
                    <a:cxn ang="0">
                      <a:pos x="14" y="2"/>
                    </a:cxn>
                    <a:cxn ang="0">
                      <a:pos x="15" y="2"/>
                    </a:cxn>
                    <a:cxn ang="0">
                      <a:pos x="15" y="3"/>
                    </a:cxn>
                  </a:cxnLst>
                  <a:rect l="l" t="t" r="r" b="b"/>
                  <a:pathLst>
                    <a:path w="259" h="398">
                      <a:moveTo>
                        <a:pt x="259" y="41"/>
                      </a:moveTo>
                      <a:lnTo>
                        <a:pt x="231" y="86"/>
                      </a:lnTo>
                      <a:lnTo>
                        <a:pt x="210" y="129"/>
                      </a:lnTo>
                      <a:lnTo>
                        <a:pt x="193" y="170"/>
                      </a:lnTo>
                      <a:lnTo>
                        <a:pt x="177" y="211"/>
                      </a:lnTo>
                      <a:lnTo>
                        <a:pt x="161" y="251"/>
                      </a:lnTo>
                      <a:lnTo>
                        <a:pt x="141" y="291"/>
                      </a:lnTo>
                      <a:lnTo>
                        <a:pt x="117" y="333"/>
                      </a:lnTo>
                      <a:lnTo>
                        <a:pt x="86" y="375"/>
                      </a:lnTo>
                      <a:lnTo>
                        <a:pt x="70" y="389"/>
                      </a:lnTo>
                      <a:lnTo>
                        <a:pt x="53" y="396"/>
                      </a:lnTo>
                      <a:lnTo>
                        <a:pt x="35" y="398"/>
                      </a:lnTo>
                      <a:lnTo>
                        <a:pt x="19" y="394"/>
                      </a:lnTo>
                      <a:lnTo>
                        <a:pt x="6" y="387"/>
                      </a:lnTo>
                      <a:lnTo>
                        <a:pt x="0" y="375"/>
                      </a:lnTo>
                      <a:lnTo>
                        <a:pt x="0" y="360"/>
                      </a:lnTo>
                      <a:lnTo>
                        <a:pt x="9" y="344"/>
                      </a:lnTo>
                      <a:lnTo>
                        <a:pt x="40" y="302"/>
                      </a:lnTo>
                      <a:lnTo>
                        <a:pt x="64" y="260"/>
                      </a:lnTo>
                      <a:lnTo>
                        <a:pt x="84" y="218"/>
                      </a:lnTo>
                      <a:lnTo>
                        <a:pt x="101" y="175"/>
                      </a:lnTo>
                      <a:lnTo>
                        <a:pt x="117" y="132"/>
                      </a:lnTo>
                      <a:lnTo>
                        <a:pt x="135" y="88"/>
                      </a:lnTo>
                      <a:lnTo>
                        <a:pt x="157" y="45"/>
                      </a:lnTo>
                      <a:lnTo>
                        <a:pt x="185" y="0"/>
                      </a:lnTo>
                      <a:lnTo>
                        <a:pt x="191" y="0"/>
                      </a:lnTo>
                      <a:lnTo>
                        <a:pt x="200" y="2"/>
                      </a:lnTo>
                      <a:lnTo>
                        <a:pt x="210" y="7"/>
                      </a:lnTo>
                      <a:lnTo>
                        <a:pt x="222" y="11"/>
                      </a:lnTo>
                      <a:lnTo>
                        <a:pt x="234" y="18"/>
                      </a:lnTo>
                      <a:lnTo>
                        <a:pt x="245" y="25"/>
                      </a:lnTo>
                      <a:lnTo>
                        <a:pt x="253" y="33"/>
                      </a:lnTo>
                      <a:lnTo>
                        <a:pt x="259" y="41"/>
                      </a:lnTo>
                      <a:close/>
                    </a:path>
                  </a:pathLst>
                </a:custGeom>
                <a:solidFill>
                  <a:srgbClr val="B7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109" name="未知"/>
                <p:cNvSpPr/>
                <p:nvPr/>
              </p:nvSpPr>
              <p:spPr>
                <a:xfrm>
                  <a:off x="759" y="210"/>
                  <a:ext cx="119" cy="186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13" y="6"/>
                    </a:cxn>
                    <a:cxn ang="0">
                      <a:pos x="12" y="8"/>
                    </a:cxn>
                    <a:cxn ang="0">
                      <a:pos x="10" y="10"/>
                    </a:cxn>
                    <a:cxn ang="0">
                      <a:pos x="9" y="12"/>
                    </a:cxn>
                    <a:cxn ang="0">
                      <a:pos x="7" y="14"/>
                    </a:cxn>
                    <a:cxn ang="0">
                      <a:pos x="7" y="17"/>
                    </a:cxn>
                    <a:cxn ang="0">
                      <a:pos x="6" y="19"/>
                    </a:cxn>
                    <a:cxn ang="0">
                      <a:pos x="5" y="22"/>
                    </a:cxn>
                    <a:cxn ang="0">
                      <a:pos x="4" y="22"/>
                    </a:cxn>
                    <a:cxn ang="0">
                      <a:pos x="3" y="23"/>
                    </a:cxn>
                    <a:cxn ang="0">
                      <a:pos x="2" y="23"/>
                    </a:cxn>
                    <a:cxn ang="0">
                      <a:pos x="1" y="23"/>
                    </a:cxn>
                    <a:cxn ang="0">
                      <a:pos x="1" y="23"/>
                    </a:cxn>
                    <a:cxn ang="0">
                      <a:pos x="0" y="22"/>
                    </a:cxn>
                    <a:cxn ang="0">
                      <a:pos x="0" y="21"/>
                    </a:cxn>
                    <a:cxn ang="0">
                      <a:pos x="0" y="20"/>
                    </a:cxn>
                    <a:cxn ang="0">
                      <a:pos x="1" y="17"/>
                    </a:cxn>
                    <a:cxn ang="0">
                      <a:pos x="2" y="14"/>
                    </a:cxn>
                    <a:cxn ang="0">
                      <a:pos x="3" y="12"/>
                    </a:cxn>
                    <a:cxn ang="0">
                      <a:pos x="4" y="10"/>
                    </a:cxn>
                    <a:cxn ang="0">
                      <a:pos x="5" y="7"/>
                    </a:cxn>
                    <a:cxn ang="0">
                      <a:pos x="6" y="5"/>
                    </a:cxn>
                    <a:cxn ang="0">
                      <a:pos x="7" y="3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1"/>
                    </a:cxn>
                    <a:cxn ang="0">
                      <a:pos x="11" y="1"/>
                    </a:cxn>
                    <a:cxn ang="0">
                      <a:pos x="12" y="2"/>
                    </a:cxn>
                    <a:cxn ang="0">
                      <a:pos x="12" y="2"/>
                    </a:cxn>
                    <a:cxn ang="0">
                      <a:pos x="13" y="2"/>
                    </a:cxn>
                    <a:cxn ang="0">
                      <a:pos x="14" y="3"/>
                    </a:cxn>
                    <a:cxn ang="0">
                      <a:pos x="15" y="3"/>
                    </a:cxn>
                  </a:cxnLst>
                  <a:rect l="l" t="t" r="r" b="b"/>
                  <a:pathLst>
                    <a:path w="238" h="371">
                      <a:moveTo>
                        <a:pt x="238" y="50"/>
                      </a:moveTo>
                      <a:lnTo>
                        <a:pt x="213" y="90"/>
                      </a:lnTo>
                      <a:lnTo>
                        <a:pt x="189" y="125"/>
                      </a:lnTo>
                      <a:lnTo>
                        <a:pt x="167" y="160"/>
                      </a:lnTo>
                      <a:lnTo>
                        <a:pt x="146" y="193"/>
                      </a:lnTo>
                      <a:lnTo>
                        <a:pt x="126" y="228"/>
                      </a:lnTo>
                      <a:lnTo>
                        <a:pt x="108" y="265"/>
                      </a:lnTo>
                      <a:lnTo>
                        <a:pt x="91" y="304"/>
                      </a:lnTo>
                      <a:lnTo>
                        <a:pt x="75" y="349"/>
                      </a:lnTo>
                      <a:lnTo>
                        <a:pt x="64" y="360"/>
                      </a:lnTo>
                      <a:lnTo>
                        <a:pt x="50" y="368"/>
                      </a:lnTo>
                      <a:lnTo>
                        <a:pt x="37" y="371"/>
                      </a:lnTo>
                      <a:lnTo>
                        <a:pt x="23" y="370"/>
                      </a:lnTo>
                      <a:lnTo>
                        <a:pt x="11" y="365"/>
                      </a:lnTo>
                      <a:lnTo>
                        <a:pt x="3" y="355"/>
                      </a:lnTo>
                      <a:lnTo>
                        <a:pt x="0" y="340"/>
                      </a:lnTo>
                      <a:lnTo>
                        <a:pt x="3" y="321"/>
                      </a:lnTo>
                      <a:lnTo>
                        <a:pt x="19" y="274"/>
                      </a:lnTo>
                      <a:lnTo>
                        <a:pt x="34" y="230"/>
                      </a:lnTo>
                      <a:lnTo>
                        <a:pt x="50" y="191"/>
                      </a:lnTo>
                      <a:lnTo>
                        <a:pt x="67" y="153"/>
                      </a:lnTo>
                      <a:lnTo>
                        <a:pt x="84" y="117"/>
                      </a:lnTo>
                      <a:lnTo>
                        <a:pt x="103" y="80"/>
                      </a:lnTo>
                      <a:lnTo>
                        <a:pt x="126" y="41"/>
                      </a:lnTo>
                      <a:lnTo>
                        <a:pt x="153" y="0"/>
                      </a:lnTo>
                      <a:lnTo>
                        <a:pt x="160" y="5"/>
                      </a:lnTo>
                      <a:lnTo>
                        <a:pt x="167" y="12"/>
                      </a:lnTo>
                      <a:lnTo>
                        <a:pt x="176" y="19"/>
                      </a:lnTo>
                      <a:lnTo>
                        <a:pt x="185" y="26"/>
                      </a:lnTo>
                      <a:lnTo>
                        <a:pt x="196" y="34"/>
                      </a:lnTo>
                      <a:lnTo>
                        <a:pt x="208" y="40"/>
                      </a:lnTo>
                      <a:lnTo>
                        <a:pt x="222" y="46"/>
                      </a:lnTo>
                      <a:lnTo>
                        <a:pt x="238" y="50"/>
                      </a:lnTo>
                      <a:close/>
                    </a:path>
                  </a:pathLst>
                </a:custGeom>
                <a:solidFill>
                  <a:srgbClr val="B7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110" name="未知"/>
                <p:cNvSpPr/>
                <p:nvPr/>
              </p:nvSpPr>
              <p:spPr>
                <a:xfrm>
                  <a:off x="847" y="239"/>
                  <a:ext cx="124" cy="186"/>
                </a:xfrm>
                <a:custGeom>
                  <a:avLst/>
                  <a:gdLst/>
                  <a:ahLst/>
                  <a:cxnLst>
                    <a:cxn ang="0">
                      <a:pos x="15" y="1"/>
                    </a:cxn>
                    <a:cxn ang="0">
                      <a:pos x="13" y="3"/>
                    </a:cxn>
                    <a:cxn ang="0">
                      <a:pos x="11" y="6"/>
                    </a:cxn>
                    <a:cxn ang="0">
                      <a:pos x="10" y="8"/>
                    </a:cxn>
                    <a:cxn ang="0">
                      <a:pos x="8" y="10"/>
                    </a:cxn>
                    <a:cxn ang="0">
                      <a:pos x="7" y="13"/>
                    </a:cxn>
                    <a:cxn ang="0">
                      <a:pos x="6" y="15"/>
                    </a:cxn>
                    <a:cxn ang="0">
                      <a:pos x="5" y="18"/>
                    </a:cxn>
                    <a:cxn ang="0">
                      <a:pos x="4" y="20"/>
                    </a:cxn>
                    <a:cxn ang="0">
                      <a:pos x="3" y="22"/>
                    </a:cxn>
                    <a:cxn ang="0">
                      <a:pos x="2" y="22"/>
                    </a:cxn>
                    <a:cxn ang="0">
                      <a:pos x="2" y="22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0" y="21"/>
                    </a:cxn>
                    <a:cxn ang="0">
                      <a:pos x="0" y="20"/>
                    </a:cxn>
                    <a:cxn ang="0">
                      <a:pos x="0" y="18"/>
                    </a:cxn>
                    <a:cxn ang="0">
                      <a:pos x="0" y="16"/>
                    </a:cxn>
                    <a:cxn ang="0">
                      <a:pos x="1" y="13"/>
                    </a:cxn>
                    <a:cxn ang="0">
                      <a:pos x="2" y="11"/>
                    </a:cxn>
                    <a:cxn ang="0">
                      <a:pos x="3" y="8"/>
                    </a:cxn>
                    <a:cxn ang="0">
                      <a:pos x="5" y="6"/>
                    </a:cxn>
                    <a:cxn ang="0">
                      <a:pos x="6" y="4"/>
                    </a:cxn>
                    <a:cxn ang="0">
                      <a:pos x="7" y="2"/>
                    </a:cxn>
                    <a:cxn ang="0">
                      <a:pos x="9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1" y="0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4" y="0"/>
                    </a:cxn>
                    <a:cxn ang="0">
                      <a:pos x="15" y="1"/>
                    </a:cxn>
                    <a:cxn ang="0">
                      <a:pos x="15" y="1"/>
                    </a:cxn>
                  </a:cxnLst>
                  <a:rect l="l" t="t" r="r" b="b"/>
                  <a:pathLst>
                    <a:path w="249" h="374">
                      <a:moveTo>
                        <a:pt x="249" y="29"/>
                      </a:moveTo>
                      <a:lnTo>
                        <a:pt x="222" y="69"/>
                      </a:lnTo>
                      <a:lnTo>
                        <a:pt x="197" y="107"/>
                      </a:lnTo>
                      <a:lnTo>
                        <a:pt x="173" y="144"/>
                      </a:lnTo>
                      <a:lnTo>
                        <a:pt x="151" y="180"/>
                      </a:lnTo>
                      <a:lnTo>
                        <a:pt x="130" y="217"/>
                      </a:lnTo>
                      <a:lnTo>
                        <a:pt x="110" y="256"/>
                      </a:lnTo>
                      <a:lnTo>
                        <a:pt x="92" y="297"/>
                      </a:lnTo>
                      <a:lnTo>
                        <a:pt x="76" y="344"/>
                      </a:lnTo>
                      <a:lnTo>
                        <a:pt x="67" y="361"/>
                      </a:lnTo>
                      <a:lnTo>
                        <a:pt x="54" y="370"/>
                      </a:lnTo>
                      <a:lnTo>
                        <a:pt x="40" y="374"/>
                      </a:lnTo>
                      <a:lnTo>
                        <a:pt x="26" y="371"/>
                      </a:lnTo>
                      <a:lnTo>
                        <a:pt x="14" y="362"/>
                      </a:lnTo>
                      <a:lnTo>
                        <a:pt x="5" y="349"/>
                      </a:lnTo>
                      <a:lnTo>
                        <a:pt x="0" y="333"/>
                      </a:lnTo>
                      <a:lnTo>
                        <a:pt x="3" y="312"/>
                      </a:lnTo>
                      <a:lnTo>
                        <a:pt x="20" y="265"/>
                      </a:lnTo>
                      <a:lnTo>
                        <a:pt x="36" y="224"/>
                      </a:lnTo>
                      <a:lnTo>
                        <a:pt x="53" y="186"/>
                      </a:lnTo>
                      <a:lnTo>
                        <a:pt x="70" y="151"/>
                      </a:lnTo>
                      <a:lnTo>
                        <a:pt x="89" y="117"/>
                      </a:lnTo>
                      <a:lnTo>
                        <a:pt x="110" y="81"/>
                      </a:lnTo>
                      <a:lnTo>
                        <a:pt x="134" y="44"/>
                      </a:lnTo>
                      <a:lnTo>
                        <a:pt x="161" y="1"/>
                      </a:lnTo>
                      <a:lnTo>
                        <a:pt x="168" y="0"/>
                      </a:lnTo>
                      <a:lnTo>
                        <a:pt x="180" y="1"/>
                      </a:lnTo>
                      <a:lnTo>
                        <a:pt x="195" y="5"/>
                      </a:lnTo>
                      <a:lnTo>
                        <a:pt x="211" y="8"/>
                      </a:lnTo>
                      <a:lnTo>
                        <a:pt x="227" y="14"/>
                      </a:lnTo>
                      <a:lnTo>
                        <a:pt x="239" y="20"/>
                      </a:lnTo>
                      <a:lnTo>
                        <a:pt x="248" y="24"/>
                      </a:lnTo>
                      <a:lnTo>
                        <a:pt x="249" y="29"/>
                      </a:lnTo>
                      <a:close/>
                    </a:path>
                  </a:pathLst>
                </a:custGeom>
                <a:solidFill>
                  <a:srgbClr val="B7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111" name="未知"/>
                <p:cNvSpPr/>
                <p:nvPr/>
              </p:nvSpPr>
              <p:spPr>
                <a:xfrm>
                  <a:off x="905" y="284"/>
                  <a:ext cx="136" cy="184"/>
                </a:xfrm>
                <a:custGeom>
                  <a:avLst/>
                  <a:gdLst/>
                  <a:ahLst/>
                  <a:cxnLst>
                    <a:cxn ang="0">
                      <a:pos x="16" y="2"/>
                    </a:cxn>
                    <a:cxn ang="0">
                      <a:pos x="15" y="4"/>
                    </a:cxn>
                    <a:cxn ang="0">
                      <a:pos x="15" y="5"/>
                    </a:cxn>
                    <a:cxn ang="0">
                      <a:pos x="14" y="6"/>
                    </a:cxn>
                    <a:cxn ang="0">
                      <a:pos x="13" y="7"/>
                    </a:cxn>
                    <a:cxn ang="0">
                      <a:pos x="12" y="8"/>
                    </a:cxn>
                    <a:cxn ang="0">
                      <a:pos x="11" y="9"/>
                    </a:cxn>
                    <a:cxn ang="0">
                      <a:pos x="11" y="10"/>
                    </a:cxn>
                    <a:cxn ang="0">
                      <a:pos x="10" y="12"/>
                    </a:cxn>
                    <a:cxn ang="0">
                      <a:pos x="9" y="13"/>
                    </a:cxn>
                    <a:cxn ang="0">
                      <a:pos x="8" y="14"/>
                    </a:cxn>
                    <a:cxn ang="0">
                      <a:pos x="8" y="15"/>
                    </a:cxn>
                    <a:cxn ang="0">
                      <a:pos x="7" y="16"/>
                    </a:cxn>
                    <a:cxn ang="0">
                      <a:pos x="6" y="17"/>
                    </a:cxn>
                    <a:cxn ang="0">
                      <a:pos x="5" y="18"/>
                    </a:cxn>
                    <a:cxn ang="0">
                      <a:pos x="4" y="19"/>
                    </a:cxn>
                    <a:cxn ang="0">
                      <a:pos x="3" y="21"/>
                    </a:cxn>
                    <a:cxn ang="0">
                      <a:pos x="3" y="22"/>
                    </a:cxn>
                    <a:cxn ang="0">
                      <a:pos x="2" y="22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0" y="21"/>
                    </a:cxn>
                    <a:cxn ang="0">
                      <a:pos x="0" y="20"/>
                    </a:cxn>
                    <a:cxn ang="0">
                      <a:pos x="0" y="19"/>
                    </a:cxn>
                    <a:cxn ang="0">
                      <a:pos x="0" y="18"/>
                    </a:cxn>
                    <a:cxn ang="0">
                      <a:pos x="0" y="17"/>
                    </a:cxn>
                    <a:cxn ang="0">
                      <a:pos x="1" y="15"/>
                    </a:cxn>
                    <a:cxn ang="0">
                      <a:pos x="2" y="14"/>
                    </a:cxn>
                    <a:cxn ang="0">
                      <a:pos x="2" y="13"/>
                    </a:cxn>
                    <a:cxn ang="0">
                      <a:pos x="3" y="12"/>
                    </a:cxn>
                    <a:cxn ang="0">
                      <a:pos x="4" y="11"/>
                    </a:cxn>
                    <a:cxn ang="0">
                      <a:pos x="5" y="10"/>
                    </a:cxn>
                    <a:cxn ang="0">
                      <a:pos x="6" y="9"/>
                    </a:cxn>
                    <a:cxn ang="0">
                      <a:pos x="6" y="8"/>
                    </a:cxn>
                    <a:cxn ang="0">
                      <a:pos x="7" y="7"/>
                    </a:cxn>
                    <a:cxn ang="0">
                      <a:pos x="8" y="5"/>
                    </a:cxn>
                    <a:cxn ang="0">
                      <a:pos x="9" y="4"/>
                    </a:cxn>
                    <a:cxn ang="0">
                      <a:pos x="10" y="3"/>
                    </a:cxn>
                    <a:cxn ang="0">
                      <a:pos x="10" y="2"/>
                    </a:cxn>
                    <a:cxn ang="0">
                      <a:pos x="11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4" y="0"/>
                    </a:cxn>
                    <a:cxn ang="0">
                      <a:pos x="14" y="1"/>
                    </a:cxn>
                    <a:cxn ang="0">
                      <a:pos x="15" y="1"/>
                    </a:cxn>
                    <a:cxn ang="0">
                      <a:pos x="15" y="2"/>
                    </a:cxn>
                    <a:cxn ang="0">
                      <a:pos x="16" y="2"/>
                    </a:cxn>
                    <a:cxn ang="0">
                      <a:pos x="16" y="2"/>
                    </a:cxn>
                  </a:cxnLst>
                  <a:rect l="l" t="t" r="r" b="b"/>
                  <a:pathLst>
                    <a:path w="273" h="369">
                      <a:moveTo>
                        <a:pt x="273" y="54"/>
                      </a:moveTo>
                      <a:lnTo>
                        <a:pt x="260" y="75"/>
                      </a:lnTo>
                      <a:lnTo>
                        <a:pt x="248" y="95"/>
                      </a:lnTo>
                      <a:lnTo>
                        <a:pt x="235" y="113"/>
                      </a:lnTo>
                      <a:lnTo>
                        <a:pt x="223" y="132"/>
                      </a:lnTo>
                      <a:lnTo>
                        <a:pt x="211" y="149"/>
                      </a:lnTo>
                      <a:lnTo>
                        <a:pt x="199" y="166"/>
                      </a:lnTo>
                      <a:lnTo>
                        <a:pt x="188" y="183"/>
                      </a:lnTo>
                      <a:lnTo>
                        <a:pt x="175" y="200"/>
                      </a:lnTo>
                      <a:lnTo>
                        <a:pt x="164" y="217"/>
                      </a:lnTo>
                      <a:lnTo>
                        <a:pt x="151" y="233"/>
                      </a:lnTo>
                      <a:lnTo>
                        <a:pt x="138" y="250"/>
                      </a:lnTo>
                      <a:lnTo>
                        <a:pt x="126" y="268"/>
                      </a:lnTo>
                      <a:lnTo>
                        <a:pt x="112" y="286"/>
                      </a:lnTo>
                      <a:lnTo>
                        <a:pt x="98" y="304"/>
                      </a:lnTo>
                      <a:lnTo>
                        <a:pt x="84" y="323"/>
                      </a:lnTo>
                      <a:lnTo>
                        <a:pt x="69" y="344"/>
                      </a:lnTo>
                      <a:lnTo>
                        <a:pt x="57" y="360"/>
                      </a:lnTo>
                      <a:lnTo>
                        <a:pt x="44" y="368"/>
                      </a:lnTo>
                      <a:lnTo>
                        <a:pt x="29" y="369"/>
                      </a:lnTo>
                      <a:lnTo>
                        <a:pt x="16" y="363"/>
                      </a:lnTo>
                      <a:lnTo>
                        <a:pt x="7" y="354"/>
                      </a:lnTo>
                      <a:lnTo>
                        <a:pt x="0" y="340"/>
                      </a:lnTo>
                      <a:lnTo>
                        <a:pt x="0" y="324"/>
                      </a:lnTo>
                      <a:lnTo>
                        <a:pt x="7" y="304"/>
                      </a:lnTo>
                      <a:lnTo>
                        <a:pt x="20" y="283"/>
                      </a:lnTo>
                      <a:lnTo>
                        <a:pt x="31" y="262"/>
                      </a:lnTo>
                      <a:lnTo>
                        <a:pt x="44" y="243"/>
                      </a:lnTo>
                      <a:lnTo>
                        <a:pt x="55" y="224"/>
                      </a:lnTo>
                      <a:lnTo>
                        <a:pt x="68" y="206"/>
                      </a:lnTo>
                      <a:lnTo>
                        <a:pt x="80" y="189"/>
                      </a:lnTo>
                      <a:lnTo>
                        <a:pt x="92" y="172"/>
                      </a:lnTo>
                      <a:lnTo>
                        <a:pt x="105" y="156"/>
                      </a:lnTo>
                      <a:lnTo>
                        <a:pt x="116" y="138"/>
                      </a:lnTo>
                      <a:lnTo>
                        <a:pt x="129" y="121"/>
                      </a:lnTo>
                      <a:lnTo>
                        <a:pt x="143" y="103"/>
                      </a:lnTo>
                      <a:lnTo>
                        <a:pt x="156" y="84"/>
                      </a:lnTo>
                      <a:lnTo>
                        <a:pt x="169" y="66"/>
                      </a:lnTo>
                      <a:lnTo>
                        <a:pt x="183" y="45"/>
                      </a:lnTo>
                      <a:lnTo>
                        <a:pt x="198" y="23"/>
                      </a:lnTo>
                      <a:lnTo>
                        <a:pt x="213" y="0"/>
                      </a:lnTo>
                      <a:lnTo>
                        <a:pt x="215" y="2"/>
                      </a:lnTo>
                      <a:lnTo>
                        <a:pt x="222" y="8"/>
                      </a:lnTo>
                      <a:lnTo>
                        <a:pt x="232" y="16"/>
                      </a:lnTo>
                      <a:lnTo>
                        <a:pt x="242" y="26"/>
                      </a:lnTo>
                      <a:lnTo>
                        <a:pt x="253" y="36"/>
                      </a:lnTo>
                      <a:lnTo>
                        <a:pt x="263" y="44"/>
                      </a:lnTo>
                      <a:lnTo>
                        <a:pt x="270" y="51"/>
                      </a:lnTo>
                      <a:lnTo>
                        <a:pt x="273" y="54"/>
                      </a:lnTo>
                      <a:close/>
                    </a:path>
                  </a:pathLst>
                </a:custGeom>
                <a:solidFill>
                  <a:srgbClr val="B7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42011" name="文本框 54328"/>
          <p:cNvSpPr txBox="1"/>
          <p:nvPr/>
        </p:nvSpPr>
        <p:spPr>
          <a:xfrm>
            <a:off x="1558290" y="1850390"/>
            <a:ext cx="39071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—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much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is this...?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012" name="文本框 54329"/>
          <p:cNvSpPr txBox="1"/>
          <p:nvPr/>
        </p:nvSpPr>
        <p:spPr>
          <a:xfrm>
            <a:off x="1558290" y="2434590"/>
            <a:ext cx="26549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— It’s...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dollar</a:t>
            </a:r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013" name="文本框 54330"/>
          <p:cNvSpPr txBox="1"/>
          <p:nvPr/>
        </p:nvSpPr>
        <p:spPr>
          <a:xfrm>
            <a:off x="6215380" y="1855470"/>
            <a:ext cx="4322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—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How much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are these...?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014" name="文本框 54331"/>
          <p:cNvSpPr txBox="1"/>
          <p:nvPr/>
        </p:nvSpPr>
        <p:spPr>
          <a:xfrm>
            <a:off x="6215380" y="2398395"/>
            <a:ext cx="3380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— They’re...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dollar</a:t>
            </a:r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1148715"/>
            <a:ext cx="77520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514350"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j-ea"/>
                <a:cs typeface="+mj-cs"/>
                <a:sym typeface="+mn-ea"/>
              </a:rPr>
              <a:t>1c Practice the conversation with your partner. Then make your own conversations.</a:t>
            </a:r>
            <a:endParaRPr lang="zh-CN" altLang="en-US" sz="20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1" grpId="0"/>
      <p:bldP spid="42012" grpId="0"/>
      <p:bldP spid="42013" grpId="0"/>
      <p:bldP spid="420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179203" name="文本框 5"/>
          <p:cNvSpPr txBox="1"/>
          <p:nvPr/>
        </p:nvSpPr>
        <p:spPr>
          <a:xfrm>
            <a:off x="824865" y="1569085"/>
            <a:ext cx="28987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socks 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短袜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6" name="文本框 6"/>
          <p:cNvSpPr txBox="1"/>
          <p:nvPr/>
        </p:nvSpPr>
        <p:spPr>
          <a:xfrm>
            <a:off x="1108710" y="2228850"/>
            <a:ext cx="102425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常以复数形式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出现。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表示“一双短袜”用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pair of socks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socks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一样，成对出现的名词还有：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4305" y="3872865"/>
            <a:ext cx="6494463" cy="1900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6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charRg st="43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6">
                                            <p:txEl>
                                              <p:charRg st="43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180225" name="文本框 5"/>
          <p:cNvSpPr txBox="1"/>
          <p:nvPr/>
        </p:nvSpPr>
        <p:spPr>
          <a:xfrm>
            <a:off x="1012190" y="1402715"/>
            <a:ext cx="515747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—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is this T-shirt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—It’s seven 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dollars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910590" y="2368550"/>
            <a:ext cx="9455785" cy="1254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“How much is/are...?”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是询问物品价格的句型，其答语通常为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“It’s/They’re+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价格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，也可直接说出价格。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795655" y="3761105"/>
            <a:ext cx="758761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—How much is the schoolbag?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这个书包多少钱？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—It’s twelve dollars. 12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美元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723900" y="5018405"/>
            <a:ext cx="779970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—How much are these apples?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这些苹果多少钱？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—They’re nine dollars. 9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美元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180225" name="文本框 5"/>
          <p:cNvSpPr txBox="1"/>
          <p:nvPr/>
        </p:nvSpPr>
        <p:spPr>
          <a:xfrm>
            <a:off x="910590" y="1724025"/>
            <a:ext cx="7371715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“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多少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提问不可数名词的数量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910590" y="2368550"/>
            <a:ext cx="9455785" cy="1254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How much rice do you need?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你需要多少米饭？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795655" y="3761105"/>
            <a:ext cx="1007300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—How much milk is there in your box?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你的箱子里有多少牛奶？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—There are 12 bags of milk. 12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袋牛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37896" name="文本框 6"/>
          <p:cNvSpPr txBox="1"/>
          <p:nvPr/>
        </p:nvSpPr>
        <p:spPr>
          <a:xfrm>
            <a:off x="941705" y="1692275"/>
            <a:ext cx="99053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much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可作形容词或代词，用来指代或修饰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不可数名词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941388" y="2449513"/>
            <a:ext cx="10293350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There is </a:t>
            </a:r>
            <a:r>
              <a:rPr lang="en-US" altLang="zh-CN" sz="2800" u="sng">
                <a:latin typeface="Times New Roman" panose="02020603050405020304" pitchFamily="18" charset="0"/>
                <a:ea typeface="宋体" panose="02010600030101010101" pitchFamily="2" charset="-122"/>
              </a:rPr>
              <a:t>much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milk in the bottle. 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瓶子里有许多牛奶。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941388" y="4048125"/>
            <a:ext cx="8909050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Don’t eat too </a:t>
            </a:r>
            <a:r>
              <a:rPr lang="en-US" altLang="zh-CN" sz="2800" u="sng">
                <a:latin typeface="Times New Roman" panose="02020603050405020304" pitchFamily="18" charset="0"/>
                <a:ea typeface="宋体" panose="02010600030101010101" pitchFamily="2" charset="-122"/>
              </a:rPr>
              <a:t>much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for dinner. 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晚餐不要吃太多。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1944688" y="3155950"/>
            <a:ext cx="590391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（作形容词，修饰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milk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1644650" y="4657725"/>
            <a:ext cx="6978650" cy="780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（作代词，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指代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much food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37896" name="文本框 6"/>
          <p:cNvSpPr txBox="1"/>
          <p:nvPr/>
        </p:nvSpPr>
        <p:spPr>
          <a:xfrm>
            <a:off x="808990" y="1412875"/>
            <a:ext cx="1110615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1) dollar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是美国、加拿大等国的货币单位，复数形式为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dollars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符号为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746125" y="3349625"/>
            <a:ext cx="5973445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This skirt is $15. 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这条短裙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美元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6"/>
          <p:cNvSpPr txBox="1"/>
          <p:nvPr/>
        </p:nvSpPr>
        <p:spPr>
          <a:xfrm>
            <a:off x="746125" y="2610485"/>
            <a:ext cx="8180070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tennis bat is 10 dollars. 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这个网球拍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美元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1058" y="4151313"/>
            <a:ext cx="58534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拓展：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dollars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作主语时，看作单数。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841375" y="4850765"/>
            <a:ext cx="7137400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Ten dollars </a:t>
            </a: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enough. 10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美元足够了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37896" name="文本框 6"/>
          <p:cNvSpPr txBox="1"/>
          <p:nvPr/>
        </p:nvSpPr>
        <p:spPr>
          <a:xfrm>
            <a:off x="656273" y="1529080"/>
            <a:ext cx="10879137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人民币的单位是元（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yuan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）、角（</a:t>
            </a:r>
            <a:r>
              <a:rPr lang="en-US" altLang="zh-CN" sz="2800" i="1" err="1">
                <a:latin typeface="Times New Roman" panose="02020603050405020304" pitchFamily="18" charset="0"/>
                <a:ea typeface="宋体" panose="02010600030101010101" pitchFamily="2" charset="-122"/>
              </a:rPr>
              <a:t>jiao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）、分（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fen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），在英语中用汉语拼音表示（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汉语拼音要斜体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），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没有复数形式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1107123" y="3278505"/>
            <a:ext cx="9691687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—How much is the T-shirt?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这件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恤衫多少钱？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—Fifty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yuan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. 50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元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584835" y="4407218"/>
            <a:ext cx="3124200" cy="780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【常见货币符号】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2485" y="4942840"/>
            <a:ext cx="4692015" cy="1283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22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Learning objectives</a:t>
            </a:r>
            <a:endParaRPr lang="zh-CN" altLang="en-US" sz="2220"/>
          </a:p>
        </p:txBody>
      </p:sp>
      <p:pic>
        <p:nvPicPr>
          <p:cNvPr id="921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810" y="1326515"/>
            <a:ext cx="10054590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the new words: much, sock, T-shirt, shorts, sweater, trousers, shoe, skirt, dollar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the following sentence patterns: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① —How much is this T-shirt? —It’s seven dollars.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② —How much are these socks? —They’re two dollars.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to ask about prices and talk about clothing.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64540" y="546735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920962" y="1325034"/>
            <a:ext cx="10350500" cy="461581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单项选择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Her black shoes </a:t>
            </a:r>
            <a:r>
              <a:rPr lang="zh-CN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50 dollars.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A. isn’t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is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are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don’t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—How much are the black socks?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—</a:t>
            </a:r>
            <a:r>
              <a:rPr lang="zh-CN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A. It’s 10 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B. It’s 10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yuans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C. They’re 10 </a:t>
            </a:r>
            <a:r>
              <a:rPr lang="en-US" altLang="zh-CN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         D. They’re 10 </a:t>
            </a:r>
            <a:r>
              <a:rPr lang="en-US" altLang="zh-CN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yuans.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96449" y="2586567"/>
            <a:ext cx="867410" cy="86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12097" y="5268384"/>
            <a:ext cx="867410" cy="86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27075" y="586105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93496" y="1291591"/>
            <a:ext cx="10176933" cy="48298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—</a:t>
            </a:r>
            <a:r>
              <a:rPr lang="zh-CN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is it?      —It’s orange (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橙色的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A. What	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 　　      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What color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C. How much	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How many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—</a:t>
            </a:r>
            <a:r>
              <a:rPr lang="zh-CN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—Yes,  please. I want a skirt.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A. Is this your skirt	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What do you do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C. What do you want	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Can I help you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5. How much </a:t>
            </a:r>
            <a:r>
              <a:rPr lang="zh-CN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do you want?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A. tomatoes	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chicken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C. apples	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        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eggs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8820" y="1786890"/>
            <a:ext cx="594360" cy="59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03290" y="4138295"/>
            <a:ext cx="555625" cy="5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14085" y="5055870"/>
            <a:ext cx="544830" cy="54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57400" y="2254250"/>
            <a:ext cx="83820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1. Copy the key words in 1a for three times.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2. Make up two similar conversations according to 1c.</a:t>
            </a:r>
            <a:r>
              <a:rPr lang="en-US" altLang="zh-CN" sz="24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endParaRPr lang="en-US" altLang="zh-CN" sz="24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54273" name="矩形 1"/>
          <p:cNvSpPr>
            <a:spLocks noChangeArrowheads="1"/>
          </p:cNvSpPr>
          <p:nvPr/>
        </p:nvSpPr>
        <p:spPr bwMode="auto">
          <a:xfrm>
            <a:off x="982345" y="1527175"/>
            <a:ext cx="5401945" cy="437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Let's review the numbers from 0-10.</a:t>
            </a:r>
            <a:endParaRPr lang="en-US" altLang="zh-CN" sz="2400" b="1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2" name="图片 1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347" t="7889" r="73403" b="61722"/>
          <a:stretch>
            <a:fillRect/>
          </a:stretch>
        </p:blipFill>
        <p:spPr>
          <a:xfrm>
            <a:off x="2923540" y="2083435"/>
            <a:ext cx="760095" cy="1141095"/>
          </a:xfrm>
          <a:prstGeom prst="rect">
            <a:avLst/>
          </a:prstGeom>
        </p:spPr>
      </p:pic>
      <p:pic>
        <p:nvPicPr>
          <p:cNvPr id="4" name="图片 3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7181" t="65708" r="31333" b="6942"/>
          <a:stretch>
            <a:fillRect/>
          </a:stretch>
        </p:blipFill>
        <p:spPr>
          <a:xfrm>
            <a:off x="1487170" y="2083435"/>
            <a:ext cx="806450" cy="1026795"/>
          </a:xfrm>
          <a:prstGeom prst="rect">
            <a:avLst/>
          </a:prstGeom>
        </p:spPr>
      </p:pic>
      <p:pic>
        <p:nvPicPr>
          <p:cNvPr id="5" name="图片 4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6486" t="8306" r="51389" b="62958"/>
          <a:stretch>
            <a:fillRect/>
          </a:stretch>
        </p:blipFill>
        <p:spPr>
          <a:xfrm>
            <a:off x="4523740" y="2107565"/>
            <a:ext cx="830580" cy="1078865"/>
          </a:xfrm>
          <a:prstGeom prst="rect">
            <a:avLst/>
          </a:prstGeom>
        </p:spPr>
      </p:pic>
      <p:pic>
        <p:nvPicPr>
          <p:cNvPr id="6" name="图片 5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639" t="8306" r="28653" b="64194"/>
          <a:stretch>
            <a:fillRect/>
          </a:stretch>
        </p:blipFill>
        <p:spPr>
          <a:xfrm>
            <a:off x="6240145" y="2125980"/>
            <a:ext cx="814705" cy="1032510"/>
          </a:xfrm>
          <a:prstGeom prst="rect">
            <a:avLst/>
          </a:prstGeom>
        </p:spPr>
      </p:pic>
      <p:pic>
        <p:nvPicPr>
          <p:cNvPr id="7" name="图片 6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2389" t="8111" r="5083" b="64806"/>
          <a:stretch>
            <a:fillRect/>
          </a:stretch>
        </p:blipFill>
        <p:spPr>
          <a:xfrm>
            <a:off x="7818755" y="2169795"/>
            <a:ext cx="845185" cy="1016635"/>
          </a:xfrm>
          <a:prstGeom prst="rect">
            <a:avLst/>
          </a:prstGeom>
        </p:spPr>
      </p:pic>
      <p:pic>
        <p:nvPicPr>
          <p:cNvPr id="9" name="图片 8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097" t="38458" r="71653" b="33847"/>
          <a:stretch>
            <a:fillRect/>
          </a:stretch>
        </p:blipFill>
        <p:spPr>
          <a:xfrm>
            <a:off x="9511030" y="2184400"/>
            <a:ext cx="760095" cy="1040130"/>
          </a:xfrm>
          <a:prstGeom prst="rect">
            <a:avLst/>
          </a:prstGeom>
        </p:spPr>
      </p:pic>
      <p:pic>
        <p:nvPicPr>
          <p:cNvPr id="10" name="图片 9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3597" t="36625" r="46139" b="33181"/>
          <a:stretch>
            <a:fillRect/>
          </a:stretch>
        </p:blipFill>
        <p:spPr>
          <a:xfrm>
            <a:off x="1910715" y="4132580"/>
            <a:ext cx="760095" cy="1133475"/>
          </a:xfrm>
          <a:prstGeom prst="rect">
            <a:avLst/>
          </a:prstGeom>
        </p:spPr>
      </p:pic>
      <p:pic>
        <p:nvPicPr>
          <p:cNvPr id="11" name="图片 10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5222" t="38694" r="26583" b="35889"/>
          <a:stretch>
            <a:fillRect/>
          </a:stretch>
        </p:blipFill>
        <p:spPr>
          <a:xfrm>
            <a:off x="3554730" y="4396105"/>
            <a:ext cx="682625" cy="954405"/>
          </a:xfrm>
          <a:prstGeom prst="rect">
            <a:avLst/>
          </a:prstGeom>
        </p:spPr>
      </p:pic>
      <p:pic>
        <p:nvPicPr>
          <p:cNvPr id="13" name="图片 12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3417" t="37875" r="5708" b="33806"/>
          <a:stretch>
            <a:fillRect/>
          </a:stretch>
        </p:blipFill>
        <p:spPr>
          <a:xfrm>
            <a:off x="5236845" y="4354195"/>
            <a:ext cx="782955" cy="1062990"/>
          </a:xfrm>
          <a:prstGeom prst="rect">
            <a:avLst/>
          </a:prstGeom>
        </p:spPr>
      </p:pic>
      <p:pic>
        <p:nvPicPr>
          <p:cNvPr id="14" name="图片 13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2778" t="66194" r="59250" b="7139"/>
          <a:stretch>
            <a:fillRect/>
          </a:stretch>
        </p:blipFill>
        <p:spPr>
          <a:xfrm>
            <a:off x="7130415" y="4378325"/>
            <a:ext cx="674370" cy="100139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804910" y="4238625"/>
            <a:ext cx="1092835" cy="1141095"/>
            <a:chOff x="12246" y="7087"/>
            <a:chExt cx="2677" cy="2188"/>
          </a:xfrm>
        </p:grpSpPr>
        <p:pic>
          <p:nvPicPr>
            <p:cNvPr id="16" name="图片 15" descr="数字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6347" t="7889" r="73403" b="61722"/>
            <a:stretch>
              <a:fillRect/>
            </a:stretch>
          </p:blipFill>
          <p:spPr>
            <a:xfrm>
              <a:off x="12246" y="7087"/>
              <a:ext cx="1458" cy="2188"/>
            </a:xfrm>
            <a:prstGeom prst="rect">
              <a:avLst/>
            </a:prstGeom>
          </p:spPr>
        </p:pic>
        <p:pic>
          <p:nvPicPr>
            <p:cNvPr id="24" name="图片 23" descr="数字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47181" t="65708" r="31333" b="6181"/>
            <a:stretch>
              <a:fillRect/>
            </a:stretch>
          </p:blipFill>
          <p:spPr>
            <a:xfrm>
              <a:off x="13377" y="7251"/>
              <a:ext cx="1547" cy="2024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1465580" y="3282315"/>
            <a:ext cx="8280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zero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23540" y="3282315"/>
            <a:ext cx="716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one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71365" y="3282315"/>
            <a:ext cx="7353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two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64580" y="3282315"/>
            <a:ext cx="9658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three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818755" y="3282315"/>
            <a:ext cx="8343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four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535160" y="3282315"/>
            <a:ext cx="7359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five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991360" y="5498465"/>
            <a:ext cx="5981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six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482340" y="5498465"/>
            <a:ext cx="10128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seven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161915" y="5498465"/>
            <a:ext cx="9334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eight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130415" y="5498465"/>
            <a:ext cx="8350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nine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68435" y="5498465"/>
            <a:ext cx="6565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ten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923540" y="3282315"/>
            <a:ext cx="716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one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64580" y="3282315"/>
            <a:ext cx="9658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three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99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99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9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9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19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19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9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9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46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6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159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659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19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319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59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59"/>
                            </p:stCondLst>
                            <p:childTnLst>
                              <p:par>
                                <p:cTn id="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59"/>
                            </p:stCondLst>
                            <p:childTnLst>
                              <p:par>
                                <p:cTn id="10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759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259"/>
                            </p:stCondLst>
                            <p:childTnLst>
                              <p:par>
                                <p:cTn id="1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419"/>
                            </p:stCondLst>
                            <p:childTnLst>
                              <p:par>
                                <p:cTn id="1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79"/>
                            </p:stCondLst>
                            <p:childTnLst>
                              <p:par>
                                <p:cTn id="1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11270" name="标题 1"/>
          <p:cNvSpPr txBox="1">
            <a:spLocks noChangeArrowheads="1"/>
          </p:cNvSpPr>
          <p:nvPr/>
        </p:nvSpPr>
        <p:spPr bwMode="auto">
          <a:xfrm>
            <a:off x="3449320" y="546735"/>
            <a:ext cx="400304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Do you know the money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?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0040" y="1712595"/>
            <a:ext cx="245300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420" y="3388360"/>
            <a:ext cx="2263140" cy="1059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290" y="4917440"/>
            <a:ext cx="2377440" cy="11658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735" y="1791335"/>
            <a:ext cx="2308860" cy="11074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735" y="3348355"/>
            <a:ext cx="2258060" cy="11582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5735" y="5034915"/>
            <a:ext cx="2258695" cy="11074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52420" y="1207770"/>
            <a:ext cx="19640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dollar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77060" y="2056130"/>
            <a:ext cx="6229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</a:t>
            </a:r>
            <a:endParaRPr lang="zh-CN" altLang="en-US" sz="2800" b="1">
              <a:solidFill>
                <a:srgbClr val="1552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77060" y="3531870"/>
            <a:ext cx="6229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zh-CN" sz="2800" b="1">
              <a:solidFill>
                <a:srgbClr val="1552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77060" y="5198110"/>
            <a:ext cx="7962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zh-CN" sz="2800" b="1">
              <a:solidFill>
                <a:srgbClr val="1552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78675" y="1207770"/>
            <a:ext cx="19443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￥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42730" y="2056130"/>
            <a:ext cx="9156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￥</a:t>
            </a:r>
            <a:r>
              <a:rPr lang="zh-CN" altLang="en-US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00" b="1">
              <a:solidFill>
                <a:srgbClr val="1552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09405" y="3531870"/>
            <a:ext cx="9156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￥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zh-CN" sz="2800" b="1">
              <a:solidFill>
                <a:srgbClr val="1552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209405" y="5198110"/>
            <a:ext cx="9156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￥</a:t>
            </a:r>
            <a:r>
              <a:rPr lang="zh-CN" altLang="en-US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zh-CN" sz="2800" b="1">
              <a:solidFill>
                <a:srgbClr val="1552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50290" y="2578100"/>
            <a:ext cx="1987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dollar</a:t>
            </a:r>
            <a:endParaRPr lang="en-US" altLang="zh-CN" sz="2800" b="1">
              <a:solidFill>
                <a:srgbClr val="1552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0415" y="3984625"/>
            <a:ext cx="1987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 dollar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0415" y="5620385"/>
            <a:ext cx="1987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dollar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142730" y="2506980"/>
            <a:ext cx="1987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209405" y="3984625"/>
            <a:ext cx="1987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69730" y="5620385"/>
            <a:ext cx="1987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/>
      <p:bldP spid="16" grpId="0"/>
      <p:bldP spid="13" grpId="0"/>
      <p:bldP spid="17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6515" y="1435735"/>
            <a:ext cx="9256395" cy="4864100"/>
          </a:xfrm>
          <a:prstGeom prst="rect">
            <a:avLst/>
          </a:prstGeom>
        </p:spPr>
      </p:pic>
      <p:pic>
        <p:nvPicPr>
          <p:cNvPr id="3" name="图片 2" descr="C:\Users\Administrator\Desktop\20220802200009.png202208022000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590" y="4166235"/>
            <a:ext cx="944245" cy="20256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488565" y="1181735"/>
            <a:ext cx="3827780" cy="3289300"/>
            <a:chOff x="3919" y="1861"/>
            <a:chExt cx="6028" cy="5180"/>
          </a:xfrm>
        </p:grpSpPr>
        <p:pic>
          <p:nvPicPr>
            <p:cNvPr id="4" name="图片 3" descr="202208022001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760000">
              <a:off x="3919" y="3429"/>
              <a:ext cx="5289" cy="361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 rot="20760000">
              <a:off x="4114" y="3984"/>
              <a:ext cx="4689" cy="15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734B27"/>
                  </a:solidFill>
                  <a:latin typeface="Arial Black" panose="020B0A04020102020204" charset="0"/>
                  <a:cs typeface="Arial Black" panose="020B0A04020102020204" charset="0"/>
                </a:rPr>
                <a:t>This is my clothes store!</a:t>
              </a:r>
              <a:endParaRPr lang="en-US" altLang="zh-CN" sz="2800">
                <a:solidFill>
                  <a:srgbClr val="734B27"/>
                </a:solidFill>
                <a:latin typeface="Arial Black" panose="020B0A04020102020204" charset="0"/>
                <a:cs typeface="Arial Black" panose="020B0A04020102020204" charset="0"/>
              </a:endParaRPr>
            </a:p>
          </p:txBody>
        </p:sp>
        <p:pic>
          <p:nvPicPr>
            <p:cNvPr id="5" name="图片 4" descr="202208022001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60000">
              <a:off x="4915" y="1861"/>
              <a:ext cx="5033" cy="33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029585" y="2887345"/>
            <a:ext cx="840105" cy="8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-834054">
            <a:off x="2560320" y="1530985"/>
            <a:ext cx="1129665" cy="112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 t="17188" b="16597"/>
          <a:stretch>
            <a:fillRect/>
          </a:stretch>
        </p:blipFill>
        <p:spPr bwMode="auto">
          <a:xfrm rot="-780870">
            <a:off x="4220210" y="1183640"/>
            <a:ext cx="1258570" cy="105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272079">
            <a:off x="6503670" y="4652010"/>
            <a:ext cx="955675" cy="120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681595" y="3971925"/>
            <a:ext cx="1015365" cy="85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4825365" y="2562860"/>
            <a:ext cx="2791460" cy="1164590"/>
          </a:xfrm>
          <a:prstGeom prst="irregularSeal2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zh-CN" sz="135"/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5232400" y="2707217"/>
            <a:ext cx="1725084" cy="7048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noFill/>
                  <a:rou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 panose="030F0702030302020204"/>
              </a:rPr>
              <a:t>clothes</a:t>
            </a:r>
            <a:endParaRPr lang="en-US" altLang="zh-CN" sz="3600" b="1" kern="10">
              <a:ln w="9525">
                <a:noFill/>
                <a:round/>
              </a:ln>
              <a:solidFill>
                <a:srgbClr val="0033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4825" name="Line 17"/>
          <p:cNvSpPr>
            <a:spLocks noChangeShapeType="1"/>
          </p:cNvSpPr>
          <p:nvPr/>
        </p:nvSpPr>
        <p:spPr bwMode="auto">
          <a:xfrm flipH="1">
            <a:off x="5319607" y="3608282"/>
            <a:ext cx="575733" cy="1007533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4826" name="Line 18"/>
          <p:cNvSpPr>
            <a:spLocks noChangeShapeType="1"/>
          </p:cNvSpPr>
          <p:nvPr/>
        </p:nvSpPr>
        <p:spPr bwMode="auto">
          <a:xfrm flipH="1">
            <a:off x="4118187" y="3498851"/>
            <a:ext cx="1007533" cy="793749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4827" name="Line 19"/>
          <p:cNvSpPr>
            <a:spLocks noChangeShapeType="1"/>
          </p:cNvSpPr>
          <p:nvPr/>
        </p:nvSpPr>
        <p:spPr bwMode="auto">
          <a:xfrm>
            <a:off x="6747934" y="3411855"/>
            <a:ext cx="933449" cy="717551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4828" name="Line 20"/>
          <p:cNvSpPr>
            <a:spLocks noChangeShapeType="1"/>
          </p:cNvSpPr>
          <p:nvPr/>
        </p:nvSpPr>
        <p:spPr bwMode="auto">
          <a:xfrm>
            <a:off x="7137823" y="3213100"/>
            <a:ext cx="1153584" cy="141817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4829" name="Line 21"/>
          <p:cNvSpPr>
            <a:spLocks noChangeShapeType="1"/>
          </p:cNvSpPr>
          <p:nvPr/>
        </p:nvSpPr>
        <p:spPr bwMode="auto">
          <a:xfrm flipH="1">
            <a:off x="3869690" y="3269615"/>
            <a:ext cx="1073785" cy="2921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4830" name="Line 22"/>
          <p:cNvSpPr>
            <a:spLocks noChangeShapeType="1"/>
          </p:cNvSpPr>
          <p:nvPr/>
        </p:nvSpPr>
        <p:spPr bwMode="auto">
          <a:xfrm flipV="1">
            <a:off x="6730154" y="2057188"/>
            <a:ext cx="501649" cy="793751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4831" name="Line 23"/>
          <p:cNvSpPr>
            <a:spLocks noChangeShapeType="1"/>
          </p:cNvSpPr>
          <p:nvPr/>
        </p:nvSpPr>
        <p:spPr bwMode="auto">
          <a:xfrm flipH="1" flipV="1">
            <a:off x="5319607" y="1915584"/>
            <a:ext cx="433916" cy="935567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4832" name="Line 24"/>
          <p:cNvSpPr>
            <a:spLocks noChangeShapeType="1"/>
          </p:cNvSpPr>
          <p:nvPr/>
        </p:nvSpPr>
        <p:spPr bwMode="auto">
          <a:xfrm flipH="1" flipV="1">
            <a:off x="3546052" y="2364952"/>
            <a:ext cx="1511300" cy="6477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63513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2155" y="3882390"/>
            <a:ext cx="929640" cy="103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4" name="Picture 26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023860" y="2541270"/>
            <a:ext cx="1656715" cy="110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4" name="Text Box 27"/>
          <p:cNvSpPr txBox="1">
            <a:spLocks noChangeArrowheads="1"/>
          </p:cNvSpPr>
          <p:nvPr/>
        </p:nvSpPr>
        <p:spPr bwMode="auto">
          <a:xfrm>
            <a:off x="2177415" y="4396105"/>
            <a:ext cx="169227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T-shirt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6892290" y="5633720"/>
            <a:ext cx="16605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trouser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56" name="Text Box 29"/>
          <p:cNvSpPr txBox="1">
            <a:spLocks noChangeArrowheads="1"/>
          </p:cNvSpPr>
          <p:nvPr/>
        </p:nvSpPr>
        <p:spPr bwMode="auto">
          <a:xfrm>
            <a:off x="8696960" y="4518025"/>
            <a:ext cx="14738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9597390" y="2976880"/>
            <a:ext cx="107505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shoe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58" name="Text Box 31"/>
          <p:cNvSpPr txBox="1">
            <a:spLocks noChangeArrowheads="1"/>
          </p:cNvSpPr>
          <p:nvPr/>
        </p:nvSpPr>
        <p:spPr bwMode="auto">
          <a:xfrm>
            <a:off x="5391150" y="1535430"/>
            <a:ext cx="16605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sweater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20" name="Text Box 32"/>
          <p:cNvSpPr txBox="1">
            <a:spLocks noChangeArrowheads="1"/>
          </p:cNvSpPr>
          <p:nvPr/>
        </p:nvSpPr>
        <p:spPr bwMode="auto">
          <a:xfrm>
            <a:off x="1673225" y="1833245"/>
            <a:ext cx="10731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skirt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21" name="Text Box 33"/>
          <p:cNvSpPr txBox="1">
            <a:spLocks noChangeArrowheads="1"/>
          </p:cNvSpPr>
          <p:nvPr/>
        </p:nvSpPr>
        <p:spPr bwMode="auto">
          <a:xfrm>
            <a:off x="2279650" y="3086100"/>
            <a:ext cx="7334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522" name="Picture 34"/>
          <p:cNvPicPr>
            <a:picLocks noChangeAspect="1" noChangeArrowheads="1"/>
          </p:cNvPicPr>
          <p:nvPr/>
        </p:nvPicPr>
        <p:blipFill>
          <a:blip r:embed="rId8"/>
          <a:srcRect t="22450" b="13297"/>
          <a:stretch>
            <a:fillRect/>
          </a:stretch>
        </p:blipFill>
        <p:spPr bwMode="auto">
          <a:xfrm rot="885960">
            <a:off x="7234555" y="1524635"/>
            <a:ext cx="100203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23" name="Text Box 35"/>
          <p:cNvSpPr txBox="1">
            <a:spLocks noChangeArrowheads="1"/>
          </p:cNvSpPr>
          <p:nvPr/>
        </p:nvSpPr>
        <p:spPr bwMode="auto">
          <a:xfrm>
            <a:off x="8315325" y="1646555"/>
            <a:ext cx="10731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sock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4" name="Line 36"/>
          <p:cNvSpPr>
            <a:spLocks noChangeShapeType="1"/>
          </p:cNvSpPr>
          <p:nvPr/>
        </p:nvSpPr>
        <p:spPr bwMode="auto">
          <a:xfrm>
            <a:off x="6386195" y="3498851"/>
            <a:ext cx="505884" cy="1153583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4117975" y="5568315"/>
            <a:ext cx="12230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jacket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526" name="Picture 38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768850" y="4518025"/>
            <a:ext cx="977900" cy="105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9" name="Text Box 41"/>
          <p:cNvSpPr txBox="1">
            <a:spLocks noChangeArrowheads="1"/>
          </p:cNvSpPr>
          <p:nvPr/>
        </p:nvSpPr>
        <p:spPr bwMode="auto">
          <a:xfrm>
            <a:off x="4401820" y="638175"/>
            <a:ext cx="363918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What's/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this/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800" b="1">
              <a:solidFill>
                <a:srgbClr val="1552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4" grpId="0"/>
      <p:bldP spid="63516" grpId="0"/>
      <p:bldP spid="65556" grpId="0"/>
      <p:bldP spid="63518" grpId="0"/>
      <p:bldP spid="65558" grpId="0"/>
      <p:bldP spid="63520" grpId="0"/>
      <p:bldP spid="63521" grpId="0"/>
      <p:bldP spid="63523" grpId="0"/>
      <p:bldP spid="635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pic>
        <p:nvPicPr>
          <p:cNvPr id="2" name="图片 1" descr="202208022011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1075" y="1630045"/>
            <a:ext cx="1508125" cy="4231005"/>
          </a:xfrm>
          <a:prstGeom prst="rect">
            <a:avLst/>
          </a:prstGeom>
        </p:spPr>
      </p:pic>
      <p:pic>
        <p:nvPicPr>
          <p:cNvPr id="3" name="图片 2" descr="20220802201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45" y="1630045"/>
            <a:ext cx="1471930" cy="4231005"/>
          </a:xfrm>
          <a:prstGeom prst="rect">
            <a:avLst/>
          </a:prstGeom>
        </p:spPr>
      </p:pic>
      <p:pic>
        <p:nvPicPr>
          <p:cNvPr id="4" name="图片 3" descr="20220802201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020" y="1856740"/>
            <a:ext cx="1612265" cy="4004310"/>
          </a:xfrm>
          <a:prstGeom prst="rect">
            <a:avLst/>
          </a:prstGeom>
        </p:spPr>
      </p:pic>
      <p:pic>
        <p:nvPicPr>
          <p:cNvPr id="5" name="图片 4" descr="202208022011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730" y="1517015"/>
            <a:ext cx="1480820" cy="4344035"/>
          </a:xfrm>
          <a:prstGeom prst="rect">
            <a:avLst/>
          </a:prstGeom>
        </p:spPr>
      </p:pic>
      <p:pic>
        <p:nvPicPr>
          <p:cNvPr id="6" name="图片 5" descr="202208022011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995" y="1701800"/>
            <a:ext cx="1334770" cy="4159250"/>
          </a:xfrm>
          <a:prstGeom prst="rect">
            <a:avLst/>
          </a:prstGeom>
        </p:spPr>
      </p:pic>
      <p:pic>
        <p:nvPicPr>
          <p:cNvPr id="7" name="图片 6" descr="202208022012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1210" y="1701800"/>
            <a:ext cx="1553210" cy="4159250"/>
          </a:xfrm>
          <a:prstGeom prst="rect">
            <a:avLst/>
          </a:prstGeom>
        </p:spPr>
      </p:pic>
      <p:sp>
        <p:nvSpPr>
          <p:cNvPr id="35859" name="Text Box 41"/>
          <p:cNvSpPr txBox="1">
            <a:spLocks noChangeArrowheads="1"/>
          </p:cNvSpPr>
          <p:nvPr/>
        </p:nvSpPr>
        <p:spPr bwMode="auto">
          <a:xfrm>
            <a:off x="4511675" y="833120"/>
            <a:ext cx="331787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wear?</a:t>
            </a:r>
            <a:endParaRPr lang="en-US" altLang="zh-CN" sz="2800" b="1">
              <a:solidFill>
                <a:srgbClr val="1552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pic>
        <p:nvPicPr>
          <p:cNvPr id="2" name="图片 1" descr="202208022011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1075" y="1630045"/>
            <a:ext cx="1508125" cy="4231005"/>
          </a:xfrm>
          <a:prstGeom prst="rect">
            <a:avLst/>
          </a:prstGeom>
        </p:spPr>
      </p:pic>
      <p:pic>
        <p:nvPicPr>
          <p:cNvPr id="3" name="图片 2" descr="20220802201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45" y="1630045"/>
            <a:ext cx="1471930" cy="4231005"/>
          </a:xfrm>
          <a:prstGeom prst="rect">
            <a:avLst/>
          </a:prstGeom>
        </p:spPr>
      </p:pic>
      <p:pic>
        <p:nvPicPr>
          <p:cNvPr id="4" name="图片 3" descr="20220802201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020" y="1856740"/>
            <a:ext cx="1612265" cy="4004310"/>
          </a:xfrm>
          <a:prstGeom prst="rect">
            <a:avLst/>
          </a:prstGeom>
        </p:spPr>
      </p:pic>
      <p:pic>
        <p:nvPicPr>
          <p:cNvPr id="5" name="图片 4" descr="202208022011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730" y="1517015"/>
            <a:ext cx="1480820" cy="4344035"/>
          </a:xfrm>
          <a:prstGeom prst="rect">
            <a:avLst/>
          </a:prstGeom>
        </p:spPr>
      </p:pic>
      <p:pic>
        <p:nvPicPr>
          <p:cNvPr id="6" name="图片 5" descr="202208022011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995" y="1701800"/>
            <a:ext cx="1334770" cy="4159250"/>
          </a:xfrm>
          <a:prstGeom prst="rect">
            <a:avLst/>
          </a:prstGeom>
        </p:spPr>
      </p:pic>
      <p:pic>
        <p:nvPicPr>
          <p:cNvPr id="7" name="图片 6" descr="202208022012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1210" y="1701800"/>
            <a:ext cx="1553210" cy="4159250"/>
          </a:xfrm>
          <a:prstGeom prst="rect">
            <a:avLst/>
          </a:prstGeom>
        </p:spPr>
      </p:pic>
      <p:sp>
        <p:nvSpPr>
          <p:cNvPr id="35859" name="Text Box 41"/>
          <p:cNvSpPr txBox="1">
            <a:spLocks noChangeArrowheads="1"/>
          </p:cNvSpPr>
          <p:nvPr/>
        </p:nvSpPr>
        <p:spPr bwMode="auto">
          <a:xfrm>
            <a:off x="4478020" y="730250"/>
            <a:ext cx="416877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he/she wear?</a:t>
            </a:r>
            <a:endParaRPr lang="en-US" altLang="zh-CN" sz="2800" b="1">
              <a:solidFill>
                <a:srgbClr val="1552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0610" y="2303145"/>
            <a:ext cx="1502410" cy="1436370"/>
          </a:xfrm>
          <a:prstGeom prst="rect">
            <a:avLst/>
          </a:prstGeom>
          <a:solidFill>
            <a:srgbClr val="DEC5B1"/>
          </a:solidFill>
          <a:ln>
            <a:solidFill>
              <a:srgbClr val="DEC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6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6825" y="5156835"/>
            <a:ext cx="1502410" cy="509905"/>
          </a:xfrm>
          <a:prstGeom prst="rect">
            <a:avLst/>
          </a:prstGeom>
          <a:solidFill>
            <a:srgbClr val="B0303D"/>
          </a:solidFill>
          <a:ln>
            <a:solidFill>
              <a:srgbClr val="B03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92425" y="3521710"/>
            <a:ext cx="1181735" cy="1156970"/>
          </a:xfrm>
          <a:prstGeom prst="rect">
            <a:avLst/>
          </a:prstGeom>
          <a:solidFill>
            <a:srgbClr val="1D2D44"/>
          </a:solidFill>
          <a:ln>
            <a:solidFill>
              <a:srgbClr val="1D2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6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12030" y="3521710"/>
            <a:ext cx="944245" cy="2145030"/>
          </a:xfrm>
          <a:prstGeom prst="rect">
            <a:avLst/>
          </a:prstGeom>
          <a:solidFill>
            <a:schemeClr val="tx1"/>
          </a:solidFill>
          <a:ln>
            <a:solidFill>
              <a:srgbClr val="FEF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6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48730" y="2446020"/>
            <a:ext cx="1502410" cy="1436370"/>
          </a:xfrm>
          <a:prstGeom prst="rect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6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27140" y="1630045"/>
            <a:ext cx="1502410" cy="509905"/>
          </a:xfrm>
          <a:prstGeom prst="rect">
            <a:avLst/>
          </a:prstGeom>
          <a:solidFill>
            <a:srgbClr val="B8AA8E"/>
          </a:solidFill>
          <a:ln>
            <a:solidFill>
              <a:srgbClr val="B8A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04175" y="2577465"/>
            <a:ext cx="1502410" cy="1436370"/>
          </a:xfrm>
          <a:prstGeom prst="rect">
            <a:avLst/>
          </a:prstGeom>
          <a:solidFill>
            <a:srgbClr val="872331"/>
          </a:solidFill>
          <a:ln>
            <a:solidFill>
              <a:srgbClr val="8723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6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681210" y="3739515"/>
            <a:ext cx="1351280" cy="1303655"/>
          </a:xfrm>
          <a:prstGeom prst="rect">
            <a:avLst/>
          </a:prstGeom>
          <a:solidFill>
            <a:srgbClr val="0F1014"/>
          </a:solidFill>
          <a:ln>
            <a:solidFill>
              <a:srgbClr val="0F1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6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68610" name="Text Box 13"/>
          <p:cNvSpPr txBox="1">
            <a:spLocks noChangeArrowheads="1"/>
          </p:cNvSpPr>
          <p:nvPr/>
        </p:nvSpPr>
        <p:spPr bwMode="auto">
          <a:xfrm>
            <a:off x="1328420" y="1875155"/>
            <a:ext cx="3456305" cy="4338955"/>
          </a:xfrm>
          <a:prstGeom prst="rect">
            <a:avLst/>
          </a:prstGeom>
          <a:solidFill>
            <a:srgbClr val="FEF4E8"/>
          </a:solidFill>
          <a:ln>
            <a:noFill/>
          </a:ln>
        </p:spPr>
        <p:txBody>
          <a:bodyPr wrap="none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00000"/>
              </a:lnSpc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socks      _____       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T-shirt </a:t>
            </a: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_____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shorts </a:t>
            </a: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       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sweater </a:t>
            </a: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 </a:t>
            </a:r>
            <a:endParaRPr lang="en-US" altLang="zh-CN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bag </a:t>
            </a: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_____        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6. hat </a:t>
            </a: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_____ </a:t>
            </a:r>
            <a:endParaRPr lang="en-US" altLang="zh-CN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trousers _____        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8. shoes </a:t>
            </a: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_____ </a:t>
            </a:r>
            <a:endParaRPr lang="en-US" altLang="zh-CN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jacket </a:t>
            </a: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 </a:t>
            </a:r>
            <a:endParaRPr lang="en-US" altLang="zh-CN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skirts </a:t>
            </a: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_____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278082" y="1873250"/>
            <a:ext cx="42968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endParaRPr lang="en-US" altLang="zh-CN" sz="28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206538" y="2266950"/>
            <a:ext cx="50376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239770" y="2685415"/>
            <a:ext cx="431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242310" y="3104092"/>
            <a:ext cx="431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242311" y="3625850"/>
            <a:ext cx="501649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277870" y="3941445"/>
            <a:ext cx="431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305598" y="4397375"/>
            <a:ext cx="50376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j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305810" y="4909185"/>
            <a:ext cx="431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307716" y="5311140"/>
            <a:ext cx="501649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92" name="Rectangle 28"/>
          <p:cNvSpPr>
            <a:spLocks noChangeArrowheads="1"/>
          </p:cNvSpPr>
          <p:nvPr/>
        </p:nvSpPr>
        <p:spPr bwMode="auto">
          <a:xfrm>
            <a:off x="992505" y="1227455"/>
            <a:ext cx="9956800" cy="570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1a Match the words with the things in the picture.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3307716" y="5723890"/>
            <a:ext cx="501649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879" name="Picture 2" descr="G:\resource\U7\jpg\p37story.jpg"/>
          <p:cNvPicPr>
            <a:picLocks noChangeAspect="1" noChangeArrowheads="1"/>
          </p:cNvPicPr>
          <p:nvPr/>
        </p:nvPicPr>
        <p:blipFill>
          <a:blip r:embed="rId1"/>
          <a:srcRect l="13042" r="8319"/>
          <a:stretch>
            <a:fillRect/>
          </a:stretch>
        </p:blipFill>
        <p:spPr bwMode="auto">
          <a:xfrm>
            <a:off x="5183505" y="1799590"/>
            <a:ext cx="5308600" cy="441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/>
          <p:nvPr/>
        </p:nvGrpSpPr>
        <p:grpSpPr>
          <a:xfrm>
            <a:off x="5427980" y="2130425"/>
            <a:ext cx="4848860" cy="4045585"/>
            <a:chOff x="8548" y="3355"/>
            <a:chExt cx="7636" cy="6371"/>
          </a:xfrm>
        </p:grpSpPr>
        <p:sp>
          <p:nvSpPr>
            <p:cNvPr id="2" name="矩形 1"/>
            <p:cNvSpPr/>
            <p:nvPr/>
          </p:nvSpPr>
          <p:spPr>
            <a:xfrm>
              <a:off x="15674" y="7958"/>
              <a:ext cx="511" cy="5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/>
                <a:t>j</a:t>
              </a:r>
              <a:endParaRPr lang="en-US" altLang="zh-CN" sz="2400" b="1"/>
            </a:p>
          </p:txBody>
        </p:sp>
        <p:sp>
          <p:nvSpPr>
            <p:cNvPr id="3" name="矩形 2"/>
            <p:cNvSpPr/>
            <p:nvPr/>
          </p:nvSpPr>
          <p:spPr>
            <a:xfrm>
              <a:off x="14152" y="7440"/>
              <a:ext cx="498" cy="4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/>
                <a:t>i</a:t>
              </a:r>
              <a:endParaRPr lang="en-US" altLang="zh-CN" sz="2400" b="1"/>
            </a:p>
          </p:txBody>
        </p:sp>
        <p:sp>
          <p:nvSpPr>
            <p:cNvPr id="4" name="矩形 3"/>
            <p:cNvSpPr/>
            <p:nvPr/>
          </p:nvSpPr>
          <p:spPr>
            <a:xfrm>
              <a:off x="14152" y="6207"/>
              <a:ext cx="640" cy="5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/>
                <a:t>h</a:t>
              </a:r>
              <a:endParaRPr lang="en-US" altLang="zh-CN" sz="2400" b="1"/>
            </a:p>
          </p:txBody>
        </p:sp>
        <p:sp>
          <p:nvSpPr>
            <p:cNvPr id="5" name="矩形 4"/>
            <p:cNvSpPr/>
            <p:nvPr/>
          </p:nvSpPr>
          <p:spPr>
            <a:xfrm>
              <a:off x="11995" y="5316"/>
              <a:ext cx="695" cy="3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/>
                <a:t>g</a:t>
              </a:r>
              <a:endParaRPr lang="en-US" altLang="zh-CN" sz="2400" b="1"/>
            </a:p>
          </p:txBody>
        </p:sp>
        <p:sp>
          <p:nvSpPr>
            <p:cNvPr id="6" name="矩形 5"/>
            <p:cNvSpPr/>
            <p:nvPr/>
          </p:nvSpPr>
          <p:spPr>
            <a:xfrm>
              <a:off x="11243" y="9186"/>
              <a:ext cx="597" cy="5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/>
                <a:t>f</a:t>
              </a:r>
              <a:endParaRPr lang="en-US" altLang="zh-CN" sz="2400" b="1"/>
            </a:p>
          </p:txBody>
        </p:sp>
        <p:sp>
          <p:nvSpPr>
            <p:cNvPr id="7" name="矩形 6"/>
            <p:cNvSpPr/>
            <p:nvPr/>
          </p:nvSpPr>
          <p:spPr>
            <a:xfrm>
              <a:off x="11183" y="3355"/>
              <a:ext cx="657" cy="4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/>
                <a:t>e</a:t>
              </a:r>
              <a:endParaRPr lang="en-US" altLang="zh-CN" sz="2400" b="1"/>
            </a:p>
          </p:txBody>
        </p:sp>
        <p:sp>
          <p:nvSpPr>
            <p:cNvPr id="8" name="矩形 7"/>
            <p:cNvSpPr/>
            <p:nvPr/>
          </p:nvSpPr>
          <p:spPr>
            <a:xfrm>
              <a:off x="10181" y="6827"/>
              <a:ext cx="630" cy="6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/>
                <a:t>d</a:t>
              </a:r>
              <a:endParaRPr lang="en-US" altLang="zh-CN" sz="2400" b="1"/>
            </a:p>
          </p:txBody>
        </p:sp>
        <p:sp>
          <p:nvSpPr>
            <p:cNvPr id="9" name="矩形 8"/>
            <p:cNvSpPr/>
            <p:nvPr/>
          </p:nvSpPr>
          <p:spPr>
            <a:xfrm>
              <a:off x="9043" y="8823"/>
              <a:ext cx="603" cy="4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/>
                <a:t>c</a:t>
              </a:r>
              <a:endParaRPr lang="en-US" altLang="zh-CN" sz="2400" b="1"/>
            </a:p>
          </p:txBody>
        </p:sp>
        <p:sp>
          <p:nvSpPr>
            <p:cNvPr id="10" name="矩形 9"/>
            <p:cNvSpPr/>
            <p:nvPr/>
          </p:nvSpPr>
          <p:spPr>
            <a:xfrm>
              <a:off x="8548" y="6059"/>
              <a:ext cx="640" cy="4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/>
                <a:t>b</a:t>
              </a:r>
              <a:endParaRPr lang="en-US" altLang="zh-CN" sz="2400" b="1"/>
            </a:p>
          </p:txBody>
        </p:sp>
        <p:sp>
          <p:nvSpPr>
            <p:cNvPr id="11" name="矩形 10"/>
            <p:cNvSpPr/>
            <p:nvPr/>
          </p:nvSpPr>
          <p:spPr>
            <a:xfrm>
              <a:off x="9763" y="4229"/>
              <a:ext cx="550" cy="5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/>
                <a:t>a</a:t>
              </a:r>
              <a:endParaRPr lang="en-US" altLang="zh-CN" sz="2400" b="1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  <p:bldP spid="10257" grpId="0"/>
      <p:bldP spid="10258" grpId="0"/>
      <p:bldP spid="10259" grpId="0"/>
      <p:bldP spid="10260" grpId="0"/>
      <p:bldP spid="10261" grpId="0"/>
      <p:bldP spid="10262" grpId="0"/>
      <p:bldP spid="10263" grpId="0"/>
      <p:bldP spid="10270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AS_NET" val="4.0.30319.42000"/>
  <p:tag name="AS_OS" val="Microsoft Windows NT 6.2.9200.0"/>
  <p:tag name="AS_RELEASE_DATE" val="2022.10.14"/>
  <p:tag name="AS_TITLE" val="Aspose.Slides for .NET 4.0 Client Profile"/>
  <p:tag name="AS_VERSION" val="22.10"/>
  <p:tag name="COMMONDATA" val="eyJoZGlkIjoiOTAxZTgxNGVlMDk5ODQ5MGQ2MTFkZjA5MDI0NzYxYjI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3448</Words>
  <Application>WPS 演示</Application>
  <PresentationFormat/>
  <Paragraphs>359</Paragraphs>
  <Slides>22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思源黑体 CN Bold</vt:lpstr>
      <vt:lpstr>黑体</vt:lpstr>
      <vt:lpstr>字魂105号-简雅黑</vt:lpstr>
      <vt:lpstr>Times New Roman</vt:lpstr>
      <vt:lpstr>字魂95号-手刻宋</vt:lpstr>
      <vt:lpstr>Arial Unicode MS</vt:lpstr>
      <vt:lpstr>Arial Black</vt:lpstr>
      <vt:lpstr>Comic Sans MS</vt:lpstr>
      <vt:lpstr>Comic Sans MS</vt:lpstr>
      <vt:lpstr>Arial Unicode MS</vt:lpstr>
      <vt:lpstr>Calibri</vt:lpstr>
      <vt:lpstr>Wingdings</vt:lpstr>
      <vt:lpstr>Office 主题​​</vt:lpstr>
      <vt:lpstr>PowerPoint 演示文稿</vt:lpstr>
      <vt:lpstr>Learning objectives</vt:lpstr>
      <vt:lpstr>Lead in</vt:lpstr>
      <vt:lpstr>Lead in</vt:lpstr>
      <vt:lpstr>Presentation</vt:lpstr>
      <vt:lpstr>Presentation</vt:lpstr>
      <vt:lpstr>Presentation</vt:lpstr>
      <vt:lpstr>Presentation</vt:lpstr>
      <vt:lpstr>Presentation</vt:lpstr>
      <vt:lpstr>1b Listen and circle the things you hear in the picture in 1a.</vt:lpstr>
      <vt:lpstr>Presentation</vt:lpstr>
      <vt:lpstr>Presentation</vt:lpstr>
      <vt:lpstr>Presentation</vt:lpstr>
      <vt:lpstr>Language points</vt:lpstr>
      <vt:lpstr>Language points</vt:lpstr>
      <vt:lpstr>Language points</vt:lpstr>
      <vt:lpstr>Language points</vt:lpstr>
      <vt:lpstr>Language points</vt:lpstr>
      <vt:lpstr>Language points</vt:lpstr>
      <vt:lpstr>Exercise</vt:lpstr>
      <vt:lpstr>Exercise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224</cp:revision>
  <dcterms:created xsi:type="dcterms:W3CDTF">2019-06-19T02:08:00Z</dcterms:created>
  <dcterms:modified xsi:type="dcterms:W3CDTF">2023-10-02T12:12:14Z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1AF8D52AEB0B4300A3F329A77FFF19BA</vt:lpwstr>
  </property>
  <property fmtid="{D5CDD505-2E9C-101B-9397-08002B2CF9AE}" pid="3" name="KSOProductBuildVer">
    <vt:lpwstr>2052-12.1.0.15712</vt:lpwstr>
  </property>
</Properties>
</file>