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541" r:id="rId7"/>
    <p:sldId id="501" r:id="rId8"/>
    <p:sldId id="503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12" r:id="rId23"/>
    <p:sldId id="543" r:id="rId24"/>
    <p:sldId id="544" r:id="rId25"/>
    <p:sldId id="545" r:id="rId26"/>
    <p:sldId id="546" r:id="rId27"/>
    <p:sldId id="499" r:id="rId28"/>
    <p:sldId id="517" r:id="rId29"/>
    <p:sldId id="483" r:id="rId30"/>
    <p:sldId id="527" r:id="rId31"/>
    <p:sldId id="495" r:id="rId32"/>
  </p:sldIdLst>
  <p:sldSz cx="12188825" cy="6858000"/>
  <p:notesSz cx="6858000" cy="9144000"/>
  <p:custDataLst>
    <p:tags r:id="rId33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99" d="100"/>
          <a:sy n="99" d="100"/>
        </p:scale>
        <p:origin x="132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25.xml" TargetMode="Internal" /><Relationship Id="rId3" Type="http://schemas.openxmlformats.org/officeDocument/2006/relationships/slide" Target="slide3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7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6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Space and beyond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24744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表示把握不大的推测，意为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，用于肯定句。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语气更加不肯定，指现在或将来，只有在宾语从句中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 do (be)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才表示过去的可能性。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think he may come tomorrow.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我认为明天他可能会来。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(3)may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用于祈使句表示祝愿。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 you succeed.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祝你成功。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908720"/>
            <a:ext cx="11392669" cy="48476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3.will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表示意志、意愿和决心。用于各种人称，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指现在，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指过去。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will never do that again.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我再也不那样做了。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said that they would fight against the haze.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他们说会与雾霾作斗争的。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表示请求、建议。用于第二人称的疑问句，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表示更委婉的语气。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Will/Would you please take a message for me?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你能帮我捎个口信吗？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24744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表示习惯性的动作，意为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总是；习惯于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指现在，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指过去。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Fish will die without water.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没有水鱼儿就会死。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would sit around Grandpa after supper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listening to his stories.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过去，晚饭后我们总会坐在爷爷周围，听他讲故事。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6632"/>
            <a:ext cx="11392669" cy="664814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特别提醒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used to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两者均表示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过去常常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，但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仅表示过去的习惯性动作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不表状态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，现在有可能还如此，也可能不再那样；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used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既表示过去的动作也表示过去的状态，不过现在不再做或不再有那种状态了。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would take a walk near the forest in the evening.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以前，他晚间常在森林附近散步。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used to take a walk near the forest in the evening.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他过去常在晚间到森林附近散步。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而现在已不在那里散步了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用于否定句，表示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不肯；不乐意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what I said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wouldn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listen to me.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无论我说什么，他就是不肯听我的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400615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4.shall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(1)shall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用于第一、第三人称的疑问句中，表示说话人征求对方的意见或向对方请示。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shall I/we do next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?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我们下一步该做什么？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shall my brother be able to leave hospital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?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哥哥什么时候可以出院？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(2)shall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用于第二、第三人称，表示说话人给对方命令、警告、允诺或威胁。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shall go with me.(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命令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你跟我走。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shall have a new dress for your birthday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允诺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你在生日时会得到一件新裙子。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shall be punished.(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威胁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他会受到惩罚的。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96752"/>
            <a:ext cx="11392669" cy="36473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(3)should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表示劝告或建议，意为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应该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，其同义词是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ought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；还可表示可能性或表示惊讶、愤怒、失望等特殊情感。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should go to class right away.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你应该立刻去上课。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ask me.How should I know?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别问我，我怎么会知道？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24744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表示义务，意为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必须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，语气比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ought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强烈。其否定形式为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不准，禁止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mustn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do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 you must keep your word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不能那么做，因为你得遵守诺言。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908720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特别提醒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开头的一般疑问句的肯定回答中要用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，否定回答中要用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t/don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—Must I finish the paper today?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—Yes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must.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to.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今天我必须完成论文吗？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是的，你必须。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不，你不必。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548680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表示有把握的肯定推测，只能用在肯定句中，意为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一定，准是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；在否定句、疑问句中要用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代替，表示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不可能会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have worked hard all day.You must be tired.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辛苦工作了一整天，你一定累了。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对现在情况的肯定推测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be the only way.There must be other ways of solving the problem.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那不可能是解决问题的唯一办法，肯定有别的办法。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表示感情色彩，意为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偏偏，偏要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，常指令人不快的事情。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car must break down just when I was about to start.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我正要出发时车偏偏抛锚了。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664839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6.need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(1)need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既可以作实义动词，也可以作情态动词。作情态动词时，后跟动词原形，表示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需要，有必要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，无人称和数的变化，多用于否定句、疑问句或条件句中。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go there now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现在不必去那儿。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 I go there now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现在需要去那儿吗？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646995" y="1616114"/>
            <a:ext cx="6894836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Four</a:t>
            </a:r>
            <a:r>
              <a:rPr lang="zh-CN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Grammar—Review</a:t>
            </a:r>
            <a:r>
              <a:rPr lang="zh-CN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modals</a:t>
            </a:r>
            <a:endParaRPr lang="zh-CN" altLang="zh-CN" sz="2800" b="1" kern="100">
              <a:solidFill>
                <a:srgbClr val="40404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语法导学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感悟规律  重点难点剖析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6632"/>
            <a:ext cx="11392669" cy="66489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特别提醒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开头的一般疑问句的肯定回答常用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；否定回答常用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—Need I hand in my paper now?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—Yes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must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./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我现在需要上交论文吗？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是的，你必须。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不，你不需要。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作为实义动词，同其他实义动词一样，可用于各种句式，有时态、人称和数的变化，构成否定句和疑问句时要借助于助动词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need to be careful.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你得小心些。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need to be so worried.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你不必如此担心。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836712"/>
            <a:ext cx="11392669" cy="48476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7.dare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(1)dare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既可以作实义动词，也可以作情态动词。作情态动词时多用于疑问句、否定句、条件状语从句以及表示怀疑的名词性从句中，表示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敢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dare not walk through the wood at night.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夜间我不敢在小树林里走。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(2)dare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作实义动词时，在否定句中不定式符号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也可以省略。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children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dare (to) make a sound while their parents are sleeping.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孩子们在父母睡觉时不敢弄出一点声音。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39291"/>
            <a:ext cx="11392669" cy="664814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情态动词＋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done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结构的用法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(1)must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表示对过去发生的事情所作出的合理或很有把握的推测，意为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想必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准是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，只用于肯定句中，在否定句或疑问句中通常被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can/can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代替。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From what you said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must have told you all about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从你所说的来看，她一定把一切都告诉你了。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(2)can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一般用于疑问句和否定句中，用于表示对过去所发生事情的推测。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could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用于肯定句时，表示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可能已经做过某事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本有能力做某事而未做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Mr Smith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gone to Beijing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I saw him in the library just now.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史密斯先生不可能去北京了，因为我刚才还在图书馆看见他了。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476672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(3)should/ought to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过去本应该做某事而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实际上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，含有责备或遗憾的语气；其否定形式表示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某种行为不该发生却发生了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should have done more exercise before.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以前你应该多进行锻炼的。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(4)need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本需要做某事而实际未做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本不必做某事而实际做了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it turned out to be a small house party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needn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dressed up so formally.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原来是一个小型的家庭聚会，我们本来没必要穿得那么正式。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24744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(5)may/might have done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表示对过去发生的事情的推测，意思是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也许已经做了某事，可能已经做了某事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，多用在肯定句中，用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时表示语气更加不肯定。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might have read about the news in the papers.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你可能已经在报纸上看过这个消息了。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3772" y="1184222"/>
            <a:ext cx="1152128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12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达 标 检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当堂检测  基础达标演练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841068"/>
            <a:ext cx="11392669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1.It is strange that such a gentleman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so rude to a lady.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come here on time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 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be fined next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3.I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cooked so much food.Nobody was hungry.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4.When he was young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climb the small hill every morning.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5.I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finish reading the book tomorrow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I am not sure about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given him some advice.He was too upset at that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24847" y="1966034"/>
            <a:ext cx="11320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should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3892" y="2561148"/>
            <a:ext cx="888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806" y="3148825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3724" y="3756964"/>
            <a:ext cx="1056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9856" y="4300953"/>
            <a:ext cx="1721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may/might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2078" y="4887286"/>
            <a:ext cx="2401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ought to/should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908720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7.It is a long time since we met last time.You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come and see me more often.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8.She was so frightened that she didn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breathe a word of it to anyone else.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9.The doorbell rings.I wonder who that is.It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Lisa.She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still in the library at this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10.You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feel all the training a waste of time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a hundred percent sure later 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be grateful you did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2524" y="1030441"/>
            <a:ext cx="11320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should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2484" y="2216477"/>
            <a:ext cx="826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dare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3542" y="3383463"/>
            <a:ext cx="1130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7068" y="4539783"/>
            <a:ext cx="7954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82082" y="548680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666" y="1244813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following year!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祝你在新的一年里好运连连！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12.Why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noon?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他为什么偏偏中午弹钢琴呢？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13.—Are you coming to Jeff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party?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not sure.I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instead.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你要来参加杰夫的聚会吗？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我不确定。我可能会去看电影。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8886" y="1340768"/>
            <a:ext cx="832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9175" y="1340768"/>
            <a:ext cx="13805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lucky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0391" y="2521471"/>
            <a:ext cx="3409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 he play the piano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9601" y="4293096"/>
            <a:ext cx="33874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 go to the movies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16632"/>
            <a:ext cx="11392669" cy="66489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.—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left the door unlocked?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—It might be Mike.He is always forgetting things.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是谁没锁门？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可能是迈克。他总是忘记事情。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15.If Fred didn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leave till five o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clock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now.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如果弗雷德直到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点钟才走的话，他现在一定还没到家。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16.—The deadline is drawing near but I failed to challenge the task a third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截止日期快到了，但我又一次没能完成任务。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让我弟弟试一试好吗？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7393" y="237262"/>
            <a:ext cx="24368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 could it be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3969" y="2572181"/>
            <a:ext cx="2943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arrive home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836" y="4936832"/>
            <a:ext cx="41079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Shall my brother have a try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8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9300" y="112776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268914"/>
            <a:ext cx="1085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248150"/>
              </a:tabLst>
            </a:pP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感知以下课文原句，补全方框下的小题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语法感知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语 法 导 学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感悟规律  重点难点剖析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666" y="1916986"/>
            <a:ext cx="11392669" cy="4248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1.Millions watched that first lunar landing...and of the many things that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could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go wrong.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 world went into shock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most people having assumed that this space flight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be no more dangerous than travelling in an aeroplane.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3.I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remember that day so clearly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watching the take-off on TV at school...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4.The sacrifice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calls to us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reminding us that we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continue to reach for the stars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 distant they might seem.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99666" y="1245106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以上五个句子都使用了情态动词，其后都接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动词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句中的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表示对过去事情的猜测，意为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句中的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表示过去对事情的预测，意为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句中的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表示能力，意为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句中的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表示必要性，意为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0013" y="133616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原形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7055" y="190061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可能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0232" y="250734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将会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6913" y="312683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能够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12296" y="36954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必须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85814"/>
            <a:ext cx="1620957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语法精析</a:t>
            </a:r>
            <a:endParaRPr lang="zh-CN" altLang="zh-CN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628800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情态动词，即表示人的情感和态度的动词，它们本身有一定的词义，但是不能独立作谓语，只能跟动词原形一起构成谓语。情态动词虽然数量不多，但用途广泛。常见的情态动词主要有：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can(could)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may(might)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shall(should)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will(would)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620688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1.can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表示能力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(could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是过去时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My grandmother can do some shopping on the Internet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she couldn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last year.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我奶奶会网购了，但是去年她还不会。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表示猜测，意为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，一般用于疑问句和否定句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(could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是过去时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 this news be true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则消息是真的吗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836712"/>
            <a:ext cx="11392669" cy="48476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表示请求和许可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(could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表示更委婉的语气，回答时只能用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can)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—Can/Could I go now?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—Yes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can.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我现在可以走了吗？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是的，可以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用于肯定的陈述句中，表示理论上或习惯上的可能性。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we all know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anyone can make mistakes.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我们都知道，任何人都可能犯错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268760"/>
            <a:ext cx="11392669" cy="24469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习惯用法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cannot...too...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无论怎样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都不过分，越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越好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。有时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cannot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 never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替代。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cannot thank you too much for what 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 done for us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你们为我们所做的一切，我们怎么感激你们都不过分。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24898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2.may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的用法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表示允许、许可。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might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在语气上比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更委婉。以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may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开头的问句在否定回答中要用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—May/Might I play the computer games after supper?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—Yes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may.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mustn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晚饭后我可以玩电脑游戏吗？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是的，可以。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不，不行。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200</Paragraphs>
  <Slides>29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2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Courier New</vt:lpstr>
      <vt:lpstr>宋体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2021-03-21T14:27:16.799</cp:lastPrinted>
  <dcterms:created xsi:type="dcterms:W3CDTF">2021-03-21T14:27:16Z</dcterms:created>
  <dcterms:modified xsi:type="dcterms:W3CDTF">2021-03-21T06:27:19Z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