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93" r:id="rId4"/>
    <p:sldId id="294" r:id="rId5"/>
    <p:sldId id="288" r:id="rId6"/>
    <p:sldId id="281" r:id="rId7"/>
    <p:sldId id="282" r:id="rId8"/>
    <p:sldId id="259" r:id="rId9"/>
    <p:sldId id="260" r:id="rId10"/>
    <p:sldId id="263" r:id="rId11"/>
    <p:sldId id="264" r:id="rId12"/>
    <p:sldId id="289" r:id="rId13"/>
    <p:sldId id="290" r:id="rId14"/>
    <p:sldId id="291" r:id="rId15"/>
    <p:sldId id="296" r:id="rId16"/>
    <p:sldId id="286" r:id="rId17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media" Target="file:///D:\&#25105;&#30340;&#25991;&#26723;\liucong\unit%201\&#35838;&#20214;\Period%204p6\2a.MP3" TargetMode="External"/><Relationship Id="rId3" Type="http://schemas.openxmlformats.org/officeDocument/2006/relationships/audio" Target="file:///D:\&#25105;&#30340;&#25991;&#26723;\liucong\unit%201\&#35838;&#20214;\Period%204p6\2a.MP3" TargetMode="Externa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图片 3073" descr="00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文本框 3074"/>
          <p:cNvSpPr txBox="1"/>
          <p:nvPr/>
        </p:nvSpPr>
        <p:spPr>
          <a:xfrm>
            <a:off x="228600" y="609600"/>
            <a:ext cx="86106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800" b="1">
                <a:solidFill>
                  <a:srgbClr val="CCFF33"/>
                </a:solidFill>
                <a:latin typeface="Times New Roman" panose="02020603050405020304" pitchFamily="2" charset="0"/>
              </a:rPr>
              <a:t>Unit 7 Will people have robots?</a:t>
            </a:r>
            <a:endParaRPr lang="en-US" altLang="zh-CN" sz="4800" b="1">
              <a:solidFill>
                <a:srgbClr val="CCFF33"/>
              </a:solidFill>
              <a:latin typeface="Times New Roman" panose="02020603050405020304" pitchFamily="2" charset="0"/>
            </a:endParaRPr>
          </a:p>
        </p:txBody>
      </p:sp>
      <p:pic>
        <p:nvPicPr>
          <p:cNvPr id="3076" name="图片 3075" descr="robo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981200"/>
            <a:ext cx="3527425" cy="3581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文本占位符 12289"/>
          <p:cNvSpPr>
            <a:spLocks noGrp="1"/>
          </p:cNvSpPr>
          <p:nvPr>
            <p:ph type="body" idx="1"/>
          </p:nvPr>
        </p:nvSpPr>
        <p:spPr>
          <a:xfrm>
            <a:off x="609600" y="228600"/>
            <a:ext cx="7620000" cy="914400"/>
          </a:xfrm>
          <a:ln/>
        </p:spPr>
        <p:txBody>
          <a:bodyPr/>
          <a:p>
            <a:pPr>
              <a:lnSpc>
                <a:spcPct val="90000"/>
              </a:lnSpc>
              <a:buNone/>
            </a:pPr>
            <a:r>
              <a:rPr lang="en-US" altLang="zh-CN"/>
              <a:t> </a:t>
            </a:r>
            <a:r>
              <a:rPr lang="en-US" altLang="zh-CN" sz="3600" b="1">
                <a:solidFill>
                  <a:srgbClr val="FF0000"/>
                </a:solidFill>
              </a:rPr>
              <a:t>2b</a:t>
            </a:r>
            <a:r>
              <a:rPr lang="en-US" altLang="zh-CN"/>
              <a:t>  Listen again. </a:t>
            </a:r>
            <a:endParaRPr lang="en-US" altLang="zh-CN"/>
          </a:p>
          <a:p>
            <a:pPr>
              <a:lnSpc>
                <a:spcPct val="90000"/>
              </a:lnSpc>
              <a:buNone/>
            </a:pPr>
            <a:r>
              <a:rPr lang="en-US" altLang="zh-CN"/>
              <a:t>Fill in the blanks with the correct verbs.</a:t>
            </a:r>
            <a:endParaRPr lang="en-US" altLang="zh-CN"/>
          </a:p>
        </p:txBody>
      </p:sp>
      <p:graphicFrame>
        <p:nvGraphicFramePr>
          <p:cNvPr id="12291" name="表格 12290"/>
          <p:cNvGraphicFramePr/>
          <p:nvPr/>
        </p:nvGraphicFramePr>
        <p:xfrm>
          <a:off x="609600" y="1600200"/>
          <a:ext cx="6629400" cy="4724400"/>
        </p:xfrm>
        <a:graphic>
          <a:graphicData uri="http://schemas.openxmlformats.org/drawingml/2006/table">
            <a:tbl>
              <a:tblPr/>
              <a:tblGrid>
                <a:gridCol w="6629400"/>
              </a:tblGrid>
              <a:tr h="47244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just">
                        <a:buNone/>
                      </a:pPr>
                      <a:r>
                        <a:rPr lang="en-US" altLang="zh-CN">
                          <a:cs typeface="Times New Roman" panose="02020603050405020304" pitchFamily="2" charset="0"/>
                        </a:rPr>
                        <a:t>1. I ________in an apartment.</a:t>
                      </a:r>
                      <a:endParaRPr lang="en-US" altLang="zh-CN">
                        <a:cs typeface="Times New Roman" panose="02020603050405020304" pitchFamily="2" charset="0"/>
                      </a:endParaRPr>
                    </a:p>
                    <a:p>
                      <a:pPr marL="0" lvl="0" indent="0" algn="just">
                        <a:buNone/>
                      </a:pPr>
                      <a:r>
                        <a:rPr lang="en-US" altLang="zh-CN">
                          <a:cs typeface="Times New Roman" panose="02020603050405020304" pitchFamily="2" charset="0"/>
                        </a:rPr>
                        <a:t>2. I ________near here.</a:t>
                      </a:r>
                      <a:endParaRPr lang="en-US" altLang="zh-CN">
                        <a:cs typeface="Times New Roman" panose="02020603050405020304" pitchFamily="2" charset="0"/>
                      </a:endParaRPr>
                    </a:p>
                    <a:p>
                      <a:pPr marL="0" lvl="0" indent="0" algn="just">
                        <a:buNone/>
                      </a:pPr>
                      <a:r>
                        <a:rPr lang="en-US" altLang="zh-CN">
                          <a:cs typeface="Times New Roman" panose="02020603050405020304" pitchFamily="2" charset="0"/>
                        </a:rPr>
                        <a:t>3. I ________a computer programmer.</a:t>
                      </a:r>
                      <a:endParaRPr lang="en-US" altLang="zh-CN">
                        <a:cs typeface="Times New Roman" panose="02020603050405020304" pitchFamily="2" charset="0"/>
                      </a:endParaRPr>
                    </a:p>
                    <a:p>
                      <a:pPr marL="0" lvl="0" indent="0" algn="just">
                        <a:buNone/>
                      </a:pPr>
                      <a:r>
                        <a:rPr lang="en-US" altLang="zh-CN">
                          <a:cs typeface="Times New Roman" panose="02020603050405020304" pitchFamily="2" charset="0"/>
                        </a:rPr>
                        <a:t>4. We_______ in a house.</a:t>
                      </a:r>
                      <a:endParaRPr lang="en-US" altLang="zh-CN">
                        <a:cs typeface="Times New Roman" panose="02020603050405020304" pitchFamily="2" charset="0"/>
                      </a:endParaRPr>
                    </a:p>
                    <a:p>
                      <a:pPr marL="0" lvl="0" indent="0" algn="just">
                        <a:buNone/>
                      </a:pPr>
                      <a:r>
                        <a:rPr lang="en-US" altLang="zh-CN">
                          <a:cs typeface="Times New Roman" panose="02020603050405020304" pitchFamily="2" charset="0"/>
                        </a:rPr>
                        <a:t>5. I _________ the train to school.</a:t>
                      </a:r>
                      <a:endParaRPr lang="en-US" altLang="zh-CN">
                        <a:cs typeface="Times New Roman" panose="02020603050405020304" pitchFamily="2" charset="0"/>
                      </a:endParaRPr>
                    </a:p>
                    <a:p>
                      <a:pPr marL="0" lvl="0" indent="0" algn="just">
                        <a:buNone/>
                      </a:pPr>
                      <a:r>
                        <a:rPr lang="en-US" altLang="zh-CN">
                          <a:cs typeface="Times New Roman" panose="02020603050405020304" pitchFamily="2" charset="0"/>
                        </a:rPr>
                        <a:t>6. I _________ an astronaut.</a:t>
                      </a:r>
                      <a:endParaRPr lang="en-US" altLang="zh-CN">
                        <a:cs typeface="Times New Roman" panose="02020603050405020304" pitchFamily="2" charset="0"/>
                      </a:endParaRPr>
                    </a:p>
                    <a:p>
                      <a:pPr marL="0" lvl="0" indent="0" algn="just">
                        <a:buNone/>
                      </a:pPr>
                      <a:r>
                        <a:rPr lang="en-US" altLang="zh-CN">
                          <a:cs typeface="Times New Roman" panose="02020603050405020304" pitchFamily="2" charset="0"/>
                        </a:rPr>
                        <a:t>7. I _________ rockets to the moon and</a:t>
                      </a:r>
                      <a:endParaRPr lang="en-US" altLang="zh-CN">
                        <a:cs typeface="Times New Roman" panose="02020603050405020304" pitchFamily="2" charset="0"/>
                      </a:endParaRPr>
                    </a:p>
                    <a:p>
                      <a:pPr marL="0" lvl="0" indent="0" algn="just">
                        <a:buNone/>
                      </a:pPr>
                      <a:r>
                        <a:rPr lang="en-US" altLang="zh-CN">
                          <a:cs typeface="Times New Roman" panose="02020603050405020304" pitchFamily="2" charset="0"/>
                        </a:rPr>
                        <a:t>    Mars.</a:t>
                      </a:r>
                      <a:endParaRPr lang="en-US" altLang="zh-CN">
                        <a:cs typeface="Times New Roman" panose="02020603050405020304" pitchFamily="2" charset="0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US" altLang="zh-CN">
                          <a:cs typeface="Times New Roman" panose="02020603050405020304" pitchFamily="2" charset="0"/>
                        </a:rPr>
                        <a:t>8. I _________ on a space station.</a:t>
                      </a:r>
                      <a:r>
                        <a:rPr lang="en-US" altLang="zh-CN"/>
                        <a:t> </a:t>
                      </a:r>
                      <a:endParaRPr lang="zh-CN" altLang="en-US"/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10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297" name="矩形 12296"/>
          <p:cNvSpPr/>
          <p:nvPr/>
        </p:nvSpPr>
        <p:spPr>
          <a:xfrm>
            <a:off x="7620000" y="1905000"/>
            <a:ext cx="1295400" cy="4038600"/>
          </a:xfrm>
          <a:prstGeom prst="rect">
            <a:avLst/>
          </a:prstGeom>
          <a:solidFill>
            <a:srgbClr val="CC99FF">
              <a:alpha val="50000"/>
            </a:srgbClr>
          </a:solidFill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’ll live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’ll fly 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work 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lived 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am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took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’ll be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live 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298" name="文本框 12297"/>
          <p:cNvSpPr txBox="1"/>
          <p:nvPr/>
        </p:nvSpPr>
        <p:spPr>
          <a:xfrm>
            <a:off x="1219200" y="1614488"/>
            <a:ext cx="77787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live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299" name="文本框 12298"/>
          <p:cNvSpPr txBox="1"/>
          <p:nvPr/>
        </p:nvSpPr>
        <p:spPr>
          <a:xfrm>
            <a:off x="1219200" y="2147888"/>
            <a:ext cx="1014413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work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300" name="文本框 12299"/>
          <p:cNvSpPr txBox="1"/>
          <p:nvPr/>
        </p:nvSpPr>
        <p:spPr>
          <a:xfrm>
            <a:off x="1295400" y="2681288"/>
            <a:ext cx="69850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am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301" name="文本框 12300"/>
          <p:cNvSpPr txBox="1"/>
          <p:nvPr/>
        </p:nvSpPr>
        <p:spPr>
          <a:xfrm>
            <a:off x="1600200" y="3138488"/>
            <a:ext cx="995363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lived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302" name="文本框 12301"/>
          <p:cNvSpPr txBox="1"/>
          <p:nvPr/>
        </p:nvSpPr>
        <p:spPr>
          <a:xfrm>
            <a:off x="1219200" y="3671888"/>
            <a:ext cx="93662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took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303" name="文本框 12302"/>
          <p:cNvSpPr txBox="1"/>
          <p:nvPr/>
        </p:nvSpPr>
        <p:spPr>
          <a:xfrm>
            <a:off x="1295400" y="4205288"/>
            <a:ext cx="99377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’ll be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304" name="文本框 12303"/>
          <p:cNvSpPr txBox="1"/>
          <p:nvPr/>
        </p:nvSpPr>
        <p:spPr>
          <a:xfrm>
            <a:off x="1295400" y="4662488"/>
            <a:ext cx="99377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’ll fly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305" name="文本框 12304"/>
          <p:cNvSpPr txBox="1"/>
          <p:nvPr/>
        </p:nvSpPr>
        <p:spPr>
          <a:xfrm>
            <a:off x="1447800" y="5668963"/>
            <a:ext cx="1311275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’ll live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  <p:bldP spid="12299" grpId="0"/>
      <p:bldP spid="12300" grpId="0"/>
      <p:bldP spid="12301" grpId="0"/>
      <p:bldP spid="12302" grpId="0"/>
      <p:bldP spid="12303" grpId="0"/>
      <p:bldP spid="12304" grpId="0"/>
      <p:bldP spid="123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文本占位符 13313"/>
          <p:cNvSpPr>
            <a:spLocks noGrp="1"/>
          </p:cNvSpPr>
          <p:nvPr>
            <p:ph type="body" idx="1"/>
          </p:nvPr>
        </p:nvSpPr>
        <p:spPr>
          <a:xfrm>
            <a:off x="0" y="609600"/>
            <a:ext cx="9067800" cy="6172200"/>
          </a:xfrm>
          <a:ln/>
        </p:spPr>
        <p:txBody>
          <a:bodyPr/>
          <a:p>
            <a:pPr marL="1905" indent="-1905">
              <a:lnSpc>
                <a:spcPct val="8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9900FF"/>
                </a:solidFill>
                <a:latin typeface="Comic Sans MS" panose="030F0702030302020204" pitchFamily="2" charset="0"/>
              </a:rPr>
              <a:t>Alexis:  </a:t>
            </a:r>
            <a:r>
              <a:rPr lang="zh-CN" altLang="en-US" sz="2800" b="1" dirty="0">
                <a:latin typeface="Comic Sans MS" panose="030F0702030302020204" pitchFamily="2" charset="0"/>
              </a:rPr>
              <a:t>Hi, I’m Alexis. </a:t>
            </a:r>
            <a:endParaRPr lang="zh-CN" altLang="en-US" sz="2800" b="1" dirty="0">
              <a:latin typeface="Comic Sans MS" panose="030F0702030302020204" pitchFamily="2" charset="0"/>
            </a:endParaRPr>
          </a:p>
          <a:p>
            <a:pPr marL="1905" indent="-1905">
              <a:lnSpc>
                <a:spcPct val="8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FF0066"/>
                </a:solidFill>
                <a:latin typeface="Comic Sans MS" panose="030F0702030302020204" pitchFamily="2" charset="0"/>
              </a:rPr>
              <a:t>Joe:</a:t>
            </a:r>
            <a:r>
              <a:rPr lang="zh-CN" altLang="en-US" sz="2800" b="1" dirty="0">
                <a:latin typeface="Comic Sans MS" panose="030F0702030302020204" pitchFamily="2" charset="0"/>
              </a:rPr>
              <a:t>     Nice to meet you, Alexis, I’m Joe.</a:t>
            </a:r>
            <a:endParaRPr lang="zh-CN" altLang="en-US" sz="2800" b="1" dirty="0">
              <a:latin typeface="Comic Sans MS" panose="030F0702030302020204" pitchFamily="2" charset="0"/>
            </a:endParaRPr>
          </a:p>
          <a:p>
            <a:pPr marL="1905" indent="-1905">
              <a:lnSpc>
                <a:spcPct val="8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9900FF"/>
                </a:solidFill>
                <a:latin typeface="Comic Sans MS" panose="030F0702030302020204" pitchFamily="2" charset="0"/>
              </a:rPr>
              <a:t>Alexis:</a:t>
            </a:r>
            <a:r>
              <a:rPr lang="zh-CN" altLang="en-US" sz="2800" b="1" dirty="0">
                <a:latin typeface="Comic Sans MS" panose="030F0702030302020204" pitchFamily="2" charset="0"/>
              </a:rPr>
              <a:t>  Nice to meet you, Joe. Do you </a:t>
            </a:r>
            <a:endParaRPr lang="zh-CN" altLang="en-US" sz="2800" b="1" dirty="0">
              <a:latin typeface="Comic Sans MS" panose="030F0702030302020204" pitchFamily="2" charset="0"/>
            </a:endParaRPr>
          </a:p>
          <a:p>
            <a:pPr marL="1905" indent="-1905">
              <a:lnSpc>
                <a:spcPct val="8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Comic Sans MS" panose="030F0702030302020204" pitchFamily="2" charset="0"/>
              </a:rPr>
              <a:t>            live here in Techville?</a:t>
            </a:r>
            <a:endParaRPr lang="zh-CN" altLang="en-US" sz="2800" b="1" dirty="0">
              <a:latin typeface="Comic Sans MS" panose="030F0702030302020204" pitchFamily="2" charset="0"/>
            </a:endParaRPr>
          </a:p>
          <a:p>
            <a:pPr marL="1905" indent="-1905">
              <a:lnSpc>
                <a:spcPct val="8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FF0066"/>
                </a:solidFill>
                <a:latin typeface="Comic Sans MS" panose="030F0702030302020204" pitchFamily="2" charset="0"/>
              </a:rPr>
              <a:t>Joe:</a:t>
            </a:r>
            <a:r>
              <a:rPr lang="zh-CN" altLang="en-US" sz="2800" b="1" dirty="0">
                <a:latin typeface="Comic Sans MS" panose="030F0702030302020204" pitchFamily="2" charset="0"/>
              </a:rPr>
              <a:t>     Yes, I do. I live in an apartment  </a:t>
            </a:r>
            <a:endParaRPr lang="zh-CN" altLang="en-US" sz="2800" b="1" dirty="0">
              <a:latin typeface="Comic Sans MS" panose="030F0702030302020204" pitchFamily="2" charset="0"/>
            </a:endParaRPr>
          </a:p>
          <a:p>
            <a:pPr marL="1905" indent="-1905">
              <a:lnSpc>
                <a:spcPct val="8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Comic Sans MS" panose="030F0702030302020204" pitchFamily="2" charset="0"/>
              </a:rPr>
              <a:t>             </a:t>
            </a:r>
            <a:r>
              <a:rPr lang="zh-CN" altLang="en-US" sz="2800" b="1" dirty="0">
                <a:solidFill>
                  <a:srgbClr val="FF0000"/>
                </a:solidFill>
                <a:latin typeface="Comic Sans MS" panose="030F0702030302020204" pitchFamily="2" charset="0"/>
              </a:rPr>
              <a:t>across the street from here</a:t>
            </a:r>
            <a:r>
              <a:rPr lang="zh-CN" altLang="en-US" sz="2800" b="1" dirty="0">
                <a:latin typeface="Comic Sans MS" panose="030F0702030302020204" pitchFamily="2" charset="0"/>
              </a:rPr>
              <a:t>.</a:t>
            </a:r>
            <a:endParaRPr lang="zh-CN" altLang="en-US" sz="2800" b="1" dirty="0">
              <a:latin typeface="Comic Sans MS" panose="030F0702030302020204" pitchFamily="2" charset="0"/>
            </a:endParaRPr>
          </a:p>
          <a:p>
            <a:pPr marL="1905" indent="-1905">
              <a:lnSpc>
                <a:spcPct val="80000"/>
              </a:lnSpc>
            </a:pPr>
            <a:r>
              <a:rPr lang="zh-CN" altLang="en-US" sz="2800" b="1" dirty="0">
                <a:solidFill>
                  <a:srgbClr val="9900FF"/>
                </a:solidFill>
                <a:latin typeface="Comic Sans MS" panose="030F0702030302020204" pitchFamily="2" charset="0"/>
              </a:rPr>
              <a:t>Alexis:</a:t>
            </a:r>
            <a:r>
              <a:rPr lang="zh-CN" altLang="en-US" sz="2800" b="1" dirty="0">
                <a:latin typeface="Comic Sans MS" panose="030F0702030302020204" pitchFamily="2" charset="0"/>
              </a:rPr>
              <a:t>  Oh, really?</a:t>
            </a:r>
            <a:endParaRPr lang="zh-CN" altLang="en-US" sz="2800" b="1" dirty="0">
              <a:latin typeface="Comic Sans MS" panose="030F0702030302020204" pitchFamily="2" charset="0"/>
            </a:endParaRPr>
          </a:p>
          <a:p>
            <a:pPr marL="1905" indent="-1905">
              <a:lnSpc>
                <a:spcPct val="80000"/>
              </a:lnSpc>
            </a:pPr>
            <a:r>
              <a:rPr lang="zh-CN" altLang="en-US" sz="2800" b="1" dirty="0">
                <a:solidFill>
                  <a:srgbClr val="FF0066"/>
                </a:solidFill>
                <a:latin typeface="Comic Sans MS" panose="030F0702030302020204" pitchFamily="2" charset="0"/>
              </a:rPr>
              <a:t>Joe:</a:t>
            </a:r>
            <a:r>
              <a:rPr lang="zh-CN" altLang="en-US" sz="2800" b="1" dirty="0">
                <a:latin typeface="Comic Sans MS" panose="030F0702030302020204" pitchFamily="2" charset="0"/>
              </a:rPr>
              <a:t>     Yes, I work near here too, at Sisco </a:t>
            </a:r>
            <a:endParaRPr lang="zh-CN" altLang="en-US" sz="2800" b="1" dirty="0">
              <a:latin typeface="Comic Sans MS" panose="030F0702030302020204" pitchFamily="2" charset="0"/>
            </a:endParaRPr>
          </a:p>
          <a:p>
            <a:pPr marL="1905" indent="-1905">
              <a:lnSpc>
                <a:spcPct val="80000"/>
              </a:lnSpc>
              <a:buNone/>
            </a:pPr>
            <a:r>
              <a:rPr lang="zh-CN" altLang="en-US" sz="2800" b="1" dirty="0">
                <a:latin typeface="Comic Sans MS" panose="030F0702030302020204" pitchFamily="2" charset="0"/>
              </a:rPr>
              <a:t>            </a:t>
            </a:r>
            <a:r>
              <a:rPr lang="zh-CN" altLang="en-US" sz="2800" b="1" dirty="0">
                <a:solidFill>
                  <a:srgbClr val="FF0000"/>
                </a:solidFill>
                <a:latin typeface="Comic Sans MS" panose="030F0702030302020204" pitchFamily="2" charset="0"/>
              </a:rPr>
              <a:t>Software Systems</a:t>
            </a:r>
            <a:r>
              <a:rPr lang="zh-CN" altLang="en-US" sz="2800" b="1" dirty="0">
                <a:latin typeface="Comic Sans MS" panose="030F0702030302020204" pitchFamily="2" charset="0"/>
              </a:rPr>
              <a:t>. I am a computer </a:t>
            </a:r>
            <a:endParaRPr lang="zh-CN" altLang="en-US" sz="2800" b="1" dirty="0">
              <a:latin typeface="Comic Sans MS" panose="030F0702030302020204" pitchFamily="2" charset="0"/>
            </a:endParaRPr>
          </a:p>
          <a:p>
            <a:pPr marL="1905" indent="-1905">
              <a:lnSpc>
                <a:spcPct val="80000"/>
              </a:lnSpc>
              <a:buNone/>
            </a:pPr>
            <a:r>
              <a:rPr lang="zh-CN" altLang="en-US" sz="2800" b="1" dirty="0">
                <a:latin typeface="Comic Sans MS" panose="030F0702030302020204" pitchFamily="2" charset="0"/>
              </a:rPr>
              <a:t>            programmer.</a:t>
            </a:r>
            <a:endParaRPr lang="zh-CN" altLang="en-US" sz="2800" b="1" dirty="0">
              <a:latin typeface="Comic Sans MS" panose="030F0702030302020204" pitchFamily="2" charset="0"/>
            </a:endParaRPr>
          </a:p>
          <a:p>
            <a:pPr marL="1905" indent="-1905">
              <a:lnSpc>
                <a:spcPct val="80000"/>
              </a:lnSpc>
            </a:pPr>
            <a:r>
              <a:rPr lang="zh-CN" altLang="en-US" sz="2800" b="1" dirty="0">
                <a:solidFill>
                  <a:srgbClr val="9900FF"/>
                </a:solidFill>
                <a:latin typeface="Comic Sans MS" panose="030F0702030302020204" pitchFamily="2" charset="0"/>
              </a:rPr>
              <a:t>Alexis:</a:t>
            </a:r>
            <a:r>
              <a:rPr lang="zh-CN" altLang="en-US" sz="2800" b="1" dirty="0">
                <a:latin typeface="Comic Sans MS" panose="030F0702030302020204" pitchFamily="2" charset="0"/>
              </a:rPr>
              <a:t>  A computer programmer? That sounds    </a:t>
            </a:r>
            <a:endParaRPr lang="zh-CN" altLang="en-US" sz="2800" b="1" dirty="0">
              <a:latin typeface="Comic Sans MS" panose="030F0702030302020204" pitchFamily="2" charset="0"/>
            </a:endParaRPr>
          </a:p>
          <a:p>
            <a:pPr marL="1905" indent="-1905">
              <a:lnSpc>
                <a:spcPct val="80000"/>
              </a:lnSpc>
              <a:buNone/>
            </a:pPr>
            <a:r>
              <a:rPr lang="zh-CN" altLang="en-US" sz="2800" b="1" dirty="0">
                <a:latin typeface="Comic Sans MS" panose="030F0702030302020204" pitchFamily="2" charset="0"/>
              </a:rPr>
              <a:t>            interesting.</a:t>
            </a:r>
            <a:endParaRPr lang="zh-CN" altLang="en-US" sz="2800" b="1" dirty="0">
              <a:latin typeface="Comic Sans MS" panose="030F0702030302020204" pitchFamily="2" charset="0"/>
            </a:endParaRPr>
          </a:p>
          <a:p>
            <a:pPr marL="1905" indent="-1905">
              <a:lnSpc>
                <a:spcPct val="80000"/>
              </a:lnSpc>
            </a:pPr>
            <a:r>
              <a:rPr lang="zh-CN" altLang="en-US" sz="2800" b="1" dirty="0">
                <a:solidFill>
                  <a:srgbClr val="FF0066"/>
                </a:solidFill>
                <a:latin typeface="Comic Sans MS" panose="030F0702030302020204" pitchFamily="2" charset="0"/>
                <a:ea typeface="隶书" panose="02010509060101010101" pitchFamily="1" charset="-122"/>
              </a:rPr>
              <a:t>Joe:</a:t>
            </a:r>
            <a:r>
              <a:rPr lang="zh-CN" altLang="en-US" sz="2800" b="1" dirty="0">
                <a:latin typeface="Comic Sans MS" panose="030F0702030302020204" pitchFamily="2" charset="0"/>
                <a:ea typeface="隶书" panose="02010509060101010101" pitchFamily="1" charset="-122"/>
              </a:rPr>
              <a:t>     Well,</a:t>
            </a:r>
            <a:r>
              <a:rPr lang="zh-CN" altLang="en-US" sz="2800" b="1" dirty="0">
                <a:solidFill>
                  <a:srgbClr val="0000CC"/>
                </a:solidFill>
                <a:latin typeface="Comic Sans MS" panose="030F0702030302020204" pitchFamily="2" charset="0"/>
                <a:ea typeface="隶书" panose="02010509060101010101" pitchFamily="1" charset="-122"/>
              </a:rPr>
              <a:t> actually</a:t>
            </a:r>
            <a:r>
              <a:rPr lang="zh-CN" altLang="en-US" sz="2800" b="1" dirty="0">
                <a:latin typeface="Comic Sans MS" panose="030F0702030302020204" pitchFamily="2" charset="0"/>
                <a:ea typeface="隶书" panose="02010509060101010101" pitchFamily="1" charset="-122"/>
              </a:rPr>
              <a:t> it’s </a:t>
            </a:r>
            <a:r>
              <a:rPr lang="zh-CN" altLang="en-US" sz="2800" b="1" dirty="0">
                <a:solidFill>
                  <a:srgbClr val="FF0000"/>
                </a:solidFill>
                <a:latin typeface="Comic Sans MS" panose="030F0702030302020204" pitchFamily="2" charset="0"/>
                <a:ea typeface="隶书" panose="02010509060101010101" pitchFamily="1" charset="-122"/>
              </a:rPr>
              <a:t>kind of</a:t>
            </a:r>
            <a:r>
              <a:rPr lang="zh-CN" altLang="en-US" sz="2800" b="1" dirty="0">
                <a:latin typeface="Comic Sans MS" panose="030F0702030302020204" pitchFamily="2" charset="0"/>
                <a:ea typeface="隶书" panose="02010509060101010101" pitchFamily="1" charset="-122"/>
              </a:rPr>
              <a:t> boring. I do  </a:t>
            </a:r>
            <a:endParaRPr lang="zh-CN" altLang="en-US" sz="2800" b="1" dirty="0">
              <a:latin typeface="Comic Sans MS" panose="030F0702030302020204" pitchFamily="2" charset="0"/>
              <a:ea typeface="隶书" panose="02010509060101010101" pitchFamily="1" charset="-122"/>
            </a:endParaRPr>
          </a:p>
          <a:p>
            <a:pPr marL="1905" indent="-344805">
              <a:lnSpc>
                <a:spcPct val="80000"/>
              </a:lnSpc>
              <a:buNone/>
            </a:pPr>
            <a:r>
              <a:rPr lang="zh-CN" altLang="en-US" sz="2800" b="1" dirty="0">
                <a:latin typeface="Comic Sans MS" panose="030F0702030302020204" pitchFamily="2" charset="0"/>
                <a:ea typeface="隶书" panose="02010509060101010101" pitchFamily="1" charset="-122"/>
              </a:rPr>
              <a:t>            </a:t>
            </a:r>
            <a:r>
              <a:rPr lang="zh-CN" altLang="en-US" sz="2800" b="1" dirty="0">
                <a:solidFill>
                  <a:srgbClr val="FF0000"/>
                </a:solidFill>
                <a:latin typeface="Comic Sans MS" panose="030F0702030302020204" pitchFamily="2" charset="0"/>
                <a:ea typeface="隶书" panose="02010509060101010101" pitchFamily="1" charset="-122"/>
              </a:rPr>
              <a:t>the same</a:t>
            </a:r>
            <a:r>
              <a:rPr lang="zh-CN" altLang="en-US" sz="2800" b="1" dirty="0">
                <a:latin typeface="Comic Sans MS" panose="030F0702030302020204" pitchFamily="2" charset="0"/>
                <a:ea typeface="隶书" panose="02010509060101010101" pitchFamily="1" charset="-122"/>
              </a:rPr>
              <a:t> thing every day.</a:t>
            </a:r>
            <a:endParaRPr lang="zh-CN" altLang="en-US" sz="2800" b="1" dirty="0">
              <a:latin typeface="Comic Sans MS" panose="030F0702030302020204" pitchFamily="2" charset="0"/>
              <a:ea typeface="隶书" panose="02010509060101010101" pitchFamily="1" charset="-122"/>
            </a:endParaRPr>
          </a:p>
          <a:p>
            <a:pPr marL="1905" indent="-1905">
              <a:lnSpc>
                <a:spcPct val="80000"/>
              </a:lnSpc>
              <a:buNone/>
            </a:pPr>
            <a:endParaRPr lang="zh-CN" altLang="en-US" sz="2800" b="1" dirty="0">
              <a:latin typeface="Comic Sans MS" panose="030F0702030302020204" pitchFamily="2" charset="0"/>
              <a:ea typeface="隶书" panose="02010509060101010101" pitchFamily="1" charset="-122"/>
            </a:endParaRPr>
          </a:p>
        </p:txBody>
      </p:sp>
      <p:sp>
        <p:nvSpPr>
          <p:cNvPr id="13315" name="矩形 13314"/>
          <p:cNvSpPr/>
          <p:nvPr/>
        </p:nvSpPr>
        <p:spPr>
          <a:xfrm>
            <a:off x="2686050" y="-76200"/>
            <a:ext cx="3257550" cy="7508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2" charset="0"/>
              </a:rPr>
              <a:t>Conversation  1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文本占位符 14337"/>
          <p:cNvSpPr>
            <a:spLocks noGrp="1"/>
          </p:cNvSpPr>
          <p:nvPr>
            <p:ph type="body" idx="1"/>
          </p:nvPr>
        </p:nvSpPr>
        <p:spPr>
          <a:xfrm>
            <a:off x="304800" y="1341438"/>
            <a:ext cx="8610600" cy="4678362"/>
          </a:xfrm>
          <a:ln/>
        </p:spPr>
        <p:txBody>
          <a:bodyPr/>
          <a:p>
            <a:pPr marL="1905" indent="-1905">
              <a:lnSpc>
                <a:spcPct val="90000"/>
              </a:lnSpc>
            </a:pPr>
            <a:r>
              <a:rPr lang="zh-CN" altLang="en-US" sz="2800" b="1" dirty="0">
                <a:solidFill>
                  <a:srgbClr val="9900FF"/>
                </a:solidFill>
                <a:latin typeface="Comic Sans MS" panose="030F0702030302020204" pitchFamily="2" charset="0"/>
              </a:rPr>
              <a:t>Alexis:</a:t>
            </a:r>
            <a:r>
              <a:rPr lang="zh-CN" altLang="en-US" sz="2800" b="1" dirty="0">
                <a:latin typeface="Comic Sans MS" panose="030F0702030302020204" pitchFamily="2" charset="0"/>
              </a:rPr>
              <a:t> Hey, Joe, is that </a:t>
            </a:r>
            <a:r>
              <a:rPr lang="zh-CN" altLang="en-US" sz="2800" b="1" dirty="0">
                <a:solidFill>
                  <a:srgbClr val="FF0066"/>
                </a:solidFill>
                <a:latin typeface="Comic Sans MS" panose="030F0702030302020204" pitchFamily="2" charset="0"/>
              </a:rPr>
              <a:t>a picture of</a:t>
            </a:r>
            <a:r>
              <a:rPr lang="zh-CN" altLang="en-US" sz="2800" b="1" dirty="0">
                <a:latin typeface="Comic Sans MS" panose="030F0702030302020204" pitchFamily="2" charset="0"/>
              </a:rPr>
              <a:t> you?</a:t>
            </a:r>
            <a:endParaRPr lang="zh-CN" altLang="en-US" sz="2800" b="1" dirty="0">
              <a:latin typeface="Comic Sans MS" panose="030F0702030302020204" pitchFamily="2" charset="0"/>
            </a:endParaRPr>
          </a:p>
          <a:p>
            <a:pPr marL="1905" indent="-1905">
              <a:lnSpc>
                <a:spcPct val="90000"/>
              </a:lnSpc>
            </a:pPr>
            <a:r>
              <a:rPr lang="zh-CN" altLang="en-US" sz="2800" b="1" dirty="0">
                <a:solidFill>
                  <a:srgbClr val="FF3300"/>
                </a:solidFill>
                <a:latin typeface="Comic Sans MS" panose="030F0702030302020204" pitchFamily="2" charset="0"/>
              </a:rPr>
              <a:t>Joe:</a:t>
            </a:r>
            <a:r>
              <a:rPr lang="zh-CN" altLang="en-US" sz="2800" b="1" dirty="0">
                <a:latin typeface="Comic Sans MS" panose="030F0702030302020204" pitchFamily="2" charset="0"/>
              </a:rPr>
              <a:t>    Yeah,that </a:t>
            </a:r>
            <a:r>
              <a:rPr lang="zh-CN" altLang="en-US" sz="2800" b="1" dirty="0">
                <a:solidFill>
                  <a:srgbClr val="0000CC"/>
                </a:solidFill>
                <a:latin typeface="Comic Sans MS" panose="030F0702030302020204" pitchFamily="2" charset="0"/>
              </a:rPr>
              <a:t>was</a:t>
            </a:r>
            <a:r>
              <a:rPr lang="zh-CN" altLang="en-US" sz="2800" b="1" dirty="0">
                <a:latin typeface="Comic Sans MS" panose="030F0702030302020204" pitchFamily="2" charset="0"/>
              </a:rPr>
              <a:t> me ten years </a:t>
            </a:r>
            <a:r>
              <a:rPr lang="zh-CN" altLang="en-US" sz="2800" b="1" dirty="0">
                <a:solidFill>
                  <a:srgbClr val="0000CC"/>
                </a:solidFill>
                <a:latin typeface="Comic Sans MS" panose="030F0702030302020204" pitchFamily="2" charset="0"/>
              </a:rPr>
              <a:t>ago</a:t>
            </a:r>
            <a:r>
              <a:rPr lang="zh-CN" altLang="en-US" sz="2800" b="1" dirty="0">
                <a:latin typeface="Comic Sans MS" panose="030F0702030302020204" pitchFamily="2" charset="0"/>
              </a:rPr>
              <a:t>.</a:t>
            </a:r>
            <a:endParaRPr lang="zh-CN" altLang="en-US" sz="2800" b="1" dirty="0">
              <a:latin typeface="Comic Sans MS" panose="030F0702030302020204" pitchFamily="2" charset="0"/>
            </a:endParaRPr>
          </a:p>
          <a:p>
            <a:pPr marL="1905" indent="-1905">
              <a:lnSpc>
                <a:spcPct val="90000"/>
              </a:lnSpc>
            </a:pPr>
            <a:r>
              <a:rPr lang="zh-CN" altLang="en-US" sz="2800" b="1" dirty="0">
                <a:solidFill>
                  <a:srgbClr val="9900FF"/>
                </a:solidFill>
                <a:latin typeface="Comic Sans MS" panose="030F0702030302020204" pitchFamily="2" charset="0"/>
              </a:rPr>
              <a:t>Alexis:</a:t>
            </a:r>
            <a:r>
              <a:rPr lang="zh-CN" altLang="en-US" sz="2800" b="1" dirty="0">
                <a:latin typeface="Comic Sans MS" panose="030F0702030302020204" pitchFamily="2" charset="0"/>
              </a:rPr>
              <a:t> So, did you live here in Techville ten </a:t>
            </a:r>
            <a:endParaRPr lang="zh-CN" altLang="en-US" sz="2800" b="1" dirty="0">
              <a:latin typeface="Comic Sans MS" panose="030F0702030302020204" pitchFamily="2" charset="0"/>
            </a:endParaRPr>
          </a:p>
          <a:p>
            <a:pPr marL="1905" indent="-1905">
              <a:lnSpc>
                <a:spcPct val="90000"/>
              </a:lnSpc>
              <a:buNone/>
            </a:pPr>
            <a:r>
              <a:rPr lang="zh-CN" altLang="en-US" sz="2800" b="1" dirty="0">
                <a:latin typeface="Comic Sans MS" panose="030F0702030302020204" pitchFamily="2" charset="0"/>
              </a:rPr>
              <a:t>           years ago?</a:t>
            </a:r>
            <a:endParaRPr lang="zh-CN" altLang="en-US" sz="2800" b="1" dirty="0">
              <a:latin typeface="Comic Sans MS" panose="030F0702030302020204" pitchFamily="2" charset="0"/>
            </a:endParaRPr>
          </a:p>
          <a:p>
            <a:pPr marL="1905" indent="-1905">
              <a:lnSpc>
                <a:spcPct val="9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Comic Sans MS" panose="030F0702030302020204" pitchFamily="2" charset="0"/>
              </a:rPr>
              <a:t>Joe:</a:t>
            </a:r>
            <a:r>
              <a:rPr lang="zh-CN" altLang="en-US" sz="2800" b="1" dirty="0">
                <a:latin typeface="Comic Sans MS" panose="030F0702030302020204" pitchFamily="2" charset="0"/>
              </a:rPr>
              <a:t>    No, I lived with my parents in  </a:t>
            </a:r>
            <a:endParaRPr lang="zh-CN" altLang="en-US" sz="2800" b="1" dirty="0">
              <a:latin typeface="Comic Sans MS" panose="030F0702030302020204" pitchFamily="2" charset="0"/>
            </a:endParaRPr>
          </a:p>
          <a:p>
            <a:pPr marL="1905" indent="-344805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Comic Sans MS" panose="030F0702030302020204" pitchFamily="2" charset="0"/>
              </a:rPr>
              <a:t>           Greenville. We lived in a house in the </a:t>
            </a:r>
            <a:endParaRPr lang="zh-CN" altLang="en-US" sz="2800" b="1" dirty="0">
              <a:latin typeface="Comic Sans MS" panose="030F0702030302020204" pitchFamily="2" charset="0"/>
            </a:endParaRPr>
          </a:p>
          <a:p>
            <a:pPr marL="1905" indent="-344805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Comic Sans MS" panose="030F0702030302020204" pitchFamily="2" charset="0"/>
              </a:rPr>
              <a:t>           country. I went to school here in </a:t>
            </a:r>
            <a:endParaRPr lang="zh-CN" altLang="en-US" sz="2800" b="1" dirty="0">
              <a:latin typeface="Comic Sans MS" panose="030F0702030302020204" pitchFamily="2" charset="0"/>
            </a:endParaRPr>
          </a:p>
          <a:p>
            <a:pPr marL="1905" indent="-344805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Comic Sans MS" panose="030F0702030302020204" pitchFamily="2" charset="0"/>
              </a:rPr>
              <a:t>           Techville, </a:t>
            </a:r>
            <a:r>
              <a:rPr lang="zh-CN" altLang="en-US" sz="2800" b="1" dirty="0">
                <a:solidFill>
                  <a:srgbClr val="0000CC"/>
                </a:solidFill>
                <a:latin typeface="Comic Sans MS" panose="030F0702030302020204" pitchFamily="2" charset="0"/>
              </a:rPr>
              <a:t>though</a:t>
            </a:r>
            <a:r>
              <a:rPr lang="zh-CN" altLang="en-US" sz="2800" b="1" dirty="0">
                <a:latin typeface="Comic Sans MS" panose="030F0702030302020204" pitchFamily="2" charset="0"/>
              </a:rPr>
              <a:t>.</a:t>
            </a:r>
            <a:endParaRPr lang="zh-CN" altLang="en-US" sz="2800" b="1" dirty="0">
              <a:latin typeface="Comic Sans MS" panose="030F0702030302020204" pitchFamily="2" charset="0"/>
            </a:endParaRPr>
          </a:p>
          <a:p>
            <a:pPr marL="1905" indent="-1905">
              <a:lnSpc>
                <a:spcPct val="9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9900FF"/>
                </a:solidFill>
                <a:latin typeface="Comic Sans MS" panose="030F0702030302020204" pitchFamily="2" charset="0"/>
              </a:rPr>
              <a:t>Alexis:</a:t>
            </a:r>
            <a:r>
              <a:rPr lang="zh-CN" altLang="en-US" sz="2800" b="1" dirty="0">
                <a:latin typeface="Comic Sans MS" panose="030F0702030302020204" pitchFamily="2" charset="0"/>
              </a:rPr>
              <a:t> Really? That’s pretty </a:t>
            </a:r>
            <a:r>
              <a:rPr lang="zh-CN" altLang="en-US" sz="2800" b="1" dirty="0">
                <a:solidFill>
                  <a:srgbClr val="FF0000"/>
                </a:solidFill>
                <a:latin typeface="Comic Sans MS" panose="030F0702030302020204" pitchFamily="2" charset="0"/>
              </a:rPr>
              <a:t>far from</a:t>
            </a:r>
            <a:r>
              <a:rPr lang="zh-CN" altLang="en-US" sz="2800" b="1" dirty="0">
                <a:latin typeface="Comic Sans MS" panose="030F0702030302020204" pitchFamily="2" charset="0"/>
              </a:rPr>
              <a:t> here. </a:t>
            </a:r>
            <a:endParaRPr lang="zh-CN" altLang="en-US" sz="2800" b="1" dirty="0">
              <a:latin typeface="Comic Sans MS" panose="030F0702030302020204" pitchFamily="2" charset="0"/>
            </a:endParaRPr>
          </a:p>
          <a:p>
            <a:pPr marL="1905" indent="-1905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Comic Sans MS" panose="030F0702030302020204" pitchFamily="2" charset="0"/>
              </a:rPr>
              <a:t>           How did you get to school?</a:t>
            </a:r>
            <a:endParaRPr lang="zh-CN" altLang="en-US" sz="2800" b="1" dirty="0">
              <a:latin typeface="Comic Sans MS" panose="030F0702030302020204" pitchFamily="2" charset="0"/>
            </a:endParaRPr>
          </a:p>
          <a:p>
            <a:pPr marL="1905" indent="-1905">
              <a:lnSpc>
                <a:spcPct val="90000"/>
              </a:lnSpc>
            </a:pPr>
            <a:r>
              <a:rPr lang="zh-CN" altLang="en-US" sz="2800" b="1" dirty="0">
                <a:solidFill>
                  <a:srgbClr val="FF3300"/>
                </a:solidFill>
                <a:latin typeface="Comic Sans MS" panose="030F0702030302020204" pitchFamily="2" charset="0"/>
              </a:rPr>
              <a:t>Joe:</a:t>
            </a:r>
            <a:r>
              <a:rPr lang="zh-CN" altLang="en-US" sz="2800" b="1" dirty="0">
                <a:latin typeface="Comic Sans MS" panose="030F0702030302020204" pitchFamily="2" charset="0"/>
              </a:rPr>
              <a:t>    Oh, I </a:t>
            </a:r>
            <a:r>
              <a:rPr lang="zh-CN" altLang="en-US" sz="2800" b="1" dirty="0">
                <a:solidFill>
                  <a:srgbClr val="FF0000"/>
                </a:solidFill>
                <a:latin typeface="Comic Sans MS" panose="030F0702030302020204" pitchFamily="2" charset="0"/>
              </a:rPr>
              <a:t>took the train to</a:t>
            </a:r>
            <a:r>
              <a:rPr lang="zh-CN" altLang="en-US" sz="2800" b="1" dirty="0">
                <a:latin typeface="Comic Sans MS" panose="030F0702030302020204" pitchFamily="2" charset="0"/>
              </a:rPr>
              <a:t> school.</a:t>
            </a:r>
            <a:endParaRPr lang="zh-CN" altLang="en-US" sz="2800" b="1" dirty="0">
              <a:latin typeface="Comic Sans MS" panose="030F0702030302020204" pitchFamily="2" charset="0"/>
            </a:endParaRPr>
          </a:p>
          <a:p>
            <a:pPr marL="1905" indent="-1905">
              <a:lnSpc>
                <a:spcPct val="90000"/>
              </a:lnSpc>
              <a:spcBef>
                <a:spcPct val="0"/>
              </a:spcBef>
            </a:pPr>
            <a:endParaRPr lang="zh-CN" altLang="en-US" sz="2800" b="1" dirty="0">
              <a:latin typeface="Comic Sans MS" panose="030F0702030302020204" pitchFamily="2" charset="0"/>
            </a:endParaRPr>
          </a:p>
          <a:p>
            <a:pPr marL="1905" indent="-1905">
              <a:lnSpc>
                <a:spcPct val="90000"/>
              </a:lnSpc>
              <a:buNone/>
            </a:pPr>
            <a:endParaRPr lang="zh-CN" altLang="en-US" sz="2400" b="1" dirty="0">
              <a:latin typeface="Comic Sans MS" panose="030F0702030302020204" pitchFamily="2" charset="0"/>
            </a:endParaRPr>
          </a:p>
        </p:txBody>
      </p:sp>
      <p:sp>
        <p:nvSpPr>
          <p:cNvPr id="14339" name="矩形 14338"/>
          <p:cNvSpPr/>
          <p:nvPr/>
        </p:nvSpPr>
        <p:spPr>
          <a:xfrm>
            <a:off x="2724150" y="239713"/>
            <a:ext cx="3143250" cy="7508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2" charset="0"/>
              </a:rPr>
              <a:t>Conversation 2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文本占位符 15361"/>
          <p:cNvSpPr>
            <a:spLocks noGrp="1"/>
          </p:cNvSpPr>
          <p:nvPr>
            <p:ph type="body" idx="1"/>
          </p:nvPr>
        </p:nvSpPr>
        <p:spPr>
          <a:xfrm>
            <a:off x="425450" y="1165225"/>
            <a:ext cx="8424863" cy="4854575"/>
          </a:xfrm>
          <a:ln/>
        </p:spPr>
        <p:txBody>
          <a:bodyPr/>
          <a:p>
            <a:pPr marL="1905" indent="-1905">
              <a:lnSpc>
                <a:spcPct val="11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9900FF"/>
                </a:solidFill>
                <a:latin typeface="Comic Sans MS" panose="030F0702030302020204" pitchFamily="2" charset="0"/>
              </a:rPr>
              <a:t>Alexis:</a:t>
            </a:r>
            <a:r>
              <a:rPr lang="zh-CN" altLang="en-US" sz="2800" b="1" dirty="0">
                <a:latin typeface="Comic Sans MS" panose="030F0702030302020204" pitchFamily="2" charset="0"/>
              </a:rPr>
              <a:t> So, Joe, what </a:t>
            </a:r>
            <a:r>
              <a:rPr lang="zh-CN" altLang="en-US" sz="2800" b="1" dirty="0">
                <a:solidFill>
                  <a:srgbClr val="FF0000"/>
                </a:solidFill>
                <a:latin typeface="Comic Sans MS" panose="030F0702030302020204" pitchFamily="2" charset="0"/>
              </a:rPr>
              <a:t>do you think</a:t>
            </a:r>
            <a:r>
              <a:rPr lang="zh-CN" altLang="en-US" sz="2800" b="1" dirty="0">
                <a:latin typeface="Comic Sans MS" panose="030F0702030302020204" pitchFamily="2" charset="0"/>
              </a:rPr>
              <a:t> your </a:t>
            </a:r>
            <a:endParaRPr lang="zh-CN" altLang="en-US" sz="2800" b="1" dirty="0">
              <a:latin typeface="Comic Sans MS" panose="030F0702030302020204" pitchFamily="2" charset="0"/>
            </a:endParaRPr>
          </a:p>
          <a:p>
            <a:pPr marL="1905" indent="-1905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Comic Sans MS" panose="030F0702030302020204" pitchFamily="2" charset="0"/>
              </a:rPr>
              <a:t>           life </a:t>
            </a:r>
            <a:r>
              <a:rPr lang="zh-CN" altLang="en-US" sz="2800" b="1" dirty="0">
                <a:solidFill>
                  <a:srgbClr val="FF0000"/>
                </a:solidFill>
                <a:latin typeface="Comic Sans MS" panose="030F0702030302020204" pitchFamily="2" charset="0"/>
              </a:rPr>
              <a:t>will be</a:t>
            </a:r>
            <a:r>
              <a:rPr lang="zh-CN" altLang="en-US" sz="2800" b="1" dirty="0">
                <a:latin typeface="Comic Sans MS" panose="030F0702030302020204" pitchFamily="2" charset="0"/>
              </a:rPr>
              <a:t> like </a:t>
            </a:r>
            <a:r>
              <a:rPr lang="zh-CN" altLang="en-US" sz="2800" b="1" dirty="0">
                <a:solidFill>
                  <a:srgbClr val="0000CC"/>
                </a:solidFill>
                <a:latin typeface="Comic Sans MS" panose="030F0702030302020204" pitchFamily="2" charset="0"/>
              </a:rPr>
              <a:t>in </a:t>
            </a:r>
            <a:r>
              <a:rPr lang="zh-CN" altLang="en-US" sz="2800" b="1" dirty="0">
                <a:latin typeface="Comic Sans MS" panose="030F0702030302020204" pitchFamily="2" charset="0"/>
              </a:rPr>
              <a:t>ten years?</a:t>
            </a:r>
            <a:endParaRPr lang="zh-CN" altLang="en-US" sz="2800" b="1" dirty="0">
              <a:latin typeface="Comic Sans MS" panose="030F0702030302020204" pitchFamily="2" charset="0"/>
            </a:endParaRPr>
          </a:p>
          <a:p>
            <a:pPr marL="1905" indent="-1905">
              <a:lnSpc>
                <a:spcPct val="11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Comic Sans MS" panose="030F0702030302020204" pitchFamily="2" charset="0"/>
              </a:rPr>
              <a:t>Joe:</a:t>
            </a:r>
            <a:r>
              <a:rPr lang="zh-CN" altLang="en-US" sz="2800" b="1" dirty="0">
                <a:latin typeface="Comic Sans MS" panose="030F0702030302020204" pitchFamily="2" charset="0"/>
              </a:rPr>
              <a:t>   Oh, I think I</a:t>
            </a:r>
            <a:r>
              <a:rPr lang="zh-CN" altLang="en-US" sz="2800" b="1" dirty="0">
                <a:solidFill>
                  <a:srgbClr val="FF0000"/>
                </a:solidFill>
                <a:latin typeface="Comic Sans MS" panose="030F0702030302020204" pitchFamily="2" charset="0"/>
              </a:rPr>
              <a:t>’ll be</a:t>
            </a:r>
            <a:r>
              <a:rPr lang="zh-CN" altLang="en-US" sz="2800" b="1" dirty="0">
                <a:latin typeface="Comic Sans MS" panose="030F0702030302020204" pitchFamily="2" charset="0"/>
              </a:rPr>
              <a:t> an astronaut.</a:t>
            </a:r>
            <a:endParaRPr lang="zh-CN" altLang="en-US" sz="2800" b="1" dirty="0">
              <a:latin typeface="Comic Sans MS" panose="030F0702030302020204" pitchFamily="2" charset="0"/>
            </a:endParaRPr>
          </a:p>
          <a:p>
            <a:pPr marL="1905" indent="-1905">
              <a:lnSpc>
                <a:spcPct val="11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9900FF"/>
                </a:solidFill>
                <a:latin typeface="Comic Sans MS" panose="030F0702030302020204" pitchFamily="2" charset="0"/>
              </a:rPr>
              <a:t>Alexis:</a:t>
            </a:r>
            <a:r>
              <a:rPr lang="zh-CN" altLang="en-US" sz="2800" b="1" dirty="0">
                <a:latin typeface="Comic Sans MS" panose="030F0702030302020204" pitchFamily="2" charset="0"/>
              </a:rPr>
              <a:t> An astronaut? </a:t>
            </a:r>
            <a:r>
              <a:rPr lang="zh-CN" altLang="en-US" sz="2800" b="1" dirty="0">
                <a:solidFill>
                  <a:srgbClr val="FF0000"/>
                </a:solidFill>
                <a:latin typeface="Comic Sans MS" panose="030F0702030302020204" pitchFamily="2" charset="0"/>
              </a:rPr>
              <a:t>Are you kidding</a:t>
            </a:r>
            <a:r>
              <a:rPr lang="zh-CN" altLang="en-US" sz="2800" b="1" dirty="0">
                <a:latin typeface="Comic Sans MS" panose="030F0702030302020204" pitchFamily="2" charset="0"/>
              </a:rPr>
              <a:t>?</a:t>
            </a:r>
            <a:endParaRPr lang="zh-CN" altLang="en-US" sz="2800" b="1" dirty="0">
              <a:latin typeface="Comic Sans MS" panose="030F0702030302020204" pitchFamily="2" charset="0"/>
            </a:endParaRPr>
          </a:p>
          <a:p>
            <a:pPr marL="1905" indent="-1905">
              <a:lnSpc>
                <a:spcPct val="11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Comic Sans MS" panose="030F0702030302020204" pitchFamily="2" charset="0"/>
              </a:rPr>
              <a:t>Joe:</a:t>
            </a:r>
            <a:r>
              <a:rPr lang="zh-CN" altLang="en-US" sz="2800" b="1" dirty="0">
                <a:latin typeface="Comic Sans MS" panose="030F0702030302020204" pitchFamily="2" charset="0"/>
              </a:rPr>
              <a:t>    No, I’m serious. I’ll </a:t>
            </a:r>
            <a:r>
              <a:rPr lang="zh-CN" altLang="en-US" sz="2800" b="1" dirty="0">
                <a:solidFill>
                  <a:srgbClr val="FF0000"/>
                </a:solidFill>
                <a:latin typeface="Comic Sans MS" panose="030F0702030302020204" pitchFamily="2" charset="0"/>
              </a:rPr>
              <a:t>fly rockets to</a:t>
            </a:r>
            <a:r>
              <a:rPr lang="zh-CN" altLang="en-US" sz="2800" b="1" dirty="0">
                <a:latin typeface="Comic Sans MS" panose="030F0702030302020204" pitchFamily="2" charset="0"/>
              </a:rPr>
              <a:t>   </a:t>
            </a:r>
            <a:endParaRPr lang="zh-CN" altLang="en-US" sz="2800" b="1" dirty="0">
              <a:latin typeface="Comic Sans MS" panose="030F0702030302020204" pitchFamily="2" charset="0"/>
            </a:endParaRPr>
          </a:p>
          <a:p>
            <a:pPr marL="1905" indent="-344805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Comic Sans MS" panose="030F0702030302020204" pitchFamily="2" charset="0"/>
              </a:rPr>
              <a:t>           the moon. </a:t>
            </a:r>
            <a:r>
              <a:rPr lang="zh-CN" altLang="en-US" sz="2800" b="1" dirty="0">
                <a:solidFill>
                  <a:srgbClr val="0000CC"/>
                </a:solidFill>
                <a:latin typeface="Comic Sans MS" panose="030F0702030302020204" pitchFamily="2" charset="0"/>
              </a:rPr>
              <a:t>Maybe</a:t>
            </a:r>
            <a:r>
              <a:rPr lang="zh-CN" altLang="en-US" sz="2800" b="1" dirty="0">
                <a:latin typeface="Comic Sans MS" panose="030F0702030302020204" pitchFamily="2" charset="0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Comic Sans MS" panose="030F0702030302020204" pitchFamily="2" charset="0"/>
              </a:rPr>
              <a:t>there will be</a:t>
            </a:r>
            <a:r>
              <a:rPr lang="zh-CN" altLang="en-US" sz="2800" b="1" dirty="0">
                <a:latin typeface="Comic Sans MS" panose="030F0702030302020204" pitchFamily="2" charset="0"/>
              </a:rPr>
              <a:t> </a:t>
            </a:r>
            <a:endParaRPr lang="zh-CN" altLang="en-US" sz="2800" b="1" dirty="0">
              <a:latin typeface="Comic Sans MS" panose="030F0702030302020204" pitchFamily="2" charset="0"/>
            </a:endParaRPr>
          </a:p>
          <a:p>
            <a:pPr marL="1905" indent="-344805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Comic Sans MS" panose="030F0702030302020204" pitchFamily="2" charset="0"/>
              </a:rPr>
              <a:t>            flights to other planets.</a:t>
            </a:r>
            <a:endParaRPr lang="zh-CN" altLang="en-US" sz="2800" b="1" dirty="0">
              <a:latin typeface="Comic Sans MS" panose="030F0702030302020204" pitchFamily="2" charset="0"/>
            </a:endParaRPr>
          </a:p>
          <a:p>
            <a:pPr marL="1905" indent="-1905">
              <a:lnSpc>
                <a:spcPct val="11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9900FF"/>
                </a:solidFill>
                <a:latin typeface="Comic Sans MS" panose="030F0702030302020204" pitchFamily="2" charset="0"/>
              </a:rPr>
              <a:t>Alexis:</a:t>
            </a:r>
            <a:r>
              <a:rPr lang="zh-CN" altLang="en-US" sz="2800" b="1" dirty="0">
                <a:latin typeface="Comic Sans MS" panose="030F0702030302020204" pitchFamily="2" charset="0"/>
              </a:rPr>
              <a:t> Oh, and where </a:t>
            </a:r>
            <a:r>
              <a:rPr lang="zh-CN" altLang="en-US" sz="2800" b="1" dirty="0">
                <a:solidFill>
                  <a:srgbClr val="FF0000"/>
                </a:solidFill>
                <a:latin typeface="Comic Sans MS" panose="030F0702030302020204" pitchFamily="2" charset="0"/>
              </a:rPr>
              <a:t>will </a:t>
            </a:r>
            <a:r>
              <a:rPr lang="zh-CN" altLang="en-US" sz="2800" b="1" dirty="0">
                <a:latin typeface="Comic Sans MS" panose="030F0702030302020204" pitchFamily="2" charset="0"/>
              </a:rPr>
              <a:t>you</a:t>
            </a:r>
            <a:r>
              <a:rPr lang="zh-CN" altLang="en-US" sz="2800" b="1" dirty="0">
                <a:solidFill>
                  <a:srgbClr val="FF0000"/>
                </a:solidFill>
                <a:latin typeface="Comic Sans MS" panose="030F0702030302020204" pitchFamily="2" charset="0"/>
              </a:rPr>
              <a:t> live</a:t>
            </a:r>
            <a:r>
              <a:rPr lang="zh-CN" altLang="en-US" sz="2800" b="1" dirty="0">
                <a:latin typeface="Comic Sans MS" panose="030F0702030302020204" pitchFamily="2" charset="0"/>
              </a:rPr>
              <a:t>?</a:t>
            </a:r>
            <a:endParaRPr lang="zh-CN" altLang="en-US" sz="2800" b="1" dirty="0">
              <a:latin typeface="Comic Sans MS" panose="030F0702030302020204" pitchFamily="2" charset="0"/>
            </a:endParaRPr>
          </a:p>
          <a:p>
            <a:pPr marL="1905" indent="-1905">
              <a:lnSpc>
                <a:spcPct val="11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Comic Sans MS" panose="030F0702030302020204" pitchFamily="2" charset="0"/>
              </a:rPr>
              <a:t>Joe:</a:t>
            </a:r>
            <a:r>
              <a:rPr lang="zh-CN" altLang="en-US" sz="2800" b="1" dirty="0">
                <a:latin typeface="Comic Sans MS" panose="030F0702030302020204" pitchFamily="2" charset="0"/>
              </a:rPr>
              <a:t>    I’ll live </a:t>
            </a:r>
            <a:r>
              <a:rPr lang="zh-CN" altLang="en-US" sz="2800" b="1" dirty="0">
                <a:solidFill>
                  <a:srgbClr val="0000CC"/>
                </a:solidFill>
                <a:latin typeface="Comic Sans MS" panose="030F0702030302020204" pitchFamily="2" charset="0"/>
              </a:rPr>
              <a:t>on</a:t>
            </a:r>
            <a:r>
              <a:rPr lang="zh-CN" altLang="en-US" sz="2800" b="1" dirty="0">
                <a:latin typeface="Comic Sans MS" panose="030F0702030302020204" pitchFamily="2" charset="0"/>
              </a:rPr>
              <a:t> a space station.</a:t>
            </a:r>
            <a:endParaRPr lang="zh-CN" altLang="en-US" sz="2800" b="1" dirty="0">
              <a:latin typeface="Comic Sans MS" panose="030F0702030302020204" pitchFamily="2" charset="0"/>
            </a:endParaRPr>
          </a:p>
          <a:p>
            <a:pPr marL="1905" indent="-1905">
              <a:lnSpc>
                <a:spcPct val="110000"/>
              </a:lnSpc>
              <a:spcBef>
                <a:spcPct val="0"/>
              </a:spcBef>
            </a:pPr>
            <a:endParaRPr lang="zh-CN" altLang="en-US" sz="2800" b="1" dirty="0">
              <a:latin typeface="Comic Sans MS" panose="030F0702030302020204" pitchFamily="2" charset="0"/>
            </a:endParaRPr>
          </a:p>
        </p:txBody>
      </p:sp>
      <p:sp>
        <p:nvSpPr>
          <p:cNvPr id="15363" name="矩形 15362"/>
          <p:cNvSpPr/>
          <p:nvPr/>
        </p:nvSpPr>
        <p:spPr>
          <a:xfrm>
            <a:off x="2647950" y="87313"/>
            <a:ext cx="3143250" cy="7508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2" charset="0"/>
              </a:rPr>
              <a:t>Conversation 3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文本框 16385"/>
          <p:cNvSpPr txBox="1"/>
          <p:nvPr/>
        </p:nvSpPr>
        <p:spPr>
          <a:xfrm>
            <a:off x="395288" y="1196975"/>
            <a:ext cx="8137525" cy="4392613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p>
            <a:pPr>
              <a:spcBef>
                <a:spcPct val="1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2" charset="0"/>
              </a:rPr>
              <a:t>     </a:t>
            </a:r>
            <a:r>
              <a:rPr lang="en-US" altLang="zh-CN" sz="3200" b="1">
                <a:solidFill>
                  <a:srgbClr val="000099"/>
                </a:solidFill>
                <a:latin typeface="Times New Roman" panose="02020603050405020304" pitchFamily="2" charset="0"/>
              </a:rPr>
              <a:t>Five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3200" b="1">
                <a:solidFill>
                  <a:srgbClr val="000099"/>
                </a:solidFill>
                <a:latin typeface="Times New Roman" panose="02020603050405020304" pitchFamily="2" charset="0"/>
              </a:rPr>
              <a:t>years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3200" b="1">
                <a:solidFill>
                  <a:srgbClr val="000099"/>
                </a:solidFill>
                <a:latin typeface="Times New Roman" panose="02020603050405020304" pitchFamily="2" charset="0"/>
              </a:rPr>
              <a:t>ago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2" charset="0"/>
              </a:rPr>
              <a:t>, I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was 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2" charset="0"/>
              </a:rPr>
              <a:t>in primary school,</a:t>
            </a:r>
            <a:endParaRPr lang="en-US" altLang="zh-CN" sz="3200" b="1">
              <a:solidFill>
                <a:srgbClr val="000000"/>
              </a:solidFill>
              <a:latin typeface="Times New Roman" panose="02020603050405020304" pitchFamily="2" charset="0"/>
            </a:endParaRPr>
          </a:p>
          <a:p>
            <a:pPr>
              <a:spcBef>
                <a:spcPct val="1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2" charset="0"/>
              </a:rPr>
              <a:t>I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played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2" charset="0"/>
              </a:rPr>
              <a:t> football with classmates after class, </a:t>
            </a:r>
            <a:endParaRPr lang="en-US" altLang="zh-CN" sz="3200" b="1">
              <a:solidFill>
                <a:srgbClr val="000000"/>
              </a:solidFill>
              <a:latin typeface="Times New Roman" panose="02020603050405020304" pitchFamily="2" charset="0"/>
            </a:endParaRPr>
          </a:p>
          <a:p>
            <a:pPr>
              <a:spcBef>
                <a:spcPct val="1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2" charset="0"/>
              </a:rPr>
              <a:t>and I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had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2" charset="0"/>
              </a:rPr>
              <a:t> a dog. </a:t>
            </a:r>
            <a:r>
              <a:rPr lang="en-US" altLang="zh-CN" sz="3200" b="1">
                <a:solidFill>
                  <a:srgbClr val="000099"/>
                </a:solidFill>
                <a:latin typeface="Times New Roman" panose="02020603050405020304" pitchFamily="2" charset="0"/>
              </a:rPr>
              <a:t>Now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I’m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2" charset="0"/>
              </a:rPr>
              <a:t> a middle school</a:t>
            </a:r>
            <a:endParaRPr lang="en-US" altLang="zh-CN" sz="3200" b="1">
              <a:solidFill>
                <a:srgbClr val="000000"/>
              </a:solidFill>
              <a:latin typeface="Times New Roman" panose="02020603050405020304" pitchFamily="2" charset="0"/>
            </a:endParaRPr>
          </a:p>
          <a:p>
            <a:pPr>
              <a:spcBef>
                <a:spcPct val="1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2" charset="0"/>
              </a:rPr>
              <a:t>student, I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like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2" charset="0"/>
              </a:rPr>
              <a:t> playing tennis. I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 am 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2" charset="0"/>
              </a:rPr>
              <a:t>good at </a:t>
            </a:r>
            <a:endParaRPr lang="en-US" altLang="zh-CN" sz="3200" b="1">
              <a:solidFill>
                <a:srgbClr val="000000"/>
              </a:solidFill>
              <a:latin typeface="Times New Roman" panose="02020603050405020304" pitchFamily="2" charset="0"/>
            </a:endParaRPr>
          </a:p>
          <a:p>
            <a:pPr>
              <a:spcBef>
                <a:spcPct val="1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2" charset="0"/>
              </a:rPr>
              <a:t>English and I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have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2" charset="0"/>
              </a:rPr>
              <a:t> good grades. </a:t>
            </a:r>
            <a:r>
              <a:rPr lang="en-US" altLang="zh-CN" sz="3200" b="1">
                <a:solidFill>
                  <a:srgbClr val="000099"/>
                </a:solidFill>
                <a:latin typeface="Times New Roman" panose="02020603050405020304" pitchFamily="2" charset="0"/>
              </a:rPr>
              <a:t>In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3200" b="1">
                <a:solidFill>
                  <a:srgbClr val="000099"/>
                </a:solidFill>
                <a:latin typeface="Times New Roman" panose="02020603050405020304" pitchFamily="2" charset="0"/>
              </a:rPr>
              <a:t>five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3200" b="1">
                <a:solidFill>
                  <a:srgbClr val="000099"/>
                </a:solidFill>
                <a:latin typeface="Times New Roman" panose="02020603050405020304" pitchFamily="2" charset="0"/>
              </a:rPr>
              <a:t>years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2" charset="0"/>
              </a:rPr>
              <a:t>,</a:t>
            </a:r>
            <a:endParaRPr lang="en-US" altLang="zh-CN" sz="3200" b="1">
              <a:solidFill>
                <a:srgbClr val="000000"/>
              </a:solidFill>
              <a:latin typeface="Times New Roman" panose="02020603050405020304" pitchFamily="2" charset="0"/>
            </a:endParaRPr>
          </a:p>
          <a:p>
            <a:pPr>
              <a:spcBef>
                <a:spcPct val="1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2" charset="0"/>
              </a:rPr>
              <a:t>I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will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be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2" charset="0"/>
              </a:rPr>
              <a:t> a doctor, I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will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2" charset="0"/>
              </a:rPr>
              <a:t> make much money,</a:t>
            </a:r>
            <a:endParaRPr lang="en-US" altLang="zh-CN" sz="3200" b="1">
              <a:solidFill>
                <a:srgbClr val="000000"/>
              </a:solidFill>
              <a:latin typeface="Times New Roman" panose="02020603050405020304" pitchFamily="2" charset="0"/>
            </a:endParaRPr>
          </a:p>
          <a:p>
            <a:pPr>
              <a:spcBef>
                <a:spcPct val="1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2" charset="0"/>
              </a:rPr>
              <a:t>and I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will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2" charset="0"/>
              </a:rPr>
              <a:t> travel around the world. I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will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2" charset="0"/>
              </a:rPr>
              <a:t> play</a:t>
            </a:r>
            <a:endParaRPr lang="en-US" altLang="zh-CN" sz="3200" b="1">
              <a:solidFill>
                <a:srgbClr val="000000"/>
              </a:solidFill>
              <a:latin typeface="Times New Roman" panose="02020603050405020304" pitchFamily="2" charset="0"/>
            </a:endParaRPr>
          </a:p>
          <a:p>
            <a:pPr>
              <a:spcBef>
                <a:spcPct val="1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2" charset="0"/>
              </a:rPr>
              <a:t>the guitar. I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will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2" charset="0"/>
              </a:rPr>
              <a:t> have a car.</a:t>
            </a:r>
            <a:r>
              <a:rPr lang="en-US" altLang="zh-CN" sz="3200" b="1">
                <a:latin typeface="Times New Roman" panose="02020603050405020304" pitchFamily="2" charset="0"/>
              </a:rPr>
              <a:t> </a:t>
            </a:r>
            <a:endParaRPr lang="en-US" altLang="zh-CN" sz="3200" b="1">
              <a:latin typeface="Times New Roman" panose="02020603050405020304" pitchFamily="2" charset="0"/>
            </a:endParaRPr>
          </a:p>
        </p:txBody>
      </p:sp>
      <p:sp>
        <p:nvSpPr>
          <p:cNvPr id="16387" name="文本框 16386"/>
          <p:cNvSpPr txBox="1"/>
          <p:nvPr/>
        </p:nvSpPr>
        <p:spPr>
          <a:xfrm>
            <a:off x="395288" y="476250"/>
            <a:ext cx="76327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>
                <a:solidFill>
                  <a:srgbClr val="000099"/>
                </a:solidFill>
                <a:latin typeface="Arial" panose="020B0604020202020204" pitchFamily="34" charset="0"/>
              </a:rPr>
              <a:t>Write a short passage about yourself.</a:t>
            </a:r>
            <a:endParaRPr lang="en-US" altLang="zh-CN" sz="3200" b="1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直接连接符 16387"/>
          <p:cNvSpPr/>
          <p:nvPr/>
        </p:nvSpPr>
        <p:spPr>
          <a:xfrm>
            <a:off x="250825" y="5949950"/>
            <a:ext cx="8353425" cy="0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arrow" w="med" len="med"/>
          </a:ln>
        </p:spPr>
      </p:sp>
      <p:sp>
        <p:nvSpPr>
          <p:cNvPr id="16389" name="文本框 16388"/>
          <p:cNvSpPr txBox="1"/>
          <p:nvPr/>
        </p:nvSpPr>
        <p:spPr>
          <a:xfrm>
            <a:off x="323850" y="6092825"/>
            <a:ext cx="20161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2" charset="0"/>
              </a:rPr>
              <a:t>five years ago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6390" name="文本框 16389"/>
          <p:cNvSpPr txBox="1"/>
          <p:nvPr/>
        </p:nvSpPr>
        <p:spPr>
          <a:xfrm>
            <a:off x="3563938" y="6092825"/>
            <a:ext cx="863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2" charset="0"/>
              </a:rPr>
              <a:t>now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6391" name="文本框 16390"/>
          <p:cNvSpPr txBox="1"/>
          <p:nvPr/>
        </p:nvSpPr>
        <p:spPr>
          <a:xfrm>
            <a:off x="6443663" y="6092825"/>
            <a:ext cx="18732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2" charset="0"/>
              </a:rPr>
              <a:t>in</a:t>
            </a:r>
            <a:r>
              <a:rPr lang="en-US" altLang="zh-CN">
                <a:latin typeface="Verdana" panose="020B0604030504040204" pitchFamily="2" charset="0"/>
              </a:rPr>
              <a:t>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2" charset="0"/>
              </a:rPr>
              <a:t>five</a:t>
            </a:r>
            <a:r>
              <a:rPr lang="en-US" altLang="zh-CN">
                <a:latin typeface="Verdana" panose="020B0604030504040204" pitchFamily="2" charset="0"/>
              </a:rPr>
              <a:t>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2" charset="0"/>
              </a:rPr>
              <a:t>years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6392" name="直接连接符 16391"/>
          <p:cNvSpPr/>
          <p:nvPr/>
        </p:nvSpPr>
        <p:spPr>
          <a:xfrm>
            <a:off x="1908175" y="5734050"/>
            <a:ext cx="0" cy="217488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3" name="直接连接符 16392"/>
          <p:cNvSpPr/>
          <p:nvPr/>
        </p:nvSpPr>
        <p:spPr>
          <a:xfrm>
            <a:off x="6516688" y="5734050"/>
            <a:ext cx="0" cy="215900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4" name="直接连接符 16393"/>
          <p:cNvSpPr/>
          <p:nvPr/>
        </p:nvSpPr>
        <p:spPr>
          <a:xfrm>
            <a:off x="3924300" y="5734050"/>
            <a:ext cx="0" cy="217488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图片 17409" descr="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0"/>
            <a:ext cx="742950" cy="13716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7411" name="表格 17410"/>
          <p:cNvGraphicFramePr/>
          <p:nvPr/>
        </p:nvGraphicFramePr>
        <p:xfrm>
          <a:off x="192088" y="1930400"/>
          <a:ext cx="8675687" cy="2432050"/>
        </p:xfrm>
        <a:graphic>
          <a:graphicData uri="http://schemas.openxmlformats.org/drawingml/2006/table">
            <a:tbl>
              <a:tblPr/>
              <a:tblGrid>
                <a:gridCol w="2890838"/>
                <a:gridCol w="2894012"/>
                <a:gridCol w="2890838"/>
              </a:tblGrid>
              <a:tr h="1030288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/>
                        <a:t>Jobs</a:t>
                      </a:r>
                      <a:endParaRPr lang="zh-CN" altLang="en-US"/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9A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/>
                        <a:t>Places to live</a:t>
                      </a:r>
                      <a:endParaRPr lang="en-US" altLang="zh-CN"/>
                    </a:p>
                    <a:p>
                      <a:pPr marL="0" lvl="0" indent="0">
                        <a:buNone/>
                      </a:pP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9A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/>
                        <a:t>Transportation</a:t>
                      </a: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9A5">
                        <a:alpha val="100000"/>
                      </a:srgbClr>
                    </a:solidFill>
                  </a:tcPr>
                </a:tc>
              </a:tr>
              <a:tr h="1401762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/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9A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9A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3200" b="1">
                        <a:solidFill>
                          <a:srgbClr val="A50021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9A5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7425" name="矩形 17424"/>
          <p:cNvSpPr/>
          <p:nvPr/>
        </p:nvSpPr>
        <p:spPr>
          <a:xfrm>
            <a:off x="947738" y="317500"/>
            <a:ext cx="7905750" cy="155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800">
                <a:ln w="9525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latin typeface="Arial Black" panose="020B0A04020102020204" charset="0"/>
                <a:ea typeface="Arial Black" panose="020B0A04020102020204" charset="0"/>
              </a:rPr>
              <a:t>Write about your and your partner's life in ten years.</a:t>
            </a:r>
            <a:endParaRPr lang="zh-CN" altLang="en-US" sz="2800">
              <a:ln w="9525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2"/>
              </a:solidFill>
              <a:latin typeface="Arial Black" panose="020B0A04020102020204" charset="0"/>
              <a:ea typeface="Arial Black" panose="020B0A04020102020204" charset="0"/>
            </a:endParaRPr>
          </a:p>
          <a:p>
            <a:pPr algn="ctr"/>
            <a:r>
              <a:rPr lang="zh-CN" altLang="en-US" sz="2800">
                <a:ln w="9525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latin typeface="Arial Black" panose="020B0A04020102020204" charset="0"/>
                <a:ea typeface="Arial Black" panose="020B0A04020102020204" charset="0"/>
              </a:rPr>
              <a:t>Then report it to class.</a:t>
            </a:r>
            <a:endParaRPr lang="zh-CN" altLang="en-US" sz="2800">
              <a:ln w="9525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2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7426" name="文本框 17425"/>
          <p:cNvSpPr txBox="1"/>
          <p:nvPr/>
        </p:nvSpPr>
        <p:spPr>
          <a:xfrm>
            <a:off x="365125" y="4411663"/>
            <a:ext cx="8778875" cy="1920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>
                <a:solidFill>
                  <a:srgbClr val="663300"/>
                </a:solidFill>
                <a:latin typeface="Times New Roman" panose="02020603050405020304" pitchFamily="2" charset="0"/>
                <a:ea typeface="黑体" pitchFamily="2" charset="-122"/>
              </a:rPr>
              <a:t>I</a:t>
            </a:r>
            <a:r>
              <a:rPr lang="en-US" altLang="zh-CN" sz="4000">
                <a:solidFill>
                  <a:schemeClr val="hlink"/>
                </a:solidFill>
                <a:latin typeface="Times New Roman" panose="02020603050405020304" pitchFamily="2" charset="0"/>
                <a:ea typeface="黑体" pitchFamily="2" charset="-122"/>
              </a:rPr>
              <a:t>’ll be</a:t>
            </a:r>
            <a:r>
              <a:rPr lang="en-US" altLang="zh-CN" sz="4000">
                <a:solidFill>
                  <a:srgbClr val="663300"/>
                </a:solidFill>
                <a:latin typeface="Times New Roman" panose="02020603050405020304" pitchFamily="2" charset="0"/>
                <a:ea typeface="黑体" pitchFamily="2" charset="-122"/>
              </a:rPr>
              <a:t> a businessman. I</a:t>
            </a:r>
            <a:r>
              <a:rPr lang="en-US" altLang="zh-CN" sz="4000">
                <a:solidFill>
                  <a:schemeClr val="hlink"/>
                </a:solidFill>
                <a:latin typeface="Times New Roman" panose="02020603050405020304" pitchFamily="2" charset="0"/>
                <a:ea typeface="黑体" pitchFamily="2" charset="-122"/>
              </a:rPr>
              <a:t>’ll</a:t>
            </a:r>
            <a:r>
              <a:rPr lang="en-US" altLang="zh-CN" sz="4000">
                <a:solidFill>
                  <a:srgbClr val="663300"/>
                </a:solidFill>
                <a:latin typeface="Times New Roman" panose="02020603050405020304" pitchFamily="2" charset="0"/>
                <a:ea typeface="黑体" pitchFamily="2" charset="-122"/>
              </a:rPr>
              <a:t> </a:t>
            </a:r>
            <a:r>
              <a:rPr lang="en-US" altLang="zh-CN" sz="4000">
                <a:solidFill>
                  <a:schemeClr val="hlink"/>
                </a:solidFill>
                <a:latin typeface="Times New Roman" panose="02020603050405020304" pitchFamily="2" charset="0"/>
                <a:ea typeface="黑体" pitchFamily="2" charset="-122"/>
              </a:rPr>
              <a:t>live</a:t>
            </a:r>
            <a:r>
              <a:rPr lang="en-US" altLang="zh-CN" sz="4000">
                <a:solidFill>
                  <a:srgbClr val="663300"/>
                </a:solidFill>
                <a:latin typeface="Times New Roman" panose="02020603050405020304" pitchFamily="2" charset="0"/>
                <a:ea typeface="黑体" pitchFamily="2" charset="-122"/>
              </a:rPr>
              <a:t> on a farm .</a:t>
            </a:r>
            <a:endParaRPr lang="en-US" altLang="zh-CN" sz="4000">
              <a:solidFill>
                <a:srgbClr val="663300"/>
              </a:solidFill>
              <a:latin typeface="Times New Roman" panose="02020603050405020304" pitchFamily="2" charset="0"/>
              <a:ea typeface="黑体" pitchFamily="2" charset="-122"/>
            </a:endParaRPr>
          </a:p>
          <a:p>
            <a:r>
              <a:rPr lang="en-US" altLang="zh-CN" sz="4000">
                <a:solidFill>
                  <a:srgbClr val="663300"/>
                </a:solidFill>
                <a:latin typeface="Times New Roman" panose="02020603050405020304" pitchFamily="2" charset="0"/>
                <a:ea typeface="黑体" pitchFamily="2" charset="-122"/>
              </a:rPr>
              <a:t>I</a:t>
            </a:r>
            <a:r>
              <a:rPr lang="en-US" altLang="zh-CN" sz="4000">
                <a:solidFill>
                  <a:schemeClr val="hlink"/>
                </a:solidFill>
                <a:latin typeface="Times New Roman" panose="02020603050405020304" pitchFamily="2" charset="0"/>
                <a:ea typeface="黑体" pitchFamily="2" charset="-122"/>
              </a:rPr>
              <a:t>’ll</a:t>
            </a:r>
            <a:r>
              <a:rPr lang="en-US" altLang="zh-CN" sz="4000">
                <a:solidFill>
                  <a:srgbClr val="663300"/>
                </a:solidFill>
                <a:latin typeface="Times New Roman" panose="02020603050405020304" pitchFamily="2" charset="0"/>
                <a:ea typeface="黑体" pitchFamily="2" charset="-122"/>
              </a:rPr>
              <a:t> </a:t>
            </a:r>
            <a:r>
              <a:rPr lang="en-US" altLang="zh-CN" sz="4000">
                <a:solidFill>
                  <a:schemeClr val="hlink"/>
                </a:solidFill>
                <a:latin typeface="Times New Roman" panose="02020603050405020304" pitchFamily="2" charset="0"/>
                <a:ea typeface="黑体" pitchFamily="2" charset="-122"/>
              </a:rPr>
              <a:t>travel </a:t>
            </a:r>
            <a:r>
              <a:rPr lang="en-US" altLang="zh-CN" sz="4000">
                <a:solidFill>
                  <a:srgbClr val="663300"/>
                </a:solidFill>
                <a:latin typeface="Times New Roman" panose="02020603050405020304" pitchFamily="2" charset="0"/>
                <a:ea typeface="黑体" pitchFamily="2" charset="-122"/>
              </a:rPr>
              <a:t>a lot by plane. He’ll be a doctor.</a:t>
            </a:r>
            <a:endParaRPr lang="en-US" altLang="zh-CN" sz="4000">
              <a:solidFill>
                <a:srgbClr val="663300"/>
              </a:solidFill>
              <a:latin typeface="Times New Roman" panose="02020603050405020304" pitchFamily="2" charset="0"/>
              <a:ea typeface="黑体" pitchFamily="2" charset="-122"/>
            </a:endParaRPr>
          </a:p>
          <a:p>
            <a:r>
              <a:rPr lang="en-US" altLang="zh-CN" sz="4000">
                <a:solidFill>
                  <a:srgbClr val="663300"/>
                </a:solidFill>
                <a:latin typeface="Times New Roman" panose="02020603050405020304" pitchFamily="2" charset="0"/>
                <a:ea typeface="黑体" pitchFamily="2" charset="-122"/>
              </a:rPr>
              <a:t>He’ll live in a city. He’ll walk to work.  </a:t>
            </a:r>
            <a:endParaRPr lang="en-US" altLang="zh-CN" sz="4000">
              <a:solidFill>
                <a:srgbClr val="663300"/>
              </a:solidFill>
              <a:latin typeface="Times New Roman" panose="02020603050405020304" pitchFamily="2" charset="0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图片 4097" descr="materialland_0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文本框 4098"/>
          <p:cNvSpPr txBox="1"/>
          <p:nvPr/>
        </p:nvSpPr>
        <p:spPr>
          <a:xfrm>
            <a:off x="0" y="0"/>
            <a:ext cx="84391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chemeClr val="tx2"/>
                </a:solidFill>
                <a:latin typeface="Arial" panose="020B0604020202020204" pitchFamily="34" charset="0"/>
              </a:rPr>
              <a:t>    Revision: There will be </a:t>
            </a:r>
            <a:r>
              <a:rPr lang="zh-CN" altLang="en-US" sz="4000" b="1">
                <a:solidFill>
                  <a:schemeClr val="tx2"/>
                </a:solidFill>
                <a:latin typeface="Arial" panose="020B0604020202020204" pitchFamily="34" charset="0"/>
              </a:rPr>
              <a:t>句型练习</a:t>
            </a:r>
            <a:endParaRPr lang="zh-CN" altLang="en-US" sz="40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文本框 4099"/>
          <p:cNvSpPr txBox="1"/>
          <p:nvPr/>
        </p:nvSpPr>
        <p:spPr>
          <a:xfrm>
            <a:off x="219075" y="533400"/>
            <a:ext cx="8924925" cy="8135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80000"/>
              </a:lnSpc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</a:rPr>
              <a:t>1.将会有更多的树。</a:t>
            </a:r>
            <a:endParaRPr lang="zh-CN" altLang="en-US" sz="4000" b="1" dirty="0">
              <a:latin typeface="Arial" panose="020B0604020202020204" pitchFamily="34" charset="0"/>
            </a:endParaRPr>
          </a:p>
          <a:p>
            <a:pPr>
              <a:lnSpc>
                <a:spcPct val="180000"/>
              </a:lnSpc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</a:rPr>
              <a:t>2. 将会有更少的车子。</a:t>
            </a:r>
            <a:endParaRPr lang="zh-CN" altLang="en-US" sz="4000" b="1" dirty="0">
              <a:latin typeface="Arial" panose="020B0604020202020204" pitchFamily="34" charset="0"/>
            </a:endParaRPr>
          </a:p>
          <a:p>
            <a:pPr>
              <a:lnSpc>
                <a:spcPct val="180000"/>
              </a:lnSpc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</a:rPr>
              <a:t>3.将会有更少的污染。</a:t>
            </a:r>
            <a:endParaRPr lang="zh-CN" altLang="en-US" sz="4000" b="1" dirty="0">
              <a:latin typeface="Arial" panose="020B0604020202020204" pitchFamily="34" charset="0"/>
            </a:endParaRPr>
          </a:p>
          <a:p>
            <a:pPr>
              <a:lnSpc>
                <a:spcPct val="180000"/>
              </a:lnSpc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</a:rPr>
              <a:t>4.</a:t>
            </a:r>
            <a:r>
              <a:rPr lang="zh-CN" altLang="en-US" sz="4000" b="1" dirty="0">
                <a:latin typeface="宋体" panose="02010600030101010101" pitchFamily="2" charset="-122"/>
              </a:rPr>
              <a:t>我认为一年后将会有更少的空闲时间。</a:t>
            </a:r>
            <a:endParaRPr lang="zh-CN" altLang="en-US" sz="4000" b="1" dirty="0"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4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sz="4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sz="4000" b="1" dirty="0">
              <a:latin typeface="Arial" panose="020B0604020202020204" pitchFamily="34" charset="0"/>
            </a:endParaRPr>
          </a:p>
        </p:txBody>
      </p:sp>
      <p:sp>
        <p:nvSpPr>
          <p:cNvPr id="4101" name="文本框 4100"/>
          <p:cNvSpPr txBox="1"/>
          <p:nvPr/>
        </p:nvSpPr>
        <p:spPr>
          <a:xfrm>
            <a:off x="628650" y="1517650"/>
            <a:ext cx="640873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3300"/>
                </a:solidFill>
                <a:latin typeface="Arial" panose="020B0604020202020204" pitchFamily="34" charset="0"/>
              </a:rPr>
              <a:t>There will be more trees.</a:t>
            </a:r>
            <a:endParaRPr lang="en-US" altLang="zh-CN" sz="40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102" name="文本框 4101"/>
          <p:cNvSpPr txBox="1"/>
          <p:nvPr/>
        </p:nvSpPr>
        <p:spPr>
          <a:xfrm>
            <a:off x="706438" y="2936875"/>
            <a:ext cx="6119812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3300"/>
                </a:solidFill>
                <a:latin typeface="Arial" panose="020B0604020202020204" pitchFamily="34" charset="0"/>
              </a:rPr>
              <a:t>There will be fewer cars.</a:t>
            </a:r>
            <a:endParaRPr lang="en-US" altLang="zh-CN" sz="40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103" name="文本框 4102"/>
          <p:cNvSpPr txBox="1"/>
          <p:nvPr/>
        </p:nvSpPr>
        <p:spPr>
          <a:xfrm>
            <a:off x="685800" y="4364038"/>
            <a:ext cx="727233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3300"/>
                </a:solidFill>
                <a:latin typeface="Arial" panose="020B0604020202020204" pitchFamily="34" charset="0"/>
              </a:rPr>
              <a:t>There will be less pollution.</a:t>
            </a:r>
            <a:endParaRPr lang="en-US" altLang="zh-CN" sz="40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104" name="文本框 4103"/>
          <p:cNvSpPr txBox="1"/>
          <p:nvPr/>
        </p:nvSpPr>
        <p:spPr>
          <a:xfrm>
            <a:off x="533400" y="5546725"/>
            <a:ext cx="8424863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3300"/>
                </a:solidFill>
                <a:latin typeface="Arial" panose="020B0604020202020204" pitchFamily="34" charset="0"/>
              </a:rPr>
              <a:t>I think there will be less free time in a year.</a:t>
            </a:r>
            <a:endParaRPr lang="en-US" altLang="zh-CN" sz="40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/>
      <p:bldP spid="4103" grpId="0"/>
      <p:bldP spid="410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文本框 5121"/>
          <p:cNvSpPr txBox="1"/>
          <p:nvPr/>
        </p:nvSpPr>
        <p:spPr>
          <a:xfrm>
            <a:off x="2346325" y="174625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5123" name="文本框 5122"/>
          <p:cNvSpPr txBox="1"/>
          <p:nvPr/>
        </p:nvSpPr>
        <p:spPr>
          <a:xfrm>
            <a:off x="0" y="0"/>
            <a:ext cx="8924925" cy="7697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80000"/>
              </a:lnSpc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</a:rPr>
              <a:t>1.</a:t>
            </a:r>
            <a:r>
              <a:rPr lang="zh-CN" altLang="en-US" sz="2800" b="1">
                <a:latin typeface="Arial" panose="020B0604020202020204" pitchFamily="34" charset="0"/>
              </a:rPr>
              <a:t>人们将不再使用钱，一切都将是免费的</a:t>
            </a:r>
            <a:r>
              <a:rPr lang="en-US" altLang="zh-CN" sz="2800" b="1">
                <a:latin typeface="Arial" panose="020B0604020202020204" pitchFamily="34" charset="0"/>
              </a:rPr>
              <a:t>.</a:t>
            </a:r>
            <a:endParaRPr lang="en-US" altLang="zh-CN" sz="2800" b="1">
              <a:latin typeface="Arial" panose="020B0604020202020204" pitchFamily="34" charset="0"/>
            </a:endParaRPr>
          </a:p>
          <a:p>
            <a:pPr>
              <a:lnSpc>
                <a:spcPct val="180000"/>
              </a:lnSpc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</a:rPr>
              <a:t>2. </a:t>
            </a:r>
            <a:r>
              <a:rPr lang="zh-CN" altLang="en-US" sz="2800" b="1">
                <a:latin typeface="Arial" panose="020B0604020202020204" pitchFamily="34" charset="0"/>
              </a:rPr>
              <a:t>人们将活到两百岁</a:t>
            </a:r>
            <a:r>
              <a:rPr lang="en-US" altLang="zh-CN" sz="2800" b="1">
                <a:latin typeface="Arial" panose="020B0604020202020204" pitchFamily="34" charset="0"/>
              </a:rPr>
              <a:t>.</a:t>
            </a:r>
            <a:endParaRPr lang="en-US" altLang="zh-CN" sz="2800" b="1">
              <a:latin typeface="Arial" panose="020B0604020202020204" pitchFamily="34" charset="0"/>
            </a:endParaRPr>
          </a:p>
          <a:p>
            <a:pPr>
              <a:lnSpc>
                <a:spcPct val="180000"/>
              </a:lnSpc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</a:rPr>
              <a:t>3.</a:t>
            </a:r>
            <a:r>
              <a:rPr lang="zh-CN" altLang="en-US" sz="2800" b="1">
                <a:latin typeface="Arial" panose="020B0604020202020204" pitchFamily="34" charset="0"/>
              </a:rPr>
              <a:t>孩子们将不去上学，他们将在家里通过电脑学习</a:t>
            </a:r>
            <a:r>
              <a:rPr lang="en-US" altLang="zh-CN" sz="2800" b="1">
                <a:latin typeface="Arial" panose="020B0604020202020204" pitchFamily="34" charset="0"/>
              </a:rPr>
              <a:t>.</a:t>
            </a:r>
            <a:endParaRPr lang="en-US" altLang="zh-CN" sz="2800" b="1">
              <a:latin typeface="Arial" panose="020B0604020202020204" pitchFamily="34" charset="0"/>
            </a:endParaRPr>
          </a:p>
          <a:p>
            <a:pPr>
              <a:lnSpc>
                <a:spcPct val="180000"/>
              </a:lnSpc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</a:rPr>
              <a:t>4.</a:t>
            </a:r>
            <a:r>
              <a:rPr lang="zh-CN" altLang="en-US" sz="2800" b="1">
                <a:latin typeface="宋体" panose="02010600030101010101" pitchFamily="2" charset="-122"/>
              </a:rPr>
              <a:t>人们会更少地使用电脑。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>
              <a:lnSpc>
                <a:spcPct val="180000"/>
              </a:lnSpc>
              <a:spcBef>
                <a:spcPct val="50000"/>
              </a:spcBef>
            </a:pPr>
            <a:r>
              <a:rPr lang="en-US" altLang="zh-CN" sz="2800" b="1">
                <a:latin typeface="宋体" panose="02010600030101010101" pitchFamily="2" charset="-122"/>
              </a:rPr>
              <a:t>5.</a:t>
            </a:r>
            <a:r>
              <a:rPr lang="zh-CN" altLang="en-US" sz="2800" b="1">
                <a:latin typeface="宋体" panose="02010600030101010101" pitchFamily="2" charset="-122"/>
              </a:rPr>
              <a:t>我认为家家都会有一台机器人</a:t>
            </a:r>
            <a:r>
              <a:rPr lang="en-US" altLang="zh-CN" sz="2800" b="1">
                <a:latin typeface="宋体" panose="02010600030101010101" pitchFamily="2" charset="-122"/>
              </a:rPr>
              <a:t>.</a:t>
            </a:r>
            <a:endParaRPr lang="en-US" altLang="zh-CN" sz="2800" b="1">
              <a:latin typeface="宋体" panose="02010600030101010101" pitchFamily="2" charset="-122"/>
            </a:endParaRPr>
          </a:p>
          <a:p>
            <a:pPr>
              <a:lnSpc>
                <a:spcPct val="180000"/>
              </a:lnSpc>
              <a:spcBef>
                <a:spcPct val="50000"/>
              </a:spcBef>
            </a:pPr>
            <a:r>
              <a:rPr lang="en-US" altLang="zh-CN" sz="2800" b="1">
                <a:latin typeface="宋体" panose="02010600030101010101" pitchFamily="2" charset="-122"/>
              </a:rPr>
              <a:t>6.</a:t>
            </a:r>
            <a:r>
              <a:rPr lang="zh-CN" altLang="en-US" sz="2800" b="1">
                <a:latin typeface="宋体" panose="02010600030101010101" pitchFamily="2" charset="-122"/>
              </a:rPr>
              <a:t>书只会在在电脑上出现，而不会在纸上。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28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sz="28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sz="2800" b="1">
              <a:latin typeface="Arial" panose="020B0604020202020204" pitchFamily="34" charset="0"/>
            </a:endParaRPr>
          </a:p>
        </p:txBody>
      </p:sp>
      <p:sp>
        <p:nvSpPr>
          <p:cNvPr id="5124" name="文本框 5123"/>
          <p:cNvSpPr txBox="1"/>
          <p:nvPr/>
        </p:nvSpPr>
        <p:spPr>
          <a:xfrm>
            <a:off x="228600" y="685800"/>
            <a:ext cx="5867400" cy="12493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Arial" panose="020B0604020202020204" pitchFamily="34" charset="0"/>
              </a:rPr>
              <a:t>People won’t use money.</a:t>
            </a:r>
            <a:endParaRPr lang="en-US" altLang="zh-CN" sz="2800" b="1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Arial" panose="020B0604020202020204" pitchFamily="34" charset="0"/>
              </a:rPr>
              <a:t>                                         </a:t>
            </a:r>
            <a:endParaRPr lang="en-US" altLang="zh-CN" sz="32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5125" name="文本框 5124"/>
          <p:cNvSpPr txBox="1"/>
          <p:nvPr/>
        </p:nvSpPr>
        <p:spPr>
          <a:xfrm>
            <a:off x="76200" y="2590800"/>
            <a:ext cx="8915400" cy="517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</a:rPr>
              <a:t>  Kids won’t go to school. </a:t>
            </a:r>
            <a:endParaRPr lang="zh-CN" altLang="en-US" sz="28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5126" name="文本框 5125"/>
          <p:cNvSpPr txBox="1"/>
          <p:nvPr/>
        </p:nvSpPr>
        <p:spPr>
          <a:xfrm>
            <a:off x="228600" y="3721100"/>
            <a:ext cx="7272338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Arial" panose="020B0604020202020204" pitchFamily="34" charset="0"/>
              </a:rPr>
              <a:t>People will use computers less.</a:t>
            </a:r>
            <a:endParaRPr lang="en-US" altLang="zh-CN" sz="28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5127" name="文本框 5126"/>
          <p:cNvSpPr txBox="1"/>
          <p:nvPr/>
        </p:nvSpPr>
        <p:spPr>
          <a:xfrm>
            <a:off x="228600" y="4635500"/>
            <a:ext cx="8424863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Arial" panose="020B0604020202020204" pitchFamily="34" charset="0"/>
              </a:rPr>
              <a:t>I think  every home will have a robot.</a:t>
            </a:r>
            <a:endParaRPr lang="en-US" altLang="zh-CN" sz="28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5128" name="文本框 5127"/>
          <p:cNvSpPr txBox="1"/>
          <p:nvPr/>
        </p:nvSpPr>
        <p:spPr>
          <a:xfrm>
            <a:off x="228600" y="1663700"/>
            <a:ext cx="72390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Arial" panose="020B0604020202020204" pitchFamily="34" charset="0"/>
              </a:rPr>
              <a:t>People will </a:t>
            </a:r>
            <a:r>
              <a:rPr lang="en-US" altLang="zh-CN" sz="2800" b="1">
                <a:solidFill>
                  <a:schemeClr val="accent2"/>
                </a:solidFill>
                <a:latin typeface="Arial" panose="020B0604020202020204" pitchFamily="34" charset="0"/>
              </a:rPr>
              <a:t>live to be</a:t>
            </a:r>
            <a:r>
              <a:rPr lang="en-US" altLang="zh-CN" sz="2800" b="1">
                <a:solidFill>
                  <a:srgbClr val="FF3300"/>
                </a:solidFill>
                <a:latin typeface="Arial" panose="020B0604020202020204" pitchFamily="34" charset="0"/>
              </a:rPr>
              <a:t> 200 years old.</a:t>
            </a:r>
            <a:endParaRPr lang="en-US" altLang="zh-CN" sz="28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5129" name="文本框 5128"/>
          <p:cNvSpPr txBox="1"/>
          <p:nvPr/>
        </p:nvSpPr>
        <p:spPr>
          <a:xfrm>
            <a:off x="0" y="5791200"/>
            <a:ext cx="8424863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</a:rPr>
              <a:t>  Books will only be on computers, not </a:t>
            </a:r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on paper</a:t>
            </a:r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</a:rPr>
              <a:t>.</a:t>
            </a:r>
            <a:endParaRPr lang="zh-CN" altLang="en-US" sz="28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5130" name="矩形 5129"/>
          <p:cNvSpPr/>
          <p:nvPr/>
        </p:nvSpPr>
        <p:spPr>
          <a:xfrm>
            <a:off x="4572000" y="685800"/>
            <a:ext cx="4057650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>
                <a:solidFill>
                  <a:srgbClr val="FF3300"/>
                </a:solidFill>
                <a:latin typeface="Arial" panose="020B0604020202020204" pitchFamily="34" charset="0"/>
              </a:rPr>
              <a:t>Everything will </a:t>
            </a:r>
            <a:r>
              <a:rPr lang="en-US" altLang="zh-CN" sz="2800" b="1">
                <a:solidFill>
                  <a:schemeClr val="accent2"/>
                </a:solidFill>
                <a:latin typeface="Arial" panose="020B0604020202020204" pitchFamily="34" charset="0"/>
              </a:rPr>
              <a:t>be free</a:t>
            </a:r>
            <a:r>
              <a:rPr lang="en-US" altLang="zh-CN" sz="2800" b="1">
                <a:solidFill>
                  <a:srgbClr val="FF3300"/>
                </a:solidFill>
                <a:latin typeface="Arial" panose="020B0604020202020204" pitchFamily="34" charset="0"/>
              </a:rPr>
              <a:t>.</a:t>
            </a:r>
            <a:endParaRPr lang="en-US" altLang="zh-CN" sz="28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5131" name="矩形 5130"/>
          <p:cNvSpPr/>
          <p:nvPr/>
        </p:nvSpPr>
        <p:spPr>
          <a:xfrm>
            <a:off x="228600" y="2895600"/>
            <a:ext cx="6375400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Arial" panose="020B0604020202020204" pitchFamily="34" charset="0"/>
              </a:rPr>
              <a:t>They’ll study at home on computers.</a:t>
            </a:r>
            <a:endParaRPr lang="en-US" altLang="zh-CN" sz="28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  <p:bldP spid="5126" grpId="0"/>
      <p:bldP spid="5127" grpId="0"/>
      <p:bldP spid="5128" grpId="0"/>
      <p:bldP spid="5129" grpId="0"/>
      <p:bldP spid="5130" grpId="0"/>
      <p:bldP spid="51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图片 6145" descr="materialland_0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9050"/>
            <a:ext cx="9318625" cy="687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文本框 6146"/>
          <p:cNvSpPr txBox="1"/>
          <p:nvPr/>
        </p:nvSpPr>
        <p:spPr>
          <a:xfrm>
            <a:off x="0" y="838200"/>
            <a:ext cx="8893175" cy="3749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/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2" charset="0"/>
              </a:rPr>
              <a:t>A: Where did Tom live ten years ago?</a:t>
            </a:r>
            <a:endParaRPr lang="en-US" altLang="zh-CN" sz="4000" b="1">
              <a:solidFill>
                <a:srgbClr val="FF0000"/>
              </a:solidFill>
              <a:latin typeface="Times New Roman" panose="02020603050405020304" pitchFamily="2" charset="0"/>
            </a:endParaRPr>
          </a:p>
          <a:p>
            <a:pPr marL="342900" indent="-342900"/>
            <a:endParaRPr lang="en-US" altLang="zh-CN" sz="4000" b="1">
              <a:solidFill>
                <a:srgbClr val="FF0000"/>
              </a:solidFill>
              <a:latin typeface="Times New Roman" panose="02020603050405020304" pitchFamily="2" charset="0"/>
            </a:endParaRPr>
          </a:p>
          <a:p>
            <a:pPr marL="342900" indent="-342900"/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2" charset="0"/>
              </a:rPr>
              <a:t>A: Where does he live now?</a:t>
            </a:r>
            <a:endParaRPr lang="en-US" altLang="zh-CN" sz="4000" b="1">
              <a:solidFill>
                <a:srgbClr val="FF0000"/>
              </a:solidFill>
              <a:latin typeface="Times New Roman" panose="02020603050405020304" pitchFamily="2" charset="0"/>
            </a:endParaRPr>
          </a:p>
          <a:p>
            <a:pPr marL="342900" indent="-342900"/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2" charset="0"/>
              </a:rPr>
              <a:t> </a:t>
            </a:r>
            <a:endParaRPr lang="en-US" altLang="zh-CN" sz="4000" b="1">
              <a:solidFill>
                <a:srgbClr val="FF0000"/>
              </a:solidFill>
              <a:latin typeface="Times New Roman" panose="02020603050405020304" pitchFamily="2" charset="0"/>
            </a:endParaRPr>
          </a:p>
          <a:p>
            <a:pPr marL="342900" indent="-342900"/>
            <a:endParaRPr lang="en-US" altLang="zh-CN" sz="4000" b="1">
              <a:solidFill>
                <a:srgbClr val="FF0000"/>
              </a:solidFill>
              <a:latin typeface="Times New Roman" panose="02020603050405020304" pitchFamily="2" charset="0"/>
            </a:endParaRPr>
          </a:p>
          <a:p>
            <a:pPr marL="342900" indent="-342900"/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2" charset="0"/>
              </a:rPr>
              <a:t>A: What will Tom be like  in ten years?</a:t>
            </a:r>
            <a:endParaRPr lang="en-US" altLang="zh-CN" sz="4000" b="1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6148" name="文本框 6147"/>
          <p:cNvSpPr txBox="1"/>
          <p:nvPr/>
        </p:nvSpPr>
        <p:spPr>
          <a:xfrm>
            <a:off x="0" y="1295400"/>
            <a:ext cx="8401050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latin typeface="Times New Roman" panose="02020603050405020304" pitchFamily="2" charset="0"/>
                <a:ea typeface="黑体" pitchFamily="2" charset="-122"/>
              </a:rPr>
              <a:t>B:</a:t>
            </a:r>
            <a:r>
              <a:rPr lang="zh-CN" altLang="en-US" sz="3200" dirty="0">
                <a:solidFill>
                  <a:srgbClr val="663300"/>
                </a:solidFill>
                <a:latin typeface="Times New Roman" panose="02020603050405020304" pitchFamily="2" charset="0"/>
                <a:ea typeface="黑体" pitchFamily="2" charset="-122"/>
              </a:rPr>
              <a:t> </a:t>
            </a:r>
            <a:r>
              <a:rPr lang="zh-CN" altLang="en-US" sz="3200" b="1" dirty="0">
                <a:latin typeface="Times New Roman" panose="02020603050405020304" pitchFamily="2" charset="0"/>
                <a:ea typeface="黑体" pitchFamily="2" charset="-122"/>
              </a:rPr>
              <a:t>He lived in a house in the country/Techville. </a:t>
            </a:r>
            <a:endParaRPr lang="zh-CN" altLang="en-US" sz="3200" b="1" dirty="0">
              <a:latin typeface="Times New Roman" panose="02020603050405020304" pitchFamily="2" charset="0"/>
              <a:ea typeface="黑体" pitchFamily="2" charset="-122"/>
            </a:endParaRPr>
          </a:p>
          <a:p>
            <a:r>
              <a:rPr lang="zh-CN" altLang="en-US" sz="3200" b="1" dirty="0">
                <a:latin typeface="Times New Roman" panose="02020603050405020304" pitchFamily="2" charset="0"/>
                <a:ea typeface="黑体" pitchFamily="2" charset="-122"/>
              </a:rPr>
              <a:t>    It was quite far from here.</a:t>
            </a:r>
            <a:endParaRPr lang="zh-CN" altLang="en-US" sz="3200" b="1" dirty="0">
              <a:latin typeface="Times New Roman" panose="02020603050405020304" pitchFamily="2" charset="0"/>
              <a:ea typeface="黑体" pitchFamily="2" charset="-122"/>
            </a:endParaRPr>
          </a:p>
        </p:txBody>
      </p:sp>
      <p:sp>
        <p:nvSpPr>
          <p:cNvPr id="6149" name="文本框 6148"/>
          <p:cNvSpPr txBox="1"/>
          <p:nvPr/>
        </p:nvSpPr>
        <p:spPr>
          <a:xfrm>
            <a:off x="1852613" y="3090863"/>
            <a:ext cx="1841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sz="3200">
              <a:solidFill>
                <a:srgbClr val="663300"/>
              </a:solidFill>
              <a:latin typeface="Times New Roman" panose="02020603050405020304" pitchFamily="2" charset="0"/>
              <a:ea typeface="黑体" pitchFamily="2" charset="-122"/>
            </a:endParaRPr>
          </a:p>
        </p:txBody>
      </p:sp>
      <p:sp>
        <p:nvSpPr>
          <p:cNvPr id="6150" name="文本框 6149"/>
          <p:cNvSpPr txBox="1"/>
          <p:nvPr/>
        </p:nvSpPr>
        <p:spPr>
          <a:xfrm>
            <a:off x="-76200" y="2819400"/>
            <a:ext cx="7969250" cy="17367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600" b="1" dirty="0">
                <a:latin typeface="Times New Roman" panose="02020603050405020304" pitchFamily="2" charset="0"/>
                <a:ea typeface="黑体" pitchFamily="2" charset="-122"/>
              </a:rPr>
              <a:t>B: He lives in an </a:t>
            </a:r>
            <a:r>
              <a:rPr lang="zh-CN" altLang="en-US" sz="3600" b="1" dirty="0">
                <a:solidFill>
                  <a:srgbClr val="FF00FF"/>
                </a:solidFill>
                <a:latin typeface="Times New Roman" panose="02020603050405020304" pitchFamily="2" charset="0"/>
                <a:ea typeface="黑体" pitchFamily="2" charset="-122"/>
              </a:rPr>
              <a:t>apartment </a:t>
            </a:r>
            <a:r>
              <a:rPr lang="zh-CN" altLang="en-US" sz="3600" b="1" dirty="0">
                <a:latin typeface="Times New Roman" panose="02020603050405020304" pitchFamily="2" charset="0"/>
                <a:ea typeface="黑体" pitchFamily="2" charset="-122"/>
              </a:rPr>
              <a:t>across from</a:t>
            </a:r>
            <a:endParaRPr lang="zh-CN" altLang="en-US" sz="3600" b="1" dirty="0">
              <a:latin typeface="Times New Roman" panose="02020603050405020304" pitchFamily="2" charset="0"/>
              <a:ea typeface="黑体" pitchFamily="2" charset="-122"/>
            </a:endParaRPr>
          </a:p>
          <a:p>
            <a:r>
              <a:rPr lang="zh-CN" altLang="en-US" sz="3600" b="1" dirty="0">
                <a:latin typeface="Times New Roman" panose="02020603050405020304" pitchFamily="2" charset="0"/>
                <a:ea typeface="黑体" pitchFamily="2" charset="-122"/>
              </a:rPr>
              <a:t>     the road from here. </a:t>
            </a:r>
            <a:endParaRPr lang="zh-CN" altLang="en-US" sz="3600" b="1" dirty="0">
              <a:latin typeface="Times New Roman" panose="02020603050405020304" pitchFamily="2" charset="0"/>
              <a:ea typeface="黑体" pitchFamily="2" charset="-122"/>
            </a:endParaRPr>
          </a:p>
          <a:p>
            <a:endParaRPr lang="zh-CN" altLang="en-US" sz="3600" dirty="0">
              <a:solidFill>
                <a:srgbClr val="663300"/>
              </a:solidFill>
              <a:latin typeface="Times New Roman" panose="02020603050405020304" pitchFamily="2" charset="0"/>
              <a:ea typeface="黑体" pitchFamily="2" charset="-122"/>
            </a:endParaRPr>
          </a:p>
        </p:txBody>
      </p:sp>
      <p:sp>
        <p:nvSpPr>
          <p:cNvPr id="6151" name="文本框 6150"/>
          <p:cNvSpPr txBox="1"/>
          <p:nvPr/>
        </p:nvSpPr>
        <p:spPr>
          <a:xfrm>
            <a:off x="0" y="4648200"/>
            <a:ext cx="9280525" cy="15541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latin typeface="Times New Roman" panose="02020603050405020304" pitchFamily="2" charset="0"/>
                <a:ea typeface="黑体" pitchFamily="2" charset="-122"/>
              </a:rPr>
              <a:t>B: He will be a computer programmer. He will work</a:t>
            </a:r>
            <a:endParaRPr lang="zh-CN" altLang="en-US" sz="3200" b="1" dirty="0">
              <a:latin typeface="Times New Roman" panose="02020603050405020304" pitchFamily="2" charset="0"/>
              <a:ea typeface="黑体" pitchFamily="2" charset="-122"/>
            </a:endParaRPr>
          </a:p>
          <a:p>
            <a:r>
              <a:rPr lang="zh-CN" altLang="en-US" sz="3200" b="1" dirty="0">
                <a:latin typeface="Times New Roman" panose="02020603050405020304" pitchFamily="2" charset="0"/>
                <a:ea typeface="黑体" pitchFamily="2" charset="-122"/>
              </a:rPr>
              <a:t>     near here at Sisco </a:t>
            </a:r>
            <a:r>
              <a:rPr lang="zh-CN" altLang="en-US" sz="3200" b="1" dirty="0">
                <a:solidFill>
                  <a:srgbClr val="FF00FF"/>
                </a:solidFill>
                <a:latin typeface="Times New Roman" panose="02020603050405020304" pitchFamily="2" charset="0"/>
                <a:ea typeface="黑体" pitchFamily="2" charset="-122"/>
              </a:rPr>
              <a:t>Software Systems</a:t>
            </a:r>
            <a:r>
              <a:rPr lang="zh-CN" altLang="en-US" sz="3200" b="1" dirty="0">
                <a:latin typeface="Times New Roman" panose="02020603050405020304" pitchFamily="2" charset="0"/>
                <a:ea typeface="黑体" pitchFamily="2" charset="-122"/>
              </a:rPr>
              <a:t>.</a:t>
            </a:r>
            <a:endParaRPr lang="zh-CN" altLang="en-US" sz="3200" b="1" dirty="0">
              <a:latin typeface="Times New Roman" panose="02020603050405020304" pitchFamily="2" charset="0"/>
              <a:ea typeface="黑体" pitchFamily="2" charset="-122"/>
            </a:endParaRPr>
          </a:p>
          <a:p>
            <a:endParaRPr lang="zh-CN" altLang="en-US" sz="3200" dirty="0">
              <a:solidFill>
                <a:srgbClr val="663300"/>
              </a:solidFill>
              <a:latin typeface="Times New Roman" panose="02020603050405020304" pitchFamily="2" charset="0"/>
              <a:ea typeface="黑体" pitchFamily="2" charset="-122"/>
            </a:endParaRPr>
          </a:p>
        </p:txBody>
      </p:sp>
      <p:sp>
        <p:nvSpPr>
          <p:cNvPr id="6152" name="文本框 6151"/>
          <p:cNvSpPr txBox="1"/>
          <p:nvPr/>
        </p:nvSpPr>
        <p:spPr>
          <a:xfrm>
            <a:off x="0" y="0"/>
            <a:ext cx="327342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latin typeface="Arial" panose="020B0604020202020204" pitchFamily="34" charset="0"/>
              </a:rPr>
              <a:t>Ask and answer</a:t>
            </a:r>
            <a:endParaRPr lang="en-US" altLang="zh-CN" sz="3200" b="1">
              <a:latin typeface="Arial" panose="020B0604020202020204" pitchFamily="34" charset="0"/>
            </a:endParaRPr>
          </a:p>
        </p:txBody>
      </p:sp>
      <p:sp>
        <p:nvSpPr>
          <p:cNvPr id="6153" name="文本框 6152"/>
          <p:cNvSpPr txBox="1"/>
          <p:nvPr/>
        </p:nvSpPr>
        <p:spPr>
          <a:xfrm>
            <a:off x="0" y="5791200"/>
            <a:ext cx="9296400" cy="15541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 dirty="0">
                <a:latin typeface="Times New Roman" panose="02020603050405020304" pitchFamily="2" charset="0"/>
                <a:ea typeface="黑体" pitchFamily="2" charset="-122"/>
              </a:rPr>
              <a:t>B: He will be an astronaut. He will live on the space  </a:t>
            </a:r>
            <a:endParaRPr lang="zh-CN" altLang="en-US" sz="3200" b="1" dirty="0">
              <a:latin typeface="Times New Roman" panose="02020603050405020304" pitchFamily="2" charset="0"/>
              <a:ea typeface="黑体" pitchFamily="2" charset="-122"/>
            </a:endParaRPr>
          </a:p>
          <a:p>
            <a:r>
              <a:rPr lang="zh-CN" altLang="en-US" sz="3200" b="1" dirty="0">
                <a:latin typeface="Times New Roman" panose="02020603050405020304" pitchFamily="2" charset="0"/>
                <a:ea typeface="黑体" pitchFamily="2" charset="-122"/>
              </a:rPr>
              <a:t>     station on the moon.</a:t>
            </a:r>
            <a:endParaRPr lang="zh-CN" altLang="en-US" sz="3200" b="1" dirty="0">
              <a:latin typeface="Times New Roman" panose="02020603050405020304" pitchFamily="2" charset="0"/>
              <a:ea typeface="黑体" pitchFamily="2" charset="-122"/>
            </a:endParaRPr>
          </a:p>
          <a:p>
            <a:endParaRPr lang="zh-CN" altLang="en-US" sz="3200" dirty="0">
              <a:solidFill>
                <a:srgbClr val="663300"/>
              </a:solidFill>
              <a:latin typeface="Times New Roman" panose="02020603050405020304" pitchFamily="2" charset="0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0" grpId="0"/>
      <p:bldP spid="6151" grpId="0"/>
      <p:bldP spid="61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7169" descr="materialland_0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矩形 7170"/>
          <p:cNvSpPr/>
          <p:nvPr/>
        </p:nvSpPr>
        <p:spPr>
          <a:xfrm>
            <a:off x="4894263" y="5691188"/>
            <a:ext cx="3725862" cy="627062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4400" b="1" dirty="0">
                <a:latin typeface="Arial" panose="020B0604020202020204" pitchFamily="34" charset="0"/>
              </a:rPr>
              <a:t> An astronaut.</a:t>
            </a:r>
            <a:endParaRPr lang="zh-CN" altLang="en-US" sz="4400" b="1" dirty="0">
              <a:latin typeface="Arial" panose="020B0604020202020204" pitchFamily="34" charset="0"/>
            </a:endParaRPr>
          </a:p>
        </p:txBody>
      </p:sp>
      <p:pic>
        <p:nvPicPr>
          <p:cNvPr id="7172" name="图片 7171" descr="杨立伟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4563"/>
            <a:ext cx="4605338" cy="457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图片 7172" descr="杨立伟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938" y="987425"/>
            <a:ext cx="4564062" cy="4508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4" name="矩形 7173"/>
          <p:cNvSpPr/>
          <p:nvPr/>
        </p:nvSpPr>
        <p:spPr>
          <a:xfrm>
            <a:off x="681038" y="347663"/>
            <a:ext cx="790575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800">
                <a:ln w="9525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latin typeface="Arial Black" panose="020B0A04020102020204" charset="0"/>
                <a:ea typeface="Arial Black" panose="020B0A04020102020204" charset="0"/>
              </a:rPr>
              <a:t>Learn some new words.</a:t>
            </a:r>
            <a:endParaRPr lang="zh-CN" altLang="en-US" sz="2800">
              <a:ln w="9525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2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7175" name="文本框 7174"/>
          <p:cNvSpPr txBox="1"/>
          <p:nvPr/>
        </p:nvSpPr>
        <p:spPr>
          <a:xfrm>
            <a:off x="503238" y="5602288"/>
            <a:ext cx="3603625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>
                <a:solidFill>
                  <a:srgbClr val="663300"/>
                </a:solidFill>
                <a:latin typeface="Times New Roman" panose="02020603050405020304" pitchFamily="2" charset="0"/>
                <a:ea typeface="黑体" pitchFamily="2" charset="-122"/>
              </a:rPr>
              <a:t>What’s his job?</a:t>
            </a:r>
            <a:endParaRPr lang="en-US" altLang="zh-CN" sz="4000" b="1">
              <a:solidFill>
                <a:srgbClr val="663300"/>
              </a:solidFill>
              <a:latin typeface="Times New Roman" panose="02020603050405020304" pitchFamily="2" charset="0"/>
              <a:ea typeface="黑体" pitchFamily="2" charset="-122"/>
            </a:endParaRPr>
          </a:p>
        </p:txBody>
      </p:sp>
      <p:sp>
        <p:nvSpPr>
          <p:cNvPr id="7176" name="矩形 7175"/>
          <p:cNvSpPr/>
          <p:nvPr/>
        </p:nvSpPr>
        <p:spPr>
          <a:xfrm>
            <a:off x="2263775" y="6429375"/>
            <a:ext cx="1684338" cy="2174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图片 8193" descr="materialland_0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8194" descr="rocket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00563" cy="436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8195" descr="火箭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463" y="0"/>
            <a:ext cx="4681537" cy="4365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文本框 8196"/>
          <p:cNvSpPr txBox="1"/>
          <p:nvPr/>
        </p:nvSpPr>
        <p:spPr>
          <a:xfrm>
            <a:off x="0" y="5181600"/>
            <a:ext cx="9604375" cy="146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3300"/>
                </a:solidFill>
                <a:latin typeface="Arial" panose="020B0604020202020204" pitchFamily="34" charset="0"/>
              </a:rPr>
              <a:t> He flies rockets to the space.</a:t>
            </a:r>
            <a:endParaRPr lang="zh-CN" altLang="en-US" sz="3600" b="1" dirty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3300"/>
                </a:solidFill>
                <a:latin typeface="Arial" panose="020B0604020202020204" pitchFamily="34" charset="0"/>
              </a:rPr>
              <a:t> He goes into the space by rocket.</a:t>
            </a:r>
            <a:endParaRPr lang="zh-CN" altLang="en-US" sz="36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8198" name="文本框 8197"/>
          <p:cNvSpPr txBox="1"/>
          <p:nvPr/>
        </p:nvSpPr>
        <p:spPr>
          <a:xfrm>
            <a:off x="152400" y="4419600"/>
            <a:ext cx="6688138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400" b="1">
                <a:solidFill>
                  <a:srgbClr val="663300"/>
                </a:solidFill>
                <a:latin typeface="Times New Roman" panose="02020603050405020304" pitchFamily="2" charset="0"/>
                <a:ea typeface="黑体" pitchFamily="2" charset="-122"/>
              </a:rPr>
              <a:t>How does he go into space?</a:t>
            </a:r>
            <a:endParaRPr lang="en-US" altLang="zh-CN" sz="4400" b="1">
              <a:solidFill>
                <a:srgbClr val="663300"/>
              </a:solidFill>
              <a:latin typeface="Times New Roman" panose="02020603050405020304" pitchFamily="2" charset="0"/>
              <a:ea typeface="黑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文本框 9217"/>
          <p:cNvSpPr txBox="1"/>
          <p:nvPr/>
        </p:nvSpPr>
        <p:spPr>
          <a:xfrm>
            <a:off x="1023938" y="300038"/>
            <a:ext cx="788352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dirty="0">
                <a:latin typeface="Arial" panose="020B0604020202020204" pitchFamily="34" charset="0"/>
              </a:rPr>
              <a:t>1a  Write each word in the correct column below.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pic>
        <p:nvPicPr>
          <p:cNvPr id="9219" name="图片 9218" descr="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0"/>
            <a:ext cx="742950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文本框 9219"/>
          <p:cNvSpPr txBox="1"/>
          <p:nvPr/>
        </p:nvSpPr>
        <p:spPr>
          <a:xfrm>
            <a:off x="387350" y="1196975"/>
            <a:ext cx="8253413" cy="94456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dirty="0">
                <a:latin typeface="Times New Roman" panose="02020603050405020304" pitchFamily="2" charset="0"/>
              </a:rPr>
              <a:t>astronaut    house       apartment    computer programmer</a:t>
            </a:r>
            <a:endParaRPr lang="zh-CN" altLang="en-US" sz="2800" dirty="0">
              <a:latin typeface="Times New Roman" panose="02020603050405020304" pitchFamily="2" charset="0"/>
            </a:endParaRPr>
          </a:p>
          <a:p>
            <a:r>
              <a:rPr lang="zh-CN" altLang="en-US" sz="2800" dirty="0">
                <a:latin typeface="Times New Roman" panose="02020603050405020304" pitchFamily="2" charset="0"/>
              </a:rPr>
              <a:t>train           rocket     space station</a:t>
            </a:r>
            <a:endParaRPr lang="zh-CN" altLang="en-US" sz="2800" dirty="0">
              <a:latin typeface="Times New Roman" panose="02020603050405020304" pitchFamily="2" charset="0"/>
            </a:endParaRPr>
          </a:p>
        </p:txBody>
      </p:sp>
      <p:graphicFrame>
        <p:nvGraphicFramePr>
          <p:cNvPr id="9221" name="表格 9220"/>
          <p:cNvGraphicFramePr/>
          <p:nvPr/>
        </p:nvGraphicFramePr>
        <p:xfrm>
          <a:off x="468313" y="2492375"/>
          <a:ext cx="8207375" cy="3671888"/>
        </p:xfrm>
        <a:graphic>
          <a:graphicData uri="http://schemas.openxmlformats.org/drawingml/2006/table">
            <a:tbl>
              <a:tblPr/>
              <a:tblGrid>
                <a:gridCol w="2735263"/>
                <a:gridCol w="2736850"/>
                <a:gridCol w="2735262"/>
              </a:tblGrid>
              <a:tr h="887413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/>
                        <a:t>Jobs</a:t>
                      </a:r>
                      <a:endParaRPr lang="zh-CN" altLang="en-US"/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9A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/>
                        <a:t>Transportation</a:t>
                      </a: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9A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/>
                        <a:t>Places to live</a:t>
                      </a: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9A5">
                        <a:alpha val="100000"/>
                      </a:srgbClr>
                    </a:solidFill>
                  </a:tcPr>
                </a:tc>
              </a:tr>
              <a:tr h="278447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/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9A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9A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3200"/>
                        <a:t>space station</a:t>
                      </a:r>
                      <a:endParaRPr lang="zh-CN" altLang="en-US" sz="3200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9A5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235" name="文本框 9234"/>
          <p:cNvSpPr txBox="1"/>
          <p:nvPr/>
        </p:nvSpPr>
        <p:spPr>
          <a:xfrm>
            <a:off x="611188" y="3857625"/>
            <a:ext cx="203200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990033"/>
                </a:solidFill>
                <a:latin typeface="Arial" panose="020B0604020202020204" pitchFamily="34" charset="0"/>
              </a:rPr>
              <a:t>astronaut</a:t>
            </a:r>
            <a:endParaRPr lang="en-US" altLang="zh-CN" sz="3200" b="1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9236" name="文本框 9235"/>
          <p:cNvSpPr txBox="1"/>
          <p:nvPr/>
        </p:nvSpPr>
        <p:spPr>
          <a:xfrm>
            <a:off x="539750" y="4724400"/>
            <a:ext cx="2578100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990033"/>
                </a:solidFill>
                <a:latin typeface="Arial" panose="020B0604020202020204" pitchFamily="34" charset="0"/>
              </a:rPr>
              <a:t>computer </a:t>
            </a:r>
            <a:endParaRPr lang="en-US" altLang="zh-CN" sz="3200" b="1">
              <a:solidFill>
                <a:srgbClr val="990033"/>
              </a:solidFill>
              <a:latin typeface="Arial" panose="020B0604020202020204" pitchFamily="34" charset="0"/>
            </a:endParaRPr>
          </a:p>
          <a:p>
            <a:r>
              <a:rPr lang="en-US" altLang="zh-CN" sz="3200" b="1">
                <a:solidFill>
                  <a:srgbClr val="990033"/>
                </a:solidFill>
                <a:latin typeface="Arial" panose="020B0604020202020204" pitchFamily="34" charset="0"/>
              </a:rPr>
              <a:t>programmer</a:t>
            </a:r>
            <a:endParaRPr lang="en-US" altLang="zh-CN" sz="3200" b="1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9237" name="文本框 9236"/>
          <p:cNvSpPr txBox="1"/>
          <p:nvPr/>
        </p:nvSpPr>
        <p:spPr>
          <a:xfrm>
            <a:off x="3419475" y="3860800"/>
            <a:ext cx="106362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990033"/>
                </a:solidFill>
                <a:latin typeface="Arial" panose="020B0604020202020204" pitchFamily="34" charset="0"/>
              </a:rPr>
              <a:t>train</a:t>
            </a:r>
            <a:endParaRPr lang="en-US" altLang="zh-CN" sz="3200" b="1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9238" name="文本框 9237"/>
          <p:cNvSpPr txBox="1"/>
          <p:nvPr/>
        </p:nvSpPr>
        <p:spPr>
          <a:xfrm>
            <a:off x="3492500" y="5084763"/>
            <a:ext cx="1401763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990033"/>
                </a:solidFill>
                <a:latin typeface="Arial" panose="020B0604020202020204" pitchFamily="34" charset="0"/>
              </a:rPr>
              <a:t>rocket</a:t>
            </a:r>
            <a:endParaRPr lang="en-US" altLang="zh-CN" sz="3200" b="1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9239" name="文本框 9238"/>
          <p:cNvSpPr txBox="1"/>
          <p:nvPr/>
        </p:nvSpPr>
        <p:spPr>
          <a:xfrm>
            <a:off x="6084888" y="4365625"/>
            <a:ext cx="13779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>
                <a:solidFill>
                  <a:srgbClr val="990033"/>
                </a:solidFill>
                <a:latin typeface="Arial" panose="020B0604020202020204" pitchFamily="34" charset="0"/>
              </a:rPr>
              <a:t>house</a:t>
            </a:r>
            <a:endParaRPr lang="en-US" altLang="zh-CN" sz="3200" b="1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9240" name="文本框 9239"/>
          <p:cNvSpPr txBox="1"/>
          <p:nvPr/>
        </p:nvSpPr>
        <p:spPr>
          <a:xfrm>
            <a:off x="6084888" y="5084763"/>
            <a:ext cx="214630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990033"/>
                </a:solidFill>
                <a:latin typeface="Arial" panose="020B0604020202020204" pitchFamily="34" charset="0"/>
              </a:rPr>
              <a:t>apartment</a:t>
            </a:r>
            <a:endParaRPr lang="en-US" altLang="zh-CN" sz="3200" b="1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5" grpId="0"/>
      <p:bldP spid="9236" grpId="0"/>
      <p:bldP spid="9237" grpId="0"/>
      <p:bldP spid="9238" grpId="0"/>
      <p:bldP spid="9239" grpId="0"/>
      <p:bldP spid="92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图片 10241" descr="00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文本框 10242"/>
          <p:cNvSpPr txBox="1"/>
          <p:nvPr/>
        </p:nvSpPr>
        <p:spPr>
          <a:xfrm>
            <a:off x="152400" y="838200"/>
            <a:ext cx="83058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2" charset="0"/>
              </a:rPr>
              <a:t>        Gather as many words as possible for jobs,transportation and places to live.</a:t>
            </a:r>
            <a:endParaRPr lang="en-US" altLang="zh-CN" sz="3200" b="1">
              <a:solidFill>
                <a:schemeClr val="bg1"/>
              </a:solidFill>
              <a:latin typeface="Times New Roman" panose="02020603050405020304" pitchFamily="2" charset="0"/>
            </a:endParaRPr>
          </a:p>
        </p:txBody>
      </p:sp>
      <p:sp>
        <p:nvSpPr>
          <p:cNvPr id="10244" name="文本框 10243"/>
          <p:cNvSpPr txBox="1"/>
          <p:nvPr/>
        </p:nvSpPr>
        <p:spPr>
          <a:xfrm>
            <a:off x="609600" y="1981200"/>
            <a:ext cx="2667000" cy="47894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2" charset="0"/>
              </a:rPr>
              <a:t>Jobs</a:t>
            </a:r>
            <a:endParaRPr lang="en-US" altLang="zh-CN" sz="2800" b="1">
              <a:solidFill>
                <a:srgbClr val="FF0066"/>
              </a:solidFill>
              <a:latin typeface="Times New Roman" panose="02020603050405020304" pitchFamily="2" charset="0"/>
            </a:endParaRPr>
          </a:p>
          <a:p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2" charset="0"/>
              </a:rPr>
              <a:t>doctor</a:t>
            </a:r>
            <a:endParaRPr lang="en-US" altLang="zh-CN" sz="2800" b="1">
              <a:solidFill>
                <a:srgbClr val="FFFF00"/>
              </a:solidFill>
              <a:latin typeface="Times New Roman" panose="02020603050405020304" pitchFamily="2" charset="0"/>
            </a:endParaRPr>
          </a:p>
          <a:p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2" charset="0"/>
              </a:rPr>
              <a:t>cook</a:t>
            </a:r>
            <a:endParaRPr lang="en-US" altLang="zh-CN" sz="2800" b="1">
              <a:solidFill>
                <a:srgbClr val="FFFF00"/>
              </a:solidFill>
              <a:latin typeface="Times New Roman" panose="02020603050405020304" pitchFamily="2" charset="0"/>
            </a:endParaRPr>
          </a:p>
          <a:p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2" charset="0"/>
              </a:rPr>
              <a:t>reporter</a:t>
            </a:r>
            <a:endParaRPr lang="en-US" altLang="zh-CN" sz="2800" b="1">
              <a:solidFill>
                <a:srgbClr val="FFFF00"/>
              </a:solidFill>
              <a:latin typeface="Times New Roman" panose="02020603050405020304" pitchFamily="2" charset="0"/>
            </a:endParaRPr>
          </a:p>
          <a:p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2" charset="0"/>
              </a:rPr>
              <a:t>salesman </a:t>
            </a:r>
            <a:endParaRPr lang="en-US" altLang="zh-CN" sz="2800" b="1">
              <a:solidFill>
                <a:srgbClr val="FFFF00"/>
              </a:solidFill>
              <a:latin typeface="Times New Roman" panose="02020603050405020304" pitchFamily="2" charset="0"/>
            </a:endParaRPr>
          </a:p>
          <a:p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2" charset="0"/>
              </a:rPr>
              <a:t>banker</a:t>
            </a:r>
            <a:endParaRPr lang="en-US" altLang="zh-CN" sz="2800" b="1">
              <a:solidFill>
                <a:srgbClr val="FFFF00"/>
              </a:solidFill>
              <a:latin typeface="Times New Roman" panose="02020603050405020304" pitchFamily="2" charset="0"/>
            </a:endParaRPr>
          </a:p>
          <a:p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2" charset="0"/>
              </a:rPr>
              <a:t>manager</a:t>
            </a:r>
            <a:endParaRPr lang="en-US" altLang="zh-CN" sz="2800" b="1">
              <a:solidFill>
                <a:srgbClr val="FFFF00"/>
              </a:solidFill>
              <a:latin typeface="Times New Roman" panose="02020603050405020304" pitchFamily="2" charset="0"/>
            </a:endParaRPr>
          </a:p>
          <a:p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2" charset="0"/>
              </a:rPr>
              <a:t>fashion designer</a:t>
            </a:r>
            <a:endParaRPr lang="en-US" altLang="zh-CN" sz="2800" b="1">
              <a:solidFill>
                <a:srgbClr val="FFFF00"/>
              </a:solidFill>
              <a:latin typeface="Times New Roman" panose="02020603050405020304" pitchFamily="2" charset="0"/>
            </a:endParaRPr>
          </a:p>
          <a:p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2" charset="0"/>
              </a:rPr>
              <a:t>accountant </a:t>
            </a:r>
            <a:endParaRPr lang="en-US" altLang="zh-CN" sz="2800" b="1">
              <a:solidFill>
                <a:srgbClr val="FFFF00"/>
              </a:solidFill>
              <a:latin typeface="Times New Roman" panose="02020603050405020304" pitchFamily="2" charset="0"/>
            </a:endParaRPr>
          </a:p>
          <a:p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2" charset="0"/>
              </a:rPr>
              <a:t>photographer</a:t>
            </a:r>
            <a:endParaRPr lang="en-US" altLang="zh-CN" sz="2800" b="1">
              <a:solidFill>
                <a:srgbClr val="FFFF00"/>
              </a:solidFill>
              <a:latin typeface="Times New Roman" panose="02020603050405020304" pitchFamily="2" charset="0"/>
            </a:endParaRPr>
          </a:p>
          <a:p>
            <a:endParaRPr lang="en-US" altLang="zh-CN" sz="2800" b="1">
              <a:latin typeface="Times New Roman" panose="02020603050405020304" pitchFamily="2" charset="0"/>
            </a:endParaRPr>
          </a:p>
        </p:txBody>
      </p:sp>
      <p:sp>
        <p:nvSpPr>
          <p:cNvPr id="10245" name="文本框 10244"/>
          <p:cNvSpPr txBox="1"/>
          <p:nvPr/>
        </p:nvSpPr>
        <p:spPr>
          <a:xfrm>
            <a:off x="3276600" y="1981200"/>
            <a:ext cx="2743200" cy="265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2" charset="0"/>
              </a:rPr>
              <a:t>Transportation</a:t>
            </a:r>
            <a:endParaRPr lang="en-US" altLang="zh-CN" sz="2800" b="1">
              <a:solidFill>
                <a:srgbClr val="FF0066"/>
              </a:solidFill>
              <a:latin typeface="Times New Roman" panose="02020603050405020304" pitchFamily="2" charset="0"/>
            </a:endParaRPr>
          </a:p>
          <a:p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2" charset="0"/>
              </a:rPr>
              <a:t>plane</a:t>
            </a:r>
            <a:endParaRPr lang="en-US" altLang="zh-CN" sz="2800" b="1">
              <a:solidFill>
                <a:srgbClr val="FFFF00"/>
              </a:solidFill>
              <a:latin typeface="Times New Roman" panose="02020603050405020304" pitchFamily="2" charset="0"/>
            </a:endParaRPr>
          </a:p>
          <a:p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2" charset="0"/>
              </a:rPr>
              <a:t>trolleybus</a:t>
            </a:r>
            <a:endParaRPr lang="en-US" altLang="zh-CN" sz="2800" b="1">
              <a:solidFill>
                <a:srgbClr val="FFFF00"/>
              </a:solidFill>
              <a:latin typeface="Times New Roman" panose="02020603050405020304" pitchFamily="2" charset="0"/>
            </a:endParaRPr>
          </a:p>
          <a:p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2" charset="0"/>
              </a:rPr>
              <a:t>spaceship</a:t>
            </a:r>
            <a:endParaRPr lang="en-US" altLang="zh-CN" sz="2800" b="1">
              <a:solidFill>
                <a:srgbClr val="FFFF00"/>
              </a:solidFill>
              <a:latin typeface="Times New Roman" panose="02020603050405020304" pitchFamily="2" charset="0"/>
            </a:endParaRPr>
          </a:p>
          <a:p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2" charset="0"/>
              </a:rPr>
              <a:t>subway</a:t>
            </a:r>
            <a:endParaRPr lang="en-US" altLang="zh-CN" sz="2800" b="1">
              <a:solidFill>
                <a:srgbClr val="FFFF00"/>
              </a:solidFill>
              <a:latin typeface="Times New Roman" panose="02020603050405020304" pitchFamily="2" charset="0"/>
            </a:endParaRPr>
          </a:p>
          <a:p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2" charset="0"/>
              </a:rPr>
              <a:t>ferry</a:t>
            </a:r>
            <a:endParaRPr lang="en-US" altLang="zh-CN" sz="2800" b="1">
              <a:latin typeface="Times New Roman" panose="02020603050405020304" pitchFamily="2" charset="0"/>
            </a:endParaRPr>
          </a:p>
        </p:txBody>
      </p:sp>
      <p:sp>
        <p:nvSpPr>
          <p:cNvPr id="10246" name="文本框 10245"/>
          <p:cNvSpPr txBox="1"/>
          <p:nvPr/>
        </p:nvSpPr>
        <p:spPr>
          <a:xfrm>
            <a:off x="6248400" y="1981200"/>
            <a:ext cx="2514600" cy="3935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2" charset="0"/>
              </a:rPr>
              <a:t>Places to live</a:t>
            </a:r>
            <a:endParaRPr lang="en-US" altLang="zh-CN" sz="2800" b="1">
              <a:solidFill>
                <a:srgbClr val="FF0066"/>
              </a:solidFill>
              <a:latin typeface="Times New Roman" panose="02020603050405020304" pitchFamily="2" charset="0"/>
            </a:endParaRPr>
          </a:p>
          <a:p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2" charset="0"/>
              </a:rPr>
              <a:t>The moon</a:t>
            </a:r>
            <a:endParaRPr lang="en-US" altLang="zh-CN" sz="2800" b="1">
              <a:solidFill>
                <a:srgbClr val="FFFF00"/>
              </a:solidFill>
              <a:latin typeface="Times New Roman" panose="02020603050405020304" pitchFamily="2" charset="0"/>
            </a:endParaRPr>
          </a:p>
          <a:p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2" charset="0"/>
              </a:rPr>
              <a:t>The Mars</a:t>
            </a:r>
            <a:endParaRPr lang="en-US" altLang="zh-CN" sz="2800" b="1">
              <a:solidFill>
                <a:srgbClr val="FFFF00"/>
              </a:solidFill>
              <a:latin typeface="Times New Roman" panose="02020603050405020304" pitchFamily="2" charset="0"/>
            </a:endParaRPr>
          </a:p>
          <a:p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2" charset="0"/>
              </a:rPr>
              <a:t>Antarctica</a:t>
            </a:r>
            <a:endParaRPr lang="en-US" altLang="zh-CN" sz="2800" b="1">
              <a:solidFill>
                <a:srgbClr val="FFFF00"/>
              </a:solidFill>
              <a:latin typeface="Times New Roman" panose="02020603050405020304" pitchFamily="2" charset="0"/>
            </a:endParaRPr>
          </a:p>
          <a:p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2" charset="0"/>
              </a:rPr>
              <a:t>Ocean</a:t>
            </a:r>
            <a:endParaRPr lang="en-US" altLang="zh-CN" sz="2800" b="1">
              <a:solidFill>
                <a:srgbClr val="FFFF00"/>
              </a:solidFill>
              <a:latin typeface="Times New Roman" panose="02020603050405020304" pitchFamily="2" charset="0"/>
            </a:endParaRPr>
          </a:p>
          <a:p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2" charset="0"/>
              </a:rPr>
              <a:t>Shanghai</a:t>
            </a:r>
            <a:endParaRPr lang="en-US" altLang="zh-CN" sz="2800" b="1">
              <a:solidFill>
                <a:srgbClr val="FFFF00"/>
              </a:solidFill>
              <a:latin typeface="Times New Roman" panose="02020603050405020304" pitchFamily="2" charset="0"/>
            </a:endParaRPr>
          </a:p>
          <a:p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2" charset="0"/>
              </a:rPr>
              <a:t>America</a:t>
            </a:r>
            <a:endParaRPr lang="en-US" altLang="zh-CN" sz="2800" b="1">
              <a:solidFill>
                <a:srgbClr val="FFFF00"/>
              </a:solidFill>
              <a:latin typeface="Times New Roman" panose="02020603050405020304" pitchFamily="2" charset="0"/>
            </a:endParaRPr>
          </a:p>
          <a:p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2" charset="0"/>
              </a:rPr>
              <a:t>Paris</a:t>
            </a:r>
            <a:endParaRPr lang="en-US" altLang="zh-CN" sz="2800" b="1">
              <a:solidFill>
                <a:srgbClr val="FFFF00"/>
              </a:solidFill>
              <a:latin typeface="Times New Roman" panose="02020603050405020304" pitchFamily="2" charset="0"/>
            </a:endParaRPr>
          </a:p>
          <a:p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2" charset="0"/>
              </a:rPr>
              <a:t>South Korea</a:t>
            </a:r>
            <a:endParaRPr lang="en-US" altLang="zh-CN" sz="2800" b="1">
              <a:solidFill>
                <a:srgbClr val="FFFF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0247" name="矩形 10246"/>
          <p:cNvSpPr/>
          <p:nvPr/>
        </p:nvSpPr>
        <p:spPr>
          <a:xfrm>
            <a:off x="76200" y="152400"/>
            <a:ext cx="4495800" cy="685800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4000" dirty="0">
                <a:latin typeface="Arial" panose="020B0604020202020204" pitchFamily="34" charset="0"/>
              </a:rPr>
              <a:t>1b  Brainstorm</a:t>
            </a:r>
            <a:endParaRPr lang="zh-CN" altLang="en-US" sz="4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  <p:bldP spid="10245" grpId="0"/>
      <p:bldP spid="10246" grpId="0"/>
      <p:bldP spid="102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标题 11265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  <a:ln/>
        </p:spPr>
        <p:txBody>
          <a:bodyPr anchor="ctr"/>
          <a:p>
            <a:r>
              <a:rPr lang="en-US" altLang="zh-CN">
                <a:solidFill>
                  <a:srgbClr val="FF0000"/>
                </a:solidFill>
              </a:rPr>
              <a:t>2a Listening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1267" name="文本占位符 11266"/>
          <p:cNvSpPr>
            <a:spLocks noGrp="1"/>
          </p:cNvSpPr>
          <p:nvPr>
            <p:ph type="body" idx="1"/>
          </p:nvPr>
        </p:nvSpPr>
        <p:spPr>
          <a:xfrm>
            <a:off x="609600" y="990600"/>
            <a:ext cx="6477000" cy="685800"/>
          </a:xfrm>
          <a:ln/>
        </p:spPr>
        <p:txBody>
          <a:bodyPr/>
          <a:p>
            <a:r>
              <a:rPr lang="en-US" altLang="zh-CN"/>
              <a:t>Listen and number the pictures</a:t>
            </a:r>
            <a:endParaRPr lang="en-US" altLang="zh-CN"/>
          </a:p>
        </p:txBody>
      </p:sp>
      <p:pic>
        <p:nvPicPr>
          <p:cNvPr id="11268" name="图片 11267" descr="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600" y="1676400"/>
            <a:ext cx="6934200" cy="4733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图片 11268" descr="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76400"/>
            <a:ext cx="6934200" cy="4733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2a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59788" y="5300663"/>
            <a:ext cx="684212" cy="684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40" fill="hold"/>
                                        <p:tgtEl>
                                          <p:spTgt spid="112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4224</Words>
  <Application>WPS 演示</Application>
  <PresentationFormat>在屏幕上显示</PresentationFormat>
  <Paragraphs>261</Paragraphs>
  <Slides>15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Times New Roman</vt:lpstr>
      <vt:lpstr>黑体</vt:lpstr>
      <vt:lpstr>Comic Sans MS</vt:lpstr>
      <vt:lpstr>隶书</vt:lpstr>
      <vt:lpstr>Verdana</vt:lpstr>
      <vt:lpstr>Arial Black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海派甜心</cp:lastModifiedBy>
  <cp:revision>31</cp:revision>
  <dcterms:created xsi:type="dcterms:W3CDTF">2015-06-29T06:27:16Z</dcterms:created>
  <dcterms:modified xsi:type="dcterms:W3CDTF">2021-05-02T02:24:52Z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2052-11.1.0.10132</vt:lpwstr>
  </property>
</Properties>
</file>