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  <p:sldMasterId id="2147483684" r:id="rId5"/>
    <p:sldMasterId id="2147483696" r:id="rId6"/>
    <p:sldMasterId id="2147483708" r:id="rId7"/>
  </p:sldMasterIdLst>
  <p:sldIdLst>
    <p:sldId id="334" r:id="rId8"/>
    <p:sldId id="288" r:id="rId9"/>
    <p:sldId id="289" r:id="rId10"/>
    <p:sldId id="300" r:id="rId11"/>
    <p:sldId id="301" r:id="rId12"/>
    <p:sldId id="340" r:id="rId13"/>
    <p:sldId id="341" r:id="rId14"/>
    <p:sldId id="299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0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291" r:id="rId40"/>
    <p:sldId id="262" r:id="rId41"/>
    <p:sldId id="261" r:id="rId42"/>
    <p:sldId id="263" r:id="rId43"/>
    <p:sldId id="296" r:id="rId44"/>
    <p:sldId id="257" r:id="rId45"/>
    <p:sldId id="259" r:id="rId46"/>
    <p:sldId id="260" r:id="rId47"/>
    <p:sldId id="297" r:id="rId48"/>
    <p:sldId id="264" r:id="rId49"/>
    <p:sldId id="265" r:id="rId50"/>
    <p:sldId id="266" r:id="rId51"/>
    <p:sldId id="338" r:id="rId52"/>
    <p:sldId id="339" r:id="rId53"/>
    <p:sldId id="328" r:id="rId54"/>
    <p:sldId id="329" r:id="rId55"/>
    <p:sldId id="330" r:id="rId56"/>
    <p:sldId id="342" r:id="rId57"/>
    <p:sldId id="343" r:id="rId58"/>
    <p:sldId id="345" r:id="rId59"/>
    <p:sldId id="344" r:id="rId60"/>
    <p:sldId id="346" r:id="rId61"/>
    <p:sldId id="303" r:id="rId62"/>
    <p:sldId id="293" r:id="rId63"/>
    <p:sldId id="280" r:id="rId64"/>
    <p:sldId id="283" r:id="rId65"/>
    <p:sldId id="302" r:id="rId66"/>
    <p:sldId id="332" r:id="rId67"/>
    <p:sldId id="333" r:id="rId6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CCFF33"/>
    <a:srgbClr val="FF0000"/>
    <a:srgbClr val="FFCC66"/>
    <a:srgbClr val="CCCCFF"/>
    <a:srgbClr val="CCFF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slide" Target="slides/slide1.xml"/><Relationship Id="rId71" Type="http://schemas.openxmlformats.org/officeDocument/2006/relationships/tableStyles" Target="tableStyles.xml"/><Relationship Id="rId70" Type="http://schemas.openxmlformats.org/officeDocument/2006/relationships/viewProps" Target="viewProps.xml"/><Relationship Id="rId7" Type="http://schemas.openxmlformats.org/officeDocument/2006/relationships/slideMaster" Target="slideMasters/slideMaster6.xml"/><Relationship Id="rId69" Type="http://schemas.openxmlformats.org/officeDocument/2006/relationships/presProps" Target="presProps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0" Type="http://schemas.openxmlformats.org/officeDocument/2006/relationships/slide" Target="slides/slide5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52.xml"/><Relationship Id="rId58" Type="http://schemas.openxmlformats.org/officeDocument/2006/relationships/slide" Target="slides/slide51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/>
            <a:fld id="{9A0DB2DC-4C9A-4742-B13C-FB6460FD3503}" type="slidenum">
              <a:rPr lang="zh-CN" altLang="zh-CN" dirty="0">
                <a:latin typeface="Arial" panose="020B0604020202020204" pitchFamily="34" charset="0"/>
              </a:rPr>
            </a:fld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4" Type="http://schemas.openxmlformats.org/officeDocument/2006/relationships/theme" Target="../theme/theme6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/>
            </a:lvl1pPr>
          </a:lstStyle>
          <a:p>
            <a:pPr lvl="0" eaLnBrk="1" hangingPunct="1"/>
            <a:fld id="{9A0DB2DC-4C9A-4742-B13C-FB6460FD3503}" type="slidenum">
              <a:rPr lang="zh-CN" altLang="zh-CN" dirty="0">
                <a:latin typeface="Times New Roman" panose="02020603050405020304" pitchFamily="18" charset="0"/>
              </a:rPr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zh-CN" altLang="zh-CN" dirty="0"/>
            </a:fld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6151" name="Picture 7" descr="学英语报社社标s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343650"/>
            <a:ext cx="1331913" cy="51435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14.png"/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0.png"/><Relationship Id="rId3" Type="http://schemas.openxmlformats.org/officeDocument/2006/relationships/oleObject" Target="../embeddings/oleObject1.bin"/><Relationship Id="rId2" Type="http://schemas.openxmlformats.org/officeDocument/2006/relationships/image" Target="../media/image19.GIF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0.GIF"/><Relationship Id="rId1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.jpeg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4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8.GIF"/><Relationship Id="rId1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40.jpeg"/><Relationship Id="rId1" Type="http://schemas.openxmlformats.org/officeDocument/2006/relationships/hyperlink" Target="http://www.chess.com.cn/upload/newstxt/2004112211125535158.jpg" TargetMode="Externa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" Target="slide29.xml"/><Relationship Id="rId8" Type="http://schemas.openxmlformats.org/officeDocument/2006/relationships/image" Target="../media/image44.jpeg"/><Relationship Id="rId7" Type="http://schemas.openxmlformats.org/officeDocument/2006/relationships/slide" Target="slide31.xml"/><Relationship Id="rId6" Type="http://schemas.openxmlformats.org/officeDocument/2006/relationships/image" Target="../media/image43.jpeg"/><Relationship Id="rId5" Type="http://schemas.openxmlformats.org/officeDocument/2006/relationships/slide" Target="slide30.xml"/><Relationship Id="rId4" Type="http://schemas.openxmlformats.org/officeDocument/2006/relationships/image" Target="../media/image42.jpeg"/><Relationship Id="rId3" Type="http://schemas.openxmlformats.org/officeDocument/2006/relationships/slide" Target="slide32.xml"/><Relationship Id="rId2" Type="http://schemas.openxmlformats.org/officeDocument/2006/relationships/image" Target="../media/image41.jpeg"/><Relationship Id="rId13" Type="http://schemas.openxmlformats.org/officeDocument/2006/relationships/slideLayout" Target="../slideLayouts/slideLayout18.xml"/><Relationship Id="rId12" Type="http://schemas.openxmlformats.org/officeDocument/2006/relationships/audio" Target="../media/audio3.wav"/><Relationship Id="rId11" Type="http://schemas.openxmlformats.org/officeDocument/2006/relationships/image" Target="../media/image46.GIF"/><Relationship Id="rId10" Type="http://schemas.openxmlformats.org/officeDocument/2006/relationships/image" Target="../media/image45.jpeg"/><Relationship Id="rId1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48.GIF"/><Relationship Id="rId4" Type="http://schemas.openxmlformats.org/officeDocument/2006/relationships/image" Target="../media/image47.GIF"/><Relationship Id="rId3" Type="http://schemas.openxmlformats.org/officeDocument/2006/relationships/image" Target="../media/image25.jpeg"/><Relationship Id="rId2" Type="http://schemas.openxmlformats.org/officeDocument/2006/relationships/image" Target="../media/image26.GIF"/><Relationship Id="rId1" Type="http://schemas.openxmlformats.org/officeDocument/2006/relationships/hyperlink" Target="http://resource.zzyzfx.com.cn/Resource/Picture/GIFDH/WHL/YYL/008908.htm" TargetMode="External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52.jpeg"/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5.GIF"/><Relationship Id="rId2" Type="http://schemas.openxmlformats.org/officeDocument/2006/relationships/image" Target="../media/image54.GIF"/><Relationship Id="rId1" Type="http://schemas.openxmlformats.org/officeDocument/2006/relationships/image" Target="../media/image5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66.GIF"/><Relationship Id="rId3" Type="http://schemas.openxmlformats.org/officeDocument/2006/relationships/image" Target="../media/image65.png"/><Relationship Id="rId2" Type="http://schemas.openxmlformats.org/officeDocument/2006/relationships/image" Target="../media/image22.jpeg"/><Relationship Id="rId1" Type="http://schemas.openxmlformats.org/officeDocument/2006/relationships/image" Target="../media/image6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8.jpeg"/><Relationship Id="rId1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0.jpeg"/><Relationship Id="rId1" Type="http://schemas.openxmlformats.org/officeDocument/2006/relationships/image" Target="../media/image69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5.png"/><Relationship Id="rId1" Type="http://schemas.openxmlformats.org/officeDocument/2006/relationships/hyperlink" Target="../&#21548;&#21147;&#19982;&#27979;&#35797;/01%20Unit1.mp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6.GI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7.jpe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8.jpeg"/><Relationship Id="rId2" Type="http://schemas.openxmlformats.org/officeDocument/2006/relationships/image" Target="../media/image75.png"/><Relationship Id="rId1" Type="http://schemas.openxmlformats.org/officeDocument/2006/relationships/hyperlink" Target="../&#21548;&#21147;&#19982;&#27979;&#35797;/02%20Unit1%20Section%20A%20Activity%202A.mp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5.png"/><Relationship Id="rId1" Type="http://schemas.openxmlformats.org/officeDocument/2006/relationships/hyperlink" Target="../&#21548;&#21147;&#19982;&#27979;&#35797;/03%20Unit1%20Section%20A%20Activity%202B.mp3" TargetMode="Externa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1.GIF"/><Relationship Id="rId2" Type="http://schemas.openxmlformats.org/officeDocument/2006/relationships/image" Target="../media/image80.png"/><Relationship Id="rId1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81.GIF"/><Relationship Id="rId2" Type="http://schemas.openxmlformats.org/officeDocument/2006/relationships/image" Target="../media/image76.GIF"/><Relationship Id="rId1" Type="http://schemas.openxmlformats.org/officeDocument/2006/relationships/hyperlink" Target="http://www.dabaoku.com/gif/110/imagepage/image40.htm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1.xml"/><Relationship Id="rId1" Type="http://schemas.openxmlformats.org/officeDocument/2006/relationships/image" Target="../media/image8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2" Type="http://schemas.openxmlformats.org/officeDocument/2006/relationships/image" Target="../media/image84.jpeg"/><Relationship Id="rId1" Type="http://schemas.openxmlformats.org/officeDocument/2006/relationships/hyperlink" Target="http://images.google.com/imgres?imgurl=www.savannahnow.com/features/NIE/Reproducibles/art/teacher.gif&amp;imgrefurl=http://www.savannahnow.com/features/NIE/reproducibles.shtml&amp;h=214&amp;w=148&amp;prev=/images%3Fq%3Dteacher%26start%3D340%26svnum%3D10%26hl%3Dzh-CN%26lr%3D%26ie%3DUTF-8%26oe%3DUTF-8%26sa%3DN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5.jpeg"/><Relationship Id="rId1" Type="http://schemas.openxmlformats.org/officeDocument/2006/relationships/hyperlink" Target="A1%20quiz.doc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image" Target="../media/image87.png"/><Relationship Id="rId1" Type="http://schemas.openxmlformats.org/officeDocument/2006/relationships/image" Target="../media/image86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0.GIF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WordArt 2"/>
          <p:cNvSpPr>
            <a:spLocks noTextEdit="1"/>
          </p:cNvSpPr>
          <p:nvPr/>
        </p:nvSpPr>
        <p:spPr>
          <a:xfrm>
            <a:off x="533400" y="1295400"/>
            <a:ext cx="3581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635" cap="flat" cmpd="sng">
                  <a:solidFill>
                    <a:srgbClr val="5F5F5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英语教学课件</a:t>
            </a:r>
            <a:endParaRPr lang="zh-CN" altLang="en-US" sz="3600" b="1">
              <a:ln w="635" cap="flat" cmpd="sng">
                <a:solidFill>
                  <a:srgbClr val="5F5F5F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6600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4643438" y="1216025"/>
            <a:ext cx="4098925" cy="700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05000"/>
              </a:lnSpc>
            </a:pPr>
            <a:r>
              <a:rPr lang="zh-CN" altLang="en-US" sz="3800" dirty="0">
                <a:latin typeface="华文新魏" pitchFamily="2" charset="-122"/>
                <a:ea typeface="华文新魏" pitchFamily="2" charset="-122"/>
              </a:rPr>
              <a:t>七年级 下册</a:t>
            </a:r>
            <a:endParaRPr lang="zh-CN" altLang="en-US" sz="3800" dirty="0"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8434" name="Picture 2" descr="play tennis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7663" y="692150"/>
            <a:ext cx="31242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3"/>
          <p:cNvSpPr txBox="1"/>
          <p:nvPr/>
        </p:nvSpPr>
        <p:spPr>
          <a:xfrm>
            <a:off x="2916238" y="3068638"/>
            <a:ext cx="275907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solidFill>
                  <a:srgbClr val="009900"/>
                </a:solidFill>
                <a:latin typeface="Times New Roman" panose="02020603050405020304" pitchFamily="18" charset="0"/>
              </a:rPr>
              <a:t>She can play tennis.</a:t>
            </a:r>
            <a:endParaRPr lang="zh-CN" altLang="zh-CN" sz="2400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6" name="Picture 4" descr="play velloyball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92150"/>
            <a:ext cx="29718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5"/>
          <p:cNvSpPr txBox="1"/>
          <p:nvPr/>
        </p:nvSpPr>
        <p:spPr>
          <a:xfrm>
            <a:off x="5913438" y="2997200"/>
            <a:ext cx="3230562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solidFill>
                  <a:srgbClr val="009900"/>
                </a:solidFill>
                <a:latin typeface="Times New Roman" panose="02020603050405020304" pitchFamily="18" charset="0"/>
              </a:rPr>
              <a:t>She can play volleyball</a:t>
            </a:r>
            <a:r>
              <a:rPr lang="zh-CN" altLang="zh-CN" sz="2400" b="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zh-CN" altLang="zh-CN" sz="2400" b="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8" name="Picture 6" descr="footbal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38" y="3644900"/>
            <a:ext cx="28956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Text Box 7"/>
          <p:cNvSpPr txBox="1"/>
          <p:nvPr/>
        </p:nvSpPr>
        <p:spPr>
          <a:xfrm>
            <a:off x="3184525" y="61928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18440" name="Text Box 8"/>
          <p:cNvSpPr txBox="1"/>
          <p:nvPr/>
        </p:nvSpPr>
        <p:spPr>
          <a:xfrm>
            <a:off x="2987675" y="5949950"/>
            <a:ext cx="26876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solidFill>
                  <a:srgbClr val="FF6600"/>
                </a:solidFill>
                <a:latin typeface="Times New Roman" panose="02020603050405020304" pitchFamily="18" charset="0"/>
              </a:rPr>
              <a:t>He can play soccer</a:t>
            </a:r>
            <a:r>
              <a:rPr lang="zh-CN" altLang="zh-CN" sz="2400" dirty="0">
                <a:solidFill>
                  <a:srgbClr val="009900"/>
                </a:solidFill>
                <a:latin typeface="Times New Roman" panose="02020603050405020304" pitchFamily="18" charset="0"/>
              </a:rPr>
              <a:t>.</a:t>
            </a:r>
            <a:endParaRPr lang="zh-CN" altLang="zh-CN" sz="2400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7" name="Text Box 9"/>
          <p:cNvSpPr txBox="1"/>
          <p:nvPr/>
        </p:nvSpPr>
        <p:spPr>
          <a:xfrm>
            <a:off x="0" y="2514600"/>
            <a:ext cx="3095625" cy="24082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He can…</a:t>
            </a:r>
            <a:endParaRPr lang="zh-CN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She can …</a:t>
            </a:r>
            <a:endParaRPr lang="zh-CN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Can you play…?</a:t>
            </a:r>
            <a:endParaRPr lang="zh-CN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Yes, I can.</a:t>
            </a:r>
            <a:endParaRPr lang="zh-CN" altLang="zh-CN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zh-CN" altLang="zh-C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No, I can’t.</a:t>
            </a:r>
            <a:endParaRPr lang="zh-CN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2" name="Picture 10" descr="play pingpong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429000"/>
            <a:ext cx="2743200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3" name="Text Box 11"/>
          <p:cNvSpPr txBox="1"/>
          <p:nvPr/>
        </p:nvSpPr>
        <p:spPr>
          <a:xfrm>
            <a:off x="5791200" y="5805488"/>
            <a:ext cx="3352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dirty="0">
                <a:solidFill>
                  <a:srgbClr val="FF6600"/>
                </a:solidFill>
                <a:latin typeface="Times New Roman" panose="02020603050405020304" pitchFamily="18" charset="0"/>
              </a:rPr>
              <a:t>He can play ping-pong.</a:t>
            </a:r>
            <a:endParaRPr lang="zh-CN" altLang="zh-CN" sz="2400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60" name="Text Box 12"/>
          <p:cNvSpPr txBox="1"/>
          <p:nvPr/>
        </p:nvSpPr>
        <p:spPr>
          <a:xfrm>
            <a:off x="60325" y="-12700"/>
            <a:ext cx="8066088" cy="1065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Times New Roman" panose="02020603050405020304" pitchFamily="18" charset="0"/>
              </a:rPr>
              <a:t>Make sentences with the sentences according </a:t>
            </a:r>
            <a:endParaRPr lang="zh-CN" altLang="zh-CN" sz="3200" dirty="0">
              <a:latin typeface="Times New Roman" panose="02020603050405020304" pitchFamily="18" charset="0"/>
            </a:endParaRPr>
          </a:p>
          <a:p>
            <a:r>
              <a:rPr lang="zh-CN" altLang="zh-CN" sz="3200" dirty="0">
                <a:latin typeface="Times New Roman" panose="02020603050405020304" pitchFamily="18" charset="0"/>
              </a:rPr>
              <a:t>to the pictures.</a:t>
            </a:r>
            <a:endParaRPr lang="zh-CN" altLang="zh-CN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  <p:bldP spid="18440" grpId="0"/>
      <p:bldP spid="184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9458" name="Picture 2" descr="tenni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3500438"/>
            <a:ext cx="1943100" cy="1728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 Box 3"/>
          <p:cNvSpPr txBox="1"/>
          <p:nvPr/>
        </p:nvSpPr>
        <p:spPr>
          <a:xfrm>
            <a:off x="468313" y="5465763"/>
            <a:ext cx="232410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Arial" panose="020B0604020202020204" pitchFamily="34" charset="0"/>
              </a:rPr>
              <a:t>tennis club</a:t>
            </a:r>
            <a:endParaRPr lang="zh-CN" altLang="zh-CN" sz="3200" dirty="0">
              <a:latin typeface="Arial" panose="020B0604020202020204" pitchFamily="34" charset="0"/>
            </a:endParaRPr>
          </a:p>
        </p:txBody>
      </p:sp>
      <p:pic>
        <p:nvPicPr>
          <p:cNvPr id="19460" name="Picture 4" descr="volleybal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3429000"/>
            <a:ext cx="2447925" cy="1882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Text Box 5"/>
          <p:cNvSpPr txBox="1"/>
          <p:nvPr/>
        </p:nvSpPr>
        <p:spPr>
          <a:xfrm>
            <a:off x="3203575" y="5465763"/>
            <a:ext cx="2978150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Arial" panose="020B0604020202020204" pitchFamily="34" charset="0"/>
              </a:rPr>
              <a:t>volleyball club</a:t>
            </a:r>
            <a:endParaRPr lang="zh-CN" altLang="zh-CN" sz="3200" dirty="0">
              <a:latin typeface="Arial" panose="020B0604020202020204" pitchFamily="34" charset="0"/>
            </a:endParaRPr>
          </a:p>
        </p:txBody>
      </p:sp>
      <p:pic>
        <p:nvPicPr>
          <p:cNvPr id="19462" name="Picture 6" descr="f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050" y="3141663"/>
            <a:ext cx="1447800" cy="22685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3" name="Text Box 7"/>
          <p:cNvSpPr txBox="1"/>
          <p:nvPr/>
        </p:nvSpPr>
        <p:spPr>
          <a:xfrm>
            <a:off x="6400800" y="5445125"/>
            <a:ext cx="24384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Arial" panose="020B0604020202020204" pitchFamily="34" charset="0"/>
              </a:rPr>
              <a:t>soccer club</a:t>
            </a:r>
            <a:endParaRPr lang="zh-CN" altLang="zh-CN" sz="3200" dirty="0">
              <a:latin typeface="Arial" panose="020B0604020202020204" pitchFamily="34" charset="0"/>
            </a:endParaRPr>
          </a:p>
        </p:txBody>
      </p:sp>
      <p:sp>
        <p:nvSpPr>
          <p:cNvPr id="28680" name="Text Box 8"/>
          <p:cNvSpPr txBox="1"/>
          <p:nvPr/>
        </p:nvSpPr>
        <p:spPr>
          <a:xfrm>
            <a:off x="539750" y="217488"/>
            <a:ext cx="5688013" cy="283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rgbClr val="3333CC"/>
                </a:solidFill>
                <a:latin typeface="Comic Sans MS" panose="030F0702030302020204" pitchFamily="66" charset="0"/>
              </a:rPr>
              <a:t>Look and say.</a:t>
            </a:r>
            <a:endParaRPr lang="zh-CN" altLang="zh-CN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endParaRPr lang="zh-CN" altLang="zh-CN" dirty="0">
              <a:solidFill>
                <a:srgbClr val="3333CC"/>
              </a:solidFill>
              <a:latin typeface="Comic Sans MS" panose="030F0702030302020204" pitchFamily="66" charset="0"/>
            </a:endParaRPr>
          </a:p>
          <a:p>
            <a:r>
              <a:rPr lang="zh-CN" altLang="zh-CN" dirty="0">
                <a:solidFill>
                  <a:srgbClr val="CC0099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dirty="0">
                <a:solidFill>
                  <a:srgbClr val="800000"/>
                </a:solidFill>
                <a:latin typeface="Times New Roman" panose="02020603050405020304" pitchFamily="18" charset="0"/>
              </a:rPr>
              <a:t>I can play…</a:t>
            </a:r>
            <a:endParaRPr lang="zh-CN" altLang="zh-CN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endParaRPr lang="zh-CN" altLang="zh-CN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r>
              <a:rPr lang="zh-CN" altLang="zh-CN" dirty="0">
                <a:solidFill>
                  <a:srgbClr val="800000"/>
                </a:solidFill>
                <a:latin typeface="Times New Roman" panose="02020603050405020304" pitchFamily="18" charset="0"/>
              </a:rPr>
              <a:t>  I want to join the …</a:t>
            </a:r>
            <a:endParaRPr lang="zh-CN" altLang="zh-CN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1" grpId="0"/>
      <p:bldP spid="194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Text Box 2"/>
          <p:cNvSpPr txBox="1"/>
          <p:nvPr/>
        </p:nvSpPr>
        <p:spPr>
          <a:xfrm>
            <a:off x="2514600" y="2362200"/>
            <a:ext cx="2286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 dance</a:t>
            </a:r>
            <a:endParaRPr lang="zh-CN" altLang="zh-CN" sz="4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/>
          <p:nvPr/>
        </p:nvSpPr>
        <p:spPr>
          <a:xfrm>
            <a:off x="5867400" y="3657600"/>
            <a:ext cx="2133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      </a:t>
            </a:r>
            <a:r>
              <a:rPr lang="zh-CN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sing</a:t>
            </a:r>
            <a:endParaRPr lang="zh-CN" altLang="zh-CN" sz="4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4" name="Picture 4" descr="dance and s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3505200"/>
            <a:ext cx="38100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Text Box 5"/>
          <p:cNvSpPr txBox="1"/>
          <p:nvPr/>
        </p:nvSpPr>
        <p:spPr>
          <a:xfrm>
            <a:off x="4403725" y="5129213"/>
            <a:ext cx="3802063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dance and sing</a:t>
            </a:r>
            <a:endParaRPr lang="zh-CN" altLang="zh-CN" sz="4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86" name="Picture 6" descr="WY_0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400" cy="34290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0487" name="Object 7"/>
          <p:cNvGraphicFramePr>
            <a:graphicFrameLocks noChangeAspect="1"/>
          </p:cNvGraphicFramePr>
          <p:nvPr/>
        </p:nvGraphicFramePr>
        <p:xfrm>
          <a:off x="5257800" y="228600"/>
          <a:ext cx="36576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3" imgW="2190750" imgH="2190750" progId="MSPhotoEd.3">
                  <p:embed/>
                </p:oleObj>
              </mc:Choice>
              <mc:Fallback>
                <p:oleObj name="" r:id="rId3" imgW="2190750" imgH="2190750" progId="MSPhotoEd.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57800" y="228600"/>
                        <a:ext cx="3657600" cy="2743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1506" name="Picture 2" descr="bo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4191000"/>
            <a:ext cx="37338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3" descr="paint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3505200" cy="281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4"/>
          <p:cNvSpPr txBox="1"/>
          <p:nvPr/>
        </p:nvSpPr>
        <p:spPr>
          <a:xfrm>
            <a:off x="685800" y="3200400"/>
            <a:ext cx="2209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    </a:t>
            </a:r>
            <a:r>
              <a:rPr lang="zh-CN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paint</a:t>
            </a:r>
            <a:endParaRPr lang="zh-CN" altLang="zh-CN" sz="4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09" name="Picture 5" descr="swi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35052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Text Box 6"/>
          <p:cNvSpPr txBox="1"/>
          <p:nvPr/>
        </p:nvSpPr>
        <p:spPr>
          <a:xfrm>
            <a:off x="5181600" y="3352800"/>
            <a:ext cx="2133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    </a:t>
            </a:r>
            <a:r>
              <a:rPr lang="zh-CN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swim</a:t>
            </a:r>
            <a:endParaRPr lang="zh-CN" altLang="zh-CN" sz="4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1" name="AutoShape 7"/>
          <p:cNvSpPr/>
          <p:nvPr/>
        </p:nvSpPr>
        <p:spPr>
          <a:xfrm>
            <a:off x="3505200" y="4191000"/>
            <a:ext cx="3124200" cy="1295400"/>
          </a:xfrm>
          <a:prstGeom prst="wedgeEllipseCallout">
            <a:avLst>
              <a:gd name="adj1" fmla="val -85366"/>
              <a:gd name="adj2" fmla="val 82968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I like English!</a:t>
            </a:r>
            <a:endParaRPr lang="zh-CN" altLang="zh-CN" sz="32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2" name="Text Box 8"/>
          <p:cNvSpPr txBox="1"/>
          <p:nvPr/>
        </p:nvSpPr>
        <p:spPr>
          <a:xfrm>
            <a:off x="5105400" y="5791200"/>
            <a:ext cx="3570288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chemeClr val="accent2"/>
                </a:solidFill>
                <a:latin typeface="Times New Roman" panose="02020603050405020304" pitchFamily="18" charset="0"/>
              </a:rPr>
              <a:t>speak English</a:t>
            </a:r>
            <a:endParaRPr lang="zh-CN" altLang="zh-CN" sz="44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/>
      <p:bldP spid="21511" grpId="0" animBg="1"/>
      <p:bldP spid="215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Text Box 2"/>
          <p:cNvSpPr txBox="1"/>
          <p:nvPr/>
        </p:nvSpPr>
        <p:spPr>
          <a:xfrm>
            <a:off x="2700338" y="685800"/>
            <a:ext cx="1719262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CC00FF"/>
                </a:solidFill>
                <a:latin typeface="Times New Roman" panose="02020603050405020304" pitchFamily="18" charset="0"/>
              </a:rPr>
              <a:t>guitar</a:t>
            </a:r>
            <a:endParaRPr lang="zh-CN" altLang="zh-CN" sz="4400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1" name="Picture 3" descr="guitar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5400" y="228600"/>
            <a:ext cx="35814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2" name="Text Box 4"/>
          <p:cNvSpPr txBox="1"/>
          <p:nvPr/>
        </p:nvSpPr>
        <p:spPr>
          <a:xfrm>
            <a:off x="5334000" y="3048000"/>
            <a:ext cx="3316288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CC00FF"/>
                </a:solidFill>
                <a:latin typeface="Times New Roman" panose="02020603050405020304" pitchFamily="18" charset="0"/>
              </a:rPr>
              <a:t>three guitars</a:t>
            </a:r>
            <a:endParaRPr lang="zh-CN" altLang="zh-CN" sz="4400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3" name="Picture 5" descr="play guit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352800"/>
            <a:ext cx="3352800" cy="326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6"/>
          <p:cNvSpPr txBox="1"/>
          <p:nvPr/>
        </p:nvSpPr>
        <p:spPr>
          <a:xfrm>
            <a:off x="4267200" y="4876800"/>
            <a:ext cx="3768725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CC00FF"/>
                </a:solidFill>
                <a:latin typeface="Times New Roman" panose="02020603050405020304" pitchFamily="18" charset="0"/>
              </a:rPr>
              <a:t>play </a:t>
            </a:r>
            <a:r>
              <a:rPr lang="zh-CN" altLang="zh-CN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the</a:t>
            </a:r>
            <a:r>
              <a:rPr lang="zh-CN" altLang="zh-CN" sz="4400" dirty="0">
                <a:solidFill>
                  <a:srgbClr val="CC00FF"/>
                </a:solidFill>
                <a:latin typeface="Times New Roman" panose="02020603050405020304" pitchFamily="18" charset="0"/>
              </a:rPr>
              <a:t> guitar</a:t>
            </a:r>
            <a:endParaRPr lang="zh-CN" altLang="zh-CN" sz="4400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5" name="Picture 7" descr="0089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2" grpId="0"/>
      <p:bldP spid="225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3554" name="Picture 2" descr="国际象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893763"/>
            <a:ext cx="35052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 Box 3"/>
          <p:cNvSpPr txBox="1"/>
          <p:nvPr/>
        </p:nvSpPr>
        <p:spPr>
          <a:xfrm>
            <a:off x="838200" y="4246563"/>
            <a:ext cx="19050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  </a:t>
            </a:r>
            <a:r>
              <a:rPr lang="zh-CN" altLang="zh-CN" sz="4400" dirty="0">
                <a:solidFill>
                  <a:srgbClr val="CC00FF"/>
                </a:solidFill>
                <a:latin typeface="Times New Roman" panose="02020603050405020304" pitchFamily="18" charset="0"/>
              </a:rPr>
              <a:t>chess</a:t>
            </a:r>
            <a:endParaRPr lang="zh-CN" altLang="zh-CN" sz="4400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56" name="Picture 4" descr="play ch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893763"/>
            <a:ext cx="36576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Text Box 5"/>
          <p:cNvSpPr txBox="1"/>
          <p:nvPr/>
        </p:nvSpPr>
        <p:spPr>
          <a:xfrm>
            <a:off x="4800600" y="4322763"/>
            <a:ext cx="33528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CC00FF"/>
                </a:solidFill>
                <a:latin typeface="Times New Roman" panose="02020603050405020304" pitchFamily="18" charset="0"/>
              </a:rPr>
              <a:t>play chess</a:t>
            </a:r>
            <a:endParaRPr lang="zh-CN" altLang="zh-CN" sz="4400" dirty="0">
              <a:solidFill>
                <a:srgbClr val="CC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3794" name="Picture 2" descr="108254164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5516563"/>
            <a:ext cx="8929687" cy="1296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3" descr="91"/>
          <p:cNvPicPr/>
          <p:nvPr/>
        </p:nvPicPr>
        <p:blipFill>
          <a:blip r:embed="rId2"/>
          <a:stretch>
            <a:fillRect/>
          </a:stretch>
        </p:blipFill>
        <p:spPr>
          <a:xfrm>
            <a:off x="4953000" y="2133600"/>
            <a:ext cx="239713" cy="23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4" descr="91"/>
          <p:cNvPicPr/>
          <p:nvPr/>
        </p:nvPicPr>
        <p:blipFill>
          <a:blip r:embed="rId2"/>
          <a:stretch>
            <a:fillRect/>
          </a:stretch>
        </p:blipFill>
        <p:spPr>
          <a:xfrm>
            <a:off x="2987675" y="1341438"/>
            <a:ext cx="239713" cy="239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5" descr="91"/>
          <p:cNvPicPr/>
          <p:nvPr/>
        </p:nvPicPr>
        <p:blipFill>
          <a:blip r:embed="rId2"/>
          <a:stretch>
            <a:fillRect/>
          </a:stretch>
        </p:blipFill>
        <p:spPr>
          <a:xfrm>
            <a:off x="4859338" y="1844675"/>
            <a:ext cx="239712" cy="239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8" name="Text Box 6"/>
          <p:cNvSpPr txBox="1"/>
          <p:nvPr/>
        </p:nvSpPr>
        <p:spPr>
          <a:xfrm>
            <a:off x="395288" y="919163"/>
            <a:ext cx="8364537" cy="43815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lnSpc>
                <a:spcPct val="115000"/>
              </a:lnSpc>
            </a:pPr>
            <a:r>
              <a:rPr lang="zh-CN" altLang="zh-CN" sz="3500" dirty="0">
                <a:latin typeface="Comic Sans MS" panose="030F0702030302020204" pitchFamily="66" charset="0"/>
              </a:rPr>
              <a:t>Dance\   I can dance.           dance</a:t>
            </a:r>
            <a:endParaRPr lang="zh-CN" altLang="zh-CN" sz="35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zh-CN" sz="3500" dirty="0">
                <a:latin typeface="Comic Sans MS" panose="030F0702030302020204" pitchFamily="66" charset="0"/>
              </a:rPr>
              <a:t>Sing \    I can  sing.            sing</a:t>
            </a:r>
            <a:endParaRPr lang="zh-CN" altLang="zh-CN" sz="35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zh-CN" sz="3500" dirty="0">
                <a:latin typeface="Comic Sans MS" panose="030F0702030302020204" pitchFamily="66" charset="0"/>
              </a:rPr>
              <a:t>Swim\    I can swim.            swim</a:t>
            </a:r>
            <a:endParaRPr lang="zh-CN" altLang="zh-CN" sz="35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zh-CN" sz="3500" dirty="0">
                <a:latin typeface="Comic Sans MS" panose="030F0702030302020204" pitchFamily="66" charset="0"/>
              </a:rPr>
              <a:t>Paint \   I can paint.            paint</a:t>
            </a:r>
            <a:endParaRPr lang="zh-CN" altLang="zh-CN" sz="35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zh-CN" sz="3500" dirty="0">
                <a:latin typeface="Comic Sans MS" panose="030F0702030302020204" pitchFamily="66" charset="0"/>
              </a:rPr>
              <a:t>Speak \  I can speak English.  speak</a:t>
            </a:r>
            <a:endParaRPr lang="zh-CN" altLang="zh-CN" sz="35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zh-CN" sz="3500" dirty="0">
                <a:latin typeface="Comic Sans MS" panose="030F0702030302020204" pitchFamily="66" charset="0"/>
              </a:rPr>
              <a:t>Chess \  I can play chess.      chess</a:t>
            </a:r>
            <a:endParaRPr lang="zh-CN" altLang="zh-CN" sz="3500" dirty="0">
              <a:latin typeface="Comic Sans MS" panose="030F0702030302020204" pitchFamily="66" charset="0"/>
            </a:endParaRPr>
          </a:p>
          <a:p>
            <a:pPr>
              <a:lnSpc>
                <a:spcPct val="115000"/>
              </a:lnSpc>
            </a:pPr>
            <a:r>
              <a:rPr lang="zh-CN" altLang="zh-CN" sz="3500" dirty="0">
                <a:latin typeface="Comic Sans MS" panose="030F0702030302020204" pitchFamily="66" charset="0"/>
              </a:rPr>
              <a:t>Guitar \ I can play the guitar. guitar</a:t>
            </a:r>
            <a:endParaRPr lang="zh-CN" altLang="zh-CN" sz="3500" dirty="0">
              <a:latin typeface="Comic Sans MS" panose="030F0702030302020204" pitchFamily="66" charset="0"/>
            </a:endParaRPr>
          </a:p>
        </p:txBody>
      </p:sp>
      <p:sp>
        <p:nvSpPr>
          <p:cNvPr id="33799" name="WordArt 7"/>
          <p:cNvSpPr>
            <a:spLocks noTextEdit="1"/>
          </p:cNvSpPr>
          <p:nvPr/>
        </p:nvSpPr>
        <p:spPr>
          <a:xfrm>
            <a:off x="3348038" y="188913"/>
            <a:ext cx="2952750" cy="525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  <a:ea typeface="Arial Black" panose="020B0A04020102020204" pitchFamily="34" charset="0"/>
              </a:rPr>
              <a:t>Let's chant!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  <a:ea typeface="Arial Black" panose="020B0A04020102020204" pitchFamily="34" charset="0"/>
            </a:endParaRPr>
          </a:p>
        </p:txBody>
      </p:sp>
    </p:spTree>
  </p:cSld>
  <p:clrMapOvr>
    <a:masterClrMapping/>
  </p:clrMapOvr>
  <p:transition>
    <p:spli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4818" name="Picture 2" descr="RM_008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613" y="1268413"/>
            <a:ext cx="4038600" cy="492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3" name="AutoShape 3"/>
          <p:cNvSpPr/>
          <p:nvPr/>
        </p:nvSpPr>
        <p:spPr>
          <a:xfrm rot="8484209">
            <a:off x="1258888" y="2636838"/>
            <a:ext cx="4968875" cy="288131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4820" name="WordArt 4"/>
          <p:cNvSpPr>
            <a:spLocks noTextEdit="1"/>
          </p:cNvSpPr>
          <p:nvPr/>
        </p:nvSpPr>
        <p:spPr>
          <a:xfrm>
            <a:off x="468313" y="188913"/>
            <a:ext cx="2232025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6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Comic Sans MS" panose="030F0702030302020204" pitchFamily="66" charset="0"/>
                <a:ea typeface="Comic Sans MS" panose="030F0702030302020204" pitchFamily="66" charset="0"/>
              </a:rPr>
              <a:t>Guess</a:t>
            </a:r>
            <a:endParaRPr lang="zh-CN" altLang="en-US" sz="6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Comic Sans MS" panose="030F0702030302020204" pitchFamily="66" charset="0"/>
              <a:ea typeface="Comic Sans MS" panose="030F0702030302020204" pitchFamily="66" charset="0"/>
            </a:endParaRPr>
          </a:p>
        </p:txBody>
      </p:sp>
      <p:sp>
        <p:nvSpPr>
          <p:cNvPr id="34821" name="Text Box 5"/>
          <p:cNvSpPr txBox="1"/>
          <p:nvPr/>
        </p:nvSpPr>
        <p:spPr>
          <a:xfrm>
            <a:off x="3492500" y="341313"/>
            <a:ext cx="29305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4000" dirty="0">
                <a:solidFill>
                  <a:srgbClr val="CC0000"/>
                </a:solidFill>
                <a:latin typeface="Comic Sans MS" panose="030F0702030302020204" pitchFamily="66" charset="0"/>
              </a:rPr>
              <a:t>Can you …?</a:t>
            </a:r>
            <a:endParaRPr lang="zh-CN" altLang="zh-CN" sz="4000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5842" name="Picture 2" descr="swim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2275" y="476250"/>
            <a:ext cx="5184775" cy="5086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AutoShape 3"/>
          <p:cNvSpPr/>
          <p:nvPr/>
        </p:nvSpPr>
        <p:spPr>
          <a:xfrm rot="-9590014">
            <a:off x="1692275" y="836613"/>
            <a:ext cx="4895850" cy="417671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6866" name="Picture 2" descr="draw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692150"/>
            <a:ext cx="5759450" cy="4441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1" name="AutoShape 3"/>
          <p:cNvSpPr/>
          <p:nvPr/>
        </p:nvSpPr>
        <p:spPr>
          <a:xfrm rot="-9590014">
            <a:off x="1468438" y="1377950"/>
            <a:ext cx="5832475" cy="381635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99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Text Box 2"/>
          <p:cNvSpPr txBox="1"/>
          <p:nvPr/>
        </p:nvSpPr>
        <p:spPr>
          <a:xfrm>
            <a:off x="250825" y="487363"/>
            <a:ext cx="6656388" cy="16462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/>
            <a:r>
              <a:rPr lang="zh-CN" altLang="zh-CN" sz="5400" dirty="0">
                <a:solidFill>
                  <a:srgbClr val="FF6600"/>
                </a:solidFill>
                <a:latin typeface="Arial" panose="020B0604020202020204" pitchFamily="34" charset="0"/>
              </a:rPr>
              <a:t>Unit 1</a:t>
            </a:r>
            <a:endParaRPr lang="zh-CN" altLang="zh-CN" sz="5400" dirty="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zh-CN" sz="4800" dirty="0">
                <a:latin typeface="Times New Roman" panose="02020603050405020304" pitchFamily="18" charset="0"/>
              </a:rPr>
              <a:t>Can you play the guitar?</a:t>
            </a:r>
            <a:endParaRPr lang="zh-CN" altLang="zh-CN" sz="4800" dirty="0">
              <a:latin typeface="Times New Roman" panose="02020603050405020304" pitchFamily="18" charset="0"/>
            </a:endParaRPr>
          </a:p>
        </p:txBody>
      </p:sp>
      <p:pic>
        <p:nvPicPr>
          <p:cNvPr id="19459" name="Picture 3" descr="2009020702162819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2565400"/>
            <a:ext cx="3600450" cy="3600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4" descr="026001018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838" y="3141663"/>
            <a:ext cx="2951162" cy="2828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7890" name="Picture 2" descr="3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7450" y="333375"/>
            <a:ext cx="5091113" cy="586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5" name="AutoShape 3"/>
          <p:cNvSpPr/>
          <p:nvPr/>
        </p:nvSpPr>
        <p:spPr>
          <a:xfrm rot="9176702">
            <a:off x="1116013" y="1125538"/>
            <a:ext cx="5435600" cy="4537075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8914" name="Picture 2" descr="1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tretch>
            <a:fillRect/>
          </a:stretch>
        </p:blipFill>
        <p:spPr>
          <a:xfrm>
            <a:off x="0" y="1322388"/>
            <a:ext cx="7308850" cy="4579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AutoShape 3"/>
          <p:cNvSpPr/>
          <p:nvPr/>
        </p:nvSpPr>
        <p:spPr>
          <a:xfrm rot="1136503">
            <a:off x="2555875" y="836613"/>
            <a:ext cx="5548313" cy="4248150"/>
          </a:xfrm>
          <a:prstGeom prst="ribbon">
            <a:avLst>
              <a:gd name="adj1" fmla="val 12500"/>
              <a:gd name="adj2" fmla="val 52435"/>
            </a:avLst>
          </a:prstGeom>
          <a:solidFill>
            <a:srgbClr val="CC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39938" name="Picture 2" descr="basketballbear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5150" y="-25400"/>
            <a:ext cx="5905500" cy="705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AutoShape 3"/>
          <p:cNvSpPr/>
          <p:nvPr/>
        </p:nvSpPr>
        <p:spPr>
          <a:xfrm rot="10800000">
            <a:off x="827088" y="260350"/>
            <a:ext cx="5327650" cy="4249738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0962" name="Picture 2" descr="singi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2262" y="0"/>
            <a:ext cx="9142412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63" name="Picture 3" descr="notes1"/>
          <p:cNvPicPr>
            <a:picLocks noChangeAspect="1"/>
          </p:cNvPicPr>
          <p:nvPr/>
        </p:nvPicPr>
        <p:blipFill>
          <a:blip r:embed="rId2">
            <a:lum bright="-42001" contrast="12000"/>
          </a:blip>
          <a:stretch>
            <a:fillRect/>
          </a:stretch>
        </p:blipFill>
        <p:spPr>
          <a:xfrm>
            <a:off x="4356100" y="765175"/>
            <a:ext cx="1439863" cy="62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8" name="AutoShape 4"/>
          <p:cNvSpPr/>
          <p:nvPr/>
        </p:nvSpPr>
        <p:spPr>
          <a:xfrm rot="10800000">
            <a:off x="3492500" y="549275"/>
            <a:ext cx="5256213" cy="4678363"/>
          </a:xfrm>
          <a:prstGeom prst="ribbon">
            <a:avLst>
              <a:gd name="adj1" fmla="val 11694"/>
              <a:gd name="adj2" fmla="val 50000"/>
            </a:avLst>
          </a:prstGeom>
          <a:solidFill>
            <a:srgbClr val="CCCCFF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1986" name="Picture 2" descr="弹吉他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3350" y="1412875"/>
            <a:ext cx="5424488" cy="4618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AutoShape 3"/>
          <p:cNvSpPr/>
          <p:nvPr/>
        </p:nvSpPr>
        <p:spPr>
          <a:xfrm rot="1136503">
            <a:off x="1908175" y="1773238"/>
            <a:ext cx="4192588" cy="4167187"/>
          </a:xfrm>
          <a:prstGeom prst="ribbon">
            <a:avLst>
              <a:gd name="adj1" fmla="val 12500"/>
              <a:gd name="adj2" fmla="val 52435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3010" name="Picture 2" descr="按此在新窗口浏览图片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31763"/>
            <a:ext cx="6624638" cy="6321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5" name="AutoShape 3"/>
          <p:cNvSpPr/>
          <p:nvPr/>
        </p:nvSpPr>
        <p:spPr>
          <a:xfrm rot="10800000">
            <a:off x="1187450" y="1989138"/>
            <a:ext cx="6121400" cy="4633912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CC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4034" name="Rectangle 2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44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4035" name="Rectangle 3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44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4036" name="Rectangle 4"/>
          <p:cNvSpPr/>
          <p:nvPr/>
        </p:nvSpPr>
        <p:spPr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44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4037" name="Picture 5" descr="chess club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84313"/>
            <a:ext cx="2305050" cy="2090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8" name="Text Box 6"/>
          <p:cNvSpPr txBox="1"/>
          <p:nvPr/>
        </p:nvSpPr>
        <p:spPr>
          <a:xfrm>
            <a:off x="323850" y="3716338"/>
            <a:ext cx="22129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b="0" dirty="0">
                <a:latin typeface="Comic Sans MS" panose="030F0702030302020204" pitchFamily="66" charset="0"/>
              </a:rPr>
              <a:t>Chess Club</a:t>
            </a:r>
            <a:endParaRPr lang="zh-CN" altLang="zh-CN" sz="3200" b="0" dirty="0">
              <a:latin typeface="Comic Sans MS" panose="030F0702030302020204" pitchFamily="66" charset="0"/>
            </a:endParaRPr>
          </a:p>
        </p:txBody>
      </p:sp>
      <p:pic>
        <p:nvPicPr>
          <p:cNvPr id="44039" name="Picture 7" descr="art club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663" y="4076700"/>
            <a:ext cx="1712912" cy="215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0" name="Text Box 8"/>
          <p:cNvSpPr txBox="1"/>
          <p:nvPr/>
        </p:nvSpPr>
        <p:spPr>
          <a:xfrm>
            <a:off x="4211638" y="6092825"/>
            <a:ext cx="1798637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b="0" dirty="0">
                <a:latin typeface="Comic Sans MS" panose="030F0702030302020204" pitchFamily="66" charset="0"/>
              </a:rPr>
              <a:t>Art Club</a:t>
            </a:r>
            <a:endParaRPr lang="zh-CN" altLang="zh-CN" sz="3200" b="0" dirty="0">
              <a:latin typeface="Comic Sans MS" panose="030F0702030302020204" pitchFamily="66" charset="0"/>
            </a:endParaRPr>
          </a:p>
        </p:txBody>
      </p:sp>
      <p:pic>
        <p:nvPicPr>
          <p:cNvPr id="44041" name="Picture 9" descr="English club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575" y="1700213"/>
            <a:ext cx="2362200" cy="1589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2" name="Text Box 10"/>
          <p:cNvSpPr txBox="1"/>
          <p:nvPr/>
        </p:nvSpPr>
        <p:spPr>
          <a:xfrm>
            <a:off x="3276600" y="3429000"/>
            <a:ext cx="2455863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b="0" dirty="0">
                <a:latin typeface="Comic Sans MS" panose="030F0702030302020204" pitchFamily="66" charset="0"/>
              </a:rPr>
              <a:t>English Club</a:t>
            </a:r>
            <a:endParaRPr lang="zh-CN" altLang="zh-CN" sz="3200" b="0" dirty="0">
              <a:latin typeface="Comic Sans MS" panose="030F0702030302020204" pitchFamily="66" charset="0"/>
            </a:endParaRPr>
          </a:p>
        </p:txBody>
      </p:sp>
      <p:pic>
        <p:nvPicPr>
          <p:cNvPr id="44043" name="Picture 11" descr="swimming club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1524000"/>
            <a:ext cx="1646238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4" name="Text Box 12"/>
          <p:cNvSpPr txBox="1"/>
          <p:nvPr/>
        </p:nvSpPr>
        <p:spPr>
          <a:xfrm>
            <a:off x="5940425" y="3357563"/>
            <a:ext cx="2963863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b="0" dirty="0">
                <a:latin typeface="Comic Sans MS" panose="030F0702030302020204" pitchFamily="66" charset="0"/>
              </a:rPr>
              <a:t>Swimming Club</a:t>
            </a:r>
            <a:endParaRPr lang="zh-CN" altLang="zh-CN" sz="3200" b="0" dirty="0">
              <a:latin typeface="Comic Sans MS" panose="030F0702030302020204" pitchFamily="66" charset="0"/>
            </a:endParaRPr>
          </a:p>
        </p:txBody>
      </p:sp>
      <p:pic>
        <p:nvPicPr>
          <p:cNvPr id="44045" name="Picture 13" descr="music club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1913" y="4365625"/>
            <a:ext cx="2057400" cy="1747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6" name="Text Box 14"/>
          <p:cNvSpPr txBox="1"/>
          <p:nvPr/>
        </p:nvSpPr>
        <p:spPr>
          <a:xfrm>
            <a:off x="1187450" y="6092825"/>
            <a:ext cx="2206625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b="0" dirty="0">
                <a:latin typeface="Comic Sans MS" panose="030F0702030302020204" pitchFamily="66" charset="0"/>
              </a:rPr>
              <a:t>Music Club</a:t>
            </a:r>
            <a:endParaRPr lang="zh-CN" altLang="zh-CN" sz="3200" b="0" dirty="0">
              <a:latin typeface="Comic Sans MS" panose="030F0702030302020204" pitchFamily="66" charset="0"/>
            </a:endParaRPr>
          </a:p>
        </p:txBody>
      </p:sp>
      <p:pic>
        <p:nvPicPr>
          <p:cNvPr id="44047" name="Picture 15" descr="gif022[2]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8125" y="4005263"/>
            <a:ext cx="2286000" cy="203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8" name="Text Box 16"/>
          <p:cNvSpPr txBox="1"/>
          <p:nvPr/>
        </p:nvSpPr>
        <p:spPr>
          <a:xfrm>
            <a:off x="6443663" y="6021388"/>
            <a:ext cx="2276475" cy="5794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b="0" dirty="0">
                <a:latin typeface="Comic Sans MS" panose="030F0702030302020204" pitchFamily="66" charset="0"/>
              </a:rPr>
              <a:t>Guitar club</a:t>
            </a:r>
            <a:endParaRPr lang="zh-CN" altLang="zh-CN" sz="3200" b="0" dirty="0">
              <a:latin typeface="Comic Sans MS" panose="030F0702030302020204" pitchFamily="66" charset="0"/>
            </a:endParaRPr>
          </a:p>
        </p:txBody>
      </p:sp>
      <p:sp>
        <p:nvSpPr>
          <p:cNvPr id="44049" name="WordArt 17"/>
          <p:cNvSpPr>
            <a:spLocks noTextEdit="1"/>
          </p:cNvSpPr>
          <p:nvPr/>
        </p:nvSpPr>
        <p:spPr>
          <a:xfrm>
            <a:off x="2051050" y="115888"/>
            <a:ext cx="4848225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00"/>
                </a:solidFill>
                <a:latin typeface="Lucida Sans Unicode" panose="020B0602030504020204" pitchFamily="34" charset="0"/>
                <a:ea typeface="Lucida Sans Unicode" panose="020B0602030504020204" pitchFamily="34" charset="0"/>
              </a:rPr>
              <a:t>welcome to the clubs!</a:t>
            </a:r>
            <a:endParaRPr lang="zh-C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00"/>
              </a:solidFill>
              <a:latin typeface="Lucida Sans Unicode" panose="020B0602030504020204" pitchFamily="34" charset="0"/>
              <a:ea typeface="Lucida Sans Unicode" panose="020B0602030504020204" pitchFamily="34" charset="0"/>
            </a:endParaRPr>
          </a:p>
        </p:txBody>
      </p:sp>
      <p:sp>
        <p:nvSpPr>
          <p:cNvPr id="44050" name="Text Box 18"/>
          <p:cNvSpPr txBox="1"/>
          <p:nvPr/>
        </p:nvSpPr>
        <p:spPr>
          <a:xfrm>
            <a:off x="2590800" y="866775"/>
            <a:ext cx="41084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I want to join the …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4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5058" name="Picture 2" descr="008908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2205038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9" name="Picture 3" descr="play guit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09600"/>
            <a:ext cx="2209800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Text Box 4"/>
          <p:cNvSpPr txBox="1"/>
          <p:nvPr/>
        </p:nvSpPr>
        <p:spPr>
          <a:xfrm>
            <a:off x="5257800" y="1346200"/>
            <a:ext cx="3733800" cy="711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4000" b="0" dirty="0">
                <a:solidFill>
                  <a:srgbClr val="0000FF"/>
                </a:solidFill>
                <a:latin typeface="Tahoma" panose="020B0604030504040204" pitchFamily="34" charset="0"/>
              </a:rPr>
              <a:t>GUITAR CLUB </a:t>
            </a:r>
            <a:endParaRPr lang="zh-CN" altLang="zh-CN" sz="4000" b="0" dirty="0">
              <a:solidFill>
                <a:srgbClr val="0000FF"/>
              </a:solidFill>
              <a:latin typeface="Tahoma" panose="020B0604030504040204" pitchFamily="34" charset="0"/>
            </a:endParaRPr>
          </a:p>
        </p:txBody>
      </p:sp>
      <p:pic>
        <p:nvPicPr>
          <p:cNvPr id="45061" name="Picture 5" descr="B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2971800"/>
            <a:ext cx="1371600" cy="388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62" name="Picture 6" descr="G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124200"/>
            <a:ext cx="1295400" cy="3733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AutoShape 7"/>
          <p:cNvSpPr/>
          <p:nvPr/>
        </p:nvSpPr>
        <p:spPr>
          <a:xfrm>
            <a:off x="76200" y="3124200"/>
            <a:ext cx="2971800" cy="1066800"/>
          </a:xfrm>
          <a:prstGeom prst="wedgeRoundRectCallout">
            <a:avLst>
              <a:gd name="adj1" fmla="val 76176"/>
              <a:gd name="adj2" fmla="val 58333"/>
              <a:gd name="adj3" fmla="val 16667"/>
            </a:avLst>
          </a:prstGeom>
          <a:solidFill>
            <a:srgbClr val="CCFF33"/>
          </a:solidFill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I want to join </a:t>
            </a:r>
            <a:endParaRPr lang="zh-CN" altLang="zh-CN" sz="2800" dirty="0">
              <a:latin typeface="Times New Roman" panose="02020603050405020304" pitchFamily="18" charset="0"/>
            </a:endParaRPr>
          </a:p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 the guitar club.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35848" name="AutoShape 8"/>
          <p:cNvSpPr/>
          <p:nvPr/>
        </p:nvSpPr>
        <p:spPr>
          <a:xfrm>
            <a:off x="5791200" y="3352800"/>
            <a:ext cx="3124200" cy="2362200"/>
          </a:xfrm>
          <a:prstGeom prst="cloudCallout">
            <a:avLst>
              <a:gd name="adj1" fmla="val -61532"/>
              <a:gd name="adj2" fmla="val -69"/>
            </a:avLst>
          </a:prstGeom>
          <a:solidFill>
            <a:srgbClr val="CCFF33"/>
          </a:solidFill>
          <a:ln w="9525" cap="flat" cmpd="sng">
            <a:solidFill>
              <a:srgbClr val="00FF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3200" dirty="0">
                <a:latin typeface="Times New Roman" panose="02020603050405020304" pitchFamily="18" charset="0"/>
              </a:rPr>
              <a:t>Can you play the guitar?</a:t>
            </a:r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35849" name="AutoShape 9"/>
          <p:cNvSpPr/>
          <p:nvPr/>
        </p:nvSpPr>
        <p:spPr>
          <a:xfrm>
            <a:off x="381000" y="4724400"/>
            <a:ext cx="2438400" cy="1219200"/>
          </a:xfrm>
          <a:prstGeom prst="wedgeEllipseCallout">
            <a:avLst>
              <a:gd name="adj1" fmla="val 92579"/>
              <a:gd name="adj2" fmla="val -83204"/>
            </a:avLst>
          </a:prstGeom>
          <a:solidFill>
            <a:srgbClr val="CCFF33"/>
          </a:solidFill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3200" dirty="0">
                <a:latin typeface="Times New Roman" panose="02020603050405020304" pitchFamily="18" charset="0"/>
              </a:rPr>
              <a:t>Yes, I can.</a:t>
            </a:r>
            <a:endParaRPr lang="zh-CN" altLang="zh-CN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7" grpId="0" animBg="1"/>
      <p:bldP spid="35848" grpId="0" animBg="1"/>
      <p:bldP spid="358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6082" name="Picture 2" descr="chess clu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609600"/>
            <a:ext cx="27432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Picture 3" descr="ch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609600"/>
            <a:ext cx="25908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Picture 4" descr="line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Text Box 5"/>
          <p:cNvSpPr txBox="1"/>
          <p:nvPr/>
        </p:nvSpPr>
        <p:spPr>
          <a:xfrm>
            <a:off x="5791200" y="1219200"/>
            <a:ext cx="3063875" cy="579438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3200" dirty="0">
                <a:solidFill>
                  <a:srgbClr val="FF0066"/>
                </a:solidFill>
                <a:latin typeface="Monotype Corsiva" pitchFamily="66" charset="0"/>
                <a:ea typeface="隶书" pitchFamily="49" charset="-122"/>
              </a:rPr>
              <a:t>CHESS  CLUB</a:t>
            </a:r>
            <a:endParaRPr lang="zh-CN" altLang="zh-CN" sz="3200" dirty="0">
              <a:solidFill>
                <a:srgbClr val="FF0066"/>
              </a:solidFill>
              <a:latin typeface="Monotype Corsiva" pitchFamily="66" charset="0"/>
              <a:ea typeface="隶书" pitchFamily="49" charset="-122"/>
            </a:endParaRPr>
          </a:p>
        </p:txBody>
      </p:sp>
      <p:pic>
        <p:nvPicPr>
          <p:cNvPr id="46086" name="Picture 6" descr="两个小可爱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048000"/>
            <a:ext cx="27432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71" name="AutoShape 7"/>
          <p:cNvSpPr/>
          <p:nvPr/>
        </p:nvSpPr>
        <p:spPr>
          <a:xfrm>
            <a:off x="5334000" y="2971800"/>
            <a:ext cx="3810000" cy="1295400"/>
          </a:xfrm>
          <a:prstGeom prst="cloudCallout">
            <a:avLst>
              <a:gd name="adj1" fmla="val -53000"/>
              <a:gd name="adj2" fmla="val 77083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I want to join the chess club.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36872" name="AutoShape 8"/>
          <p:cNvSpPr/>
          <p:nvPr/>
        </p:nvSpPr>
        <p:spPr>
          <a:xfrm>
            <a:off x="0" y="3810000"/>
            <a:ext cx="2667000" cy="1752600"/>
          </a:xfrm>
          <a:prstGeom prst="cloudCallout">
            <a:avLst>
              <a:gd name="adj1" fmla="val 78569"/>
              <a:gd name="adj2" fmla="val 13495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Can you play chess?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36873" name="AutoShape 9"/>
          <p:cNvSpPr/>
          <p:nvPr/>
        </p:nvSpPr>
        <p:spPr>
          <a:xfrm>
            <a:off x="5791200" y="4800600"/>
            <a:ext cx="2819400" cy="990600"/>
          </a:xfrm>
          <a:prstGeom prst="cloudCallout">
            <a:avLst>
              <a:gd name="adj1" fmla="val -83782"/>
              <a:gd name="adj2" fmla="val -31889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Yes, I can.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  <p:bldP spid="36871" grpId="0" animBg="1"/>
      <p:bldP spid="36872" grpId="0" animBg="1"/>
      <p:bldP spid="3687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7106" name="Picture 2" descr="下班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6238" y="3573463"/>
            <a:ext cx="25908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Text Box 3"/>
          <p:cNvSpPr txBox="1"/>
          <p:nvPr/>
        </p:nvSpPr>
        <p:spPr>
          <a:xfrm>
            <a:off x="2590800" y="3505200"/>
            <a:ext cx="2971800" cy="457200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We are good</a:t>
            </a:r>
            <a:r>
              <a:rPr lang="zh-CN" altLang="zh-CN" sz="2400" dirty="0">
                <a:latin typeface="Times New Roman" panose="02020603050405020304" pitchFamily="18" charset="0"/>
              </a:rPr>
              <a:t> </a:t>
            </a:r>
            <a:r>
              <a:rPr lang="zh-CN" altLang="zh-CN" sz="2400" dirty="0">
                <a:solidFill>
                  <a:srgbClr val="FF0066"/>
                </a:solidFill>
                <a:latin typeface="Times New Roman" panose="02020603050405020304" pitchFamily="18" charset="0"/>
              </a:rPr>
              <a:t>friends.</a:t>
            </a:r>
            <a:endParaRPr lang="zh-CN" altLang="zh-CN" sz="2400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2" name="Text Box 4"/>
          <p:cNvSpPr txBox="1"/>
          <p:nvPr/>
        </p:nvSpPr>
        <p:spPr>
          <a:xfrm>
            <a:off x="6073775" y="1371600"/>
            <a:ext cx="2841625" cy="519113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 MUSIC CLUB</a:t>
            </a:r>
            <a:endParaRPr lang="zh-CN" altLang="zh-CN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7109" name="Picture 5" descr="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81000"/>
            <a:ext cx="2819400" cy="2738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4" name="AutoShape 6"/>
          <p:cNvSpPr/>
          <p:nvPr/>
        </p:nvSpPr>
        <p:spPr>
          <a:xfrm>
            <a:off x="5638800" y="2819400"/>
            <a:ext cx="3048000" cy="1676400"/>
          </a:xfrm>
          <a:prstGeom prst="wedgeEllipseCallout">
            <a:avLst>
              <a:gd name="adj1" fmla="val -82500"/>
              <a:gd name="adj2" fmla="val 64491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I want to join the music club.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37895" name="AutoShape 7"/>
          <p:cNvSpPr/>
          <p:nvPr/>
        </p:nvSpPr>
        <p:spPr>
          <a:xfrm>
            <a:off x="0" y="4191000"/>
            <a:ext cx="2438400" cy="1371600"/>
          </a:xfrm>
          <a:prstGeom prst="wedgeEllipseCallout">
            <a:avLst>
              <a:gd name="adj1" fmla="val 88347"/>
              <a:gd name="adj2" fmla="val -10764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Can you sing?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37896" name="AutoShape 8"/>
          <p:cNvSpPr/>
          <p:nvPr/>
        </p:nvSpPr>
        <p:spPr>
          <a:xfrm>
            <a:off x="5943600" y="5105400"/>
            <a:ext cx="2819400" cy="914400"/>
          </a:xfrm>
          <a:prstGeom prst="wedgeEllipseCallout">
            <a:avLst>
              <a:gd name="adj1" fmla="val -97296"/>
              <a:gd name="adj2" fmla="val -88889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Yes, I can.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pic>
        <p:nvPicPr>
          <p:cNvPr id="47113" name="Picture 9" descr="WL_0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5800"/>
            <a:ext cx="2638425" cy="68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animBg="1"/>
      <p:bldP spid="37894" grpId="0" animBg="1"/>
      <p:bldP spid="37895" grpId="0" animBg="1"/>
      <p:bldP spid="3789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Text Box 2"/>
          <p:cNvSpPr txBox="1"/>
          <p:nvPr/>
        </p:nvSpPr>
        <p:spPr>
          <a:xfrm>
            <a:off x="2787650" y="1989138"/>
            <a:ext cx="3568700" cy="2073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30000"/>
              </a:lnSpc>
            </a:pPr>
            <a:r>
              <a:rPr lang="zh-CN" altLang="zh-CN" sz="5000" dirty="0">
                <a:solidFill>
                  <a:srgbClr val="6600FF"/>
                </a:solidFill>
                <a:latin typeface="Arial" panose="020B0604020202020204" pitchFamily="34" charset="0"/>
              </a:rPr>
              <a:t>Section A</a:t>
            </a:r>
            <a:endParaRPr lang="zh-CN" altLang="zh-CN" sz="5000" dirty="0">
              <a:solidFill>
                <a:srgbClr val="6600FF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zh-CN" altLang="zh-CN" sz="5000" dirty="0">
                <a:solidFill>
                  <a:srgbClr val="6600FF"/>
                </a:solidFill>
                <a:latin typeface="Arial" panose="020B0604020202020204" pitchFamily="34" charset="0"/>
              </a:rPr>
              <a:t>Period One</a:t>
            </a:r>
            <a:endParaRPr lang="zh-CN" altLang="zh-CN" sz="50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8130" name="Picture 2" descr="英语俱乐部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457200"/>
            <a:ext cx="20574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1" name="Picture 3" descr="英语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09600"/>
            <a:ext cx="2438400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6" name="Text Box 4"/>
          <p:cNvSpPr txBox="1"/>
          <p:nvPr/>
        </p:nvSpPr>
        <p:spPr>
          <a:xfrm>
            <a:off x="4953000" y="1295400"/>
            <a:ext cx="3810000" cy="579438"/>
          </a:xfrm>
          <a:prstGeom prst="rect">
            <a:avLst/>
          </a:prstGeom>
          <a:solidFill>
            <a:srgbClr val="00FF99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3200" dirty="0">
                <a:solidFill>
                  <a:srgbClr val="FF0066"/>
                </a:solidFill>
                <a:latin typeface="Lucida Sans Unicode" panose="020B0602030504020204" pitchFamily="34" charset="0"/>
              </a:rPr>
              <a:t>  ENGLISH CLUB</a:t>
            </a:r>
            <a:endParaRPr lang="zh-CN" altLang="zh-CN" sz="3200" dirty="0">
              <a:solidFill>
                <a:srgbClr val="FF0066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48133" name="Picture 5" descr="two peop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590800"/>
            <a:ext cx="28956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8" name="AutoShape 6"/>
          <p:cNvSpPr/>
          <p:nvPr/>
        </p:nvSpPr>
        <p:spPr>
          <a:xfrm>
            <a:off x="5410200" y="2209800"/>
            <a:ext cx="3733800" cy="1752600"/>
          </a:xfrm>
          <a:prstGeom prst="cloudCallout">
            <a:avLst>
              <a:gd name="adj1" fmla="val -90815"/>
              <a:gd name="adj2" fmla="val 31977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I want to join the English club.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38919" name="AutoShape 7"/>
          <p:cNvSpPr/>
          <p:nvPr/>
        </p:nvSpPr>
        <p:spPr>
          <a:xfrm>
            <a:off x="0" y="3276600"/>
            <a:ext cx="2514600" cy="1981200"/>
          </a:xfrm>
          <a:prstGeom prst="cloudCallout">
            <a:avLst>
              <a:gd name="adj1" fmla="val 79546"/>
              <a:gd name="adj2" fmla="val 9056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Can you speak English?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38920" name="AutoShape 8"/>
          <p:cNvSpPr/>
          <p:nvPr/>
        </p:nvSpPr>
        <p:spPr>
          <a:xfrm>
            <a:off x="5410200" y="4191000"/>
            <a:ext cx="3429000" cy="2057400"/>
          </a:xfrm>
          <a:prstGeom prst="cloudCallout">
            <a:avLst>
              <a:gd name="adj1" fmla="val -88333"/>
              <a:gd name="adj2" fmla="val -67208"/>
            </a:avLst>
          </a:prstGeom>
          <a:solidFill>
            <a:srgbClr val="CCFF3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r>
              <a:rPr lang="zh-CN" altLang="zh-CN" sz="2800" dirty="0">
                <a:latin typeface="Times New Roman" panose="02020603050405020304" pitchFamily="18" charset="0"/>
              </a:rPr>
              <a:t>Yes, I can.</a:t>
            </a:r>
            <a:endParaRPr lang="zh-CN" altLang="zh-CN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38918" grpId="0" animBg="1"/>
      <p:bldP spid="38919" grpId="0" animBg="1"/>
      <p:bldP spid="389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49154" name="Picture 2" descr="swimmer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442913"/>
            <a:ext cx="3124200" cy="2071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Picture 3" descr="游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533400"/>
            <a:ext cx="3200400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0" name="Text Box 4"/>
          <p:cNvSpPr txBox="1"/>
          <p:nvPr/>
        </p:nvSpPr>
        <p:spPr>
          <a:xfrm>
            <a:off x="6461125" y="914400"/>
            <a:ext cx="2606675" cy="1200150"/>
          </a:xfrm>
          <a:prstGeom prst="rect">
            <a:avLst/>
          </a:prstGeom>
          <a:noFill/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dirty="0">
                <a:solidFill>
                  <a:srgbClr val="FF0066"/>
                </a:solidFill>
                <a:latin typeface="Monotype Corsiva" pitchFamily="66" charset="0"/>
              </a:rPr>
              <a:t>SWIMMING</a:t>
            </a:r>
            <a:endParaRPr lang="zh-CN" altLang="zh-CN" dirty="0">
              <a:solidFill>
                <a:srgbClr val="FF0066"/>
              </a:solidFill>
              <a:latin typeface="Monotype Corsiva" pitchFamily="66" charset="0"/>
            </a:endParaRPr>
          </a:p>
          <a:p>
            <a:r>
              <a:rPr lang="zh-CN" altLang="zh-CN" dirty="0">
                <a:solidFill>
                  <a:srgbClr val="FF0066"/>
                </a:solidFill>
                <a:latin typeface="Monotype Corsiva" pitchFamily="66" charset="0"/>
              </a:rPr>
              <a:t> CLUB</a:t>
            </a:r>
            <a:endParaRPr lang="zh-CN" altLang="zh-CN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49157" name="Picture 5" descr="line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9144000" cy="26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8" name="Picture 6" descr="a girl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514600"/>
            <a:ext cx="17526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9" name="Picture 7" descr="a boy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514600"/>
            <a:ext cx="19304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4" name="Text Box 8"/>
          <p:cNvSpPr txBox="1"/>
          <p:nvPr/>
        </p:nvSpPr>
        <p:spPr>
          <a:xfrm>
            <a:off x="6308725" y="2895600"/>
            <a:ext cx="2497138" cy="1382713"/>
          </a:xfrm>
          <a:prstGeom prst="rect">
            <a:avLst/>
          </a:prstGeom>
          <a:solidFill>
            <a:srgbClr val="CCFF33"/>
          </a:solidFill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2800" dirty="0">
                <a:latin typeface="Times New Roman" panose="02020603050405020304" pitchFamily="18" charset="0"/>
              </a:rPr>
              <a:t>I want to join </a:t>
            </a:r>
            <a:endParaRPr lang="zh-CN" altLang="zh-CN" sz="2800" dirty="0">
              <a:latin typeface="Times New Roman" panose="02020603050405020304" pitchFamily="18" charset="0"/>
            </a:endParaRPr>
          </a:p>
          <a:p>
            <a:r>
              <a:rPr lang="zh-CN" altLang="zh-CN" sz="2800" dirty="0">
                <a:latin typeface="Times New Roman" panose="02020603050405020304" pitchFamily="18" charset="0"/>
              </a:rPr>
              <a:t> the swimming </a:t>
            </a:r>
            <a:endParaRPr lang="zh-CN" altLang="zh-CN" sz="2800" dirty="0">
              <a:latin typeface="Times New Roman" panose="02020603050405020304" pitchFamily="18" charset="0"/>
            </a:endParaRPr>
          </a:p>
          <a:p>
            <a:r>
              <a:rPr lang="zh-CN" altLang="zh-CN" sz="2800" dirty="0">
                <a:latin typeface="Times New Roman" panose="02020603050405020304" pitchFamily="18" charset="0"/>
              </a:rPr>
              <a:t> club</a:t>
            </a:r>
            <a:r>
              <a:rPr lang="zh-CN" altLang="zh-CN" sz="2400" b="0" dirty="0">
                <a:latin typeface="Times New Roman" panose="02020603050405020304" pitchFamily="18" charset="0"/>
              </a:rPr>
              <a:t>.</a:t>
            </a:r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458788" y="3676650"/>
            <a:ext cx="1751012" cy="1076325"/>
          </a:xfrm>
          <a:prstGeom prst="rect">
            <a:avLst/>
          </a:prstGeom>
          <a:solidFill>
            <a:srgbClr val="CCFF33"/>
          </a:solidFill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Times New Roman" panose="02020603050405020304" pitchFamily="18" charset="0"/>
              </a:rPr>
              <a:t>Can you </a:t>
            </a:r>
            <a:endParaRPr lang="zh-CN" altLang="zh-CN" sz="3200" dirty="0">
              <a:latin typeface="Times New Roman" panose="02020603050405020304" pitchFamily="18" charset="0"/>
            </a:endParaRPr>
          </a:p>
          <a:p>
            <a:r>
              <a:rPr lang="zh-CN" altLang="zh-CN" sz="3200" dirty="0">
                <a:latin typeface="Times New Roman" panose="02020603050405020304" pitchFamily="18" charset="0"/>
              </a:rPr>
              <a:t> swim?</a:t>
            </a:r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39946" name="Text Box 10"/>
          <p:cNvSpPr txBox="1"/>
          <p:nvPr/>
        </p:nvSpPr>
        <p:spPr>
          <a:xfrm>
            <a:off x="6461125" y="4495800"/>
            <a:ext cx="2001838" cy="588963"/>
          </a:xfrm>
          <a:prstGeom prst="rect">
            <a:avLst/>
          </a:prstGeom>
          <a:solidFill>
            <a:srgbClr val="CCFF33"/>
          </a:solidFill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Times New Roman" panose="02020603050405020304" pitchFamily="18" charset="0"/>
              </a:rPr>
              <a:t>Yes, I can.</a:t>
            </a:r>
            <a:endParaRPr lang="zh-CN" altLang="zh-CN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4" grpId="0" animBg="1"/>
      <p:bldP spid="39945" grpId="0" animBg="1"/>
      <p:bldP spid="3994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0178" name="Picture 2" descr="荷花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4200" y="457200"/>
            <a:ext cx="30480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0179" name="Picture 3" descr="paint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26670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4" name="Text Box 4"/>
          <p:cNvSpPr txBox="1"/>
          <p:nvPr/>
        </p:nvSpPr>
        <p:spPr>
          <a:xfrm>
            <a:off x="6248400" y="1057275"/>
            <a:ext cx="2841625" cy="771525"/>
          </a:xfrm>
          <a:prstGeom prst="rect">
            <a:avLst/>
          </a:prstGeom>
          <a:noFill/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4400" dirty="0">
                <a:solidFill>
                  <a:srgbClr val="FF0066"/>
                </a:solidFill>
                <a:latin typeface="Monotype Corsiva" pitchFamily="66" charset="0"/>
              </a:rPr>
              <a:t>ART CLUB </a:t>
            </a:r>
            <a:endParaRPr lang="zh-CN" altLang="zh-CN" sz="44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50181" name="Picture 5" descr="boy and girl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19400"/>
            <a:ext cx="2819400" cy="365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6" name="Text Box 6"/>
          <p:cNvSpPr txBox="1"/>
          <p:nvPr/>
        </p:nvSpPr>
        <p:spPr>
          <a:xfrm>
            <a:off x="228600" y="3406775"/>
            <a:ext cx="3273425" cy="1076325"/>
          </a:xfrm>
          <a:prstGeom prst="rect">
            <a:avLst/>
          </a:prstGeom>
          <a:solidFill>
            <a:srgbClr val="CCFF33"/>
          </a:solidFill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Times New Roman" panose="02020603050405020304" pitchFamily="18" charset="0"/>
              </a:rPr>
              <a:t>I want to join the </a:t>
            </a:r>
            <a:endParaRPr lang="zh-CN" altLang="zh-CN" sz="3200" dirty="0">
              <a:latin typeface="Times New Roman" panose="02020603050405020304" pitchFamily="18" charset="0"/>
            </a:endParaRPr>
          </a:p>
          <a:p>
            <a:r>
              <a:rPr lang="zh-CN" altLang="zh-CN" sz="3200" dirty="0">
                <a:latin typeface="Times New Roman" panose="02020603050405020304" pitchFamily="18" charset="0"/>
              </a:rPr>
              <a:t> art club. </a:t>
            </a:r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40967" name="Text Box 7"/>
          <p:cNvSpPr txBox="1"/>
          <p:nvPr/>
        </p:nvSpPr>
        <p:spPr>
          <a:xfrm>
            <a:off x="5791200" y="4897438"/>
            <a:ext cx="2932113" cy="588962"/>
          </a:xfrm>
          <a:prstGeom prst="rect">
            <a:avLst/>
          </a:prstGeom>
          <a:solidFill>
            <a:srgbClr val="CCFF33"/>
          </a:solidFill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3200" dirty="0">
                <a:latin typeface="Times New Roman" panose="02020603050405020304" pitchFamily="18" charset="0"/>
              </a:rPr>
              <a:t>Can you paint?</a:t>
            </a:r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40968" name="Text Box 8"/>
          <p:cNvSpPr txBox="1"/>
          <p:nvPr/>
        </p:nvSpPr>
        <p:spPr>
          <a:xfrm>
            <a:off x="152400" y="4791075"/>
            <a:ext cx="2078038" cy="588963"/>
          </a:xfrm>
          <a:prstGeom prst="rect">
            <a:avLst/>
          </a:prstGeom>
          <a:solidFill>
            <a:srgbClr val="CCFF33"/>
          </a:solidFill>
          <a:ln w="9525" cap="flat" cmpd="sng">
            <a:solidFill>
              <a:srgbClr val="00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r>
              <a:rPr lang="zh-CN" altLang="zh-CN" sz="2400" b="0" dirty="0">
                <a:latin typeface="Times New Roman" panose="02020603050405020304" pitchFamily="18" charset="0"/>
              </a:rPr>
              <a:t> </a:t>
            </a:r>
            <a:r>
              <a:rPr lang="zh-CN" altLang="zh-CN" sz="3200" dirty="0">
                <a:latin typeface="Times New Roman" panose="02020603050405020304" pitchFamily="18" charset="0"/>
              </a:rPr>
              <a:t>Yes, I can.</a:t>
            </a:r>
            <a:endParaRPr lang="zh-CN" altLang="zh-CN" sz="3200" dirty="0">
              <a:latin typeface="Times New Roman" panose="02020603050405020304" pitchFamily="18" charset="0"/>
            </a:endParaRPr>
          </a:p>
        </p:txBody>
      </p:sp>
      <p:pic>
        <p:nvPicPr>
          <p:cNvPr id="50185" name="Picture 9" descr="line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381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6" grpId="0" animBg="1"/>
      <p:bldP spid="40967" grpId="0" animBg="1"/>
      <p:bldP spid="4096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1202" name="Picture 2" descr="200683198417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100" y="3573463"/>
            <a:ext cx="4475163" cy="3006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3" name="Text Box 3"/>
          <p:cNvSpPr txBox="1"/>
          <p:nvPr/>
        </p:nvSpPr>
        <p:spPr>
          <a:xfrm>
            <a:off x="395288" y="333375"/>
            <a:ext cx="3784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400" dirty="0">
                <a:solidFill>
                  <a:srgbClr val="FF3399"/>
                </a:solidFill>
                <a:latin typeface="Arial" panose="020B0604020202020204" pitchFamily="34" charset="0"/>
              </a:rPr>
              <a:t>Look and say</a:t>
            </a:r>
            <a:endParaRPr lang="zh-CN" altLang="zh-CN" sz="4400" dirty="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sp>
        <p:nvSpPr>
          <p:cNvPr id="51204" name="Text Box 4"/>
          <p:cNvSpPr txBox="1"/>
          <p:nvPr/>
        </p:nvSpPr>
        <p:spPr>
          <a:xfrm>
            <a:off x="611188" y="1341438"/>
            <a:ext cx="7848600" cy="2068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I </a:t>
            </a: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want to</a:t>
            </a:r>
            <a:r>
              <a:rPr lang="zh-CN" altLang="zh-CN" dirty="0">
                <a:latin typeface="Times New Roman" panose="02020603050405020304" pitchFamily="18" charset="0"/>
              </a:rPr>
              <a:t> join the______ club.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B: Can you_____ or play _________?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Yes, _______.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51205" name="Picture 5" descr="026001018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6100" y="4797425"/>
            <a:ext cx="1800225" cy="1725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0" name="Rectangle 6"/>
          <p:cNvSpPr/>
          <p:nvPr/>
        </p:nvSpPr>
        <p:spPr>
          <a:xfrm>
            <a:off x="2843213" y="2060575"/>
            <a:ext cx="1085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sing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1" name="Rectangle 7"/>
          <p:cNvSpPr/>
          <p:nvPr/>
        </p:nvSpPr>
        <p:spPr>
          <a:xfrm>
            <a:off x="5651500" y="2066925"/>
            <a:ext cx="2101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the guitar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2" name="Rectangle 8"/>
          <p:cNvSpPr/>
          <p:nvPr/>
        </p:nvSpPr>
        <p:spPr>
          <a:xfrm>
            <a:off x="4684713" y="1419225"/>
            <a:ext cx="1327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music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3" name="Rectangle 9"/>
          <p:cNvSpPr/>
          <p:nvPr/>
        </p:nvSpPr>
        <p:spPr>
          <a:xfrm>
            <a:off x="2195513" y="2708275"/>
            <a:ext cx="1162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I can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  <p:bldP spid="41991" grpId="0"/>
      <p:bldP spid="41992" grpId="0"/>
      <p:bldP spid="4199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2226" name="Text Box 2"/>
          <p:cNvSpPr txBox="1"/>
          <p:nvPr/>
        </p:nvSpPr>
        <p:spPr>
          <a:xfrm>
            <a:off x="827088" y="3068638"/>
            <a:ext cx="7391400" cy="2154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I_______ ____the _________club.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B: ____ you_____?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No, _______.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52227" name="Picture 3" descr="yangy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3575" y="260350"/>
            <a:ext cx="5614988" cy="2722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8" name="Picture 4" descr="u=1212394376,321451986&amp;fm=3&amp;gp=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908050"/>
            <a:ext cx="2808287" cy="12239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Rectangle 5"/>
          <p:cNvSpPr/>
          <p:nvPr/>
        </p:nvSpPr>
        <p:spPr>
          <a:xfrm>
            <a:off x="1619250" y="3148013"/>
            <a:ext cx="16446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want to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4" name="Rectangle 6"/>
          <p:cNvSpPr/>
          <p:nvPr/>
        </p:nvSpPr>
        <p:spPr>
          <a:xfrm>
            <a:off x="3348038" y="3148013"/>
            <a:ext cx="946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join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5" name="Rectangle 7"/>
          <p:cNvSpPr/>
          <p:nvPr/>
        </p:nvSpPr>
        <p:spPr>
          <a:xfrm>
            <a:off x="4932363" y="3148013"/>
            <a:ext cx="2190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swimming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6" name="Rectangle 8"/>
          <p:cNvSpPr/>
          <p:nvPr/>
        </p:nvSpPr>
        <p:spPr>
          <a:xfrm>
            <a:off x="1403350" y="3867150"/>
            <a:ext cx="996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7" name="Rectangle 9"/>
          <p:cNvSpPr/>
          <p:nvPr/>
        </p:nvSpPr>
        <p:spPr>
          <a:xfrm>
            <a:off x="3203575" y="3867150"/>
            <a:ext cx="120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swim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8" name="Rectangle 10"/>
          <p:cNvSpPr/>
          <p:nvPr/>
        </p:nvSpPr>
        <p:spPr>
          <a:xfrm>
            <a:off x="2268538" y="4508500"/>
            <a:ext cx="1466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I can’t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  <p:bldP spid="43014" grpId="0"/>
      <p:bldP spid="43015" grpId="0"/>
      <p:bldP spid="43016" grpId="0"/>
      <p:bldP spid="43017" grpId="0"/>
      <p:bldP spid="430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3250" name="Text Box 2"/>
          <p:cNvSpPr txBox="1"/>
          <p:nvPr/>
        </p:nvSpPr>
        <p:spPr>
          <a:xfrm>
            <a:off x="468313" y="404813"/>
            <a:ext cx="6400800" cy="21542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zh-CN" dirty="0">
                <a:solidFill>
                  <a:srgbClr val="CC0000"/>
                </a:solidFill>
                <a:latin typeface="Times New Roman" panose="02020603050405020304" pitchFamily="18" charset="0"/>
              </a:rPr>
              <a:t>A:</a:t>
            </a:r>
            <a:r>
              <a:rPr lang="zh-CN" altLang="zh-CN" dirty="0">
                <a:latin typeface="Times New Roman" panose="02020603050405020304" pitchFamily="18" charset="0"/>
              </a:rPr>
              <a:t> I _______________________.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B: </a:t>
            </a:r>
            <a:r>
              <a:rPr lang="zh-CN" altLang="zh-CN" dirty="0">
                <a:latin typeface="Times New Roman" panose="02020603050405020304" pitchFamily="18" charset="0"/>
              </a:rPr>
              <a:t>_________________?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zh-CN" dirty="0">
                <a:solidFill>
                  <a:srgbClr val="CC0000"/>
                </a:solidFill>
                <a:latin typeface="Times New Roman" panose="02020603050405020304" pitchFamily="18" charset="0"/>
              </a:rPr>
              <a:t>A:</a:t>
            </a:r>
            <a:r>
              <a:rPr lang="zh-CN" altLang="zh-CN" dirty="0">
                <a:latin typeface="Times New Roman" panose="02020603050405020304" pitchFamily="18" charset="0"/>
              </a:rPr>
              <a:t> Yes, I can.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53251" name="Picture 3" descr="W0200905176054846813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2363" y="1844675"/>
            <a:ext cx="3836987" cy="4810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6" name="Rectangle 4"/>
          <p:cNvSpPr/>
          <p:nvPr/>
        </p:nvSpPr>
        <p:spPr>
          <a:xfrm>
            <a:off x="1403350" y="476250"/>
            <a:ext cx="53276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want to join the chess club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Rectangle 5"/>
          <p:cNvSpPr/>
          <p:nvPr/>
        </p:nvSpPr>
        <p:spPr>
          <a:xfrm>
            <a:off x="1042988" y="1196975"/>
            <a:ext cx="39052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Can you play chess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4274" name="Text Box 2"/>
          <p:cNvSpPr txBox="1"/>
          <p:nvPr/>
        </p:nvSpPr>
        <p:spPr>
          <a:xfrm>
            <a:off x="323850" y="333375"/>
            <a:ext cx="7162800" cy="215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I __________________________.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B: _____________________?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Yes, I can.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54275" name="Picture 3" descr="200612050908239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7675" y="2492375"/>
            <a:ext cx="5832475" cy="417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0" name="Rectangle 4"/>
          <p:cNvSpPr/>
          <p:nvPr/>
        </p:nvSpPr>
        <p:spPr>
          <a:xfrm>
            <a:off x="1116013" y="404813"/>
            <a:ext cx="5784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want to join the English club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Rectangle 5"/>
          <p:cNvSpPr/>
          <p:nvPr/>
        </p:nvSpPr>
        <p:spPr>
          <a:xfrm>
            <a:off x="900113" y="1125538"/>
            <a:ext cx="4641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Can you speak English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5298" name="Picture 2" descr="2006072707301167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2528888"/>
            <a:ext cx="5616575" cy="4068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299" name="Text Box 3"/>
          <p:cNvSpPr txBox="1"/>
          <p:nvPr/>
        </p:nvSpPr>
        <p:spPr>
          <a:xfrm>
            <a:off x="323850" y="333375"/>
            <a:ext cx="7416800" cy="2235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3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We ______________________.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B: ______________?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Yes, ________.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46084" name="Rectangle 4"/>
          <p:cNvSpPr/>
          <p:nvPr/>
        </p:nvSpPr>
        <p:spPr>
          <a:xfrm>
            <a:off x="1662113" y="411163"/>
            <a:ext cx="48958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want to join the art club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5" name="Rectangle 5"/>
          <p:cNvSpPr/>
          <p:nvPr/>
        </p:nvSpPr>
        <p:spPr>
          <a:xfrm>
            <a:off x="900113" y="1125538"/>
            <a:ext cx="2952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Can you paint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6" name="Rectangle 6"/>
          <p:cNvSpPr/>
          <p:nvPr/>
        </p:nvSpPr>
        <p:spPr>
          <a:xfrm>
            <a:off x="1979613" y="1851025"/>
            <a:ext cx="15176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we can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5" grpId="0"/>
      <p:bldP spid="460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6322" name="Oval 2"/>
          <p:cNvSpPr/>
          <p:nvPr/>
        </p:nvSpPr>
        <p:spPr>
          <a:xfrm>
            <a:off x="179388" y="115888"/>
            <a:ext cx="647700" cy="503237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zh-CN" sz="3200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1a</a:t>
            </a:r>
            <a:endParaRPr lang="zh-CN" altLang="zh-CN" sz="320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56323" name="Text Box 3"/>
          <p:cNvSpPr txBox="1"/>
          <p:nvPr/>
        </p:nvSpPr>
        <p:spPr>
          <a:xfrm>
            <a:off x="179388" y="1195388"/>
            <a:ext cx="4105275" cy="470376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1. sing __   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2. swim __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3. dance __                 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4. draw __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5. play chess __         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6. speak English __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7. play the guitar__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47108" name="Text Box 3"/>
          <p:cNvSpPr txBox="1"/>
          <p:nvPr/>
        </p:nvSpPr>
        <p:spPr>
          <a:xfrm>
            <a:off x="1620838" y="1268413"/>
            <a:ext cx="50323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000" dirty="0">
                <a:solidFill>
                  <a:srgbClr val="FF3300"/>
                </a:solidFill>
                <a:latin typeface="Arial" panose="020B0604020202020204" pitchFamily="34" charset="0"/>
              </a:rPr>
              <a:t>e</a:t>
            </a:r>
            <a:endParaRPr lang="zh-CN" altLang="zh-CN" sz="4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Text Box 4"/>
          <p:cNvSpPr txBox="1"/>
          <p:nvPr/>
        </p:nvSpPr>
        <p:spPr>
          <a:xfrm>
            <a:off x="1830388" y="1844675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110" name="Text Box 5"/>
          <p:cNvSpPr txBox="1"/>
          <p:nvPr/>
        </p:nvSpPr>
        <p:spPr>
          <a:xfrm>
            <a:off x="1908175" y="2582863"/>
            <a:ext cx="49371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111" name="Text Box 6"/>
          <p:cNvSpPr txBox="1"/>
          <p:nvPr/>
        </p:nvSpPr>
        <p:spPr>
          <a:xfrm>
            <a:off x="1835150" y="3213100"/>
            <a:ext cx="576263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112" name="Text Box 7"/>
          <p:cNvSpPr txBox="1"/>
          <p:nvPr/>
        </p:nvSpPr>
        <p:spPr>
          <a:xfrm>
            <a:off x="2736850" y="3933825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113" name="Text Box 8"/>
          <p:cNvSpPr txBox="1"/>
          <p:nvPr/>
        </p:nvSpPr>
        <p:spPr>
          <a:xfrm>
            <a:off x="3529013" y="4598988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114" name="Text Box 9"/>
          <p:cNvSpPr txBox="1"/>
          <p:nvPr/>
        </p:nvSpPr>
        <p:spPr>
          <a:xfrm>
            <a:off x="3641725" y="5248275"/>
            <a:ext cx="35401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zh-CN" altLang="zh-CN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56331" name="Picture 11" descr="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7175" y="1125538"/>
            <a:ext cx="5076825" cy="5732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6332" name="Text Box 1028"/>
          <p:cNvSpPr txBox="1"/>
          <p:nvPr/>
        </p:nvSpPr>
        <p:spPr>
          <a:xfrm>
            <a:off x="755650" y="100013"/>
            <a:ext cx="8208963" cy="1025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5000"/>
              </a:lnSpc>
            </a:pPr>
            <a:r>
              <a:rPr lang="zh-CN" altLang="zh-CN" dirty="0">
                <a:solidFill>
                  <a:srgbClr val="6600FF"/>
                </a:solidFill>
                <a:latin typeface="Times New Roman" panose="02020603050405020304" pitchFamily="18" charset="0"/>
              </a:rPr>
              <a:t>What can these people do? Match the activities with the people. </a:t>
            </a:r>
            <a:endParaRPr lang="zh-CN" altLang="zh-CN" dirty="0">
              <a:solidFill>
                <a:srgbClr val="66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10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11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1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12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11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113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1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11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 build="allAtOnce"/>
      <p:bldP spid="47109" grpId="0" build="allAtOnce"/>
      <p:bldP spid="47110" grpId="0" build="allAtOnce"/>
      <p:bldP spid="47111" grpId="0" build="allAtOnce"/>
      <p:bldP spid="47112" grpId="0" build="allAtOnce"/>
      <p:bldP spid="47113" grpId="0" build="allAtOnce"/>
      <p:bldP spid="4711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7346" name="Oval 2"/>
          <p:cNvSpPr/>
          <p:nvPr/>
        </p:nvSpPr>
        <p:spPr>
          <a:xfrm>
            <a:off x="349250" y="279400"/>
            <a:ext cx="723900" cy="579438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zh-CN" sz="3200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1b</a:t>
            </a:r>
            <a:endParaRPr lang="zh-CN" altLang="zh-CN" sz="320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57347" name="Text Box 3"/>
          <p:cNvSpPr txBox="1"/>
          <p:nvPr/>
        </p:nvSpPr>
        <p:spPr>
          <a:xfrm>
            <a:off x="1187450" y="188913"/>
            <a:ext cx="74676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9933FF"/>
                </a:solidFill>
                <a:latin typeface="Times New Roman" panose="02020603050405020304" pitchFamily="18" charset="0"/>
              </a:rPr>
              <a:t>Listen and number the conversations [1-3].</a:t>
            </a:r>
            <a:endParaRPr lang="zh-CN" altLang="zh-CN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7348" name="Picture 4" descr="图片1听力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765175"/>
            <a:ext cx="669925" cy="66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7349" name="Text Box 5"/>
          <p:cNvSpPr txBox="1"/>
          <p:nvPr/>
        </p:nvSpPr>
        <p:spPr>
          <a:xfrm>
            <a:off x="1187450" y="4487863"/>
            <a:ext cx="6408738" cy="1749425"/>
          </a:xfrm>
          <a:prstGeom prst="rect">
            <a:avLst/>
          </a:prstGeom>
          <a:noFill/>
          <a:ln w="9525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zh-CN" dirty="0">
                <a:latin typeface="Times New Roman" panose="02020603050405020304" pitchFamily="18" charset="0"/>
              </a:rPr>
              <a:t>A: I want to join the music club.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r>
              <a:rPr lang="zh-CN" altLang="zh-CN" dirty="0">
                <a:latin typeface="Times New Roman" panose="02020603050405020304" pitchFamily="18" charset="0"/>
              </a:rPr>
              <a:t>B: Oh, can you sing?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r>
              <a:rPr lang="zh-CN" altLang="zh-CN" dirty="0">
                <a:latin typeface="Times New Roman" panose="02020603050405020304" pitchFamily="18" charset="0"/>
              </a:rPr>
              <a:t>A: Yes, I can.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57350" name="Text Box 6"/>
          <p:cNvSpPr txBox="1"/>
          <p:nvPr/>
        </p:nvSpPr>
        <p:spPr>
          <a:xfrm>
            <a:off x="1187450" y="2687638"/>
            <a:ext cx="6408738" cy="1749425"/>
          </a:xfrm>
          <a:prstGeom prst="rect">
            <a:avLst/>
          </a:prstGeom>
          <a:noFill/>
          <a:ln w="9525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zh-CN" dirty="0">
                <a:latin typeface="Times New Roman" panose="02020603050405020304" pitchFamily="18" charset="0"/>
              </a:rPr>
              <a:t>A: I want to join the art club.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r>
              <a:rPr lang="zh-CN" altLang="zh-CN" dirty="0">
                <a:latin typeface="Times New Roman" panose="02020603050405020304" pitchFamily="18" charset="0"/>
              </a:rPr>
              <a:t>B: Can you draw?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r>
              <a:rPr lang="zh-CN" altLang="zh-CN" dirty="0">
                <a:latin typeface="Times New Roman" panose="02020603050405020304" pitchFamily="18" charset="0"/>
              </a:rPr>
              <a:t>A: Yes, I can.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48135" name="Text Box 4"/>
          <p:cNvSpPr txBox="1"/>
          <p:nvPr/>
        </p:nvSpPr>
        <p:spPr>
          <a:xfrm>
            <a:off x="781050" y="3198813"/>
            <a:ext cx="406400" cy="64135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136" name="Text Box 5"/>
          <p:cNvSpPr txBox="1"/>
          <p:nvPr/>
        </p:nvSpPr>
        <p:spPr>
          <a:xfrm>
            <a:off x="755650" y="4992688"/>
            <a:ext cx="431800" cy="64135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8137" name="Text Box 6"/>
          <p:cNvSpPr txBox="1"/>
          <p:nvPr/>
        </p:nvSpPr>
        <p:spPr>
          <a:xfrm>
            <a:off x="755650" y="1631950"/>
            <a:ext cx="431800" cy="64135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endParaRPr lang="zh-CN" altLang="zh-C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7354" name="Text Box 10"/>
          <p:cNvSpPr txBox="1"/>
          <p:nvPr/>
        </p:nvSpPr>
        <p:spPr>
          <a:xfrm>
            <a:off x="1187450" y="1416050"/>
            <a:ext cx="6408738" cy="1200150"/>
          </a:xfrm>
          <a:prstGeom prst="rect">
            <a:avLst/>
          </a:prstGeom>
          <a:noFill/>
          <a:ln w="9525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zh-CN" dirty="0">
                <a:latin typeface="Times New Roman" panose="02020603050405020304" pitchFamily="18" charset="0"/>
              </a:rPr>
              <a:t>A: Can you swim?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r>
              <a:rPr lang="zh-CN" altLang="zh-CN" dirty="0">
                <a:latin typeface="Times New Roman" panose="02020603050405020304" pitchFamily="18" charset="0"/>
              </a:rPr>
              <a:t>B: No, I can’t.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1506" name="Picture 3" descr="word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810250"/>
            <a:ext cx="1619250" cy="1047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1507" name="Group 4"/>
          <p:cNvGrpSpPr/>
          <p:nvPr/>
        </p:nvGrpSpPr>
        <p:grpSpPr>
          <a:xfrm>
            <a:off x="468313" y="1987550"/>
            <a:ext cx="5399087" cy="1296988"/>
            <a:chOff x="0" y="0"/>
            <a:chExt cx="4355" cy="1134"/>
          </a:xfrm>
        </p:grpSpPr>
        <p:sp>
          <p:nvSpPr>
            <p:cNvPr id="21511" name="Rectangle 5"/>
            <p:cNvSpPr/>
            <p:nvPr/>
          </p:nvSpPr>
          <p:spPr>
            <a:xfrm>
              <a:off x="0" y="0"/>
              <a:ext cx="4355" cy="1134"/>
            </a:xfrm>
            <a:prstGeom prst="rect">
              <a:avLst/>
            </a:prstGeom>
            <a:solidFill>
              <a:srgbClr val="3366FF"/>
            </a:solidFill>
            <a:ln w="9525">
              <a:noFill/>
            </a:ln>
            <a:effectLst>
              <a:outerShdw dist="45791" dir="3378595" algn="ctr" rotWithShape="0">
                <a:srgbClr val="B3B3FF">
                  <a:alpha val="50000"/>
                </a:srgbClr>
              </a:outerShdw>
            </a:effectLst>
          </p:spPr>
          <p:txBody>
            <a:bodyPr wrap="none" anchor="ctr" anchorCtr="0"/>
            <a:p>
              <a:pPr>
                <a:buNone/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21512" name="Rectangle 6"/>
            <p:cNvSpPr/>
            <p:nvPr/>
          </p:nvSpPr>
          <p:spPr>
            <a:xfrm>
              <a:off x="181" y="180"/>
              <a:ext cx="3993" cy="818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dist="45791" dir="3378595" algn="ctr" rotWithShape="0">
                <a:srgbClr val="B3B3FF"/>
              </a:outerShdw>
            </a:effectLst>
          </p:spPr>
          <p:txBody>
            <a:bodyPr wrap="none" anchor="ctr" anchorCtr="0"/>
            <a:p>
              <a:pPr>
                <a:buNone/>
              </a:pPr>
              <a:endParaRPr lang="zh-C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21508" name="Text Box 7"/>
          <p:cNvSpPr txBox="1"/>
          <p:nvPr/>
        </p:nvSpPr>
        <p:spPr>
          <a:xfrm>
            <a:off x="1549400" y="2049463"/>
            <a:ext cx="4175125" cy="118903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CCFF66">
                <a:alpha val="50000"/>
              </a:srgbClr>
            </a:outerShdw>
          </a:effectLst>
        </p:spPr>
        <p:txBody>
          <a:bodyPr>
            <a:spAutoFit/>
          </a:bodyPr>
          <a:p>
            <a:pPr algn="ctr" fontAlgn="b">
              <a:spcBef>
                <a:spcPct val="50000"/>
              </a:spcBef>
              <a:buNone/>
            </a:pPr>
            <a:r>
              <a:rPr lang="zh-CN" altLang="zh-CN" sz="7200" dirty="0">
                <a:latin typeface="Arial" panose="020B0604020202020204" pitchFamily="34" charset="0"/>
                <a:ea typeface="华文细黑" pitchFamily="2" charset="-122"/>
              </a:rPr>
              <a:t>Review</a:t>
            </a:r>
            <a:endParaRPr lang="zh-CN" altLang="zh-CN" sz="7200" dirty="0">
              <a:latin typeface="Arial" panose="020B0604020202020204" pitchFamily="34" charset="0"/>
              <a:ea typeface="华文细黑" pitchFamily="2" charset="-122"/>
            </a:endParaRPr>
          </a:p>
        </p:txBody>
      </p:sp>
      <p:pic>
        <p:nvPicPr>
          <p:cNvPr id="21509" name="Picture 8" descr="plag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4213" y="2189163"/>
            <a:ext cx="1152525" cy="952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0" name="Rectangle 9"/>
          <p:cNvSpPr/>
          <p:nvPr/>
        </p:nvSpPr>
        <p:spPr>
          <a:xfrm>
            <a:off x="34925" y="3933825"/>
            <a:ext cx="6551613" cy="747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300" dirty="0">
                <a:solidFill>
                  <a:srgbClr val="6600FF"/>
                </a:solidFill>
                <a:latin typeface="Arial" panose="020B0604020202020204" pitchFamily="34" charset="0"/>
              </a:rPr>
              <a:t>Words and expressions</a:t>
            </a:r>
            <a:endParaRPr lang="zh-CN" altLang="zh-CN" sz="4300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8370" name="Oval 2"/>
          <p:cNvSpPr/>
          <p:nvPr/>
        </p:nvSpPr>
        <p:spPr>
          <a:xfrm>
            <a:off x="179388" y="217488"/>
            <a:ext cx="723900" cy="579437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zh-CN" sz="3200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1c</a:t>
            </a:r>
            <a:endParaRPr lang="zh-CN" altLang="zh-CN" sz="320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58371" name="Text Box 3"/>
          <p:cNvSpPr txBox="1"/>
          <p:nvPr/>
        </p:nvSpPr>
        <p:spPr>
          <a:xfrm>
            <a:off x="755650" y="944563"/>
            <a:ext cx="8001000" cy="971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</a:pPr>
            <a:r>
              <a:rPr lang="zh-CN" altLang="zh-CN" dirty="0">
                <a:solidFill>
                  <a:srgbClr val="9933FF"/>
                </a:solidFill>
                <a:latin typeface="Times New Roman" panose="02020603050405020304" pitchFamily="18" charset="0"/>
              </a:rPr>
              <a:t>Practice the conversations above. Then make your own conversations. </a:t>
            </a:r>
            <a:endParaRPr lang="zh-CN" altLang="zh-CN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2" name="Text Box 3"/>
          <p:cNvSpPr txBox="1"/>
          <p:nvPr/>
        </p:nvSpPr>
        <p:spPr>
          <a:xfrm>
            <a:off x="971550" y="93663"/>
            <a:ext cx="2735263" cy="7620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4400" dirty="0">
                <a:solidFill>
                  <a:srgbClr val="9933FF"/>
                </a:solidFill>
                <a:latin typeface="Arial" panose="020B0604020202020204" pitchFamily="34" charset="0"/>
              </a:rPr>
              <a:t>Pairwork</a:t>
            </a:r>
            <a:endParaRPr lang="zh-CN" altLang="zh-CN" sz="4400" dirty="0">
              <a:latin typeface="Times New Roman" panose="02020603050405020304" pitchFamily="18" charset="0"/>
            </a:endParaRPr>
          </a:p>
        </p:txBody>
      </p:sp>
      <p:pic>
        <p:nvPicPr>
          <p:cNvPr id="58373" name="Picture 43" descr="gif041.g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4750" y="93663"/>
            <a:ext cx="1800225" cy="958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8374" name="Text Box 6"/>
          <p:cNvSpPr txBox="1"/>
          <p:nvPr/>
        </p:nvSpPr>
        <p:spPr>
          <a:xfrm>
            <a:off x="827088" y="4799013"/>
            <a:ext cx="6408737" cy="1582737"/>
          </a:xfrm>
          <a:prstGeom prst="rect">
            <a:avLst/>
          </a:prstGeom>
          <a:noFill/>
          <a:ln w="9525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I want to join the music club.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B: Oh, can you sing?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Yes, I can.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58375" name="Text Box 7"/>
          <p:cNvSpPr txBox="1"/>
          <p:nvPr/>
        </p:nvSpPr>
        <p:spPr>
          <a:xfrm>
            <a:off x="827088" y="3141663"/>
            <a:ext cx="6408737" cy="1582737"/>
          </a:xfrm>
          <a:prstGeom prst="rect">
            <a:avLst/>
          </a:prstGeom>
          <a:noFill/>
          <a:ln w="9525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I want to join the art club.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B: Can you draw?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Yes, I can.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58376" name="Text Box 8"/>
          <p:cNvSpPr txBox="1"/>
          <p:nvPr/>
        </p:nvSpPr>
        <p:spPr>
          <a:xfrm>
            <a:off x="827088" y="1979613"/>
            <a:ext cx="6408737" cy="1089025"/>
          </a:xfrm>
          <a:prstGeom prst="rect">
            <a:avLst/>
          </a:prstGeom>
          <a:noFill/>
          <a:ln w="9525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A: Can you swim?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B: No, I can’t.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0178" name="Text Box 2"/>
          <p:cNvSpPr txBox="1"/>
          <p:nvPr/>
        </p:nvSpPr>
        <p:spPr>
          <a:xfrm>
            <a:off x="900113" y="1773238"/>
            <a:ext cx="78120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3399"/>
                </a:solidFill>
                <a:latin typeface="Candy Randy" pitchFamily="2" charset="0"/>
              </a:rPr>
              <a:t>What club do you want to join?</a:t>
            </a:r>
            <a:endParaRPr lang="zh-CN" altLang="zh-CN" dirty="0">
              <a:solidFill>
                <a:srgbClr val="FF3399"/>
              </a:solidFill>
              <a:latin typeface="Candy Randy" pitchFamily="2" charset="0"/>
            </a:endParaRPr>
          </a:p>
        </p:txBody>
      </p:sp>
      <p:pic>
        <p:nvPicPr>
          <p:cNvPr id="50179" name="Picture 3" descr="pic_279646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7999" contrast="30000"/>
          </a:blip>
          <a:srcRect l="6154" t="66237" r="32307" b="24301"/>
          <a:stretch>
            <a:fillRect/>
          </a:stretch>
        </p:blipFill>
        <p:spPr>
          <a:xfrm>
            <a:off x="1116013" y="3068638"/>
            <a:ext cx="6985000" cy="2951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6" name="Text Box 4"/>
          <p:cNvSpPr txBox="1"/>
          <p:nvPr/>
        </p:nvSpPr>
        <p:spPr>
          <a:xfrm>
            <a:off x="2916238" y="836613"/>
            <a:ext cx="331152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4800" dirty="0">
                <a:solidFill>
                  <a:srgbClr val="9933FF"/>
                </a:solidFill>
                <a:latin typeface="Candy Randy" pitchFamily="2" charset="0"/>
              </a:rPr>
              <a:t>Free Talk</a:t>
            </a:r>
            <a:endParaRPr lang="zh-CN" altLang="zh-CN" sz="4800" dirty="0">
              <a:solidFill>
                <a:srgbClr val="9933FF"/>
              </a:solidFill>
              <a:latin typeface="Candy Randy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0418" name="Text Box 2"/>
          <p:cNvSpPr txBox="1"/>
          <p:nvPr/>
        </p:nvSpPr>
        <p:spPr>
          <a:xfrm>
            <a:off x="466725" y="2205038"/>
            <a:ext cx="3889375" cy="3308350"/>
          </a:xfrm>
          <a:prstGeom prst="rect">
            <a:avLst/>
          </a:prstGeom>
          <a:noFill/>
          <a:ln w="57150" cap="flat" cmpd="thinThick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685800" indent="-685800">
              <a:lnSpc>
                <a:spcPct val="115000"/>
              </a:lnSpc>
              <a:buFont typeface="Arial" panose="020B0604020202020204" pitchFamily="34" charset="0"/>
              <a:buAutoNum type="alphaLcPeriod"/>
            </a:pPr>
            <a:r>
              <a:rPr lang="zh-CN" altLang="zh-CN" dirty="0">
                <a:latin typeface="Times New Roman" panose="02020603050405020304" pitchFamily="18" charset="0"/>
              </a:rPr>
              <a:t>English club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buFont typeface="Arial" panose="020B0604020202020204" pitchFamily="34" charset="0"/>
              <a:buAutoNum type="alphaLcPeriod"/>
            </a:pPr>
            <a:r>
              <a:rPr lang="zh-CN" altLang="zh-CN" dirty="0">
                <a:latin typeface="Times New Roman" panose="02020603050405020304" pitchFamily="18" charset="0"/>
              </a:rPr>
              <a:t>art club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buFont typeface="Arial" panose="020B0604020202020204" pitchFamily="34" charset="0"/>
              <a:buAutoNum type="alphaLcPeriod"/>
            </a:pPr>
            <a:r>
              <a:rPr lang="zh-CN" altLang="zh-CN" dirty="0">
                <a:latin typeface="Times New Roman" panose="02020603050405020304" pitchFamily="18" charset="0"/>
              </a:rPr>
              <a:t>music club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buFont typeface="Arial" panose="020B0604020202020204" pitchFamily="34" charset="0"/>
              <a:buAutoNum type="alphaLcPeriod"/>
            </a:pPr>
            <a:r>
              <a:rPr lang="zh-CN" altLang="zh-CN" dirty="0">
                <a:latin typeface="Times New Roman" panose="02020603050405020304" pitchFamily="18" charset="0"/>
              </a:rPr>
              <a:t>chess club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685800" indent="-685800">
              <a:lnSpc>
                <a:spcPct val="115000"/>
              </a:lnSpc>
              <a:buFont typeface="Arial" panose="020B0604020202020204" pitchFamily="34" charset="0"/>
              <a:buAutoNum type="alphaLcPeriod"/>
            </a:pPr>
            <a:r>
              <a:rPr lang="zh-CN" altLang="zh-CN" dirty="0">
                <a:latin typeface="Times New Roman" panose="02020603050405020304" pitchFamily="18" charset="0"/>
              </a:rPr>
              <a:t>swimming club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60419" name="Text Box 3"/>
          <p:cNvSpPr txBox="1"/>
          <p:nvPr/>
        </p:nvSpPr>
        <p:spPr>
          <a:xfrm>
            <a:off x="1219200" y="409575"/>
            <a:ext cx="6934200" cy="1079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zh-CN" altLang="zh-CN" dirty="0">
                <a:solidFill>
                  <a:srgbClr val="9933FF"/>
                </a:solidFill>
                <a:latin typeface="Times New Roman" panose="02020603050405020304" pitchFamily="18" charset="0"/>
              </a:rPr>
              <a:t>Listen to these two conversations and circle the clubs you hear.</a:t>
            </a:r>
            <a:endParaRPr lang="zh-CN" altLang="zh-CN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0" name="Oval 4"/>
          <p:cNvSpPr/>
          <p:nvPr/>
        </p:nvSpPr>
        <p:spPr>
          <a:xfrm>
            <a:off x="419100" y="457200"/>
            <a:ext cx="723900" cy="579438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zh-CN" sz="3200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2a</a:t>
            </a:r>
            <a:endParaRPr lang="zh-CN" altLang="zh-CN" sz="320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60421" name="Oval 5"/>
          <p:cNvSpPr/>
          <p:nvPr/>
        </p:nvSpPr>
        <p:spPr>
          <a:xfrm>
            <a:off x="2124075" y="981075"/>
            <a:ext cx="1219200" cy="45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Oval 6"/>
          <p:cNvSpPr/>
          <p:nvPr/>
        </p:nvSpPr>
        <p:spPr>
          <a:xfrm>
            <a:off x="1042988" y="2276475"/>
            <a:ext cx="2736850" cy="72072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1207" name="Oval 7"/>
          <p:cNvSpPr/>
          <p:nvPr/>
        </p:nvSpPr>
        <p:spPr>
          <a:xfrm>
            <a:off x="1116013" y="3716338"/>
            <a:ext cx="2447925" cy="457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60424" name="Picture 8" descr="图片1听力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908050"/>
            <a:ext cx="669925" cy="66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425" name="Picture 9" descr="1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538" y="1700213"/>
            <a:ext cx="4643437" cy="439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6" name="Oval 10"/>
          <p:cNvSpPr/>
          <p:nvPr/>
        </p:nvSpPr>
        <p:spPr>
          <a:xfrm>
            <a:off x="1042988" y="4292600"/>
            <a:ext cx="2376487" cy="504825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>
            <a:spAutoFit/>
          </a:bodyPr>
          <a:p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  <p:bldP spid="5120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42" name="Text Box 2"/>
          <p:cNvSpPr txBox="1"/>
          <p:nvPr/>
        </p:nvSpPr>
        <p:spPr>
          <a:xfrm>
            <a:off x="468313" y="1268413"/>
            <a:ext cx="7993062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zh-CN" altLang="zh-CN" dirty="0">
                <a:latin typeface="Times New Roman" panose="02020603050405020304" pitchFamily="18" charset="0"/>
              </a:rPr>
              <a:t>Lisa wants to join the _____ club, but she can’t play ______.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zh-CN" altLang="zh-CN" dirty="0">
                <a:latin typeface="Times New Roman" panose="02020603050405020304" pitchFamily="18" charset="0"/>
              </a:rPr>
              <a:t>Bob wants to join the ______ club. He likes to speak _______.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685800" indent="-68580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zh-CN" altLang="zh-CN" dirty="0">
                <a:latin typeface="Times New Roman" panose="02020603050405020304" pitchFamily="18" charset="0"/>
              </a:rPr>
              <a:t>Mary likes music. She can _____ and ______. Bob likes music, too. They want to join the _____ club.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61443" name="Oval 3"/>
          <p:cNvSpPr/>
          <p:nvPr/>
        </p:nvSpPr>
        <p:spPr>
          <a:xfrm>
            <a:off x="107950" y="427038"/>
            <a:ext cx="723900" cy="579437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zh-CN" sz="3200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2b</a:t>
            </a:r>
            <a:endParaRPr lang="zh-CN" altLang="zh-CN" sz="320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61444" name="Text Box 4"/>
          <p:cNvSpPr txBox="1"/>
          <p:nvPr/>
        </p:nvSpPr>
        <p:spPr>
          <a:xfrm>
            <a:off x="755650" y="382588"/>
            <a:ext cx="7632700" cy="585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</a:pPr>
            <a:r>
              <a:rPr lang="zh-CN" altLang="zh-CN" dirty="0">
                <a:solidFill>
                  <a:srgbClr val="9933FF"/>
                </a:solidFill>
                <a:latin typeface="Times New Roman" panose="02020603050405020304" pitchFamily="18" charset="0"/>
              </a:rPr>
              <a:t>Listen again. Complete the sentences.</a:t>
            </a:r>
            <a:endParaRPr lang="zh-CN" altLang="zh-CN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45" name="Picture 5" descr="图片1听力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013" y="382588"/>
            <a:ext cx="669925" cy="669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230" name="Rectangle 32"/>
          <p:cNvSpPr/>
          <p:nvPr/>
        </p:nvSpPr>
        <p:spPr>
          <a:xfrm>
            <a:off x="5459413" y="1419225"/>
            <a:ext cx="1200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chess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1" name="Rectangle 33"/>
          <p:cNvSpPr/>
          <p:nvPr/>
        </p:nvSpPr>
        <p:spPr>
          <a:xfrm>
            <a:off x="5362575" y="2643188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English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2" name="Rectangle 34"/>
          <p:cNvSpPr/>
          <p:nvPr/>
        </p:nvSpPr>
        <p:spPr>
          <a:xfrm>
            <a:off x="6443663" y="4005263"/>
            <a:ext cx="971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sing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3" name="Rectangle 35"/>
          <p:cNvSpPr/>
          <p:nvPr/>
        </p:nvSpPr>
        <p:spPr>
          <a:xfrm>
            <a:off x="5476875" y="5300663"/>
            <a:ext cx="1327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music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4" name="Rectangle 36"/>
          <p:cNvSpPr/>
          <p:nvPr/>
        </p:nvSpPr>
        <p:spPr>
          <a:xfrm>
            <a:off x="2051050" y="4652963"/>
            <a:ext cx="1327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dance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5" name="Rectangle 33"/>
          <p:cNvSpPr/>
          <p:nvPr/>
        </p:nvSpPr>
        <p:spPr>
          <a:xfrm>
            <a:off x="4572000" y="3284538"/>
            <a:ext cx="1657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English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6" name="Rectangle 32"/>
          <p:cNvSpPr/>
          <p:nvPr/>
        </p:nvSpPr>
        <p:spPr>
          <a:xfrm>
            <a:off x="4859338" y="2066925"/>
            <a:ext cx="12001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chess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2" grpId="0"/>
      <p:bldP spid="52233" grpId="0"/>
      <p:bldP spid="52234" grpId="0"/>
      <p:bldP spid="52235" grpId="0"/>
      <p:bldP spid="522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2466" name="Oval 2"/>
          <p:cNvSpPr/>
          <p:nvPr/>
        </p:nvSpPr>
        <p:spPr>
          <a:xfrm>
            <a:off x="304800" y="304800"/>
            <a:ext cx="723900" cy="579438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zh-CN" sz="3200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2c</a:t>
            </a:r>
            <a:endParaRPr lang="zh-CN" altLang="zh-CN" sz="320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  <p:sp>
        <p:nvSpPr>
          <p:cNvPr id="62467" name="Text Box 3"/>
          <p:cNvSpPr txBox="1"/>
          <p:nvPr/>
        </p:nvSpPr>
        <p:spPr>
          <a:xfrm>
            <a:off x="1116013" y="219075"/>
            <a:ext cx="3784600" cy="7620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4400" dirty="0">
                <a:solidFill>
                  <a:srgbClr val="FF3399"/>
                </a:solidFill>
                <a:latin typeface="Arial" panose="020B0604020202020204" pitchFamily="34" charset="0"/>
              </a:rPr>
              <a:t>Groupwork</a:t>
            </a:r>
            <a:endParaRPr lang="zh-CN" altLang="zh-CN" sz="4400" dirty="0">
              <a:solidFill>
                <a:srgbClr val="FF3399"/>
              </a:solidFill>
              <a:latin typeface="Arial" panose="020B0604020202020204" pitchFamily="34" charset="0"/>
            </a:endParaRPr>
          </a:p>
        </p:txBody>
      </p:sp>
      <p:sp>
        <p:nvSpPr>
          <p:cNvPr id="62468" name="Rectangle 2"/>
          <p:cNvSpPr/>
          <p:nvPr/>
        </p:nvSpPr>
        <p:spPr>
          <a:xfrm>
            <a:off x="684213" y="1700213"/>
            <a:ext cx="7993062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</a:pP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Ask and answer questions in pairs.</a:t>
            </a:r>
            <a:b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</a:b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Look at 2b and talk about what the people can do and the clubs they want to join. </a:t>
            </a:r>
            <a:endParaRPr lang="zh-CN" altLang="zh-CN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9" name="Picture 10" descr="6-001-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4663" y="3500438"/>
            <a:ext cx="2087562" cy="3124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AutoShape 6"/>
          <p:cNvSpPr/>
          <p:nvPr/>
        </p:nvSpPr>
        <p:spPr>
          <a:xfrm>
            <a:off x="5940425" y="2635250"/>
            <a:ext cx="2879725" cy="1081088"/>
          </a:xfrm>
          <a:prstGeom prst="wedgeRoundRectCallout">
            <a:avLst>
              <a:gd name="adj1" fmla="val -69625"/>
              <a:gd name="adj2" fmla="val 95667"/>
              <a:gd name="adj3" fmla="val 16667"/>
            </a:avLst>
          </a:prstGeom>
          <a:solidFill>
            <a:srgbClr val="FFFF99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lnSpc>
                <a:spcPct val="7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She wants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7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to join the ...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62471" name="AutoShape 7"/>
          <p:cNvSpPr/>
          <p:nvPr/>
        </p:nvSpPr>
        <p:spPr>
          <a:xfrm flipV="1">
            <a:off x="179388" y="3067050"/>
            <a:ext cx="2843212" cy="1368425"/>
          </a:xfrm>
          <a:prstGeom prst="wedgeRoundRectCallout">
            <a:avLst>
              <a:gd name="adj1" fmla="val 46537"/>
              <a:gd name="adj2" fmla="val -90722"/>
              <a:gd name="adj3" fmla="val 16667"/>
            </a:avLst>
          </a:prstGeom>
          <a:solidFill>
            <a:srgbClr val="CCFF33">
              <a:alpha val="89803"/>
            </a:srgbClr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p>
            <a:pPr>
              <a:lnSpc>
                <a:spcPct val="7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What club does Lisa want to join?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62472" name="Picture 9" descr="6-013-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975" y="3716338"/>
            <a:ext cx="2490788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473" name="Picture 3" descr="03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650" y="0"/>
            <a:ext cx="1149350" cy="1295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 animBg="1"/>
      <p:bldP spid="6247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3490" name="Text Box 4"/>
          <p:cNvSpPr txBox="1"/>
          <p:nvPr/>
        </p:nvSpPr>
        <p:spPr>
          <a:xfrm>
            <a:off x="719138" y="1341438"/>
            <a:ext cx="75247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rgbClr val="6600FF"/>
                </a:solidFill>
                <a:latin typeface="Arial" panose="020B0604020202020204" pitchFamily="34" charset="0"/>
              </a:rPr>
              <a:t>Role-play the conversation. </a:t>
            </a:r>
            <a:endParaRPr lang="zh-CN" altLang="zh-CN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Text Box 121"/>
          <p:cNvSpPr txBox="1"/>
          <p:nvPr/>
        </p:nvSpPr>
        <p:spPr>
          <a:xfrm>
            <a:off x="539750" y="2120900"/>
            <a:ext cx="8208963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Jane</a:t>
            </a:r>
            <a:r>
              <a:rPr lang="zh-CN" altLang="zh-CN" dirty="0">
                <a:latin typeface="Times New Roman" panose="02020603050405020304" pitchFamily="18" charset="0"/>
              </a:rPr>
              <a:t>: Hi, Bob. What club do you want to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      join?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CC0099"/>
                </a:solidFill>
                <a:latin typeface="Times New Roman" panose="02020603050405020304" pitchFamily="18" charset="0"/>
              </a:rPr>
              <a:t>Bob</a:t>
            </a:r>
            <a:r>
              <a:rPr lang="zh-CN" altLang="zh-CN" dirty="0">
                <a:latin typeface="Times New Roman" panose="02020603050405020304" pitchFamily="18" charset="0"/>
              </a:rPr>
              <a:t>: I want to join a sports club.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Jane</a:t>
            </a:r>
            <a:r>
              <a:rPr lang="zh-CN" altLang="zh-CN" dirty="0">
                <a:latin typeface="Times New Roman" panose="02020603050405020304" pitchFamily="18" charset="0"/>
              </a:rPr>
              <a:t>: Great! What sports can you play?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CC0099"/>
                </a:solidFill>
                <a:latin typeface="Times New Roman" panose="02020603050405020304" pitchFamily="18" charset="0"/>
              </a:rPr>
              <a:t>Bob</a:t>
            </a:r>
            <a:r>
              <a:rPr lang="zh-CN" altLang="zh-CN" dirty="0">
                <a:latin typeface="Times New Roman" panose="02020603050405020304" pitchFamily="18" charset="0"/>
              </a:rPr>
              <a:t>: Soccer.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Jane</a:t>
            </a:r>
            <a:r>
              <a:rPr lang="zh-CN" altLang="zh-CN" dirty="0">
                <a:latin typeface="Times New Roman" panose="02020603050405020304" pitchFamily="18" charset="0"/>
              </a:rPr>
              <a:t>: So you can join the soccer club.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63492" name="Text Box 3"/>
          <p:cNvSpPr txBox="1"/>
          <p:nvPr/>
        </p:nvSpPr>
        <p:spPr>
          <a:xfrm>
            <a:off x="179388" y="333375"/>
            <a:ext cx="2735262" cy="762000"/>
          </a:xfrm>
          <a:prstGeom prst="rect">
            <a:avLst/>
          </a:prstGeom>
          <a:solidFill>
            <a:srgbClr val="FFFFFF">
              <a:alpha val="79999"/>
            </a:srgbClr>
          </a:solidFill>
          <a:ln w="9525">
            <a:noFill/>
          </a:ln>
        </p:spPr>
        <p:txBody>
          <a:bodyPr>
            <a:spAutoFit/>
          </a:bodyPr>
          <a:p>
            <a:r>
              <a:rPr lang="zh-CN" altLang="zh-CN" sz="4400" dirty="0">
                <a:solidFill>
                  <a:srgbClr val="9933FF"/>
                </a:solidFill>
                <a:latin typeface="Arial" panose="020B0604020202020204" pitchFamily="34" charset="0"/>
              </a:rPr>
              <a:t>Pair work</a:t>
            </a:r>
            <a:endParaRPr lang="zh-CN" altLang="zh-CN" sz="4400" dirty="0">
              <a:latin typeface="Times New Roman" panose="02020603050405020304" pitchFamily="18" charset="0"/>
            </a:endParaRPr>
          </a:p>
        </p:txBody>
      </p:sp>
      <p:pic>
        <p:nvPicPr>
          <p:cNvPr id="63493" name="Picture 43" descr="gif041.gif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238" y="333375"/>
            <a:ext cx="1800225" cy="95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3494" name="Picture 3" descr="03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5" y="260350"/>
            <a:ext cx="114935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3495" name="Oval 7"/>
          <p:cNvSpPr/>
          <p:nvPr/>
        </p:nvSpPr>
        <p:spPr>
          <a:xfrm>
            <a:off x="103188" y="1341438"/>
            <a:ext cx="723900" cy="579437"/>
          </a:xfrm>
          <a:prstGeom prst="ellipse">
            <a:avLst/>
          </a:prstGeom>
          <a:solidFill>
            <a:srgbClr val="FFCC00"/>
          </a:solidFill>
          <a:ln w="9525" cap="flat" cmpd="sng">
            <a:solidFill>
              <a:srgbClr val="FF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zh-CN" sz="3200" dirty="0">
                <a:solidFill>
                  <a:srgbClr val="8700E2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2d</a:t>
            </a:r>
            <a:endParaRPr lang="zh-CN" altLang="zh-CN" sz="3200" dirty="0">
              <a:solidFill>
                <a:srgbClr val="8700E2"/>
              </a:solidFill>
              <a:latin typeface="Arial Black" panose="020B0A040201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55298" name="Text Box 121"/>
          <p:cNvSpPr txBox="1"/>
          <p:nvPr/>
        </p:nvSpPr>
        <p:spPr>
          <a:xfrm>
            <a:off x="468313" y="476250"/>
            <a:ext cx="8280400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CC0099"/>
                </a:solidFill>
                <a:latin typeface="Times New Roman" panose="02020603050405020304" pitchFamily="18" charset="0"/>
              </a:rPr>
              <a:t>Bob</a:t>
            </a:r>
            <a:r>
              <a:rPr lang="zh-CN" altLang="zh-CN" dirty="0">
                <a:latin typeface="Times New Roman" panose="02020603050405020304" pitchFamily="18" charset="0"/>
              </a:rPr>
              <a:t>: What about you? You are very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     good at telling stories. You can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     join the story telling club.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Jane</a:t>
            </a:r>
            <a:r>
              <a:rPr lang="zh-CN" altLang="zh-CN" dirty="0">
                <a:latin typeface="Times New Roman" panose="02020603050405020304" pitchFamily="18" charset="0"/>
              </a:rPr>
              <a:t>: Sounds good. But I like to draw,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      too.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CC0099"/>
                </a:solidFill>
                <a:latin typeface="Times New Roman" panose="02020603050405020304" pitchFamily="18" charset="0"/>
              </a:rPr>
              <a:t>Bob</a:t>
            </a:r>
            <a:r>
              <a:rPr lang="zh-CN" altLang="zh-CN" dirty="0">
                <a:latin typeface="Times New Roman" panose="02020603050405020304" pitchFamily="18" charset="0"/>
              </a:rPr>
              <a:t>: Then join two clubs, the story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      telling club and the art club!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Jane</a:t>
            </a:r>
            <a:r>
              <a:rPr lang="zh-CN" altLang="zh-CN" dirty="0">
                <a:latin typeface="Times New Roman" panose="02020603050405020304" pitchFamily="18" charset="0"/>
              </a:rPr>
              <a:t>: OK, let’s join now!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64515" name="Picture 3" descr="1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88125" y="5013325"/>
            <a:ext cx="2409825" cy="1438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5538" name="Picture 2" descr="bkarts0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50812"/>
            <a:ext cx="9144000" cy="7008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5539" name="Text Box 3"/>
          <p:cNvSpPr txBox="1"/>
          <p:nvPr/>
        </p:nvSpPr>
        <p:spPr>
          <a:xfrm>
            <a:off x="2574925" y="19256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65540" name="Text Box 4"/>
          <p:cNvSpPr txBox="1"/>
          <p:nvPr/>
        </p:nvSpPr>
        <p:spPr>
          <a:xfrm>
            <a:off x="2193925" y="2230438"/>
            <a:ext cx="1841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56325" name="Text Box 5"/>
          <p:cNvSpPr txBox="1"/>
          <p:nvPr/>
        </p:nvSpPr>
        <p:spPr>
          <a:xfrm>
            <a:off x="304800" y="228600"/>
            <a:ext cx="62484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sz="4800" dirty="0">
                <a:solidFill>
                  <a:srgbClr val="0000FF"/>
                </a:solidFill>
                <a:latin typeface="Times New Roman" panose="02020603050405020304" pitchFamily="18" charset="0"/>
              </a:rPr>
              <a:t>Survey </a:t>
            </a:r>
            <a:endParaRPr lang="zh-CN" altLang="zh-CN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1219200" y="2852738"/>
            <a:ext cx="7924800" cy="1509712"/>
            <a:chOff x="0" y="0"/>
            <a:chExt cx="4848" cy="951"/>
          </a:xfrm>
        </p:grpSpPr>
        <p:sp>
          <p:nvSpPr>
            <p:cNvPr id="65545" name="Text Box 7" descr="再生纸"/>
            <p:cNvSpPr txBox="1"/>
            <p:nvPr/>
          </p:nvSpPr>
          <p:spPr>
            <a:xfrm>
              <a:off x="144" y="471"/>
              <a:ext cx="4704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zh-CN" sz="3200" dirty="0">
                  <a:latin typeface="Comic Sans MS" panose="030F0702030302020204" pitchFamily="66" charset="0"/>
                </a:rPr>
                <a:t>    </a:t>
              </a:r>
              <a:r>
                <a:rPr lang="zh-CN" altLang="zh-CN" sz="4400" b="0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Who is the best(</a:t>
              </a:r>
              <a:r>
                <a:rPr lang="zh-CN" altLang="en-US" sz="4400" b="0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最棒</a:t>
              </a:r>
              <a:r>
                <a:rPr lang="zh-CN" altLang="zh-CN" sz="4400" b="0" i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)?</a:t>
              </a:r>
              <a:endParaRPr lang="zh-CN" altLang="zh-CN" sz="4400" b="0" i="1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5546" name="Text Box 8"/>
            <p:cNvSpPr txBox="1"/>
            <p:nvPr/>
          </p:nvSpPr>
          <p:spPr>
            <a:xfrm>
              <a:off x="0" y="0"/>
              <a:ext cx="3936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r>
                <a:rPr lang="zh-CN" altLang="en-US" sz="4800" i="1" dirty="0">
                  <a:solidFill>
                    <a:srgbClr val="0000FF"/>
                  </a:solidFill>
                  <a:latin typeface="楷体_GB2312" pitchFamily="1" charset="-122"/>
                  <a:ea typeface="楷体_GB2312" pitchFamily="1" charset="-122"/>
                </a:rPr>
                <a:t>比一比 </a:t>
              </a:r>
              <a:r>
                <a:rPr lang="zh-CN" altLang="zh-CN" sz="4800" i="1" dirty="0">
                  <a:solidFill>
                    <a:srgbClr val="0000FF"/>
                  </a:solidFill>
                  <a:latin typeface="楷体_GB2312" pitchFamily="1" charset="-122"/>
                  <a:ea typeface="楷体_GB2312" pitchFamily="1" charset="-122"/>
                </a:rPr>
                <a:t>:</a:t>
              </a:r>
              <a:endParaRPr lang="zh-CN" altLang="zh-CN" sz="4800" i="1" dirty="0">
                <a:solidFill>
                  <a:srgbClr val="0000FF"/>
                </a:solidFill>
                <a:latin typeface="楷体_GB2312" pitchFamily="1" charset="-122"/>
                <a:ea typeface="楷体_GB2312" pitchFamily="1" charset="-122"/>
              </a:endParaRPr>
            </a:p>
          </p:txBody>
        </p:sp>
      </p:grpSp>
      <p:sp>
        <p:nvSpPr>
          <p:cNvPr id="65543" name="WordArt 9"/>
          <p:cNvSpPr>
            <a:spLocks noTextEdit="1"/>
          </p:cNvSpPr>
          <p:nvPr/>
        </p:nvSpPr>
        <p:spPr>
          <a:xfrm>
            <a:off x="2938463" y="2205038"/>
            <a:ext cx="3362325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（*才能展示*）</a:t>
            </a:r>
            <a:endParaRPr lang="zh-CN" altLang="en-US" sz="3600" b="1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  <a:tileRect/>
              </a:gradFill>
              <a:effectLst>
                <a:outerShdw dist="35921" dir="2699999" algn="ctr" rotWithShape="0">
                  <a:srgbClr val="C0C0C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544" name="WordArt 10"/>
          <p:cNvSpPr>
            <a:spLocks noTextEdit="1"/>
          </p:cNvSpPr>
          <p:nvPr/>
        </p:nvSpPr>
        <p:spPr>
          <a:xfrm>
            <a:off x="1187450" y="1268413"/>
            <a:ext cx="7416800" cy="2592387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9"/>
              </a:avLst>
            </a:prstTxWarp>
            <a:normAutofit/>
          </a:bodyPr>
          <a:p>
            <a:pPr algn="ctr" eaLnBrk="0" hangingPunct="0"/>
            <a:r>
              <a:rPr lang="zh-CN" altLang="en-US" sz="54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Show us your talent!! </a:t>
            </a:r>
            <a:endParaRPr lang="zh-CN" altLang="en-US" sz="54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6562" name="Text Box 2"/>
          <p:cNvSpPr txBox="1"/>
          <p:nvPr/>
        </p:nvSpPr>
        <p:spPr>
          <a:xfrm>
            <a:off x="0" y="0"/>
            <a:ext cx="9144000" cy="6854825"/>
          </a:xfrm>
          <a:prstGeom prst="rect">
            <a:avLst/>
          </a:prstGeom>
          <a:noFill/>
          <a:ln w="57150" cap="flat" cmpd="thinThick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7347" name="Group 3"/>
          <p:cNvGraphicFramePr>
            <a:graphicFrameLocks noGrp="1"/>
          </p:cNvGraphicFramePr>
          <p:nvPr/>
        </p:nvGraphicFramePr>
        <p:xfrm>
          <a:off x="323850" y="3573463"/>
          <a:ext cx="8604250" cy="2897188"/>
        </p:xfrm>
        <a:graphic>
          <a:graphicData uri="http://schemas.openxmlformats.org/drawingml/2006/table">
            <a:tbl>
              <a:tblPr/>
              <a:tblGrid>
                <a:gridCol w="1306513"/>
                <a:gridCol w="887412"/>
                <a:gridCol w="720725"/>
                <a:gridCol w="863600"/>
                <a:gridCol w="863600"/>
                <a:gridCol w="1368425"/>
                <a:gridCol w="1296988"/>
                <a:gridCol w="1296987"/>
              </a:tblGrid>
              <a:tr h="822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Name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swim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sing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dance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paint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speak English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Play chess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Play the guitar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403" name="Rectangle 59"/>
          <p:cNvSpPr/>
          <p:nvPr/>
        </p:nvSpPr>
        <p:spPr>
          <a:xfrm>
            <a:off x="3348038" y="4240213"/>
            <a:ext cx="628650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endParaRPr lang="zh-CN" altLang="zh-CN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404" name="Rectangle 60"/>
          <p:cNvSpPr/>
          <p:nvPr/>
        </p:nvSpPr>
        <p:spPr>
          <a:xfrm>
            <a:off x="2627313" y="4240213"/>
            <a:ext cx="628650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  <a:endParaRPr lang="zh-CN" altLang="zh-CN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405" name="Rectangle 61"/>
          <p:cNvSpPr/>
          <p:nvPr/>
        </p:nvSpPr>
        <p:spPr>
          <a:xfrm>
            <a:off x="5364163" y="4240213"/>
            <a:ext cx="628650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  <a:endParaRPr lang="zh-CN" altLang="zh-CN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406" name="Rectangle 62"/>
          <p:cNvSpPr/>
          <p:nvPr/>
        </p:nvSpPr>
        <p:spPr>
          <a:xfrm>
            <a:off x="4284663" y="4168775"/>
            <a:ext cx="628650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  <a:endParaRPr lang="zh-CN" altLang="zh-CN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407" name="Rectangle 63"/>
          <p:cNvSpPr/>
          <p:nvPr/>
        </p:nvSpPr>
        <p:spPr>
          <a:xfrm>
            <a:off x="1763713" y="4240213"/>
            <a:ext cx="628650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endParaRPr lang="zh-CN" altLang="zh-CN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408" name="Rectangle 64"/>
          <p:cNvSpPr/>
          <p:nvPr/>
        </p:nvSpPr>
        <p:spPr>
          <a:xfrm>
            <a:off x="7885113" y="4240213"/>
            <a:ext cx="628650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endParaRPr lang="zh-CN" altLang="zh-CN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409" name="Rectangle 65"/>
          <p:cNvSpPr/>
          <p:nvPr/>
        </p:nvSpPr>
        <p:spPr>
          <a:xfrm>
            <a:off x="6516688" y="4240213"/>
            <a:ext cx="628650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sz="3500" dirty="0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endParaRPr lang="zh-CN" altLang="zh-CN" sz="3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410" name="Rectangle 66"/>
          <p:cNvSpPr/>
          <p:nvPr/>
        </p:nvSpPr>
        <p:spPr>
          <a:xfrm>
            <a:off x="395288" y="4437063"/>
            <a:ext cx="92392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000" b="0" dirty="0">
                <a:latin typeface="Comic Sans MS" panose="030F0702030302020204" pitchFamily="66" charset="0"/>
              </a:rPr>
              <a:t>Aileen</a:t>
            </a:r>
            <a:endParaRPr lang="zh-CN" altLang="zh-CN" sz="2000" b="0" dirty="0">
              <a:latin typeface="Comic Sans MS" panose="030F0702030302020204" pitchFamily="66" charset="0"/>
            </a:endParaRPr>
          </a:p>
        </p:txBody>
      </p:sp>
      <p:sp>
        <p:nvSpPr>
          <p:cNvPr id="66627" name="WordArt 67"/>
          <p:cNvSpPr>
            <a:spLocks noTextEdit="1"/>
          </p:cNvSpPr>
          <p:nvPr/>
        </p:nvSpPr>
        <p:spPr>
          <a:xfrm>
            <a:off x="684213" y="0"/>
            <a:ext cx="403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8998"/>
                    </a:srgbClr>
                  </a:prstShdw>
                </a:effectLst>
                <a:latin typeface="华文新魏" charset="0"/>
                <a:ea typeface="华文新魏" charset="0"/>
              </a:rPr>
              <a:t>Group work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8998"/>
                  </a:srgbClr>
                </a:prstShdw>
              </a:effectLst>
              <a:latin typeface="华文新魏" charset="0"/>
              <a:ea typeface="华文新魏" charset="0"/>
            </a:endParaRPr>
          </a:p>
        </p:txBody>
      </p:sp>
      <p:sp>
        <p:nvSpPr>
          <p:cNvPr id="57412" name="Text Box 68"/>
          <p:cNvSpPr txBox="1"/>
          <p:nvPr/>
        </p:nvSpPr>
        <p:spPr>
          <a:xfrm>
            <a:off x="179388" y="908050"/>
            <a:ext cx="8458200" cy="1601788"/>
          </a:xfrm>
          <a:prstGeom prst="rect">
            <a:avLst/>
          </a:prstGeom>
          <a:solidFill>
            <a:srgbClr val="CCFF99"/>
          </a:solidFill>
          <a:ln w="47625" cap="flat" cmpd="sng">
            <a:solidFill>
              <a:srgbClr val="FF00FF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/>
            <a:r>
              <a:rPr lang="zh-CN" altLang="en-US" sz="3200" dirty="0">
                <a:latin typeface="Arial" panose="020B0604020202020204" pitchFamily="34" charset="0"/>
              </a:rPr>
              <a:t> Survey your group members about what they can or can't do, then report it to your class.</a:t>
            </a:r>
            <a:endParaRPr lang="zh-CN" altLang="en-US" sz="1800" b="0" dirty="0">
              <a:latin typeface="Arial" panose="020B0604020202020204" pitchFamily="34" charset="0"/>
            </a:endParaRPr>
          </a:p>
        </p:txBody>
      </p:sp>
      <p:sp>
        <p:nvSpPr>
          <p:cNvPr id="57413" name="Text Box 69"/>
          <p:cNvSpPr txBox="1"/>
          <p:nvPr/>
        </p:nvSpPr>
        <p:spPr>
          <a:xfrm>
            <a:off x="395288" y="2708275"/>
            <a:ext cx="3027362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sz="3500" dirty="0">
                <a:solidFill>
                  <a:srgbClr val="CC00CC"/>
                </a:solidFill>
                <a:latin typeface="Comic Sans MS" panose="030F0702030302020204" pitchFamily="66" charset="0"/>
              </a:rPr>
              <a:t>1.Self-check</a:t>
            </a:r>
            <a:endParaRPr lang="zh-CN" altLang="zh-CN" sz="3500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40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40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7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7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03" grpId="0"/>
      <p:bldP spid="57404" grpId="0"/>
      <p:bldP spid="57405" grpId="0"/>
      <p:bldP spid="57406" grpId="0"/>
      <p:bldP spid="57408" grpId="0"/>
      <p:bldP spid="57409" grpId="0"/>
      <p:bldP spid="57410" grpId="0"/>
      <p:bldP spid="57412" grpId="0" animBg="1"/>
      <p:bldP spid="574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7586" name="Text Box 2"/>
          <p:cNvSpPr txBox="1"/>
          <p:nvPr/>
        </p:nvSpPr>
        <p:spPr>
          <a:xfrm>
            <a:off x="0" y="0"/>
            <a:ext cx="9144000" cy="6854825"/>
          </a:xfrm>
          <a:prstGeom prst="rect">
            <a:avLst/>
          </a:prstGeom>
          <a:noFill/>
          <a:ln w="57150" cap="flat" cmpd="thinThick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endParaRPr lang="zh-CN" altLang="zh-CN" sz="2000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8371" name="Group 3"/>
          <p:cNvGraphicFramePr>
            <a:graphicFrameLocks noGrp="1"/>
          </p:cNvGraphicFramePr>
          <p:nvPr/>
        </p:nvGraphicFramePr>
        <p:xfrm>
          <a:off x="0" y="1268413"/>
          <a:ext cx="8604250" cy="2897188"/>
        </p:xfrm>
        <a:graphic>
          <a:graphicData uri="http://schemas.openxmlformats.org/drawingml/2006/table">
            <a:tbl>
              <a:tblPr/>
              <a:tblGrid>
                <a:gridCol w="1306513"/>
                <a:gridCol w="887412"/>
                <a:gridCol w="720725"/>
                <a:gridCol w="863600"/>
                <a:gridCol w="863600"/>
                <a:gridCol w="1368425"/>
                <a:gridCol w="1296988"/>
                <a:gridCol w="1296987"/>
              </a:tblGrid>
              <a:tr h="822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Name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swim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sing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dance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paint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speak English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Play chess</a:t>
                      </a: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Play the guitar</a:t>
                      </a: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8427" name="Text Box 59"/>
          <p:cNvSpPr txBox="1"/>
          <p:nvPr/>
        </p:nvSpPr>
        <p:spPr>
          <a:xfrm>
            <a:off x="0" y="788988"/>
            <a:ext cx="88439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sz="2400" dirty="0">
                <a:solidFill>
                  <a:srgbClr val="009900"/>
                </a:solidFill>
                <a:latin typeface="Comic Sans MS" panose="030F0702030302020204" pitchFamily="66" charset="0"/>
              </a:rPr>
              <a:t>2. Ask your partner.</a:t>
            </a:r>
            <a:r>
              <a:rPr lang="zh-CN" altLang="zh-CN" sz="2400" dirty="0">
                <a:solidFill>
                  <a:srgbClr val="CC00CC"/>
                </a:solidFill>
                <a:latin typeface="Comic Sans MS" panose="030F0702030302020204" pitchFamily="66" charset="0"/>
              </a:rPr>
              <a:t>  Can you…? yes, I can.\No, I can’t.</a:t>
            </a:r>
            <a:endParaRPr lang="zh-CN" altLang="zh-CN" sz="2400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58428" name="Text Box 60"/>
          <p:cNvSpPr txBox="1"/>
          <p:nvPr/>
        </p:nvSpPr>
        <p:spPr>
          <a:xfrm>
            <a:off x="179388" y="5419725"/>
            <a:ext cx="8534400" cy="1160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sz="2800" dirty="0">
                <a:solidFill>
                  <a:srgbClr val="009900"/>
                </a:solidFill>
                <a:latin typeface="Comic Sans MS" panose="030F0702030302020204" pitchFamily="66" charset="0"/>
              </a:rPr>
              <a:t>4.Report</a:t>
            </a:r>
            <a:endParaRPr lang="zh-CN" altLang="zh-CN" sz="28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zh-CN" sz="2800" dirty="0">
                <a:solidFill>
                  <a:srgbClr val="CC00CC"/>
                </a:solidFill>
                <a:latin typeface="Comic Sans MS" panose="030F0702030302020204" pitchFamily="66" charset="0"/>
              </a:rPr>
              <a:t>In my group, xx is the best. He/she can…and… </a:t>
            </a:r>
            <a:endParaRPr lang="zh-CN" altLang="zh-CN" sz="2800" dirty="0">
              <a:solidFill>
                <a:srgbClr val="CC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67645" name="Rectangle 61"/>
          <p:cNvSpPr/>
          <p:nvPr/>
        </p:nvSpPr>
        <p:spPr>
          <a:xfrm>
            <a:off x="3059113" y="1922463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endParaRPr lang="zh-CN" altLang="zh-C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646" name="Rectangle 62"/>
          <p:cNvSpPr/>
          <p:nvPr/>
        </p:nvSpPr>
        <p:spPr>
          <a:xfrm>
            <a:off x="2339975" y="1922463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  <a:endParaRPr lang="zh-CN" altLang="zh-C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647" name="Rectangle 63"/>
          <p:cNvSpPr/>
          <p:nvPr/>
        </p:nvSpPr>
        <p:spPr>
          <a:xfrm>
            <a:off x="4787900" y="199390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  <a:endParaRPr lang="zh-CN" altLang="zh-C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648" name="Rectangle 64"/>
          <p:cNvSpPr/>
          <p:nvPr/>
        </p:nvSpPr>
        <p:spPr>
          <a:xfrm>
            <a:off x="3995738" y="199390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√</a:t>
            </a:r>
            <a:endParaRPr lang="zh-CN" altLang="zh-C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649" name="Rectangle 65"/>
          <p:cNvSpPr/>
          <p:nvPr/>
        </p:nvSpPr>
        <p:spPr>
          <a:xfrm>
            <a:off x="1476375" y="199390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endParaRPr lang="zh-CN" altLang="zh-C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650" name="Rectangle 66"/>
          <p:cNvSpPr/>
          <p:nvPr/>
        </p:nvSpPr>
        <p:spPr>
          <a:xfrm>
            <a:off x="7451725" y="199390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endParaRPr lang="zh-CN" altLang="zh-C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651" name="Rectangle 67"/>
          <p:cNvSpPr/>
          <p:nvPr/>
        </p:nvSpPr>
        <p:spPr>
          <a:xfrm>
            <a:off x="6300788" y="199390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×</a:t>
            </a:r>
            <a:endParaRPr lang="zh-CN" altLang="zh-CN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7652" name="Rectangle 68"/>
          <p:cNvSpPr/>
          <p:nvPr/>
        </p:nvSpPr>
        <p:spPr>
          <a:xfrm>
            <a:off x="179388" y="2203450"/>
            <a:ext cx="923925" cy="396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000" b="0" dirty="0">
                <a:latin typeface="Comic Sans MS" panose="030F0702030302020204" pitchFamily="66" charset="0"/>
              </a:rPr>
              <a:t>Aileen</a:t>
            </a:r>
            <a:endParaRPr lang="zh-CN" altLang="zh-CN" sz="2000" b="0" dirty="0">
              <a:latin typeface="Comic Sans MS" panose="030F0702030302020204" pitchFamily="66" charset="0"/>
            </a:endParaRPr>
          </a:p>
        </p:txBody>
      </p:sp>
      <p:sp>
        <p:nvSpPr>
          <p:cNvPr id="67653" name="WordArt 69"/>
          <p:cNvSpPr>
            <a:spLocks noTextEdit="1"/>
          </p:cNvSpPr>
          <p:nvPr/>
        </p:nvSpPr>
        <p:spPr>
          <a:xfrm>
            <a:off x="539750" y="0"/>
            <a:ext cx="4038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prstShdw prst="shdw11" dir="16200000">
                    <a:srgbClr val="C0C0C0">
                      <a:alpha val="78998"/>
                    </a:srgbClr>
                  </a:prstShdw>
                </a:effectLst>
                <a:latin typeface="华文新魏" charset="0"/>
                <a:ea typeface="华文新魏" charset="0"/>
              </a:rPr>
              <a:t>Group work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prstShdw prst="shdw11" dir="16200000">
                  <a:srgbClr val="C0C0C0">
                    <a:alpha val="78998"/>
                  </a:srgbClr>
                </a:prstShdw>
              </a:effectLst>
              <a:latin typeface="华文新魏" charset="0"/>
              <a:ea typeface="华文新魏" charset="0"/>
            </a:endParaRPr>
          </a:p>
        </p:txBody>
      </p:sp>
      <p:sp>
        <p:nvSpPr>
          <p:cNvPr id="58438" name="Text Box 70"/>
          <p:cNvSpPr txBox="1"/>
          <p:nvPr/>
        </p:nvSpPr>
        <p:spPr>
          <a:xfrm>
            <a:off x="179388" y="4149725"/>
            <a:ext cx="8785225" cy="116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dirty="0">
                <a:solidFill>
                  <a:srgbClr val="009900"/>
                </a:solidFill>
                <a:latin typeface="Comic Sans MS" panose="030F0702030302020204" pitchFamily="66" charset="0"/>
              </a:rPr>
              <a:t>3.Exchange information with another partner.</a:t>
            </a:r>
            <a:endParaRPr lang="zh-CN" altLang="zh-CN" sz="2800" dirty="0">
              <a:solidFill>
                <a:srgbClr val="0099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50000"/>
              </a:spcBef>
            </a:pPr>
            <a:r>
              <a:rPr lang="zh-CN" altLang="zh-CN" sz="2800" dirty="0">
                <a:solidFill>
                  <a:srgbClr val="CC00CC"/>
                </a:solidFill>
                <a:latin typeface="Comic Sans MS" panose="030F0702030302020204" pitchFamily="66" charset="0"/>
              </a:rPr>
              <a:t>Can xxx…? Yes, he\she can. No, he\she can’t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27" grpId="0"/>
      <p:bldP spid="58428" grpId="0"/>
      <p:bldP spid="584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2530" name="Rectangle 2"/>
          <p:cNvSpPr/>
          <p:nvPr/>
        </p:nvSpPr>
        <p:spPr>
          <a:xfrm>
            <a:off x="323850" y="1989138"/>
            <a:ext cx="8569325" cy="1676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zh-CN" altLang="zh-CN" sz="5200" dirty="0">
                <a:solidFill>
                  <a:srgbClr val="CC00FF"/>
                </a:solidFill>
                <a:latin typeface="Arial Black" panose="020B0A04020102020204" pitchFamily="34" charset="0"/>
              </a:rPr>
              <a:t>Read the words and expressions loudly.</a:t>
            </a:r>
            <a:endParaRPr lang="zh-CN" altLang="zh-CN" sz="5200" dirty="0">
              <a:solidFill>
                <a:srgbClr val="CC00FF"/>
              </a:solidFill>
              <a:latin typeface="Arial Black" panose="020B0A04020102020204" pitchFamily="34" charset="0"/>
            </a:endParaRPr>
          </a:p>
        </p:txBody>
      </p:sp>
      <p:pic>
        <p:nvPicPr>
          <p:cNvPr id="22531" name="Picture 3" descr="Noname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 contrast="42000"/>
          </a:blip>
          <a:stretch>
            <a:fillRect/>
          </a:stretch>
        </p:blipFill>
        <p:spPr>
          <a:xfrm>
            <a:off x="0" y="5399088"/>
            <a:ext cx="2051050" cy="1458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8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8610" name="WordArt 2"/>
          <p:cNvSpPr>
            <a:spLocks noTextEdit="1"/>
          </p:cNvSpPr>
          <p:nvPr/>
        </p:nvSpPr>
        <p:spPr>
          <a:xfrm>
            <a:off x="827088" y="1844675"/>
            <a:ext cx="7489825" cy="2879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Language points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8611" name="Picture 3" descr="teacher">
            <a:hlinkClick r:id="rId1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476250"/>
            <a:ext cx="1274763" cy="15128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0418" name="Text Box 2"/>
          <p:cNvSpPr txBox="1"/>
          <p:nvPr/>
        </p:nvSpPr>
        <p:spPr>
          <a:xfrm>
            <a:off x="611188" y="620713"/>
            <a:ext cx="8099425" cy="4703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AutoNum type="arabicPeriod"/>
            </a:pPr>
            <a:r>
              <a:rPr lang="zh-CN" altLang="zh-CN" dirty="0">
                <a:latin typeface="Times New Roman" panose="02020603050405020304" pitchFamily="18" charset="0"/>
              </a:rPr>
              <a:t> I want to join the art club.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None/>
            </a:pPr>
            <a:r>
              <a:rPr lang="zh-CN" altLang="zh-CN" dirty="0">
                <a:latin typeface="Times New Roman" panose="02020603050405020304" pitchFamily="18" charset="0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</a:rPr>
              <a:t>我想参加美术社团。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AutoNum type="arabicParenR"/>
            </a:pP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club</a:t>
            </a:r>
            <a:r>
              <a:rPr lang="zh-CN" altLang="en-US" dirty="0">
                <a:latin typeface="Times New Roman" panose="02020603050405020304" pitchFamily="18" charset="0"/>
              </a:rPr>
              <a:t>表示“俱乐部”或“社团”。在英、美等国，中小学校会组织各类俱乐部来提高学生的兴趣及才能，丰富他们的文化生活。相当于我国中小学校中的“兴趣小组”。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8">
                                            <p:txEl>
                                              <p:charRg st="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0418">
                                            <p:txEl>
                                              <p:charRg st="3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44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charRg st="44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1442" name="Text Box 2"/>
          <p:cNvSpPr txBox="1"/>
          <p:nvPr/>
        </p:nvSpPr>
        <p:spPr>
          <a:xfrm>
            <a:off x="539750" y="908050"/>
            <a:ext cx="8353425" cy="47037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2) </a:t>
            </a: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join</a:t>
            </a:r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18" charset="0"/>
              </a:rPr>
              <a:t>表示“参加；加入”，此处指加入社团或组织，成为其中的成员。</a:t>
            </a:r>
            <a:r>
              <a:rPr lang="zh-CN" altLang="en-US" dirty="0">
                <a:latin typeface="Times New Roman" panose="02020603050405020304" pitchFamily="18" charset="0"/>
              </a:rPr>
              <a:t> 如：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join</a:t>
            </a:r>
            <a:r>
              <a:rPr lang="zh-CN" altLang="zh-CN" dirty="0">
                <a:latin typeface="Times New Roman" panose="02020603050405020304" pitchFamily="18" charset="0"/>
              </a:rPr>
              <a:t> the army  </a:t>
            </a:r>
            <a:r>
              <a:rPr lang="zh-CN" altLang="en-US" dirty="0">
                <a:latin typeface="Times New Roman" panose="02020603050405020304" pitchFamily="18" charset="0"/>
              </a:rPr>
              <a:t>参军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join</a:t>
            </a:r>
            <a:r>
              <a:rPr lang="zh-CN" altLang="zh-CN" dirty="0">
                <a:latin typeface="Times New Roman" panose="02020603050405020304" pitchFamily="18" charset="0"/>
              </a:rPr>
              <a:t> the Young Pioneers  </a:t>
            </a:r>
            <a:r>
              <a:rPr lang="zh-CN" altLang="en-US" dirty="0">
                <a:latin typeface="Times New Roman" panose="02020603050405020304" pitchFamily="18" charset="0"/>
              </a:rPr>
              <a:t>加入少先队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   join</a:t>
            </a:r>
            <a:r>
              <a:rPr lang="zh-CN" altLang="zh-CN" dirty="0">
                <a:latin typeface="Times New Roman" panose="02020603050405020304" pitchFamily="18" charset="0"/>
              </a:rPr>
              <a:t> the NBA 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加入美国的全国篮球协会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join </a:t>
            </a:r>
            <a:r>
              <a:rPr lang="zh-CN" altLang="zh-CN" dirty="0">
                <a:latin typeface="Times New Roman" panose="02020603050405020304" pitchFamily="18" charset="0"/>
              </a:rPr>
              <a:t>a dance company </a:t>
            </a:r>
            <a:r>
              <a:rPr lang="zh-CN" altLang="en-US" dirty="0">
                <a:latin typeface="Times New Roman" panose="02020603050405020304" pitchFamily="18" charset="0"/>
              </a:rPr>
              <a:t>加入一个舞蹈团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charRg st="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40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42">
                                            <p:txEl>
                                              <p:charRg st="40" end="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62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1442">
                                            <p:txEl>
                                              <p:charRg st="62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97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442">
                                            <p:txEl>
                                              <p:charRg st="97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16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1442">
                                            <p:txEl>
                                              <p:charRg st="116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charRg st="132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1442">
                                            <p:txEl>
                                              <p:charRg st="132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2466" name="Text Box 2"/>
          <p:cNvSpPr txBox="1"/>
          <p:nvPr/>
        </p:nvSpPr>
        <p:spPr>
          <a:xfrm>
            <a:off x="323850" y="620713"/>
            <a:ext cx="8820150" cy="5146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2. You</a:t>
            </a:r>
            <a:r>
              <a:rPr lang="zh-CN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 are very good at </a:t>
            </a:r>
            <a:r>
              <a:rPr lang="zh-CN" altLang="zh-CN" dirty="0">
                <a:latin typeface="Times New Roman" panose="02020603050405020304" pitchFamily="18" charset="0"/>
              </a:rPr>
              <a:t>telling stories.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solidFill>
                  <a:srgbClr val="FF33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dirty="0">
                <a:latin typeface="Times New Roman" panose="02020603050405020304" pitchFamily="18" charset="0"/>
              </a:rPr>
              <a:t>你很擅长讲故事。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   be good at sth/doing sth…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表示“擅长于</a:t>
            </a: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；精通</a:t>
            </a: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……”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，后面可接名词或动词的</a:t>
            </a: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ing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形式。例如：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     </a:t>
            </a:r>
            <a:r>
              <a:rPr lang="zh-CN" altLang="zh-CN" dirty="0">
                <a:latin typeface="Times New Roman" panose="02020603050405020304" pitchFamily="18" charset="0"/>
              </a:rPr>
              <a:t>Mr. Gu is good at languages. He can speak eight languages.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</a:rPr>
              <a:t>顾先生精通多种语言，他会说八种语言。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charRg st="41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6">
                                            <p:txEl>
                                              <p:charRg st="41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charRg st="54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2466">
                                            <p:txEl>
                                              <p:charRg st="54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charRg st="118" end="1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2466">
                                            <p:txEl>
                                              <p:charRg st="118" end="18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charRg st="182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2466">
                                            <p:txEl>
                                              <p:charRg st="182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3490" name="Text Box 2"/>
          <p:cNvSpPr txBox="1"/>
          <p:nvPr/>
        </p:nvSpPr>
        <p:spPr>
          <a:xfrm>
            <a:off x="323850" y="1125538"/>
            <a:ext cx="8820150" cy="4216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>
              <a:lnSpc>
                <a:spcPct val="125000"/>
              </a:lnSpc>
            </a:pP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  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 Are</a:t>
            </a:r>
            <a:r>
              <a:rPr lang="zh-CN" altLang="zh-CN" dirty="0">
                <a:latin typeface="Times New Roman" panose="02020603050405020304" pitchFamily="18" charset="0"/>
              </a:rPr>
              <a:t> you </a:t>
            </a:r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good with</a:t>
            </a:r>
            <a:r>
              <a:rPr lang="zh-CN" altLang="zh-CN" dirty="0">
                <a:latin typeface="Times New Roman" panose="02020603050405020304" pitchFamily="18" charset="0"/>
              </a:rPr>
              <a:t> old people?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</a:t>
            </a:r>
            <a:r>
              <a:rPr lang="zh-CN" altLang="en-US" dirty="0">
                <a:latin typeface="Times New Roman" panose="02020603050405020304" pitchFamily="18" charset="0"/>
              </a:rPr>
              <a:t>你善于跟老人打交道吗？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</a:pP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此处的</a:t>
            </a: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be good with sth/sb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表示“善于应付</a:t>
            </a: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的；对</a:t>
            </a: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……</a:t>
            </a:r>
            <a:r>
              <a:rPr lang="zh-CN" altLang="en-US" dirty="0">
                <a:solidFill>
                  <a:srgbClr val="3333FF"/>
                </a:solidFill>
                <a:latin typeface="Times New Roman" panose="02020603050405020304" pitchFamily="18" charset="0"/>
              </a:rPr>
              <a:t>有办法”。如</a:t>
            </a:r>
            <a:endParaRPr lang="zh-CN" altLang="en-US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</a:pP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zh-CN" dirty="0">
                <a:latin typeface="Times New Roman" panose="02020603050405020304" pitchFamily="18" charset="0"/>
              </a:rPr>
              <a:t>The teacher</a:t>
            </a:r>
            <a:r>
              <a:rPr lang="zh-CN" altLang="zh-CN" dirty="0">
                <a:solidFill>
                  <a:srgbClr val="3333FF"/>
                </a:solidFill>
                <a:latin typeface="Times New Roman" panose="02020603050405020304" pitchFamily="18" charset="0"/>
              </a:rPr>
              <a:t> is very good with </a:t>
            </a:r>
            <a:r>
              <a:rPr lang="zh-CN" altLang="zh-CN" dirty="0">
                <a:latin typeface="Times New Roman" panose="02020603050405020304" pitchFamily="18" charset="0"/>
              </a:rPr>
              <a:t>children.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   </a:t>
            </a:r>
            <a:r>
              <a:rPr lang="zh-CN" altLang="en-US" dirty="0">
                <a:latin typeface="Times New Roman" panose="02020603050405020304" pitchFamily="18" charset="0"/>
              </a:rPr>
              <a:t>这位老师对孩子很有一套。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0">
                                            <p:txEl>
                                              <p:charRg st="0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0">
                                            <p:txEl>
                                              <p:charRg st="33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charRg st="48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0">
                                            <p:txEl>
                                              <p:charRg st="48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charRg st="94" end="1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490">
                                            <p:txEl>
                                              <p:charRg st="94" end="1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charRg st="138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490">
                                            <p:txEl>
                                              <p:charRg st="138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3730" name="Text Box 2"/>
          <p:cNvSpPr txBox="1"/>
          <p:nvPr/>
        </p:nvSpPr>
        <p:spPr>
          <a:xfrm>
            <a:off x="611188" y="-20637"/>
            <a:ext cx="184150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sz="2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Text Box 3"/>
          <p:cNvSpPr txBox="1"/>
          <p:nvPr/>
        </p:nvSpPr>
        <p:spPr>
          <a:xfrm>
            <a:off x="533400" y="990600"/>
            <a:ext cx="8077200" cy="111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zh-CN" sz="3200" dirty="0">
                <a:solidFill>
                  <a:srgbClr val="00CC00"/>
                </a:solidFill>
                <a:latin typeface="Times New Roman" panose="02020603050405020304" pitchFamily="18" charset="0"/>
              </a:rPr>
              <a:t>Words:</a:t>
            </a:r>
            <a:r>
              <a:rPr lang="zh-CN" altLang="zh-CN" sz="3200" dirty="0">
                <a:latin typeface="Times New Roman" panose="02020603050405020304" pitchFamily="18" charset="0"/>
              </a:rPr>
              <a:t>   guitar    chess    dance    sing    paint  </a:t>
            </a:r>
            <a:endParaRPr lang="zh-CN" altLang="zh-CN" sz="32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zh-CN" sz="3200" dirty="0">
                <a:latin typeface="Times New Roman" panose="02020603050405020304" pitchFamily="18" charset="0"/>
              </a:rPr>
              <a:t>                speak   swim   join    can’t=can not</a:t>
            </a:r>
            <a:endParaRPr lang="zh-CN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73732" name="Text Box 4"/>
          <p:cNvSpPr txBox="1"/>
          <p:nvPr/>
        </p:nvSpPr>
        <p:spPr>
          <a:xfrm>
            <a:off x="495300" y="2209800"/>
            <a:ext cx="8153400" cy="1752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zh-CN" sz="3200" dirty="0">
                <a:solidFill>
                  <a:srgbClr val="FF0066"/>
                </a:solidFill>
                <a:latin typeface="Times New Roman" panose="02020603050405020304" pitchFamily="18" charset="0"/>
              </a:rPr>
              <a:t>Phrases:</a:t>
            </a:r>
            <a:r>
              <a:rPr lang="zh-CN" altLang="zh-CN" sz="3200" b="0" dirty="0">
                <a:latin typeface="Times New Roman" panose="02020603050405020304" pitchFamily="18" charset="0"/>
              </a:rPr>
              <a:t>  </a:t>
            </a:r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play chess         play the guitar </a:t>
            </a:r>
            <a:endParaRPr lang="zh-CN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swimming club      speak English  </a:t>
            </a:r>
            <a:endParaRPr lang="zh-CN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join the music/art/chess/English club</a:t>
            </a:r>
            <a:endParaRPr lang="zh-CN" altLang="zh-CN" sz="2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3" name="Text Box 5"/>
          <p:cNvSpPr txBox="1"/>
          <p:nvPr/>
        </p:nvSpPr>
        <p:spPr>
          <a:xfrm>
            <a:off x="468313" y="4076700"/>
            <a:ext cx="7696200" cy="2387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zh-CN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Sentences:</a:t>
            </a:r>
            <a:r>
              <a:rPr lang="zh-CN" altLang="zh-CN" sz="3200" dirty="0">
                <a:latin typeface="Times New Roman" panose="02020603050405020304" pitchFamily="18" charset="0"/>
              </a:rPr>
              <a:t>  What club do you want to join?</a:t>
            </a:r>
            <a:endParaRPr lang="zh-CN" altLang="zh-CN" sz="32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zh-CN" sz="3200" dirty="0">
                <a:latin typeface="Times New Roman" panose="02020603050405020304" pitchFamily="18" charset="0"/>
              </a:rPr>
              <a:t>                    I want to join the music club.</a:t>
            </a:r>
            <a:endParaRPr lang="zh-CN" altLang="zh-CN" sz="32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zh-CN" sz="3200" dirty="0">
                <a:latin typeface="Times New Roman" panose="02020603050405020304" pitchFamily="18" charset="0"/>
              </a:rPr>
              <a:t>                    Can you play chess?</a:t>
            </a:r>
            <a:endParaRPr lang="zh-CN" altLang="zh-CN" sz="3200" dirty="0">
              <a:latin typeface="Times New Roman" panose="02020603050405020304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zh-CN" sz="3200" dirty="0">
                <a:latin typeface="Times New Roman" panose="02020603050405020304" pitchFamily="18" charset="0"/>
              </a:rPr>
              <a:t>                    Yes, I can. / No, I can’t.</a:t>
            </a:r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73734" name="Text Box 6"/>
          <p:cNvSpPr txBox="1"/>
          <p:nvPr/>
        </p:nvSpPr>
        <p:spPr>
          <a:xfrm>
            <a:off x="4716463" y="266700"/>
            <a:ext cx="3200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3333FF"/>
                </a:solidFill>
                <a:latin typeface="Arial" panose="020B0604020202020204" pitchFamily="34" charset="0"/>
              </a:rPr>
              <a:t>课时重点回顾</a:t>
            </a:r>
            <a:endParaRPr lang="zh-CN" altLang="en-US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73735" name="WordArt 7"/>
          <p:cNvSpPr>
            <a:spLocks noTextEdit="1"/>
          </p:cNvSpPr>
          <p:nvPr/>
        </p:nvSpPr>
        <p:spPr>
          <a:xfrm>
            <a:off x="971550" y="195263"/>
            <a:ext cx="331311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Review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4754" name="WordArt 2"/>
          <p:cNvSpPr>
            <a:spLocks noTextEdit="1"/>
          </p:cNvSpPr>
          <p:nvPr/>
        </p:nvSpPr>
        <p:spPr>
          <a:xfrm>
            <a:off x="4067175" y="2205038"/>
            <a:ext cx="3671888" cy="14398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  <a:normAutofit/>
          </a:bodyPr>
          <a:p>
            <a:pPr algn="ctr" eaLnBrk="0" hangingPunct="0"/>
            <a:r>
              <a:rPr lang="zh-CN" altLang="en-US" sz="3600" b="1" normalizeH="1">
                <a:ln w="9525" cap="flat" cmpd="sng">
                  <a:solidFill>
                    <a:srgbClr val="33CC3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99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Quiz</a:t>
            </a:r>
            <a:endParaRPr lang="zh-CN" altLang="en-US" sz="3600" b="1" normalizeH="1">
              <a:ln w="9525" cap="flat" cmpd="sng">
                <a:solidFill>
                  <a:srgbClr val="33CC33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4755" name="Picture 3" descr="u=3880771491,2905302234&amp;fm=0&amp;gp=0[1]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25" y="5084763"/>
            <a:ext cx="1150938" cy="115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6" name="Text Box 4"/>
          <p:cNvSpPr txBox="1"/>
          <p:nvPr/>
        </p:nvSpPr>
        <p:spPr>
          <a:xfrm>
            <a:off x="3924300" y="3894138"/>
            <a:ext cx="4608513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fontAlgn="t"/>
            <a:r>
              <a:rPr lang="zh-CN" altLang="en-US" dirty="0">
                <a:latin typeface="Arial" panose="020B0604020202020204" pitchFamily="34" charset="0"/>
              </a:rPr>
              <a:t>注</a:t>
            </a:r>
            <a:r>
              <a:rPr lang="zh-CN" altLang="zh-CN" dirty="0">
                <a:latin typeface="Arial" panose="020B0604020202020204" pitchFamily="34" charset="0"/>
              </a:rPr>
              <a:t>: </a:t>
            </a:r>
            <a:r>
              <a:rPr lang="zh-CN" altLang="en-US" dirty="0">
                <a:latin typeface="Arial" panose="020B0604020202020204" pitchFamily="34" charset="0"/>
              </a:rPr>
              <a:t>另附</a:t>
            </a:r>
            <a:r>
              <a:rPr lang="zh-CN" altLang="zh-CN" dirty="0">
                <a:latin typeface="Arial" panose="020B0604020202020204" pitchFamily="34" charset="0"/>
              </a:rPr>
              <a:t>word</a:t>
            </a:r>
            <a:r>
              <a:rPr lang="zh-CN" altLang="en-US" dirty="0">
                <a:latin typeface="Arial" panose="020B0604020202020204" pitchFamily="34" charset="0"/>
              </a:rPr>
              <a:t>文档。          </a:t>
            </a:r>
            <a:endParaRPr lang="zh-CN" altLang="en-US" dirty="0">
              <a:latin typeface="Arial" panose="020B0604020202020204" pitchFamily="34" charset="0"/>
            </a:endParaRPr>
          </a:p>
          <a:p>
            <a:pPr fontAlgn="t"/>
            <a:r>
              <a:rPr lang="zh-CN" altLang="zh-CN" dirty="0">
                <a:latin typeface="Arial" panose="020B0604020202020204" pitchFamily="34" charset="0"/>
              </a:rPr>
              <a:t>      </a:t>
            </a:r>
            <a:r>
              <a:rPr lang="zh-CN" altLang="en-US" dirty="0">
                <a:latin typeface="Arial" panose="020B0604020202020204" pitchFamily="34" charset="0"/>
              </a:rPr>
              <a:t>点击此处链接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5778" name="Text Box 2"/>
          <p:cNvSpPr txBox="1"/>
          <p:nvPr/>
        </p:nvSpPr>
        <p:spPr>
          <a:xfrm>
            <a:off x="180975" y="1125538"/>
            <a:ext cx="8567738" cy="515620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15000"/>
              </a:lnSpc>
              <a:buFont typeface="Arial" panose="020B0604020202020204" pitchFamily="34" charset="0"/>
              <a:buAutoNum type="arabicPeriod"/>
            </a:pPr>
            <a:r>
              <a:rPr lang="zh-CN" altLang="zh-CN" dirty="0">
                <a:latin typeface="Times New Roman" panose="02020603050405020304" pitchFamily="18" charset="0"/>
              </a:rPr>
              <a:t> play, brother, the, your, guitar, can?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None/>
            </a:pPr>
            <a:r>
              <a:rPr lang="zh-CN" altLang="zh-CN" dirty="0">
                <a:latin typeface="Times New Roman" panose="02020603050405020304" pitchFamily="18" charset="0"/>
              </a:rPr>
              <a:t> 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None/>
            </a:pPr>
            <a:r>
              <a:rPr lang="zh-CN" altLang="zh-CN" dirty="0">
                <a:latin typeface="Times New Roman" panose="02020603050405020304" pitchFamily="18" charset="0"/>
              </a:rPr>
              <a:t>2. play, you, the, can, guitar?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None/>
            </a:pPr>
            <a:r>
              <a:rPr lang="zh-CN" altLang="zh-CN" dirty="0">
                <a:latin typeface="Times New Roman" panose="02020603050405020304" pitchFamily="18" charset="0"/>
              </a:rPr>
              <a:t> 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None/>
            </a:pPr>
            <a:r>
              <a:rPr lang="zh-CN" altLang="zh-CN" dirty="0">
                <a:latin typeface="Times New Roman" panose="02020603050405020304" pitchFamily="18" charset="0"/>
              </a:rPr>
              <a:t>3. guitar, sing, the, I, play, can, and.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None/>
            </a:pPr>
            <a:r>
              <a:rPr lang="zh-CN" altLang="zh-CN" dirty="0">
                <a:latin typeface="Times New Roman" panose="02020603050405020304" pitchFamily="18" charset="0"/>
              </a:rPr>
              <a:t> 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None/>
            </a:pPr>
            <a:r>
              <a:rPr lang="zh-CN" altLang="zh-CN" dirty="0">
                <a:latin typeface="Times New Roman" panose="02020603050405020304" pitchFamily="18" charset="0"/>
              </a:rPr>
              <a:t>4. to, club, music, join, want, do, you, our?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None/>
            </a:pPr>
            <a:r>
              <a:rPr lang="zh-CN" altLang="zh-CN" dirty="0">
                <a:latin typeface="Times New Roman" panose="02020603050405020304" pitchFamily="18" charset="0"/>
              </a:rPr>
              <a:t> 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66563" name="Rectangle 3"/>
          <p:cNvSpPr/>
          <p:nvPr/>
        </p:nvSpPr>
        <p:spPr>
          <a:xfrm>
            <a:off x="611188" y="5589588"/>
            <a:ext cx="727233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Do you want to join our music club? 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4" name="Rectangle 4"/>
          <p:cNvSpPr/>
          <p:nvPr/>
        </p:nvSpPr>
        <p:spPr>
          <a:xfrm>
            <a:off x="630238" y="1844675"/>
            <a:ext cx="6965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Can your brother play the guitar? 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5" name="Rectangle 5"/>
          <p:cNvSpPr/>
          <p:nvPr/>
        </p:nvSpPr>
        <p:spPr>
          <a:xfrm>
            <a:off x="468313" y="3141663"/>
            <a:ext cx="5264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 Can you play the guitar? 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6" name="Rectangle 6"/>
          <p:cNvSpPr/>
          <p:nvPr/>
        </p:nvSpPr>
        <p:spPr>
          <a:xfrm>
            <a:off x="755650" y="4365625"/>
            <a:ext cx="6127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66"/>
                </a:solidFill>
                <a:latin typeface="Times New Roman" panose="02020603050405020304" pitchFamily="18" charset="0"/>
              </a:rPr>
              <a:t>I can sing and play the guitar. </a:t>
            </a:r>
            <a:endParaRPr lang="zh-CN" altLang="zh-CN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83" name="Rectangle 7"/>
          <p:cNvSpPr/>
          <p:nvPr/>
        </p:nvSpPr>
        <p:spPr>
          <a:xfrm>
            <a:off x="111125" y="360363"/>
            <a:ext cx="33845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dirty="0">
                <a:solidFill>
                  <a:srgbClr val="9933FF"/>
                </a:solidFill>
                <a:latin typeface="Times New Roman" panose="02020603050405020304" pitchFamily="18" charset="0"/>
              </a:rPr>
              <a:t>一、连词成句。</a:t>
            </a:r>
            <a:endParaRPr lang="zh-CN" altLang="en-US" dirty="0">
              <a:solidFill>
                <a:srgbClr val="9933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/>
      <p:bldP spid="66564" grpId="0"/>
      <p:bldP spid="66565" grpId="0"/>
      <p:bldP spid="6656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6802" name="Text Box 2"/>
          <p:cNvSpPr txBox="1"/>
          <p:nvPr/>
        </p:nvSpPr>
        <p:spPr>
          <a:xfrm>
            <a:off x="323850" y="249238"/>
            <a:ext cx="8496300" cy="6419850"/>
          </a:xfrm>
          <a:prstGeom prst="rect">
            <a:avLst/>
          </a:prstGeom>
          <a:noFill/>
          <a:ln w="9525" cap="flat" cmpd="sng">
            <a:solidFill>
              <a:srgbClr val="CCFF3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lnSpc>
                <a:spcPct val="115000"/>
              </a:lnSpc>
            </a:pPr>
            <a:r>
              <a:rPr lang="zh-CN" altLang="en-US" dirty="0">
                <a:solidFill>
                  <a:srgbClr val="9933FF"/>
                </a:solidFill>
                <a:latin typeface="Times New Roman" panose="02020603050405020304" pitchFamily="18" charset="0"/>
              </a:rPr>
              <a:t>二、补全句子和对话。</a:t>
            </a:r>
            <a:r>
              <a:rPr lang="zh-CN" altLang="en-US" dirty="0">
                <a:latin typeface="Times New Roman" panose="02020603050405020304" pitchFamily="18" charset="0"/>
              </a:rPr>
              <a:t> 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1. A: ____ you dance? B: Yes, I can.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2. What club does she_____ to join ?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3. We want to _____ the guitar club.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4. A: What club ___ you want ___join?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B: We_____ to join the chess_____.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A: Can you_____ chess ?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B: No , I ______.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5. She can speak English but she ______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    speak it very well. 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67587" name="Rectangle 3"/>
          <p:cNvSpPr/>
          <p:nvPr/>
        </p:nvSpPr>
        <p:spPr>
          <a:xfrm>
            <a:off x="1414463" y="908050"/>
            <a:ext cx="996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8" name="Rectangle 4"/>
          <p:cNvSpPr/>
          <p:nvPr/>
        </p:nvSpPr>
        <p:spPr>
          <a:xfrm>
            <a:off x="4646613" y="1563688"/>
            <a:ext cx="1149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want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9" name="Rectangle 5"/>
          <p:cNvSpPr/>
          <p:nvPr/>
        </p:nvSpPr>
        <p:spPr>
          <a:xfrm>
            <a:off x="3338513" y="2133600"/>
            <a:ext cx="946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join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0" name="Rectangle 6"/>
          <p:cNvSpPr/>
          <p:nvPr/>
        </p:nvSpPr>
        <p:spPr>
          <a:xfrm>
            <a:off x="3563938" y="2852738"/>
            <a:ext cx="666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do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1" name="Rectangle 7"/>
          <p:cNvSpPr/>
          <p:nvPr/>
        </p:nvSpPr>
        <p:spPr>
          <a:xfrm>
            <a:off x="6372225" y="2852738"/>
            <a:ext cx="565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to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2" name="Rectangle 8"/>
          <p:cNvSpPr/>
          <p:nvPr/>
        </p:nvSpPr>
        <p:spPr>
          <a:xfrm>
            <a:off x="2051050" y="3435350"/>
            <a:ext cx="1149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want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3" name="Rectangle 9"/>
          <p:cNvSpPr/>
          <p:nvPr/>
        </p:nvSpPr>
        <p:spPr>
          <a:xfrm>
            <a:off x="6516688" y="3435350"/>
            <a:ext cx="1022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club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4" name="Rectangle 10"/>
          <p:cNvSpPr/>
          <p:nvPr/>
        </p:nvSpPr>
        <p:spPr>
          <a:xfrm>
            <a:off x="3132138" y="4076700"/>
            <a:ext cx="1022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play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5" name="Rectangle 11"/>
          <p:cNvSpPr/>
          <p:nvPr/>
        </p:nvSpPr>
        <p:spPr>
          <a:xfrm>
            <a:off x="2605088" y="4724400"/>
            <a:ext cx="1174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can’t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96" name="Rectangle 12"/>
          <p:cNvSpPr/>
          <p:nvPr/>
        </p:nvSpPr>
        <p:spPr>
          <a:xfrm>
            <a:off x="6738938" y="5380038"/>
            <a:ext cx="12890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can’t </a:t>
            </a:r>
            <a:endParaRPr lang="zh-CN" altLang="zh-C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/>
      <p:bldP spid="67589" grpId="0"/>
      <p:bldP spid="67590" grpId="0"/>
      <p:bldP spid="67591" grpId="0"/>
      <p:bldP spid="67592" grpId="0"/>
      <p:bldP spid="67593" grpId="0"/>
      <p:bldP spid="67594" grpId="0"/>
      <p:bldP spid="67595" grpId="0"/>
      <p:bldP spid="6759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7826" name="Text Box 2"/>
          <p:cNvSpPr txBox="1"/>
          <p:nvPr/>
        </p:nvSpPr>
        <p:spPr>
          <a:xfrm>
            <a:off x="684213" y="2924175"/>
            <a:ext cx="7834312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What can your father/mother/brother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/sister do? And write a report.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3"/>
          <p:cNvSpPr/>
          <p:nvPr/>
        </p:nvSpPr>
        <p:spPr>
          <a:xfrm>
            <a:off x="755650" y="1196975"/>
            <a:ext cx="4321175" cy="1585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4400" dirty="0">
                <a:solidFill>
                  <a:srgbClr val="FF0066"/>
                </a:solidFill>
                <a:latin typeface="Comic Sans MS" panose="030F0702030302020204" pitchFamily="66" charset="0"/>
              </a:rPr>
              <a:t>Homework: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zh-CN" altLang="zh-CN" dirty="0">
                <a:latin typeface="Times New Roman" panose="02020603050405020304" pitchFamily="18" charset="0"/>
              </a:rPr>
              <a:t>Make an interview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4" name="Text Box 2"/>
          <p:cNvSpPr txBox="1"/>
          <p:nvPr/>
        </p:nvSpPr>
        <p:spPr>
          <a:xfrm>
            <a:off x="1116013" y="1458913"/>
            <a:ext cx="2879725" cy="470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guitar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sing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swim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dance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draw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chess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play chess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315" name="Text Box 3"/>
          <p:cNvSpPr txBox="1"/>
          <p:nvPr/>
        </p:nvSpPr>
        <p:spPr>
          <a:xfrm>
            <a:off x="4140200" y="1458913"/>
            <a:ext cx="3455988" cy="4702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吉他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唱歌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v.&amp;n.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游泳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跳舞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舞蹈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画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国际象棋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下国际象棋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3556" name="Group 4"/>
          <p:cNvGrpSpPr/>
          <p:nvPr/>
        </p:nvGrpSpPr>
        <p:grpSpPr>
          <a:xfrm>
            <a:off x="1404938" y="476250"/>
            <a:ext cx="6119812" cy="1052513"/>
            <a:chOff x="0" y="0"/>
            <a:chExt cx="3401" cy="618"/>
          </a:xfrm>
        </p:grpSpPr>
        <p:grpSp>
          <p:nvGrpSpPr>
            <p:cNvPr id="23557" name="Group 5"/>
            <p:cNvGrpSpPr/>
            <p:nvPr/>
          </p:nvGrpSpPr>
          <p:grpSpPr>
            <a:xfrm>
              <a:off x="0" y="0"/>
              <a:ext cx="3401" cy="618"/>
              <a:chOff x="0" y="0"/>
              <a:chExt cx="2767" cy="709"/>
            </a:xfrm>
          </p:grpSpPr>
          <p:sp>
            <p:nvSpPr>
              <p:cNvPr id="23559" name="AutoShape 6"/>
              <p:cNvSpPr>
                <a:spLocks noChangeAspect="1" noTextEdit="1"/>
              </p:cNvSpPr>
              <p:nvPr/>
            </p:nvSpPr>
            <p:spPr>
              <a:xfrm>
                <a:off x="0" y="0"/>
                <a:ext cx="2767" cy="7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0" name="未知"/>
              <p:cNvSpPr/>
              <p:nvPr/>
            </p:nvSpPr>
            <p:spPr>
              <a:xfrm>
                <a:off x="181" y="91"/>
                <a:ext cx="2434" cy="530"/>
              </a:xfrm>
              <a:custGeom>
                <a:avLst/>
                <a:gdLst/>
                <a:ahLst/>
                <a:cxnLst>
                  <a:cxn ang="0">
                    <a:pos x="2104" y="0"/>
                  </a:cxn>
                  <a:cxn ang="0">
                    <a:pos x="2168" y="3"/>
                  </a:cxn>
                  <a:cxn ang="0">
                    <a:pos x="2232" y="14"/>
                  </a:cxn>
                  <a:cxn ang="0">
                    <a:pos x="2287" y="29"/>
                  </a:cxn>
                  <a:cxn ang="0">
                    <a:pos x="2338" y="52"/>
                  </a:cxn>
                  <a:cxn ang="0">
                    <a:pos x="2376" y="78"/>
                  </a:cxn>
                  <a:cxn ang="0">
                    <a:pos x="2408" y="106"/>
                  </a:cxn>
                  <a:cxn ang="0">
                    <a:pos x="2427" y="140"/>
                  </a:cxn>
                  <a:cxn ang="0">
                    <a:pos x="2434" y="175"/>
                  </a:cxn>
                  <a:cxn ang="0">
                    <a:pos x="2431" y="372"/>
                  </a:cxn>
                  <a:cxn ang="0">
                    <a:pos x="2418" y="407"/>
                  </a:cxn>
                  <a:cxn ang="0">
                    <a:pos x="2392" y="437"/>
                  </a:cxn>
                  <a:cxn ang="0">
                    <a:pos x="2357" y="466"/>
                  </a:cxn>
                  <a:cxn ang="0">
                    <a:pos x="2312" y="491"/>
                  </a:cxn>
                  <a:cxn ang="0">
                    <a:pos x="2261" y="509"/>
                  </a:cxn>
                  <a:cxn ang="0">
                    <a:pos x="2200" y="522"/>
                  </a:cxn>
                  <a:cxn ang="0">
                    <a:pos x="2136" y="530"/>
                  </a:cxn>
                  <a:cxn ang="0">
                    <a:pos x="330" y="530"/>
                  </a:cxn>
                  <a:cxn ang="0">
                    <a:pos x="263" y="527"/>
                  </a:cxn>
                  <a:cxn ang="0">
                    <a:pos x="202" y="516"/>
                  </a:cxn>
                  <a:cxn ang="0">
                    <a:pos x="144" y="500"/>
                  </a:cxn>
                  <a:cxn ang="0">
                    <a:pos x="96" y="478"/>
                  </a:cxn>
                  <a:cxn ang="0">
                    <a:pos x="58" y="453"/>
                  </a:cxn>
                  <a:cxn ang="0">
                    <a:pos x="26" y="422"/>
                  </a:cxn>
                  <a:cxn ang="0">
                    <a:pos x="6" y="390"/>
                  </a:cxn>
                  <a:cxn ang="0">
                    <a:pos x="0" y="354"/>
                  </a:cxn>
                  <a:cxn ang="0">
                    <a:pos x="0" y="158"/>
                  </a:cxn>
                  <a:cxn ang="0">
                    <a:pos x="16" y="123"/>
                  </a:cxn>
                  <a:cxn ang="0">
                    <a:pos x="38" y="91"/>
                  </a:cxn>
                  <a:cxn ang="0">
                    <a:pos x="74" y="64"/>
                  </a:cxn>
                  <a:cxn ang="0">
                    <a:pos x="118" y="40"/>
                  </a:cxn>
                  <a:cxn ang="0">
                    <a:pos x="173" y="21"/>
                  </a:cxn>
                  <a:cxn ang="0">
                    <a:pos x="231" y="8"/>
                  </a:cxn>
                  <a:cxn ang="0">
                    <a:pos x="295" y="0"/>
                  </a:cxn>
                </a:cxnLst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1" name="未知"/>
              <p:cNvSpPr/>
              <p:nvPr/>
            </p:nvSpPr>
            <p:spPr>
              <a:xfrm>
                <a:off x="1198" y="58"/>
                <a:ext cx="1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6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4"/>
                  </a:cxn>
                </a:cxnLst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2" name="未知"/>
              <p:cNvSpPr/>
              <p:nvPr/>
            </p:nvSpPr>
            <p:spPr>
              <a:xfrm>
                <a:off x="1550" y="56"/>
                <a:ext cx="16" cy="5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3" y="5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5"/>
                  </a:cxn>
                </a:cxnLst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3" name="未知"/>
              <p:cNvSpPr/>
              <p:nvPr/>
            </p:nvSpPr>
            <p:spPr>
              <a:xfrm>
                <a:off x="1175" y="2"/>
                <a:ext cx="212" cy="194"/>
              </a:xfrm>
              <a:custGeom>
                <a:avLst/>
                <a:gdLst/>
                <a:ahLst/>
                <a:cxnLst>
                  <a:cxn ang="0">
                    <a:pos x="167" y="22"/>
                  </a:cxn>
                  <a:cxn ang="0">
                    <a:pos x="164" y="24"/>
                  </a:cxn>
                  <a:cxn ang="0">
                    <a:pos x="141" y="19"/>
                  </a:cxn>
                  <a:cxn ang="0">
                    <a:pos x="116" y="13"/>
                  </a:cxn>
                  <a:cxn ang="0">
                    <a:pos x="100" y="13"/>
                  </a:cxn>
                  <a:cxn ang="0">
                    <a:pos x="96" y="19"/>
                  </a:cxn>
                  <a:cxn ang="0">
                    <a:pos x="93" y="19"/>
                  </a:cxn>
                  <a:cxn ang="0">
                    <a:pos x="93" y="21"/>
                  </a:cxn>
                  <a:cxn ang="0">
                    <a:pos x="90" y="30"/>
                  </a:cxn>
                  <a:cxn ang="0">
                    <a:pos x="90" y="31"/>
                  </a:cxn>
                  <a:cxn ang="0">
                    <a:pos x="90" y="34"/>
                  </a:cxn>
                  <a:cxn ang="0">
                    <a:pos x="90" y="39"/>
                  </a:cxn>
                  <a:cxn ang="0">
                    <a:pos x="90" y="45"/>
                  </a:cxn>
                  <a:cxn ang="0">
                    <a:pos x="77" y="45"/>
                  </a:cxn>
                  <a:cxn ang="0">
                    <a:pos x="71" y="48"/>
                  </a:cxn>
                  <a:cxn ang="0">
                    <a:pos x="64" y="48"/>
                  </a:cxn>
                  <a:cxn ang="0">
                    <a:pos x="48" y="53"/>
                  </a:cxn>
                  <a:cxn ang="0">
                    <a:pos x="20" y="60"/>
                  </a:cxn>
                  <a:cxn ang="0">
                    <a:pos x="16" y="62"/>
                  </a:cxn>
                  <a:cxn ang="0">
                    <a:pos x="0" y="69"/>
                  </a:cxn>
                  <a:cxn ang="0">
                    <a:pos x="4" y="71"/>
                  </a:cxn>
                  <a:cxn ang="0">
                    <a:pos x="32" y="65"/>
                  </a:cxn>
                  <a:cxn ang="0">
                    <a:pos x="74" y="62"/>
                  </a:cxn>
                  <a:cxn ang="0">
                    <a:pos x="103" y="63"/>
                  </a:cxn>
                  <a:cxn ang="0">
                    <a:pos x="132" y="68"/>
                  </a:cxn>
                  <a:cxn ang="0">
                    <a:pos x="157" y="74"/>
                  </a:cxn>
                  <a:cxn ang="0">
                    <a:pos x="180" y="85"/>
                  </a:cxn>
                  <a:cxn ang="0">
                    <a:pos x="144" y="86"/>
                  </a:cxn>
                  <a:cxn ang="0">
                    <a:pos x="116" y="92"/>
                  </a:cxn>
                  <a:cxn ang="0">
                    <a:pos x="116" y="94"/>
                  </a:cxn>
                  <a:cxn ang="0">
                    <a:pos x="119" y="94"/>
                  </a:cxn>
                  <a:cxn ang="0">
                    <a:pos x="122" y="94"/>
                  </a:cxn>
                  <a:cxn ang="0">
                    <a:pos x="141" y="101"/>
                  </a:cxn>
                  <a:cxn ang="0">
                    <a:pos x="151" y="106"/>
                  </a:cxn>
                  <a:cxn ang="0">
                    <a:pos x="176" y="127"/>
                  </a:cxn>
                  <a:cxn ang="0">
                    <a:pos x="176" y="147"/>
                  </a:cxn>
                  <a:cxn ang="0">
                    <a:pos x="164" y="160"/>
                  </a:cxn>
                  <a:cxn ang="0">
                    <a:pos x="138" y="174"/>
                  </a:cxn>
                  <a:cxn ang="0">
                    <a:pos x="141" y="177"/>
                  </a:cxn>
                  <a:cxn ang="0">
                    <a:pos x="148" y="176"/>
                  </a:cxn>
                  <a:cxn ang="0">
                    <a:pos x="167" y="176"/>
                  </a:cxn>
                  <a:cxn ang="0">
                    <a:pos x="189" y="182"/>
                  </a:cxn>
                  <a:cxn ang="0">
                    <a:pos x="199" y="188"/>
                  </a:cxn>
                  <a:cxn ang="0">
                    <a:pos x="199" y="189"/>
                  </a:cxn>
                  <a:cxn ang="0">
                    <a:pos x="205" y="192"/>
                  </a:cxn>
                  <a:cxn ang="0">
                    <a:pos x="205" y="194"/>
                  </a:cxn>
                  <a:cxn ang="0">
                    <a:pos x="209" y="194"/>
                  </a:cxn>
                  <a:cxn ang="0">
                    <a:pos x="209" y="194"/>
                  </a:cxn>
                  <a:cxn ang="0">
                    <a:pos x="209" y="192"/>
                  </a:cxn>
                  <a:cxn ang="0">
                    <a:pos x="209" y="192"/>
                  </a:cxn>
                  <a:cxn ang="0">
                    <a:pos x="212" y="191"/>
                  </a:cxn>
                  <a:cxn ang="0">
                    <a:pos x="209" y="101"/>
                  </a:cxn>
                  <a:cxn ang="0">
                    <a:pos x="192" y="0"/>
                  </a:cxn>
                  <a:cxn ang="0">
                    <a:pos x="189" y="1"/>
                  </a:cxn>
                  <a:cxn ang="0">
                    <a:pos x="189" y="0"/>
                  </a:cxn>
                  <a:cxn ang="0">
                    <a:pos x="189" y="0"/>
                  </a:cxn>
                  <a:cxn ang="0">
                    <a:pos x="167" y="22"/>
                  </a:cxn>
                </a:cxnLst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4" name="未知"/>
              <p:cNvSpPr/>
              <p:nvPr/>
            </p:nvSpPr>
            <p:spPr>
              <a:xfrm>
                <a:off x="1380" y="0"/>
                <a:ext cx="208" cy="194"/>
              </a:xfrm>
              <a:custGeom>
                <a:avLst/>
                <a:gdLst/>
                <a:ahLst/>
                <a:cxnLst>
                  <a:cxn ang="0">
                    <a:pos x="42" y="23"/>
                  </a:cxn>
                  <a:cxn ang="0">
                    <a:pos x="42" y="24"/>
                  </a:cxn>
                  <a:cxn ang="0">
                    <a:pos x="64" y="20"/>
                  </a:cxn>
                  <a:cxn ang="0">
                    <a:pos x="90" y="14"/>
                  </a:cxn>
                  <a:cxn ang="0">
                    <a:pos x="109" y="14"/>
                  </a:cxn>
                  <a:cxn ang="0">
                    <a:pos x="112" y="20"/>
                  </a:cxn>
                  <a:cxn ang="0">
                    <a:pos x="116" y="20"/>
                  </a:cxn>
                  <a:cxn ang="0">
                    <a:pos x="116" y="21"/>
                  </a:cxn>
                  <a:cxn ang="0">
                    <a:pos x="116" y="30"/>
                  </a:cxn>
                  <a:cxn ang="0">
                    <a:pos x="116" y="32"/>
                  </a:cxn>
                  <a:cxn ang="0">
                    <a:pos x="116" y="36"/>
                  </a:cxn>
                  <a:cxn ang="0">
                    <a:pos x="116" y="39"/>
                  </a:cxn>
                  <a:cxn ang="0">
                    <a:pos x="119" y="46"/>
                  </a:cxn>
                  <a:cxn ang="0">
                    <a:pos x="128" y="46"/>
                  </a:cxn>
                  <a:cxn ang="0">
                    <a:pos x="138" y="49"/>
                  </a:cxn>
                  <a:cxn ang="0">
                    <a:pos x="144" y="49"/>
                  </a:cxn>
                  <a:cxn ang="0">
                    <a:pos x="160" y="53"/>
                  </a:cxn>
                  <a:cxn ang="0">
                    <a:pos x="186" y="61"/>
                  </a:cxn>
                  <a:cxn ang="0">
                    <a:pos x="192" y="62"/>
                  </a:cxn>
                  <a:cxn ang="0">
                    <a:pos x="208" y="70"/>
                  </a:cxn>
                  <a:cxn ang="0">
                    <a:pos x="205" y="71"/>
                  </a:cxn>
                  <a:cxn ang="0">
                    <a:pos x="173" y="65"/>
                  </a:cxn>
                  <a:cxn ang="0">
                    <a:pos x="135" y="64"/>
                  </a:cxn>
                  <a:cxn ang="0">
                    <a:pos x="106" y="64"/>
                  </a:cxn>
                  <a:cxn ang="0">
                    <a:pos x="77" y="68"/>
                  </a:cxn>
                  <a:cxn ang="0">
                    <a:pos x="48" y="74"/>
                  </a:cxn>
                  <a:cxn ang="0">
                    <a:pos x="29" y="87"/>
                  </a:cxn>
                  <a:cxn ang="0">
                    <a:pos x="64" y="88"/>
                  </a:cxn>
                  <a:cxn ang="0">
                    <a:pos x="93" y="93"/>
                  </a:cxn>
                  <a:cxn ang="0">
                    <a:pos x="93" y="94"/>
                  </a:cxn>
                  <a:cxn ang="0">
                    <a:pos x="90" y="96"/>
                  </a:cxn>
                  <a:cxn ang="0">
                    <a:pos x="87" y="96"/>
                  </a:cxn>
                  <a:cxn ang="0">
                    <a:pos x="68" y="102"/>
                  </a:cxn>
                  <a:cxn ang="0">
                    <a:pos x="58" y="106"/>
                  </a:cxn>
                  <a:cxn ang="0">
                    <a:pos x="36" y="128"/>
                  </a:cxn>
                  <a:cxn ang="0">
                    <a:pos x="32" y="149"/>
                  </a:cxn>
                  <a:cxn ang="0">
                    <a:pos x="45" y="161"/>
                  </a:cxn>
                  <a:cxn ang="0">
                    <a:pos x="71" y="175"/>
                  </a:cxn>
                  <a:cxn ang="0">
                    <a:pos x="71" y="178"/>
                  </a:cxn>
                  <a:cxn ang="0">
                    <a:pos x="61" y="176"/>
                  </a:cxn>
                  <a:cxn ang="0">
                    <a:pos x="42" y="178"/>
                  </a:cxn>
                  <a:cxn ang="0">
                    <a:pos x="20" y="184"/>
                  </a:cxn>
                  <a:cxn ang="0">
                    <a:pos x="13" y="188"/>
                  </a:cxn>
                  <a:cxn ang="0">
                    <a:pos x="13" y="191"/>
                  </a:cxn>
                  <a:cxn ang="0">
                    <a:pos x="7" y="193"/>
                  </a:cxn>
                  <a:cxn ang="0">
                    <a:pos x="7" y="194"/>
                  </a:cxn>
                  <a:cxn ang="0">
                    <a:pos x="4" y="194"/>
                  </a:cxn>
                  <a:cxn ang="0">
                    <a:pos x="0" y="194"/>
                  </a:cxn>
                  <a:cxn ang="0">
                    <a:pos x="0" y="193"/>
                  </a:cxn>
                  <a:cxn ang="0">
                    <a:pos x="0" y="193"/>
                  </a:cxn>
                  <a:cxn ang="0">
                    <a:pos x="0" y="193"/>
                  </a:cxn>
                  <a:cxn ang="0">
                    <a:pos x="0" y="103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42" y="23"/>
                  </a:cxn>
                </a:cxnLst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5" name="未知"/>
              <p:cNvSpPr>
                <a:spLocks noEditPoints="1"/>
              </p:cNvSpPr>
              <p:nvPr/>
            </p:nvSpPr>
            <p:spPr>
              <a:xfrm>
                <a:off x="339" y="65"/>
                <a:ext cx="977" cy="148"/>
              </a:xfrm>
              <a:custGeom>
                <a:avLst/>
                <a:gdLst/>
                <a:ahLst/>
                <a:cxnLst>
                  <a:cxn ang="0">
                    <a:pos x="772" y="5"/>
                  </a:cxn>
                  <a:cxn ang="0">
                    <a:pos x="884" y="23"/>
                  </a:cxn>
                  <a:cxn ang="0">
                    <a:pos x="932" y="38"/>
                  </a:cxn>
                  <a:cxn ang="0">
                    <a:pos x="977" y="72"/>
                  </a:cxn>
                  <a:cxn ang="0">
                    <a:pos x="939" y="110"/>
                  </a:cxn>
                  <a:cxn ang="0">
                    <a:pos x="856" y="116"/>
                  </a:cxn>
                  <a:cxn ang="0">
                    <a:pos x="811" y="93"/>
                  </a:cxn>
                  <a:cxn ang="0">
                    <a:pos x="811" y="82"/>
                  </a:cxn>
                  <a:cxn ang="0">
                    <a:pos x="833" y="97"/>
                  </a:cxn>
                  <a:cxn ang="0">
                    <a:pos x="875" y="99"/>
                  </a:cxn>
                  <a:cxn ang="0">
                    <a:pos x="916" y="87"/>
                  </a:cxn>
                  <a:cxn ang="0">
                    <a:pos x="916" y="59"/>
                  </a:cxn>
                  <a:cxn ang="0">
                    <a:pos x="859" y="35"/>
                  </a:cxn>
                  <a:cxn ang="0">
                    <a:pos x="801" y="31"/>
                  </a:cxn>
                  <a:cxn ang="0">
                    <a:pos x="743" y="32"/>
                  </a:cxn>
                  <a:cxn ang="0">
                    <a:pos x="676" y="53"/>
                  </a:cxn>
                  <a:cxn ang="0">
                    <a:pos x="683" y="73"/>
                  </a:cxn>
                  <a:cxn ang="0">
                    <a:pos x="711" y="70"/>
                  </a:cxn>
                  <a:cxn ang="0">
                    <a:pos x="692" y="87"/>
                  </a:cxn>
                  <a:cxn ang="0">
                    <a:pos x="631" y="73"/>
                  </a:cxn>
                  <a:cxn ang="0">
                    <a:pos x="641" y="46"/>
                  </a:cxn>
                  <a:cxn ang="0">
                    <a:pos x="436" y="90"/>
                  </a:cxn>
                  <a:cxn ang="0">
                    <a:pos x="407" y="105"/>
                  </a:cxn>
                  <a:cxn ang="0">
                    <a:pos x="407" y="134"/>
                  </a:cxn>
                  <a:cxn ang="0">
                    <a:pos x="350" y="148"/>
                  </a:cxn>
                  <a:cxn ang="0">
                    <a:pos x="279" y="117"/>
                  </a:cxn>
                  <a:cxn ang="0">
                    <a:pos x="212" y="111"/>
                  </a:cxn>
                  <a:cxn ang="0">
                    <a:pos x="87" y="110"/>
                  </a:cxn>
                  <a:cxn ang="0">
                    <a:pos x="42" y="102"/>
                  </a:cxn>
                  <a:cxn ang="0">
                    <a:pos x="0" y="66"/>
                  </a:cxn>
                  <a:cxn ang="0">
                    <a:pos x="49" y="29"/>
                  </a:cxn>
                  <a:cxn ang="0">
                    <a:pos x="55" y="25"/>
                  </a:cxn>
                  <a:cxn ang="0">
                    <a:pos x="58" y="29"/>
                  </a:cxn>
                  <a:cxn ang="0">
                    <a:pos x="39" y="55"/>
                  </a:cxn>
                  <a:cxn ang="0">
                    <a:pos x="74" y="91"/>
                  </a:cxn>
                  <a:cxn ang="0">
                    <a:pos x="119" y="93"/>
                  </a:cxn>
                  <a:cxn ang="0">
                    <a:pos x="119" y="73"/>
                  </a:cxn>
                  <a:cxn ang="0">
                    <a:pos x="132" y="63"/>
                  </a:cxn>
                  <a:cxn ang="0">
                    <a:pos x="138" y="70"/>
                  </a:cxn>
                  <a:cxn ang="0">
                    <a:pos x="212" y="91"/>
                  </a:cxn>
                  <a:cxn ang="0">
                    <a:pos x="273" y="88"/>
                  </a:cxn>
                  <a:cxn ang="0">
                    <a:pos x="321" y="41"/>
                  </a:cxn>
                  <a:cxn ang="0">
                    <a:pos x="314" y="11"/>
                  </a:cxn>
                  <a:cxn ang="0">
                    <a:pos x="321" y="11"/>
                  </a:cxn>
                  <a:cxn ang="0">
                    <a:pos x="330" y="15"/>
                  </a:cxn>
                  <a:cxn ang="0">
                    <a:pos x="356" y="22"/>
                  </a:cxn>
                  <a:cxn ang="0">
                    <a:pos x="516" y="8"/>
                  </a:cxn>
                  <a:cxn ang="0">
                    <a:pos x="587" y="3"/>
                  </a:cxn>
                  <a:cxn ang="0">
                    <a:pos x="660" y="2"/>
                  </a:cxn>
                  <a:cxn ang="0">
                    <a:pos x="378" y="110"/>
                  </a:cxn>
                  <a:cxn ang="0">
                    <a:pos x="359" y="119"/>
                  </a:cxn>
                  <a:cxn ang="0">
                    <a:pos x="318" y="108"/>
                  </a:cxn>
                  <a:cxn ang="0">
                    <a:pos x="362" y="100"/>
                  </a:cxn>
                  <a:cxn ang="0">
                    <a:pos x="382" y="105"/>
                  </a:cxn>
                  <a:cxn ang="0">
                    <a:pos x="535" y="56"/>
                  </a:cxn>
                  <a:cxn ang="0">
                    <a:pos x="334" y="85"/>
                  </a:cxn>
                  <a:cxn ang="0">
                    <a:pos x="321" y="87"/>
                  </a:cxn>
                  <a:cxn ang="0">
                    <a:pos x="372" y="53"/>
                  </a:cxn>
                  <a:cxn ang="0">
                    <a:pos x="513" y="26"/>
                  </a:cxn>
                  <a:cxn ang="0">
                    <a:pos x="545" y="23"/>
                  </a:cxn>
                </a:cxnLst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6" name="未知"/>
              <p:cNvSpPr>
                <a:spLocks noEditPoints="1"/>
              </p:cNvSpPr>
              <p:nvPr/>
            </p:nvSpPr>
            <p:spPr>
              <a:xfrm>
                <a:off x="1448" y="62"/>
                <a:ext cx="976" cy="146"/>
              </a:xfrm>
              <a:custGeom>
                <a:avLst/>
                <a:gdLst/>
                <a:ahLst/>
                <a:cxnLst>
                  <a:cxn ang="0">
                    <a:pos x="201" y="6"/>
                  </a:cxn>
                  <a:cxn ang="0">
                    <a:pos x="92" y="25"/>
                  </a:cxn>
                  <a:cxn ang="0">
                    <a:pos x="44" y="40"/>
                  </a:cxn>
                  <a:cxn ang="0">
                    <a:pos x="0" y="73"/>
                  </a:cxn>
                  <a:cxn ang="0">
                    <a:pos x="38" y="113"/>
                  </a:cxn>
                  <a:cxn ang="0">
                    <a:pos x="121" y="116"/>
                  </a:cxn>
                  <a:cxn ang="0">
                    <a:pos x="169" y="94"/>
                  </a:cxn>
                  <a:cxn ang="0">
                    <a:pos x="166" y="84"/>
                  </a:cxn>
                  <a:cxn ang="0">
                    <a:pos x="147" y="97"/>
                  </a:cxn>
                  <a:cxn ang="0">
                    <a:pos x="102" y="100"/>
                  </a:cxn>
                  <a:cxn ang="0">
                    <a:pos x="60" y="88"/>
                  </a:cxn>
                  <a:cxn ang="0">
                    <a:pos x="60" y="61"/>
                  </a:cxn>
                  <a:cxn ang="0">
                    <a:pos x="118" y="37"/>
                  </a:cxn>
                  <a:cxn ang="0">
                    <a:pos x="176" y="32"/>
                  </a:cxn>
                  <a:cxn ang="0">
                    <a:pos x="233" y="34"/>
                  </a:cxn>
                  <a:cxn ang="0">
                    <a:pos x="301" y="55"/>
                  </a:cxn>
                  <a:cxn ang="0">
                    <a:pos x="294" y="73"/>
                  </a:cxn>
                  <a:cxn ang="0">
                    <a:pos x="265" y="72"/>
                  </a:cxn>
                  <a:cxn ang="0">
                    <a:pos x="285" y="88"/>
                  </a:cxn>
                  <a:cxn ang="0">
                    <a:pos x="345" y="73"/>
                  </a:cxn>
                  <a:cxn ang="0">
                    <a:pos x="339" y="46"/>
                  </a:cxn>
                  <a:cxn ang="0">
                    <a:pos x="541" y="90"/>
                  </a:cxn>
                  <a:cxn ang="0">
                    <a:pos x="573" y="103"/>
                  </a:cxn>
                  <a:cxn ang="0">
                    <a:pos x="573" y="134"/>
                  </a:cxn>
                  <a:cxn ang="0">
                    <a:pos x="630" y="146"/>
                  </a:cxn>
                  <a:cxn ang="0">
                    <a:pos x="698" y="116"/>
                  </a:cxn>
                  <a:cxn ang="0">
                    <a:pos x="768" y="110"/>
                  </a:cxn>
                  <a:cxn ang="0">
                    <a:pos x="893" y="108"/>
                  </a:cxn>
                  <a:cxn ang="0">
                    <a:pos x="938" y="100"/>
                  </a:cxn>
                  <a:cxn ang="0">
                    <a:pos x="976" y="64"/>
                  </a:cxn>
                  <a:cxn ang="0">
                    <a:pos x="928" y="26"/>
                  </a:cxn>
                  <a:cxn ang="0">
                    <a:pos x="919" y="23"/>
                  </a:cxn>
                  <a:cxn ang="0">
                    <a:pos x="919" y="26"/>
                  </a:cxn>
                  <a:cxn ang="0">
                    <a:pos x="938" y="53"/>
                  </a:cxn>
                  <a:cxn ang="0">
                    <a:pos x="903" y="90"/>
                  </a:cxn>
                  <a:cxn ang="0">
                    <a:pos x="858" y="91"/>
                  </a:cxn>
                  <a:cxn ang="0">
                    <a:pos x="858" y="72"/>
                  </a:cxn>
                  <a:cxn ang="0">
                    <a:pos x="845" y="61"/>
                  </a:cxn>
                  <a:cxn ang="0">
                    <a:pos x="839" y="69"/>
                  </a:cxn>
                  <a:cxn ang="0">
                    <a:pos x="765" y="91"/>
                  </a:cxn>
                  <a:cxn ang="0">
                    <a:pos x="704" y="88"/>
                  </a:cxn>
                  <a:cxn ang="0">
                    <a:pos x="656" y="41"/>
                  </a:cxn>
                  <a:cxn ang="0">
                    <a:pos x="662" y="9"/>
                  </a:cxn>
                  <a:cxn ang="0">
                    <a:pos x="656" y="11"/>
                  </a:cxn>
                  <a:cxn ang="0">
                    <a:pos x="646" y="15"/>
                  </a:cxn>
                  <a:cxn ang="0">
                    <a:pos x="621" y="20"/>
                  </a:cxn>
                  <a:cxn ang="0">
                    <a:pos x="461" y="8"/>
                  </a:cxn>
                  <a:cxn ang="0">
                    <a:pos x="390" y="3"/>
                  </a:cxn>
                  <a:cxn ang="0">
                    <a:pos x="317" y="2"/>
                  </a:cxn>
                  <a:cxn ang="0">
                    <a:pos x="598" y="110"/>
                  </a:cxn>
                  <a:cxn ang="0">
                    <a:pos x="621" y="117"/>
                  </a:cxn>
                  <a:cxn ang="0">
                    <a:pos x="659" y="107"/>
                  </a:cxn>
                  <a:cxn ang="0">
                    <a:pos x="614" y="99"/>
                  </a:cxn>
                  <a:cxn ang="0">
                    <a:pos x="598" y="103"/>
                  </a:cxn>
                  <a:cxn ang="0">
                    <a:pos x="442" y="56"/>
                  </a:cxn>
                  <a:cxn ang="0">
                    <a:pos x="643" y="84"/>
                  </a:cxn>
                  <a:cxn ang="0">
                    <a:pos x="656" y="85"/>
                  </a:cxn>
                  <a:cxn ang="0">
                    <a:pos x="605" y="52"/>
                  </a:cxn>
                  <a:cxn ang="0">
                    <a:pos x="464" y="26"/>
                  </a:cxn>
                  <a:cxn ang="0">
                    <a:pos x="432" y="23"/>
                  </a:cxn>
                </a:cxnLst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7" name="未知"/>
              <p:cNvSpPr/>
              <p:nvPr/>
            </p:nvSpPr>
            <p:spPr>
              <a:xfrm>
                <a:off x="618" y="68"/>
                <a:ext cx="561" cy="142"/>
              </a:xfrm>
              <a:custGeom>
                <a:avLst/>
                <a:gdLst/>
                <a:ahLst/>
                <a:cxnLst>
                  <a:cxn ang="0">
                    <a:pos x="557" y="12"/>
                  </a:cxn>
                  <a:cxn ang="0">
                    <a:pos x="545" y="12"/>
                  </a:cxn>
                  <a:cxn ang="0">
                    <a:pos x="522" y="9"/>
                  </a:cxn>
                  <a:cxn ang="0">
                    <a:pos x="432" y="9"/>
                  </a:cxn>
                  <a:cxn ang="0">
                    <a:pos x="368" y="20"/>
                  </a:cxn>
                  <a:cxn ang="0">
                    <a:pos x="359" y="20"/>
                  </a:cxn>
                  <a:cxn ang="0">
                    <a:pos x="346" y="19"/>
                  </a:cxn>
                  <a:cxn ang="0">
                    <a:pos x="263" y="17"/>
                  </a:cxn>
                  <a:cxn ang="0">
                    <a:pos x="250" y="19"/>
                  </a:cxn>
                  <a:cxn ang="0">
                    <a:pos x="131" y="35"/>
                  </a:cxn>
                  <a:cxn ang="0">
                    <a:pos x="48" y="69"/>
                  </a:cxn>
                  <a:cxn ang="0">
                    <a:pos x="32" y="88"/>
                  </a:cxn>
                  <a:cxn ang="0">
                    <a:pos x="35" y="110"/>
                  </a:cxn>
                  <a:cxn ang="0">
                    <a:pos x="71" y="119"/>
                  </a:cxn>
                  <a:cxn ang="0">
                    <a:pos x="106" y="113"/>
                  </a:cxn>
                  <a:cxn ang="0">
                    <a:pos x="112" y="99"/>
                  </a:cxn>
                  <a:cxn ang="0">
                    <a:pos x="125" y="120"/>
                  </a:cxn>
                  <a:cxn ang="0">
                    <a:pos x="115" y="132"/>
                  </a:cxn>
                  <a:cxn ang="0">
                    <a:pos x="87" y="142"/>
                  </a:cxn>
                  <a:cxn ang="0">
                    <a:pos x="32" y="134"/>
                  </a:cxn>
                  <a:cxn ang="0">
                    <a:pos x="3" y="111"/>
                  </a:cxn>
                  <a:cxn ang="0">
                    <a:pos x="3" y="79"/>
                  </a:cxn>
                  <a:cxn ang="0">
                    <a:pos x="19" y="60"/>
                  </a:cxn>
                  <a:cxn ang="0">
                    <a:pos x="55" y="38"/>
                  </a:cxn>
                  <a:cxn ang="0">
                    <a:pos x="51" y="35"/>
                  </a:cxn>
                  <a:cxn ang="0">
                    <a:pos x="42" y="34"/>
                  </a:cxn>
                  <a:cxn ang="0">
                    <a:pos x="39" y="14"/>
                  </a:cxn>
                  <a:cxn ang="0">
                    <a:pos x="42" y="12"/>
                  </a:cxn>
                  <a:cxn ang="0">
                    <a:pos x="90" y="22"/>
                  </a:cxn>
                  <a:cxn ang="0">
                    <a:pos x="163" y="17"/>
                  </a:cxn>
                  <a:cxn ang="0">
                    <a:pos x="199" y="12"/>
                  </a:cxn>
                  <a:cxn ang="0">
                    <a:pos x="253" y="6"/>
                  </a:cxn>
                  <a:cxn ang="0">
                    <a:pos x="304" y="3"/>
                  </a:cxn>
                  <a:cxn ang="0">
                    <a:pos x="349" y="0"/>
                  </a:cxn>
                  <a:cxn ang="0">
                    <a:pos x="487" y="3"/>
                  </a:cxn>
                </a:cxnLst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8" name="未知"/>
              <p:cNvSpPr/>
              <p:nvPr/>
            </p:nvSpPr>
            <p:spPr>
              <a:xfrm>
                <a:off x="1585" y="65"/>
                <a:ext cx="561" cy="14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6" y="12"/>
                  </a:cxn>
                  <a:cxn ang="0">
                    <a:pos x="39" y="11"/>
                  </a:cxn>
                  <a:cxn ang="0">
                    <a:pos x="128" y="11"/>
                  </a:cxn>
                  <a:cxn ang="0">
                    <a:pos x="192" y="20"/>
                  </a:cxn>
                  <a:cxn ang="0">
                    <a:pos x="202" y="20"/>
                  </a:cxn>
                  <a:cxn ang="0">
                    <a:pos x="215" y="20"/>
                  </a:cxn>
                  <a:cxn ang="0">
                    <a:pos x="298" y="19"/>
                  </a:cxn>
                  <a:cxn ang="0">
                    <a:pos x="311" y="19"/>
                  </a:cxn>
                  <a:cxn ang="0">
                    <a:pos x="429" y="34"/>
                  </a:cxn>
                  <a:cxn ang="0">
                    <a:pos x="513" y="67"/>
                  </a:cxn>
                  <a:cxn ang="0">
                    <a:pos x="532" y="88"/>
                  </a:cxn>
                  <a:cxn ang="0">
                    <a:pos x="525" y="108"/>
                  </a:cxn>
                  <a:cxn ang="0">
                    <a:pos x="490" y="119"/>
                  </a:cxn>
                  <a:cxn ang="0">
                    <a:pos x="458" y="113"/>
                  </a:cxn>
                  <a:cxn ang="0">
                    <a:pos x="449" y="99"/>
                  </a:cxn>
                  <a:cxn ang="0">
                    <a:pos x="436" y="120"/>
                  </a:cxn>
                  <a:cxn ang="0">
                    <a:pos x="445" y="132"/>
                  </a:cxn>
                  <a:cxn ang="0">
                    <a:pos x="474" y="141"/>
                  </a:cxn>
                  <a:cxn ang="0">
                    <a:pos x="532" y="132"/>
                  </a:cxn>
                  <a:cxn ang="0">
                    <a:pos x="558" y="110"/>
                  </a:cxn>
                  <a:cxn ang="0">
                    <a:pos x="558" y="79"/>
                  </a:cxn>
                  <a:cxn ang="0">
                    <a:pos x="541" y="58"/>
                  </a:cxn>
                  <a:cxn ang="0">
                    <a:pos x="506" y="38"/>
                  </a:cxn>
                  <a:cxn ang="0">
                    <a:pos x="509" y="35"/>
                  </a:cxn>
                  <a:cxn ang="0">
                    <a:pos x="516" y="32"/>
                  </a:cxn>
                  <a:cxn ang="0">
                    <a:pos x="522" y="14"/>
                  </a:cxn>
                  <a:cxn ang="0">
                    <a:pos x="519" y="11"/>
                  </a:cxn>
                  <a:cxn ang="0">
                    <a:pos x="471" y="22"/>
                  </a:cxn>
                  <a:cxn ang="0">
                    <a:pos x="397" y="17"/>
                  </a:cxn>
                  <a:cxn ang="0">
                    <a:pos x="359" y="12"/>
                  </a:cxn>
                  <a:cxn ang="0">
                    <a:pos x="308" y="6"/>
                  </a:cxn>
                  <a:cxn ang="0">
                    <a:pos x="256" y="3"/>
                  </a:cxn>
                  <a:cxn ang="0">
                    <a:pos x="208" y="0"/>
                  </a:cxn>
                  <a:cxn ang="0">
                    <a:pos x="74" y="5"/>
                  </a:cxn>
                </a:cxnLst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69" name="未知"/>
              <p:cNvSpPr/>
              <p:nvPr/>
            </p:nvSpPr>
            <p:spPr>
              <a:xfrm>
                <a:off x="1060" y="73"/>
                <a:ext cx="29" cy="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70" name="未知"/>
              <p:cNvSpPr/>
              <p:nvPr/>
            </p:nvSpPr>
            <p:spPr>
              <a:xfrm>
                <a:off x="1675" y="70"/>
                <a:ext cx="26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26" y="3"/>
                  </a:cxn>
                  <a:cxn ang="0">
                    <a:pos x="26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71" name="未知"/>
              <p:cNvSpPr/>
              <p:nvPr/>
            </p:nvSpPr>
            <p:spPr>
              <a:xfrm>
                <a:off x="1018" y="74"/>
                <a:ext cx="20" cy="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3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0" y="0"/>
                  </a:cxn>
                </a:cxnLst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72" name="未知"/>
              <p:cNvSpPr/>
              <p:nvPr/>
            </p:nvSpPr>
            <p:spPr>
              <a:xfrm>
                <a:off x="1726" y="71"/>
                <a:ext cx="19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16" y="3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0" y="2"/>
                  </a:cxn>
                  <a:cxn ang="0">
                    <a:pos x="0" y="2"/>
                  </a:cxn>
                </a:cxnLst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73" name="未知"/>
              <p:cNvSpPr/>
              <p:nvPr/>
            </p:nvSpPr>
            <p:spPr>
              <a:xfrm>
                <a:off x="977" y="74"/>
                <a:ext cx="22" cy="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2"/>
                  </a:cxn>
                </a:cxnLst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74" name="未知"/>
              <p:cNvSpPr/>
              <p:nvPr/>
            </p:nvSpPr>
            <p:spPr>
              <a:xfrm>
                <a:off x="1765" y="73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75" name="未知"/>
              <p:cNvSpPr/>
              <p:nvPr/>
            </p:nvSpPr>
            <p:spPr>
              <a:xfrm>
                <a:off x="938" y="76"/>
                <a:ext cx="29" cy="4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29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29" y="1"/>
                  </a:cxn>
                </a:cxnLst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76" name="未知"/>
              <p:cNvSpPr/>
              <p:nvPr/>
            </p:nvSpPr>
            <p:spPr>
              <a:xfrm>
                <a:off x="1797" y="74"/>
                <a:ext cx="2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77" name="Rectangle 24"/>
              <p:cNvSpPr/>
              <p:nvPr/>
            </p:nvSpPr>
            <p:spPr>
              <a:xfrm>
                <a:off x="900" y="80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8" name="未知"/>
              <p:cNvSpPr/>
              <p:nvPr/>
            </p:nvSpPr>
            <p:spPr>
              <a:xfrm>
                <a:off x="1841" y="77"/>
                <a:ext cx="2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79" name="未知"/>
              <p:cNvSpPr/>
              <p:nvPr/>
            </p:nvSpPr>
            <p:spPr>
              <a:xfrm>
                <a:off x="657" y="80"/>
                <a:ext cx="653" cy="99"/>
              </a:xfrm>
              <a:custGeom>
                <a:avLst/>
                <a:gdLst/>
                <a:ahLst/>
                <a:cxnLst>
                  <a:cxn ang="0">
                    <a:pos x="490" y="4"/>
                  </a:cxn>
                  <a:cxn ang="0">
                    <a:pos x="541" y="8"/>
                  </a:cxn>
                  <a:cxn ang="0">
                    <a:pos x="589" y="22"/>
                  </a:cxn>
                  <a:cxn ang="0">
                    <a:pos x="595" y="20"/>
                  </a:cxn>
                  <a:cxn ang="0">
                    <a:pos x="650" y="55"/>
                  </a:cxn>
                  <a:cxn ang="0">
                    <a:pos x="646" y="76"/>
                  </a:cxn>
                  <a:cxn ang="0">
                    <a:pos x="618" y="95"/>
                  </a:cxn>
                  <a:cxn ang="0">
                    <a:pos x="614" y="95"/>
                  </a:cxn>
                  <a:cxn ang="0">
                    <a:pos x="592" y="98"/>
                  </a:cxn>
                  <a:cxn ang="0">
                    <a:pos x="582" y="99"/>
                  </a:cxn>
                  <a:cxn ang="0">
                    <a:pos x="531" y="96"/>
                  </a:cxn>
                  <a:cxn ang="0">
                    <a:pos x="499" y="82"/>
                  </a:cxn>
                  <a:cxn ang="0">
                    <a:pos x="502" y="78"/>
                  </a:cxn>
                  <a:cxn ang="0">
                    <a:pos x="515" y="85"/>
                  </a:cxn>
                  <a:cxn ang="0">
                    <a:pos x="547" y="90"/>
                  </a:cxn>
                  <a:cxn ang="0">
                    <a:pos x="602" y="73"/>
                  </a:cxn>
                  <a:cxn ang="0">
                    <a:pos x="608" y="48"/>
                  </a:cxn>
                  <a:cxn ang="0">
                    <a:pos x="570" y="25"/>
                  </a:cxn>
                  <a:cxn ang="0">
                    <a:pos x="506" y="14"/>
                  </a:cxn>
                  <a:cxn ang="0">
                    <a:pos x="448" y="11"/>
                  </a:cxn>
                  <a:cxn ang="0">
                    <a:pos x="393" y="11"/>
                  </a:cxn>
                  <a:cxn ang="0">
                    <a:pos x="333" y="23"/>
                  </a:cxn>
                  <a:cxn ang="0">
                    <a:pos x="307" y="31"/>
                  </a:cxn>
                  <a:cxn ang="0">
                    <a:pos x="233" y="51"/>
                  </a:cxn>
                  <a:cxn ang="0">
                    <a:pos x="201" y="58"/>
                  </a:cxn>
                  <a:cxn ang="0">
                    <a:pos x="176" y="64"/>
                  </a:cxn>
                  <a:cxn ang="0">
                    <a:pos x="112" y="75"/>
                  </a:cxn>
                  <a:cxn ang="0">
                    <a:pos x="80" y="79"/>
                  </a:cxn>
                  <a:cxn ang="0">
                    <a:pos x="35" y="84"/>
                  </a:cxn>
                  <a:cxn ang="0">
                    <a:pos x="0" y="75"/>
                  </a:cxn>
                  <a:cxn ang="0">
                    <a:pos x="137" y="58"/>
                  </a:cxn>
                  <a:cxn ang="0">
                    <a:pos x="230" y="41"/>
                  </a:cxn>
                  <a:cxn ang="0">
                    <a:pos x="246" y="40"/>
                  </a:cxn>
                  <a:cxn ang="0">
                    <a:pos x="275" y="31"/>
                  </a:cxn>
                  <a:cxn ang="0">
                    <a:pos x="336" y="10"/>
                  </a:cxn>
                  <a:cxn ang="0">
                    <a:pos x="374" y="2"/>
                  </a:cxn>
                  <a:cxn ang="0">
                    <a:pos x="422" y="0"/>
                  </a:cxn>
                  <a:cxn ang="0">
                    <a:pos x="477" y="2"/>
                  </a:cxn>
                </a:cxnLst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80" name="未知"/>
              <p:cNvSpPr/>
              <p:nvPr/>
            </p:nvSpPr>
            <p:spPr>
              <a:xfrm>
                <a:off x="1457" y="77"/>
                <a:ext cx="653" cy="101"/>
              </a:xfrm>
              <a:custGeom>
                <a:avLst/>
                <a:gdLst/>
                <a:ahLst/>
                <a:cxnLst>
                  <a:cxn ang="0">
                    <a:pos x="160" y="5"/>
                  </a:cxn>
                  <a:cxn ang="0">
                    <a:pos x="109" y="10"/>
                  </a:cxn>
                  <a:cxn ang="0">
                    <a:pos x="61" y="23"/>
                  </a:cxn>
                  <a:cxn ang="0">
                    <a:pos x="55" y="22"/>
                  </a:cxn>
                  <a:cxn ang="0">
                    <a:pos x="0" y="57"/>
                  </a:cxn>
                  <a:cxn ang="0">
                    <a:pos x="3" y="78"/>
                  </a:cxn>
                  <a:cxn ang="0">
                    <a:pos x="35" y="98"/>
                  </a:cxn>
                  <a:cxn ang="0">
                    <a:pos x="35" y="98"/>
                  </a:cxn>
                  <a:cxn ang="0">
                    <a:pos x="58" y="99"/>
                  </a:cxn>
                  <a:cxn ang="0">
                    <a:pos x="71" y="101"/>
                  </a:cxn>
                  <a:cxn ang="0">
                    <a:pos x="119" y="98"/>
                  </a:cxn>
                  <a:cxn ang="0">
                    <a:pos x="151" y="84"/>
                  </a:cxn>
                  <a:cxn ang="0">
                    <a:pos x="151" y="79"/>
                  </a:cxn>
                  <a:cxn ang="0">
                    <a:pos x="138" y="87"/>
                  </a:cxn>
                  <a:cxn ang="0">
                    <a:pos x="103" y="90"/>
                  </a:cxn>
                  <a:cxn ang="0">
                    <a:pos x="48" y="75"/>
                  </a:cxn>
                  <a:cxn ang="0">
                    <a:pos x="42" y="49"/>
                  </a:cxn>
                  <a:cxn ang="0">
                    <a:pos x="80" y="26"/>
                  </a:cxn>
                  <a:cxn ang="0">
                    <a:pos x="144" y="14"/>
                  </a:cxn>
                  <a:cxn ang="0">
                    <a:pos x="202" y="13"/>
                  </a:cxn>
                  <a:cxn ang="0">
                    <a:pos x="256" y="13"/>
                  </a:cxn>
                  <a:cxn ang="0">
                    <a:pos x="317" y="23"/>
                  </a:cxn>
                  <a:cxn ang="0">
                    <a:pos x="343" y="31"/>
                  </a:cxn>
                  <a:cxn ang="0">
                    <a:pos x="416" y="51"/>
                  </a:cxn>
                  <a:cxn ang="0">
                    <a:pos x="449" y="58"/>
                  </a:cxn>
                  <a:cxn ang="0">
                    <a:pos x="474" y="64"/>
                  </a:cxn>
                  <a:cxn ang="0">
                    <a:pos x="538" y="75"/>
                  </a:cxn>
                  <a:cxn ang="0">
                    <a:pos x="570" y="79"/>
                  </a:cxn>
                  <a:cxn ang="0">
                    <a:pos x="615" y="82"/>
                  </a:cxn>
                  <a:cxn ang="0">
                    <a:pos x="650" y="75"/>
                  </a:cxn>
                  <a:cxn ang="0">
                    <a:pos x="513" y="58"/>
                  </a:cxn>
                  <a:cxn ang="0">
                    <a:pos x="420" y="41"/>
                  </a:cxn>
                  <a:cxn ang="0">
                    <a:pos x="404" y="40"/>
                  </a:cxn>
                  <a:cxn ang="0">
                    <a:pos x="375" y="31"/>
                  </a:cxn>
                  <a:cxn ang="0">
                    <a:pos x="314" y="11"/>
                  </a:cxn>
                  <a:cxn ang="0">
                    <a:pos x="276" y="3"/>
                  </a:cxn>
                  <a:cxn ang="0">
                    <a:pos x="228" y="0"/>
                  </a:cxn>
                  <a:cxn ang="0">
                    <a:pos x="173" y="2"/>
                  </a:cxn>
                </a:cxnLst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81" name="未知"/>
              <p:cNvSpPr/>
              <p:nvPr/>
            </p:nvSpPr>
            <p:spPr>
              <a:xfrm>
                <a:off x="845" y="80"/>
                <a:ext cx="32" cy="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32" y="0"/>
                  </a:cxn>
                  <a:cxn ang="0">
                    <a:pos x="32" y="2"/>
                  </a:cxn>
                </a:cxnLst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82" name="未知"/>
              <p:cNvSpPr/>
              <p:nvPr/>
            </p:nvSpPr>
            <p:spPr>
              <a:xfrm>
                <a:off x="1886" y="77"/>
                <a:ext cx="32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83" name="未知"/>
              <p:cNvSpPr/>
              <p:nvPr/>
            </p:nvSpPr>
            <p:spPr>
              <a:xfrm>
                <a:off x="810" y="85"/>
                <a:ext cx="19" cy="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0" y="3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9" y="0"/>
                  </a:cxn>
                </a:cxnLst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84" name="未知"/>
              <p:cNvSpPr/>
              <p:nvPr/>
            </p:nvSpPr>
            <p:spPr>
              <a:xfrm>
                <a:off x="1934" y="82"/>
                <a:ext cx="2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16" y="3"/>
                  </a:cxn>
                  <a:cxn ang="0">
                    <a:pos x="16" y="5"/>
                  </a:cxn>
                  <a:cxn ang="0">
                    <a:pos x="20" y="5"/>
                  </a:cxn>
                  <a:cxn ang="0">
                    <a:pos x="20" y="3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85" name="未知"/>
              <p:cNvSpPr/>
              <p:nvPr/>
            </p:nvSpPr>
            <p:spPr>
              <a:xfrm>
                <a:off x="1089" y="85"/>
                <a:ext cx="29" cy="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29" y="3"/>
                  </a:cxn>
                  <a:cxn ang="0">
                    <a:pos x="13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22" y="2"/>
                  </a:cxn>
                </a:cxnLst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86" name="未知"/>
              <p:cNvSpPr/>
              <p:nvPr/>
            </p:nvSpPr>
            <p:spPr>
              <a:xfrm>
                <a:off x="1646" y="84"/>
                <a:ext cx="29" cy="3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6" y="3"/>
                  </a:cxn>
                  <a:cxn ang="0">
                    <a:pos x="29" y="1"/>
                  </a:cxn>
                  <a:cxn ang="0">
                    <a:pos x="29" y="0"/>
                  </a:cxn>
                  <a:cxn ang="0">
                    <a:pos x="16" y="1"/>
                  </a:cxn>
                  <a:cxn ang="0">
                    <a:pos x="7" y="1"/>
                  </a:cxn>
                </a:cxnLst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87" name="未知"/>
              <p:cNvSpPr/>
              <p:nvPr/>
            </p:nvSpPr>
            <p:spPr>
              <a:xfrm>
                <a:off x="1137" y="87"/>
                <a:ext cx="22" cy="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3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22" y="1"/>
                  </a:cxn>
                </a:cxnLst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88" name="未知"/>
              <p:cNvSpPr/>
              <p:nvPr/>
            </p:nvSpPr>
            <p:spPr>
              <a:xfrm>
                <a:off x="1604" y="85"/>
                <a:ext cx="2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0" y="3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16" y="2"/>
                  </a:cxn>
                  <a:cxn ang="0">
                    <a:pos x="0" y="2"/>
                  </a:cxn>
                </a:cxnLst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89" name="未知"/>
              <p:cNvSpPr/>
              <p:nvPr/>
            </p:nvSpPr>
            <p:spPr>
              <a:xfrm>
                <a:off x="1044" y="88"/>
                <a:ext cx="26" cy="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1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90" name="未知"/>
              <p:cNvSpPr/>
              <p:nvPr/>
            </p:nvSpPr>
            <p:spPr>
              <a:xfrm>
                <a:off x="1694" y="85"/>
                <a:ext cx="26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91" name="未知"/>
              <p:cNvSpPr/>
              <p:nvPr/>
            </p:nvSpPr>
            <p:spPr>
              <a:xfrm>
                <a:off x="769" y="90"/>
                <a:ext cx="25" cy="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2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92" name="未知"/>
              <p:cNvSpPr/>
              <p:nvPr/>
            </p:nvSpPr>
            <p:spPr>
              <a:xfrm>
                <a:off x="1970" y="87"/>
                <a:ext cx="2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22" y="4"/>
                  </a:cxn>
                  <a:cxn ang="0">
                    <a:pos x="25" y="4"/>
                  </a:cxn>
                  <a:cxn ang="0">
                    <a:pos x="16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93" name="未知"/>
              <p:cNvSpPr/>
              <p:nvPr/>
            </p:nvSpPr>
            <p:spPr>
              <a:xfrm>
                <a:off x="1179" y="90"/>
                <a:ext cx="22" cy="4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6" y="3"/>
                  </a:cxn>
                  <a:cxn ang="0">
                    <a:pos x="22" y="4"/>
                  </a:cxn>
                </a:cxnLst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94" name="未知"/>
              <p:cNvSpPr/>
              <p:nvPr/>
            </p:nvSpPr>
            <p:spPr>
              <a:xfrm>
                <a:off x="1563" y="88"/>
                <a:ext cx="22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6" y="3"/>
                  </a:cxn>
                  <a:cxn ang="0">
                    <a:pos x="0" y="3"/>
                  </a:cxn>
                </a:cxnLst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95" name="未知"/>
              <p:cNvSpPr/>
              <p:nvPr/>
            </p:nvSpPr>
            <p:spPr>
              <a:xfrm>
                <a:off x="1002" y="91"/>
                <a:ext cx="26" cy="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6" y="0"/>
                  </a:cxn>
                </a:cxnLst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96" name="未知"/>
              <p:cNvSpPr/>
              <p:nvPr/>
            </p:nvSpPr>
            <p:spPr>
              <a:xfrm>
                <a:off x="1736" y="88"/>
                <a:ext cx="25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3"/>
                  </a:cxn>
                  <a:cxn ang="0">
                    <a:pos x="25" y="6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97" name="未知"/>
              <p:cNvSpPr/>
              <p:nvPr/>
            </p:nvSpPr>
            <p:spPr>
              <a:xfrm>
                <a:off x="974" y="94"/>
                <a:ext cx="105" cy="5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38" y="20"/>
                  </a:cxn>
                  <a:cxn ang="0">
                    <a:pos x="32" y="26"/>
                  </a:cxn>
                  <a:cxn ang="0">
                    <a:pos x="32" y="38"/>
                  </a:cxn>
                  <a:cxn ang="0">
                    <a:pos x="38" y="44"/>
                  </a:cxn>
                  <a:cxn ang="0">
                    <a:pos x="48" y="47"/>
                  </a:cxn>
                  <a:cxn ang="0">
                    <a:pos x="67" y="46"/>
                  </a:cxn>
                  <a:cxn ang="0">
                    <a:pos x="70" y="46"/>
                  </a:cxn>
                  <a:cxn ang="0">
                    <a:pos x="67" y="49"/>
                  </a:cxn>
                  <a:cxn ang="0">
                    <a:pos x="60" y="53"/>
                  </a:cxn>
                  <a:cxn ang="0">
                    <a:pos x="51" y="56"/>
                  </a:cxn>
                  <a:cxn ang="0">
                    <a:pos x="44" y="56"/>
                  </a:cxn>
                  <a:cxn ang="0">
                    <a:pos x="44" y="55"/>
                  </a:cxn>
                  <a:cxn ang="0">
                    <a:pos x="28" y="55"/>
                  </a:cxn>
                  <a:cxn ang="0">
                    <a:pos x="9" y="49"/>
                  </a:cxn>
                  <a:cxn ang="0">
                    <a:pos x="0" y="41"/>
                  </a:cxn>
                  <a:cxn ang="0">
                    <a:pos x="0" y="34"/>
                  </a:cxn>
                  <a:cxn ang="0">
                    <a:pos x="9" y="23"/>
                  </a:cxn>
                  <a:cxn ang="0">
                    <a:pos x="19" y="14"/>
                  </a:cxn>
                  <a:cxn ang="0">
                    <a:pos x="28" y="9"/>
                  </a:cxn>
                  <a:cxn ang="0">
                    <a:pos x="60" y="3"/>
                  </a:cxn>
                  <a:cxn ang="0">
                    <a:pos x="73" y="2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105" y="0"/>
                  </a:cxn>
                  <a:cxn ang="0">
                    <a:pos x="64" y="9"/>
                  </a:cxn>
                </a:cxnLst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98" name="未知"/>
              <p:cNvSpPr/>
              <p:nvPr/>
            </p:nvSpPr>
            <p:spPr>
              <a:xfrm>
                <a:off x="1685" y="91"/>
                <a:ext cx="105" cy="58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67" y="21"/>
                  </a:cxn>
                  <a:cxn ang="0">
                    <a:pos x="73" y="26"/>
                  </a:cxn>
                  <a:cxn ang="0">
                    <a:pos x="73" y="40"/>
                  </a:cxn>
                  <a:cxn ang="0">
                    <a:pos x="67" y="44"/>
                  </a:cxn>
                  <a:cxn ang="0">
                    <a:pos x="60" y="47"/>
                  </a:cxn>
                  <a:cxn ang="0">
                    <a:pos x="38" y="47"/>
                  </a:cxn>
                  <a:cxn ang="0">
                    <a:pos x="38" y="46"/>
                  </a:cxn>
                  <a:cxn ang="0">
                    <a:pos x="38" y="49"/>
                  </a:cxn>
                  <a:cxn ang="0">
                    <a:pos x="44" y="53"/>
                  </a:cxn>
                  <a:cxn ang="0">
                    <a:pos x="54" y="58"/>
                  </a:cxn>
                  <a:cxn ang="0">
                    <a:pos x="60" y="58"/>
                  </a:cxn>
                  <a:cxn ang="0">
                    <a:pos x="64" y="56"/>
                  </a:cxn>
                  <a:cxn ang="0">
                    <a:pos x="80" y="56"/>
                  </a:cxn>
                  <a:cxn ang="0">
                    <a:pos x="96" y="50"/>
                  </a:cxn>
                  <a:cxn ang="0">
                    <a:pos x="105" y="41"/>
                  </a:cxn>
                  <a:cxn ang="0">
                    <a:pos x="105" y="35"/>
                  </a:cxn>
                  <a:cxn ang="0">
                    <a:pos x="96" y="24"/>
                  </a:cxn>
                  <a:cxn ang="0">
                    <a:pos x="86" y="14"/>
                  </a:cxn>
                  <a:cxn ang="0">
                    <a:pos x="76" y="9"/>
                  </a:cxn>
                  <a:cxn ang="0">
                    <a:pos x="44" y="3"/>
                  </a:cxn>
                  <a:cxn ang="0">
                    <a:pos x="32" y="3"/>
                  </a:cxn>
                  <a:cxn ang="0">
                    <a:pos x="25" y="2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41" y="11"/>
                  </a:cxn>
                </a:cxnLst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599" name="未知"/>
              <p:cNvSpPr/>
              <p:nvPr/>
            </p:nvSpPr>
            <p:spPr>
              <a:xfrm>
                <a:off x="346" y="96"/>
                <a:ext cx="266" cy="80"/>
              </a:xfrm>
              <a:custGeom>
                <a:avLst/>
                <a:gdLst/>
                <a:ahLst/>
                <a:cxnLst>
                  <a:cxn ang="0">
                    <a:pos x="29" y="28"/>
                  </a:cxn>
                  <a:cxn ang="0">
                    <a:pos x="32" y="44"/>
                  </a:cxn>
                  <a:cxn ang="0">
                    <a:pos x="48" y="56"/>
                  </a:cxn>
                  <a:cxn ang="0">
                    <a:pos x="61" y="62"/>
                  </a:cxn>
                  <a:cxn ang="0">
                    <a:pos x="70" y="63"/>
                  </a:cxn>
                  <a:cxn ang="0">
                    <a:pos x="96" y="66"/>
                  </a:cxn>
                  <a:cxn ang="0">
                    <a:pos x="115" y="65"/>
                  </a:cxn>
                  <a:cxn ang="0">
                    <a:pos x="128" y="65"/>
                  </a:cxn>
                  <a:cxn ang="0">
                    <a:pos x="131" y="63"/>
                  </a:cxn>
                  <a:cxn ang="0">
                    <a:pos x="122" y="59"/>
                  </a:cxn>
                  <a:cxn ang="0">
                    <a:pos x="118" y="51"/>
                  </a:cxn>
                  <a:cxn ang="0">
                    <a:pos x="122" y="39"/>
                  </a:cxn>
                  <a:cxn ang="0">
                    <a:pos x="122" y="39"/>
                  </a:cxn>
                  <a:cxn ang="0">
                    <a:pos x="150" y="54"/>
                  </a:cxn>
                  <a:cxn ang="0">
                    <a:pos x="179" y="60"/>
                  </a:cxn>
                  <a:cxn ang="0">
                    <a:pos x="211" y="65"/>
                  </a:cxn>
                  <a:cxn ang="0">
                    <a:pos x="243" y="63"/>
                  </a:cxn>
                  <a:cxn ang="0">
                    <a:pos x="259" y="60"/>
                  </a:cxn>
                  <a:cxn ang="0">
                    <a:pos x="266" y="60"/>
                  </a:cxn>
                  <a:cxn ang="0">
                    <a:pos x="266" y="73"/>
                  </a:cxn>
                  <a:cxn ang="0">
                    <a:pos x="227" y="76"/>
                  </a:cxn>
                  <a:cxn ang="0">
                    <a:pos x="227" y="77"/>
                  </a:cxn>
                  <a:cxn ang="0">
                    <a:pos x="157" y="80"/>
                  </a:cxn>
                  <a:cxn ang="0">
                    <a:pos x="96" y="79"/>
                  </a:cxn>
                  <a:cxn ang="0">
                    <a:pos x="83" y="77"/>
                  </a:cxn>
                  <a:cxn ang="0">
                    <a:pos x="45" y="71"/>
                  </a:cxn>
                  <a:cxn ang="0">
                    <a:pos x="25" y="65"/>
                  </a:cxn>
                  <a:cxn ang="0">
                    <a:pos x="13" y="53"/>
                  </a:cxn>
                  <a:cxn ang="0">
                    <a:pos x="0" y="39"/>
                  </a:cxn>
                  <a:cxn ang="0">
                    <a:pos x="0" y="35"/>
                  </a:cxn>
                  <a:cxn ang="0">
                    <a:pos x="0" y="27"/>
                  </a:cxn>
                  <a:cxn ang="0">
                    <a:pos x="9" y="16"/>
                  </a:cxn>
                  <a:cxn ang="0">
                    <a:pos x="25" y="7"/>
                  </a:cxn>
                  <a:cxn ang="0">
                    <a:pos x="45" y="0"/>
                  </a:cxn>
                  <a:cxn ang="0">
                    <a:pos x="32" y="15"/>
                  </a:cxn>
                  <a:cxn ang="0">
                    <a:pos x="29" y="28"/>
                  </a:cxn>
                </a:cxnLst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00" name="未知"/>
              <p:cNvSpPr/>
              <p:nvPr/>
            </p:nvSpPr>
            <p:spPr>
              <a:xfrm>
                <a:off x="2152" y="91"/>
                <a:ext cx="269" cy="81"/>
              </a:xfrm>
              <a:custGeom>
                <a:avLst/>
                <a:gdLst/>
                <a:ahLst/>
                <a:cxnLst>
                  <a:cxn ang="0">
                    <a:pos x="237" y="29"/>
                  </a:cxn>
                  <a:cxn ang="0">
                    <a:pos x="234" y="44"/>
                  </a:cxn>
                  <a:cxn ang="0">
                    <a:pos x="221" y="56"/>
                  </a:cxn>
                  <a:cxn ang="0">
                    <a:pos x="205" y="62"/>
                  </a:cxn>
                  <a:cxn ang="0">
                    <a:pos x="199" y="64"/>
                  </a:cxn>
                  <a:cxn ang="0">
                    <a:pos x="173" y="65"/>
                  </a:cxn>
                  <a:cxn ang="0">
                    <a:pos x="151" y="65"/>
                  </a:cxn>
                  <a:cxn ang="0">
                    <a:pos x="138" y="65"/>
                  </a:cxn>
                  <a:cxn ang="0">
                    <a:pos x="135" y="64"/>
                  </a:cxn>
                  <a:cxn ang="0">
                    <a:pos x="144" y="59"/>
                  </a:cxn>
                  <a:cxn ang="0">
                    <a:pos x="147" y="52"/>
                  </a:cxn>
                  <a:cxn ang="0">
                    <a:pos x="144" y="40"/>
                  </a:cxn>
                  <a:cxn ang="0">
                    <a:pos x="144" y="40"/>
                  </a:cxn>
                  <a:cxn ang="0">
                    <a:pos x="115" y="55"/>
                  </a:cxn>
                  <a:cxn ang="0">
                    <a:pos x="87" y="61"/>
                  </a:cxn>
                  <a:cxn ang="0">
                    <a:pos x="55" y="65"/>
                  </a:cxn>
                  <a:cxn ang="0">
                    <a:pos x="23" y="64"/>
                  </a:cxn>
                  <a:cxn ang="0">
                    <a:pos x="10" y="62"/>
                  </a:cxn>
                  <a:cxn ang="0">
                    <a:pos x="0" y="62"/>
                  </a:cxn>
                  <a:cxn ang="0">
                    <a:pos x="0" y="74"/>
                  </a:cxn>
                  <a:cxn ang="0">
                    <a:pos x="39" y="76"/>
                  </a:cxn>
                  <a:cxn ang="0">
                    <a:pos x="39" y="78"/>
                  </a:cxn>
                  <a:cxn ang="0">
                    <a:pos x="112" y="81"/>
                  </a:cxn>
                  <a:cxn ang="0">
                    <a:pos x="170" y="79"/>
                  </a:cxn>
                  <a:cxn ang="0">
                    <a:pos x="183" y="78"/>
                  </a:cxn>
                  <a:cxn ang="0">
                    <a:pos x="221" y="70"/>
                  </a:cxn>
                  <a:cxn ang="0">
                    <a:pos x="240" y="64"/>
                  </a:cxn>
                  <a:cxn ang="0">
                    <a:pos x="253" y="53"/>
                  </a:cxn>
                  <a:cxn ang="0">
                    <a:pos x="266" y="40"/>
                  </a:cxn>
                  <a:cxn ang="0">
                    <a:pos x="269" y="35"/>
                  </a:cxn>
                  <a:cxn ang="0">
                    <a:pos x="266" y="27"/>
                  </a:cxn>
                  <a:cxn ang="0">
                    <a:pos x="256" y="17"/>
                  </a:cxn>
                  <a:cxn ang="0">
                    <a:pos x="240" y="8"/>
                  </a:cxn>
                  <a:cxn ang="0">
                    <a:pos x="221" y="0"/>
                  </a:cxn>
                  <a:cxn ang="0">
                    <a:pos x="234" y="15"/>
                  </a:cxn>
                  <a:cxn ang="0">
                    <a:pos x="237" y="29"/>
                  </a:cxn>
                </a:cxnLst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01" name="未知"/>
              <p:cNvSpPr/>
              <p:nvPr/>
            </p:nvSpPr>
            <p:spPr>
              <a:xfrm>
                <a:off x="733" y="96"/>
                <a:ext cx="16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4" y="6"/>
                  </a:cxn>
                </a:cxnLst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02" name="未知"/>
              <p:cNvSpPr/>
              <p:nvPr/>
            </p:nvSpPr>
            <p:spPr>
              <a:xfrm>
                <a:off x="2014" y="93"/>
                <a:ext cx="16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6" y="6"/>
                  </a:cxn>
                  <a:cxn ang="0">
                    <a:pos x="13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3" y="6"/>
                  </a:cxn>
                </a:cxnLst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03" name="未知"/>
              <p:cNvSpPr/>
              <p:nvPr/>
            </p:nvSpPr>
            <p:spPr>
              <a:xfrm>
                <a:off x="1217" y="96"/>
                <a:ext cx="19" cy="7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3" y="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3" y="4"/>
                  </a:cxn>
                  <a:cxn ang="0">
                    <a:pos x="19" y="7"/>
                  </a:cxn>
                </a:cxnLst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04" name="未知"/>
              <p:cNvSpPr/>
              <p:nvPr/>
            </p:nvSpPr>
            <p:spPr>
              <a:xfrm>
                <a:off x="1528" y="94"/>
                <a:ext cx="19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8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6" y="5"/>
                  </a:cxn>
                  <a:cxn ang="0">
                    <a:pos x="0" y="8"/>
                  </a:cxn>
                </a:cxnLst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05" name="未知"/>
              <p:cNvSpPr/>
              <p:nvPr/>
            </p:nvSpPr>
            <p:spPr>
              <a:xfrm>
                <a:off x="958" y="99"/>
                <a:ext cx="32" cy="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5" y="3"/>
                  </a:cxn>
                  <a:cxn ang="0">
                    <a:pos x="19" y="4"/>
                  </a:cxn>
                  <a:cxn ang="0">
                    <a:pos x="3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2" y="4"/>
                  </a:cxn>
                  <a:cxn ang="0">
                    <a:pos x="22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06" name="未知"/>
              <p:cNvSpPr/>
              <p:nvPr/>
            </p:nvSpPr>
            <p:spPr>
              <a:xfrm>
                <a:off x="1774" y="96"/>
                <a:ext cx="32" cy="1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3"/>
                  </a:cxn>
                  <a:cxn ang="0">
                    <a:pos x="13" y="4"/>
                  </a:cxn>
                  <a:cxn ang="0">
                    <a:pos x="29" y="12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19" y="6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07" name="未知"/>
              <p:cNvSpPr/>
              <p:nvPr/>
            </p:nvSpPr>
            <p:spPr>
              <a:xfrm>
                <a:off x="705" y="106"/>
                <a:ext cx="12" cy="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6" y="3"/>
                  </a:cxn>
                  <a:cxn ang="0">
                    <a:pos x="3" y="6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2"/>
                  </a:cxn>
                </a:cxnLst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08" name="未知"/>
              <p:cNvSpPr/>
              <p:nvPr/>
            </p:nvSpPr>
            <p:spPr>
              <a:xfrm>
                <a:off x="2046" y="103"/>
                <a:ext cx="1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3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09" name="未知"/>
              <p:cNvSpPr/>
              <p:nvPr/>
            </p:nvSpPr>
            <p:spPr>
              <a:xfrm>
                <a:off x="1246" y="106"/>
                <a:ext cx="22" cy="5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2" y="5"/>
                  </a:cxn>
                  <a:cxn ang="0">
                    <a:pos x="16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</a:cxnLst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10" name="未知"/>
              <p:cNvSpPr/>
              <p:nvPr/>
            </p:nvSpPr>
            <p:spPr>
              <a:xfrm>
                <a:off x="1496" y="105"/>
                <a:ext cx="22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11" name="未知"/>
              <p:cNvSpPr/>
              <p:nvPr/>
            </p:nvSpPr>
            <p:spPr>
              <a:xfrm>
                <a:off x="359" y="111"/>
                <a:ext cx="9" cy="10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1"/>
                  </a:cxn>
                </a:cxnLst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12" name="未知"/>
              <p:cNvSpPr/>
              <p:nvPr/>
            </p:nvSpPr>
            <p:spPr>
              <a:xfrm>
                <a:off x="2396" y="106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9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13" name="未知"/>
              <p:cNvSpPr/>
              <p:nvPr/>
            </p:nvSpPr>
            <p:spPr>
              <a:xfrm>
                <a:off x="929" y="112"/>
                <a:ext cx="16" cy="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6" y="2"/>
                  </a:cxn>
                </a:cxnLst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14" name="未知"/>
              <p:cNvSpPr/>
              <p:nvPr/>
            </p:nvSpPr>
            <p:spPr>
              <a:xfrm>
                <a:off x="1819" y="111"/>
                <a:ext cx="1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15" name="未知"/>
              <p:cNvSpPr/>
              <p:nvPr/>
            </p:nvSpPr>
            <p:spPr>
              <a:xfrm>
                <a:off x="1271" y="112"/>
                <a:ext cx="7" cy="6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6"/>
                  </a:cxn>
                  <a:cxn ang="0">
                    <a:pos x="4" y="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" y="5"/>
                  </a:cxn>
                  <a:cxn ang="0">
                    <a:pos x="7" y="6"/>
                  </a:cxn>
                </a:cxnLst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16" name="未知"/>
              <p:cNvSpPr/>
              <p:nvPr/>
            </p:nvSpPr>
            <p:spPr>
              <a:xfrm>
                <a:off x="1486" y="111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17" name="未知"/>
              <p:cNvSpPr/>
              <p:nvPr/>
            </p:nvSpPr>
            <p:spPr>
              <a:xfrm>
                <a:off x="676" y="120"/>
                <a:ext cx="9" cy="4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9" y="1"/>
                  </a:cxn>
                </a:cxnLst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18" name="未知"/>
              <p:cNvSpPr/>
              <p:nvPr/>
            </p:nvSpPr>
            <p:spPr>
              <a:xfrm>
                <a:off x="2082" y="115"/>
                <a:ext cx="6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19" name="未知"/>
              <p:cNvSpPr/>
              <p:nvPr/>
            </p:nvSpPr>
            <p:spPr>
              <a:xfrm>
                <a:off x="890" y="121"/>
                <a:ext cx="26" cy="8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7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4" y="5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6" y="2"/>
                  </a:cxn>
                </a:cxnLst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20" name="未知"/>
              <p:cNvSpPr/>
              <p:nvPr/>
            </p:nvSpPr>
            <p:spPr>
              <a:xfrm>
                <a:off x="1848" y="120"/>
                <a:ext cx="2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5" y="6"/>
                  </a:cxn>
                  <a:cxn ang="0">
                    <a:pos x="22" y="3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21" name="未知"/>
              <p:cNvSpPr/>
              <p:nvPr/>
            </p:nvSpPr>
            <p:spPr>
              <a:xfrm>
                <a:off x="1284" y="124"/>
                <a:ext cx="7" cy="8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5"/>
                  </a:cxn>
                </a:cxnLst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22" name="未知"/>
              <p:cNvSpPr/>
              <p:nvPr/>
            </p:nvSpPr>
            <p:spPr>
              <a:xfrm>
                <a:off x="1473" y="123"/>
                <a:ext cx="10" cy="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3" y="9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5"/>
                  </a:cxn>
                </a:cxnLst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23" name="未知"/>
              <p:cNvSpPr/>
              <p:nvPr/>
            </p:nvSpPr>
            <p:spPr>
              <a:xfrm>
                <a:off x="359" y="131"/>
                <a:ext cx="6" cy="12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3" y="12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0"/>
                  </a:cxn>
                </a:cxnLst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24" name="未知"/>
              <p:cNvSpPr/>
              <p:nvPr/>
            </p:nvSpPr>
            <p:spPr>
              <a:xfrm>
                <a:off x="2399" y="124"/>
                <a:ext cx="6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3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13"/>
                  </a:cxn>
                </a:cxnLst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25" name="未知"/>
              <p:cNvSpPr/>
              <p:nvPr/>
            </p:nvSpPr>
            <p:spPr>
              <a:xfrm>
                <a:off x="657" y="131"/>
                <a:ext cx="6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0" y="6"/>
                  </a:cxn>
                </a:cxnLst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26" name="未知"/>
              <p:cNvSpPr/>
              <p:nvPr/>
            </p:nvSpPr>
            <p:spPr>
              <a:xfrm>
                <a:off x="2101" y="128"/>
                <a:ext cx="9" cy="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4"/>
                  </a:cxn>
                </a:cxnLst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27" name="未知"/>
              <p:cNvSpPr/>
              <p:nvPr/>
            </p:nvSpPr>
            <p:spPr>
              <a:xfrm>
                <a:off x="845" y="131"/>
                <a:ext cx="29" cy="7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26" y="3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3"/>
                  </a:cxn>
                  <a:cxn ang="0">
                    <a:pos x="26" y="0"/>
                  </a:cxn>
                  <a:cxn ang="0">
                    <a:pos x="29" y="0"/>
                  </a:cxn>
                  <a:cxn ang="0">
                    <a:pos x="29" y="1"/>
                  </a:cxn>
                </a:cxnLst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28" name="未知"/>
              <p:cNvSpPr/>
              <p:nvPr/>
            </p:nvSpPr>
            <p:spPr>
              <a:xfrm>
                <a:off x="1890" y="128"/>
                <a:ext cx="28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3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8" y="7"/>
                  </a:cxn>
                  <a:cxn ang="0">
                    <a:pos x="28" y="7"/>
                  </a:cxn>
                  <a:cxn ang="0">
                    <a:pos x="1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29" name="未知"/>
              <p:cNvSpPr>
                <a:spLocks noEditPoints="1"/>
              </p:cNvSpPr>
              <p:nvPr/>
            </p:nvSpPr>
            <p:spPr>
              <a:xfrm>
                <a:off x="0" y="137"/>
                <a:ext cx="368" cy="387"/>
              </a:xfrm>
              <a:custGeom>
                <a:avLst/>
                <a:gdLst/>
                <a:ahLst/>
                <a:cxnLst>
                  <a:cxn ang="0">
                    <a:pos x="362" y="30"/>
                  </a:cxn>
                  <a:cxn ang="0">
                    <a:pos x="352" y="63"/>
                  </a:cxn>
                  <a:cxn ang="0">
                    <a:pos x="295" y="82"/>
                  </a:cxn>
                  <a:cxn ang="0">
                    <a:pos x="266" y="77"/>
                  </a:cxn>
                  <a:cxn ang="0">
                    <a:pos x="266" y="74"/>
                  </a:cxn>
                  <a:cxn ang="0">
                    <a:pos x="307" y="54"/>
                  </a:cxn>
                  <a:cxn ang="0">
                    <a:pos x="291" y="30"/>
                  </a:cxn>
                  <a:cxn ang="0">
                    <a:pos x="234" y="22"/>
                  </a:cxn>
                  <a:cxn ang="0">
                    <a:pos x="173" y="38"/>
                  </a:cxn>
                  <a:cxn ang="0">
                    <a:pos x="167" y="54"/>
                  </a:cxn>
                  <a:cxn ang="0">
                    <a:pos x="202" y="79"/>
                  </a:cxn>
                  <a:cxn ang="0">
                    <a:pos x="170" y="112"/>
                  </a:cxn>
                  <a:cxn ang="0">
                    <a:pos x="141" y="115"/>
                  </a:cxn>
                  <a:cxn ang="0">
                    <a:pos x="167" y="91"/>
                  </a:cxn>
                  <a:cxn ang="0">
                    <a:pos x="135" y="73"/>
                  </a:cxn>
                  <a:cxn ang="0">
                    <a:pos x="122" y="83"/>
                  </a:cxn>
                  <a:cxn ang="0">
                    <a:pos x="115" y="136"/>
                  </a:cxn>
                  <a:cxn ang="0">
                    <a:pos x="138" y="174"/>
                  </a:cxn>
                  <a:cxn ang="0">
                    <a:pos x="173" y="162"/>
                  </a:cxn>
                  <a:cxn ang="0">
                    <a:pos x="167" y="177"/>
                  </a:cxn>
                  <a:cxn ang="0">
                    <a:pos x="167" y="221"/>
                  </a:cxn>
                  <a:cxn ang="0">
                    <a:pos x="183" y="259"/>
                  </a:cxn>
                  <a:cxn ang="0">
                    <a:pos x="195" y="331"/>
                  </a:cxn>
                  <a:cxn ang="0">
                    <a:pos x="147" y="378"/>
                  </a:cxn>
                  <a:cxn ang="0">
                    <a:pos x="80" y="387"/>
                  </a:cxn>
                  <a:cxn ang="0">
                    <a:pos x="35" y="373"/>
                  </a:cxn>
                  <a:cxn ang="0">
                    <a:pos x="29" y="349"/>
                  </a:cxn>
                  <a:cxn ang="0">
                    <a:pos x="74" y="335"/>
                  </a:cxn>
                  <a:cxn ang="0">
                    <a:pos x="77" y="340"/>
                  </a:cxn>
                  <a:cxn ang="0">
                    <a:pos x="64" y="356"/>
                  </a:cxn>
                  <a:cxn ang="0">
                    <a:pos x="96" y="370"/>
                  </a:cxn>
                  <a:cxn ang="0">
                    <a:pos x="118" y="364"/>
                  </a:cxn>
                  <a:cxn ang="0">
                    <a:pos x="144" y="335"/>
                  </a:cxn>
                  <a:cxn ang="0">
                    <a:pos x="99" y="308"/>
                  </a:cxn>
                  <a:cxn ang="0">
                    <a:pos x="83" y="303"/>
                  </a:cxn>
                  <a:cxn ang="0">
                    <a:pos x="118" y="300"/>
                  </a:cxn>
                  <a:cxn ang="0">
                    <a:pos x="122" y="290"/>
                  </a:cxn>
                  <a:cxn ang="0">
                    <a:pos x="67" y="277"/>
                  </a:cxn>
                  <a:cxn ang="0">
                    <a:pos x="74" y="271"/>
                  </a:cxn>
                  <a:cxn ang="0">
                    <a:pos x="138" y="279"/>
                  </a:cxn>
                  <a:cxn ang="0">
                    <a:pos x="74" y="233"/>
                  </a:cxn>
                  <a:cxn ang="0">
                    <a:pos x="19" y="183"/>
                  </a:cxn>
                  <a:cxn ang="0">
                    <a:pos x="0" y="147"/>
                  </a:cxn>
                  <a:cxn ang="0">
                    <a:pos x="13" y="100"/>
                  </a:cxn>
                  <a:cxn ang="0">
                    <a:pos x="29" y="83"/>
                  </a:cxn>
                  <a:cxn ang="0">
                    <a:pos x="99" y="54"/>
                  </a:cxn>
                  <a:cxn ang="0">
                    <a:pos x="176" y="12"/>
                  </a:cxn>
                  <a:cxn ang="0">
                    <a:pos x="256" y="0"/>
                  </a:cxn>
                  <a:cxn ang="0">
                    <a:pos x="77" y="121"/>
                  </a:cxn>
                  <a:cxn ang="0">
                    <a:pos x="112" y="202"/>
                  </a:cxn>
                  <a:cxn ang="0">
                    <a:pos x="138" y="238"/>
                  </a:cxn>
                  <a:cxn ang="0">
                    <a:pos x="45" y="164"/>
                  </a:cxn>
                  <a:cxn ang="0">
                    <a:pos x="38" y="126"/>
                  </a:cxn>
                  <a:cxn ang="0">
                    <a:pos x="70" y="85"/>
                  </a:cxn>
                  <a:cxn ang="0">
                    <a:pos x="77" y="121"/>
                  </a:cxn>
                </a:cxnLst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30" name="未知"/>
              <p:cNvSpPr>
                <a:spLocks noEditPoints="1"/>
              </p:cNvSpPr>
              <p:nvPr/>
            </p:nvSpPr>
            <p:spPr>
              <a:xfrm>
                <a:off x="2396" y="131"/>
                <a:ext cx="371" cy="387"/>
              </a:xfrm>
              <a:custGeom>
                <a:avLst/>
                <a:gdLst/>
                <a:ahLst/>
                <a:cxnLst>
                  <a:cxn ang="0">
                    <a:pos x="6" y="31"/>
                  </a:cxn>
                  <a:cxn ang="0">
                    <a:pos x="16" y="63"/>
                  </a:cxn>
                  <a:cxn ang="0">
                    <a:pos x="76" y="82"/>
                  </a:cxn>
                  <a:cxn ang="0">
                    <a:pos x="105" y="77"/>
                  </a:cxn>
                  <a:cxn ang="0">
                    <a:pos x="102" y="75"/>
                  </a:cxn>
                  <a:cxn ang="0">
                    <a:pos x="64" y="54"/>
                  </a:cxn>
                  <a:cxn ang="0">
                    <a:pos x="76" y="31"/>
                  </a:cxn>
                  <a:cxn ang="0">
                    <a:pos x="137" y="22"/>
                  </a:cxn>
                  <a:cxn ang="0">
                    <a:pos x="198" y="39"/>
                  </a:cxn>
                  <a:cxn ang="0">
                    <a:pos x="201" y="56"/>
                  </a:cxn>
                  <a:cxn ang="0">
                    <a:pos x="166" y="80"/>
                  </a:cxn>
                  <a:cxn ang="0">
                    <a:pos x="201" y="113"/>
                  </a:cxn>
                  <a:cxn ang="0">
                    <a:pos x="230" y="115"/>
                  </a:cxn>
                  <a:cxn ang="0">
                    <a:pos x="204" y="92"/>
                  </a:cxn>
                  <a:cxn ang="0">
                    <a:pos x="233" y="72"/>
                  </a:cxn>
                  <a:cxn ang="0">
                    <a:pos x="249" y="83"/>
                  </a:cxn>
                  <a:cxn ang="0">
                    <a:pos x="253" y="136"/>
                  </a:cxn>
                  <a:cxn ang="0">
                    <a:pos x="233" y="174"/>
                  </a:cxn>
                  <a:cxn ang="0">
                    <a:pos x="198" y="162"/>
                  </a:cxn>
                  <a:cxn ang="0">
                    <a:pos x="204" y="177"/>
                  </a:cxn>
                  <a:cxn ang="0">
                    <a:pos x="204" y="221"/>
                  </a:cxn>
                  <a:cxn ang="0">
                    <a:pos x="192" y="261"/>
                  </a:cxn>
                  <a:cxn ang="0">
                    <a:pos x="179" y="331"/>
                  </a:cxn>
                  <a:cxn ang="0">
                    <a:pos x="227" y="378"/>
                  </a:cxn>
                  <a:cxn ang="0">
                    <a:pos x="294" y="387"/>
                  </a:cxn>
                  <a:cxn ang="0">
                    <a:pos x="342" y="373"/>
                  </a:cxn>
                  <a:cxn ang="0">
                    <a:pos x="345" y="349"/>
                  </a:cxn>
                  <a:cxn ang="0">
                    <a:pos x="301" y="335"/>
                  </a:cxn>
                  <a:cxn ang="0">
                    <a:pos x="297" y="340"/>
                  </a:cxn>
                  <a:cxn ang="0">
                    <a:pos x="310" y="356"/>
                  </a:cxn>
                  <a:cxn ang="0">
                    <a:pos x="278" y="370"/>
                  </a:cxn>
                  <a:cxn ang="0">
                    <a:pos x="256" y="364"/>
                  </a:cxn>
                  <a:cxn ang="0">
                    <a:pos x="230" y="337"/>
                  </a:cxn>
                  <a:cxn ang="0">
                    <a:pos x="272" y="308"/>
                  </a:cxn>
                  <a:cxn ang="0">
                    <a:pos x="288" y="303"/>
                  </a:cxn>
                  <a:cxn ang="0">
                    <a:pos x="256" y="300"/>
                  </a:cxn>
                  <a:cxn ang="0">
                    <a:pos x="253" y="290"/>
                  </a:cxn>
                  <a:cxn ang="0">
                    <a:pos x="307" y="277"/>
                  </a:cxn>
                  <a:cxn ang="0">
                    <a:pos x="297" y="271"/>
                  </a:cxn>
                  <a:cxn ang="0">
                    <a:pos x="233" y="279"/>
                  </a:cxn>
                  <a:cxn ang="0">
                    <a:pos x="301" y="232"/>
                  </a:cxn>
                  <a:cxn ang="0">
                    <a:pos x="352" y="183"/>
                  </a:cxn>
                  <a:cxn ang="0">
                    <a:pos x="371" y="147"/>
                  </a:cxn>
                  <a:cxn ang="0">
                    <a:pos x="358" y="100"/>
                  </a:cxn>
                  <a:cxn ang="0">
                    <a:pos x="342" y="83"/>
                  </a:cxn>
                  <a:cxn ang="0">
                    <a:pos x="272" y="54"/>
                  </a:cxn>
                  <a:cxn ang="0">
                    <a:pos x="192" y="13"/>
                  </a:cxn>
                  <a:cxn ang="0">
                    <a:pos x="112" y="0"/>
                  </a:cxn>
                  <a:cxn ang="0">
                    <a:pos x="291" y="121"/>
                  </a:cxn>
                  <a:cxn ang="0">
                    <a:pos x="259" y="201"/>
                  </a:cxn>
                  <a:cxn ang="0">
                    <a:pos x="236" y="239"/>
                  </a:cxn>
                  <a:cxn ang="0">
                    <a:pos x="326" y="164"/>
                  </a:cxn>
                  <a:cxn ang="0">
                    <a:pos x="333" y="126"/>
                  </a:cxn>
                  <a:cxn ang="0">
                    <a:pos x="297" y="85"/>
                  </a:cxn>
                  <a:cxn ang="0">
                    <a:pos x="291" y="121"/>
                  </a:cxn>
                </a:cxnLst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31" name="未知"/>
              <p:cNvSpPr/>
              <p:nvPr/>
            </p:nvSpPr>
            <p:spPr>
              <a:xfrm>
                <a:off x="109" y="138"/>
                <a:ext cx="253" cy="78"/>
              </a:xfrm>
              <a:custGeom>
                <a:avLst/>
                <a:gdLst/>
                <a:ahLst/>
                <a:cxnLst>
                  <a:cxn ang="0">
                    <a:pos x="214" y="11"/>
                  </a:cxn>
                  <a:cxn ang="0">
                    <a:pos x="240" y="23"/>
                  </a:cxn>
                  <a:cxn ang="0">
                    <a:pos x="246" y="29"/>
                  </a:cxn>
                  <a:cxn ang="0">
                    <a:pos x="253" y="38"/>
                  </a:cxn>
                  <a:cxn ang="0">
                    <a:pos x="253" y="47"/>
                  </a:cxn>
                  <a:cxn ang="0">
                    <a:pos x="240" y="61"/>
                  </a:cxn>
                  <a:cxn ang="0">
                    <a:pos x="218" y="72"/>
                  </a:cxn>
                  <a:cxn ang="0">
                    <a:pos x="189" y="78"/>
                  </a:cxn>
                  <a:cxn ang="0">
                    <a:pos x="176" y="78"/>
                  </a:cxn>
                  <a:cxn ang="0">
                    <a:pos x="170" y="76"/>
                  </a:cxn>
                  <a:cxn ang="0">
                    <a:pos x="170" y="76"/>
                  </a:cxn>
                  <a:cxn ang="0">
                    <a:pos x="186" y="68"/>
                  </a:cxn>
                  <a:cxn ang="0">
                    <a:pos x="198" y="59"/>
                  </a:cxn>
                  <a:cxn ang="0">
                    <a:pos x="205" y="50"/>
                  </a:cxn>
                  <a:cxn ang="0">
                    <a:pos x="205" y="43"/>
                  </a:cxn>
                  <a:cxn ang="0">
                    <a:pos x="198" y="35"/>
                  </a:cxn>
                  <a:cxn ang="0">
                    <a:pos x="186" y="29"/>
                  </a:cxn>
                  <a:cxn ang="0">
                    <a:pos x="170" y="21"/>
                  </a:cxn>
                  <a:cxn ang="0">
                    <a:pos x="154" y="18"/>
                  </a:cxn>
                  <a:cxn ang="0">
                    <a:pos x="125" y="18"/>
                  </a:cxn>
                  <a:cxn ang="0">
                    <a:pos x="90" y="24"/>
                  </a:cxn>
                  <a:cxn ang="0">
                    <a:pos x="64" y="35"/>
                  </a:cxn>
                  <a:cxn ang="0">
                    <a:pos x="35" y="49"/>
                  </a:cxn>
                  <a:cxn ang="0">
                    <a:pos x="9" y="49"/>
                  </a:cxn>
                  <a:cxn ang="0">
                    <a:pos x="0" y="50"/>
                  </a:cxn>
                  <a:cxn ang="0">
                    <a:pos x="13" y="40"/>
                  </a:cxn>
                  <a:cxn ang="0">
                    <a:pos x="54" y="18"/>
                  </a:cxn>
                  <a:cxn ang="0">
                    <a:pos x="86" y="9"/>
                  </a:cxn>
                  <a:cxn ang="0">
                    <a:pos x="118" y="3"/>
                  </a:cxn>
                  <a:cxn ang="0">
                    <a:pos x="118" y="3"/>
                  </a:cxn>
                  <a:cxn ang="0">
                    <a:pos x="134" y="2"/>
                  </a:cxn>
                  <a:cxn ang="0">
                    <a:pos x="141" y="0"/>
                  </a:cxn>
                  <a:cxn ang="0">
                    <a:pos x="179" y="2"/>
                  </a:cxn>
                  <a:cxn ang="0">
                    <a:pos x="214" y="11"/>
                  </a:cxn>
                </a:cxnLst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32" name="未知"/>
              <p:cNvSpPr/>
              <p:nvPr/>
            </p:nvSpPr>
            <p:spPr>
              <a:xfrm>
                <a:off x="2402" y="134"/>
                <a:ext cx="253" cy="76"/>
              </a:xfrm>
              <a:custGeom>
                <a:avLst/>
                <a:gdLst/>
                <a:ahLst/>
                <a:cxnLst>
                  <a:cxn ang="0">
                    <a:pos x="38" y="9"/>
                  </a:cxn>
                  <a:cxn ang="0">
                    <a:pos x="13" y="22"/>
                  </a:cxn>
                  <a:cxn ang="0">
                    <a:pos x="6" y="28"/>
                  </a:cxn>
                  <a:cxn ang="0">
                    <a:pos x="0" y="38"/>
                  </a:cxn>
                  <a:cxn ang="0">
                    <a:pos x="0" y="47"/>
                  </a:cxn>
                  <a:cxn ang="0">
                    <a:pos x="16" y="60"/>
                  </a:cxn>
                  <a:cxn ang="0">
                    <a:pos x="38" y="69"/>
                  </a:cxn>
                  <a:cxn ang="0">
                    <a:pos x="67" y="76"/>
                  </a:cxn>
                  <a:cxn ang="0">
                    <a:pos x="80" y="76"/>
                  </a:cxn>
                  <a:cxn ang="0">
                    <a:pos x="83" y="76"/>
                  </a:cxn>
                  <a:cxn ang="0">
                    <a:pos x="86" y="76"/>
                  </a:cxn>
                  <a:cxn ang="0">
                    <a:pos x="67" y="68"/>
                  </a:cxn>
                  <a:cxn ang="0">
                    <a:pos x="58" y="59"/>
                  </a:cxn>
                  <a:cxn ang="0">
                    <a:pos x="51" y="50"/>
                  </a:cxn>
                  <a:cxn ang="0">
                    <a:pos x="48" y="42"/>
                  </a:cxn>
                  <a:cxn ang="0">
                    <a:pos x="54" y="33"/>
                  </a:cxn>
                  <a:cxn ang="0">
                    <a:pos x="67" y="27"/>
                  </a:cxn>
                  <a:cxn ang="0">
                    <a:pos x="83" y="21"/>
                  </a:cxn>
                  <a:cxn ang="0">
                    <a:pos x="99" y="18"/>
                  </a:cxn>
                  <a:cxn ang="0">
                    <a:pos x="128" y="16"/>
                  </a:cxn>
                  <a:cxn ang="0">
                    <a:pos x="166" y="24"/>
                  </a:cxn>
                  <a:cxn ang="0">
                    <a:pos x="192" y="33"/>
                  </a:cxn>
                  <a:cxn ang="0">
                    <a:pos x="218" y="47"/>
                  </a:cxn>
                  <a:cxn ang="0">
                    <a:pos x="243" y="47"/>
                  </a:cxn>
                  <a:cxn ang="0">
                    <a:pos x="253" y="48"/>
                  </a:cxn>
                  <a:cxn ang="0">
                    <a:pos x="240" y="38"/>
                  </a:cxn>
                  <a:cxn ang="0">
                    <a:pos x="198" y="18"/>
                  </a:cxn>
                  <a:cxn ang="0">
                    <a:pos x="166" y="7"/>
                  </a:cxn>
                  <a:cxn ang="0">
                    <a:pos x="138" y="1"/>
                  </a:cxn>
                  <a:cxn ang="0">
                    <a:pos x="134" y="3"/>
                  </a:cxn>
                  <a:cxn ang="0">
                    <a:pos x="118" y="0"/>
                  </a:cxn>
                  <a:cxn ang="0">
                    <a:pos x="112" y="0"/>
                  </a:cxn>
                  <a:cxn ang="0">
                    <a:pos x="74" y="1"/>
                  </a:cxn>
                  <a:cxn ang="0">
                    <a:pos x="38" y="9"/>
                  </a:cxn>
                </a:cxnLst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33" name="未知"/>
              <p:cNvSpPr/>
              <p:nvPr/>
            </p:nvSpPr>
            <p:spPr>
              <a:xfrm>
                <a:off x="1287" y="138"/>
                <a:ext cx="7" cy="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2"/>
                  </a:cxn>
                </a:cxnLst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34" name="未知"/>
              <p:cNvSpPr/>
              <p:nvPr/>
            </p:nvSpPr>
            <p:spPr>
              <a:xfrm>
                <a:off x="1473" y="138"/>
                <a:ext cx="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35" name="未知"/>
              <p:cNvSpPr/>
              <p:nvPr/>
            </p:nvSpPr>
            <p:spPr>
              <a:xfrm>
                <a:off x="804" y="140"/>
                <a:ext cx="25" cy="6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5" y="1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3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5" y="1"/>
                  </a:cxn>
                </a:cxnLst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36" name="未知"/>
              <p:cNvSpPr/>
              <p:nvPr/>
            </p:nvSpPr>
            <p:spPr>
              <a:xfrm>
                <a:off x="1934" y="137"/>
                <a:ext cx="2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3" y="6"/>
                  </a:cxn>
                  <a:cxn ang="0">
                    <a:pos x="26" y="6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0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37" name="未知"/>
              <p:cNvSpPr/>
              <p:nvPr/>
            </p:nvSpPr>
            <p:spPr>
              <a:xfrm>
                <a:off x="641" y="146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0" y="4"/>
                  </a:cxn>
                </a:cxnLst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38" name="未知"/>
              <p:cNvSpPr/>
              <p:nvPr/>
            </p:nvSpPr>
            <p:spPr>
              <a:xfrm>
                <a:off x="2120" y="141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39" name="未知"/>
              <p:cNvSpPr/>
              <p:nvPr/>
            </p:nvSpPr>
            <p:spPr>
              <a:xfrm>
                <a:off x="759" y="146"/>
                <a:ext cx="29" cy="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6" y="3"/>
                  </a:cxn>
                  <a:cxn ang="0">
                    <a:pos x="6" y="6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9" y="0"/>
                  </a:cxn>
                </a:cxnLst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40" name="未知"/>
              <p:cNvSpPr/>
              <p:nvPr/>
            </p:nvSpPr>
            <p:spPr>
              <a:xfrm>
                <a:off x="1979" y="143"/>
                <a:ext cx="2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19" y="6"/>
                  </a:cxn>
                  <a:cxn ang="0">
                    <a:pos x="23" y="6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41" name="未知"/>
              <p:cNvSpPr/>
              <p:nvPr/>
            </p:nvSpPr>
            <p:spPr>
              <a:xfrm>
                <a:off x="269" y="146"/>
                <a:ext cx="22" cy="7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2" y="7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19" y="4"/>
                  </a:cxn>
                  <a:cxn ang="0">
                    <a:pos x="22" y="7"/>
                  </a:cxn>
                </a:cxnLst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42" name="未知"/>
              <p:cNvSpPr/>
              <p:nvPr/>
            </p:nvSpPr>
            <p:spPr>
              <a:xfrm>
                <a:off x="2472" y="141"/>
                <a:ext cx="2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7" y="3"/>
                  </a:cxn>
                  <a:cxn ang="0">
                    <a:pos x="0" y="8"/>
                  </a:cxn>
                </a:cxnLst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43" name="未知"/>
              <p:cNvSpPr/>
              <p:nvPr/>
            </p:nvSpPr>
            <p:spPr>
              <a:xfrm>
                <a:off x="224" y="147"/>
                <a:ext cx="29" cy="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9" y="3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9" y="0"/>
                  </a:cxn>
                </a:cxnLst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44" name="未知"/>
              <p:cNvSpPr/>
              <p:nvPr/>
            </p:nvSpPr>
            <p:spPr>
              <a:xfrm>
                <a:off x="2511" y="141"/>
                <a:ext cx="29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3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9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45" name="未知"/>
              <p:cNvSpPr/>
              <p:nvPr/>
            </p:nvSpPr>
            <p:spPr>
              <a:xfrm>
                <a:off x="368" y="150"/>
                <a:ext cx="20" cy="9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6" y="9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20" y="9"/>
                  </a:cxn>
                  <a:cxn ang="0">
                    <a:pos x="20" y="9"/>
                  </a:cxn>
                </a:cxnLst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46" name="未知"/>
              <p:cNvSpPr/>
              <p:nvPr/>
            </p:nvSpPr>
            <p:spPr>
              <a:xfrm>
                <a:off x="2379" y="144"/>
                <a:ext cx="17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0" y="9"/>
                  </a:cxn>
                  <a:cxn ang="0">
                    <a:pos x="0" y="11"/>
                  </a:cxn>
                </a:cxnLst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47" name="未知"/>
              <p:cNvSpPr/>
              <p:nvPr/>
            </p:nvSpPr>
            <p:spPr>
              <a:xfrm>
                <a:off x="179" y="153"/>
                <a:ext cx="29" cy="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10" y="3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3" y="2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48" name="未知"/>
              <p:cNvSpPr/>
              <p:nvPr/>
            </p:nvSpPr>
            <p:spPr>
              <a:xfrm>
                <a:off x="2556" y="147"/>
                <a:ext cx="2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9" y="5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1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49" name="未知"/>
              <p:cNvSpPr/>
              <p:nvPr/>
            </p:nvSpPr>
            <p:spPr>
              <a:xfrm>
                <a:off x="708" y="153"/>
                <a:ext cx="32" cy="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32" y="0"/>
                  </a:cxn>
                </a:cxnLst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50" name="未知"/>
              <p:cNvSpPr/>
              <p:nvPr/>
            </p:nvSpPr>
            <p:spPr>
              <a:xfrm>
                <a:off x="2027" y="150"/>
                <a:ext cx="3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9" y="5"/>
                  </a:cxn>
                  <a:cxn ang="0">
                    <a:pos x="32" y="3"/>
                  </a:cxn>
                  <a:cxn ang="0">
                    <a:pos x="29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51" name="未知"/>
              <p:cNvSpPr/>
              <p:nvPr/>
            </p:nvSpPr>
            <p:spPr>
              <a:xfrm>
                <a:off x="1278" y="153"/>
                <a:ext cx="13" cy="9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6" y="6"/>
                  </a:cxn>
                </a:cxnLst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52" name="未知"/>
              <p:cNvSpPr/>
              <p:nvPr/>
            </p:nvSpPr>
            <p:spPr>
              <a:xfrm>
                <a:off x="1476" y="152"/>
                <a:ext cx="10" cy="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10" y="9"/>
                  </a:cxn>
                  <a:cxn ang="0">
                    <a:pos x="10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6"/>
                  </a:cxn>
                </a:cxnLst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53" name="未知"/>
              <p:cNvSpPr/>
              <p:nvPr/>
            </p:nvSpPr>
            <p:spPr>
              <a:xfrm>
                <a:off x="311" y="156"/>
                <a:ext cx="12" cy="8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2" y="6"/>
                  </a:cxn>
                </a:cxnLst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54" name="未知"/>
              <p:cNvSpPr/>
              <p:nvPr/>
            </p:nvSpPr>
            <p:spPr>
              <a:xfrm>
                <a:off x="2440" y="152"/>
                <a:ext cx="16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6"/>
                  </a:cxn>
                </a:cxnLst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55" name="未知"/>
              <p:cNvSpPr/>
              <p:nvPr/>
            </p:nvSpPr>
            <p:spPr>
              <a:xfrm>
                <a:off x="666" y="158"/>
                <a:ext cx="23" cy="4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3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1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1"/>
                  </a:cxn>
                </a:cxnLst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56" name="未知"/>
              <p:cNvSpPr/>
              <p:nvPr/>
            </p:nvSpPr>
            <p:spPr>
              <a:xfrm>
                <a:off x="2078" y="155"/>
                <a:ext cx="2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6" y="3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13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57" name="未知"/>
              <p:cNvSpPr/>
              <p:nvPr/>
            </p:nvSpPr>
            <p:spPr>
              <a:xfrm>
                <a:off x="637" y="162"/>
                <a:ext cx="7" cy="11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7" y="10"/>
                  </a:cxn>
                  <a:cxn ang="0">
                    <a:pos x="7" y="11"/>
                  </a:cxn>
                </a:cxnLst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58" name="未知"/>
              <p:cNvSpPr/>
              <p:nvPr/>
            </p:nvSpPr>
            <p:spPr>
              <a:xfrm>
                <a:off x="2123" y="159"/>
                <a:ext cx="3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59" name="未知"/>
              <p:cNvSpPr/>
              <p:nvPr/>
            </p:nvSpPr>
            <p:spPr>
              <a:xfrm>
                <a:off x="404" y="164"/>
                <a:ext cx="25" cy="3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16" y="3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5" y="3"/>
                  </a:cxn>
                  <a:cxn ang="0">
                    <a:pos x="25" y="3"/>
                  </a:cxn>
                </a:cxnLst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60" name="未知"/>
              <p:cNvSpPr/>
              <p:nvPr/>
            </p:nvSpPr>
            <p:spPr>
              <a:xfrm>
                <a:off x="2338" y="158"/>
                <a:ext cx="2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2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61" name="未知"/>
              <p:cNvSpPr/>
              <p:nvPr/>
            </p:nvSpPr>
            <p:spPr>
              <a:xfrm>
                <a:off x="144" y="165"/>
                <a:ext cx="26" cy="1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62" name="未知"/>
              <p:cNvSpPr/>
              <p:nvPr/>
            </p:nvSpPr>
            <p:spPr>
              <a:xfrm>
                <a:off x="2594" y="159"/>
                <a:ext cx="2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1"/>
                  </a:cxn>
                  <a:cxn ang="0">
                    <a:pos x="26" y="11"/>
                  </a:cxn>
                  <a:cxn ang="0">
                    <a:pos x="26" y="1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63" name="未知"/>
              <p:cNvSpPr/>
              <p:nvPr/>
            </p:nvSpPr>
            <p:spPr>
              <a:xfrm>
                <a:off x="576" y="165"/>
                <a:ext cx="23" cy="5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23" y="2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3" y="2"/>
                  </a:cxn>
                </a:cxnLst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64" name="未知"/>
              <p:cNvSpPr/>
              <p:nvPr/>
            </p:nvSpPr>
            <p:spPr>
              <a:xfrm>
                <a:off x="2168" y="162"/>
                <a:ext cx="1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65" name="未知"/>
              <p:cNvSpPr/>
              <p:nvPr/>
            </p:nvSpPr>
            <p:spPr>
              <a:xfrm>
                <a:off x="1252" y="167"/>
                <a:ext cx="16" cy="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66" name="未知"/>
              <p:cNvSpPr/>
              <p:nvPr/>
            </p:nvSpPr>
            <p:spPr>
              <a:xfrm>
                <a:off x="1496" y="165"/>
                <a:ext cx="1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9" y="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67" name="未知"/>
              <p:cNvSpPr/>
              <p:nvPr/>
            </p:nvSpPr>
            <p:spPr>
              <a:xfrm>
                <a:off x="461" y="167"/>
                <a:ext cx="29" cy="3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9" y="2"/>
                  </a:cxn>
                </a:cxnLst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68" name="未知"/>
              <p:cNvSpPr/>
              <p:nvPr/>
            </p:nvSpPr>
            <p:spPr>
              <a:xfrm>
                <a:off x="2274" y="162"/>
                <a:ext cx="29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3" y="2"/>
                  </a:cxn>
                  <a:cxn ang="0">
                    <a:pos x="0" y="2"/>
                  </a:cxn>
                </a:cxnLst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69" name="未知"/>
              <p:cNvSpPr/>
              <p:nvPr/>
            </p:nvSpPr>
            <p:spPr>
              <a:xfrm>
                <a:off x="522" y="167"/>
                <a:ext cx="26" cy="3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6" y="2"/>
                  </a:cxn>
                </a:cxnLst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70" name="未知"/>
              <p:cNvSpPr/>
              <p:nvPr/>
            </p:nvSpPr>
            <p:spPr>
              <a:xfrm>
                <a:off x="2219" y="164"/>
                <a:ext cx="2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3" y="1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71" name="未知"/>
              <p:cNvSpPr/>
              <p:nvPr/>
            </p:nvSpPr>
            <p:spPr>
              <a:xfrm>
                <a:off x="333" y="172"/>
                <a:ext cx="6" cy="12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10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6" y="9"/>
                  </a:cxn>
                </a:cxnLst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72" name="未知"/>
              <p:cNvSpPr/>
              <p:nvPr/>
            </p:nvSpPr>
            <p:spPr>
              <a:xfrm>
                <a:off x="2428" y="165"/>
                <a:ext cx="3" cy="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11"/>
                  </a:cxn>
                </a:cxnLst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73" name="未知"/>
              <p:cNvSpPr/>
              <p:nvPr/>
            </p:nvSpPr>
            <p:spPr>
              <a:xfrm>
                <a:off x="1233" y="173"/>
                <a:ext cx="10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0"/>
                  </a:cxn>
                </a:cxnLst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74" name="未知"/>
              <p:cNvSpPr/>
              <p:nvPr/>
            </p:nvSpPr>
            <p:spPr>
              <a:xfrm>
                <a:off x="1524" y="172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75" name="未知"/>
              <p:cNvSpPr/>
              <p:nvPr/>
            </p:nvSpPr>
            <p:spPr>
              <a:xfrm>
                <a:off x="131" y="181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</a:cxnLst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76" name="未知"/>
              <p:cNvSpPr/>
              <p:nvPr/>
            </p:nvSpPr>
            <p:spPr>
              <a:xfrm>
                <a:off x="2629" y="175"/>
                <a:ext cx="7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7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77" name="Rectangle 124"/>
              <p:cNvSpPr/>
              <p:nvPr/>
            </p:nvSpPr>
            <p:spPr>
              <a:xfrm>
                <a:off x="733" y="181"/>
                <a:ext cx="4" cy="6"/>
              </a:xfrm>
              <a:prstGeom prst="rect">
                <a:avLst/>
              </a:prstGeom>
              <a:solidFill>
                <a:srgbClr val="3300C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78" name="未知"/>
              <p:cNvSpPr/>
              <p:nvPr/>
            </p:nvSpPr>
            <p:spPr>
              <a:xfrm>
                <a:off x="2027" y="178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6"/>
                  </a:cxn>
                </a:cxnLst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79" name="未知"/>
              <p:cNvSpPr/>
              <p:nvPr/>
            </p:nvSpPr>
            <p:spPr>
              <a:xfrm>
                <a:off x="647" y="182"/>
                <a:ext cx="16" cy="9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6" y="9"/>
                  </a:cxn>
                  <a:cxn ang="0">
                    <a:pos x="3" y="6"/>
                  </a:cxn>
                </a:cxnLst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80" name="未知"/>
              <p:cNvSpPr/>
              <p:nvPr/>
            </p:nvSpPr>
            <p:spPr>
              <a:xfrm>
                <a:off x="2101" y="179"/>
                <a:ext cx="19" cy="8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0" y="8"/>
                  </a:cxn>
                  <a:cxn ang="0">
                    <a:pos x="13" y="5"/>
                  </a:cxn>
                </a:cxnLst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81" name="未知"/>
              <p:cNvSpPr/>
              <p:nvPr/>
            </p:nvSpPr>
            <p:spPr>
              <a:xfrm>
                <a:off x="714" y="188"/>
                <a:ext cx="16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6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3" y="6"/>
                  </a:cxn>
                </a:cxnLst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82" name="未知"/>
              <p:cNvSpPr/>
              <p:nvPr/>
            </p:nvSpPr>
            <p:spPr>
              <a:xfrm>
                <a:off x="2037" y="185"/>
                <a:ext cx="13" cy="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3" y="6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6"/>
                  </a:cxn>
                </a:cxnLst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83" name="未知"/>
              <p:cNvSpPr/>
              <p:nvPr/>
            </p:nvSpPr>
            <p:spPr>
              <a:xfrm>
                <a:off x="6" y="190"/>
                <a:ext cx="193" cy="331"/>
              </a:xfrm>
              <a:custGeom>
                <a:avLst/>
                <a:gdLst/>
                <a:ahLst/>
                <a:cxnLst>
                  <a:cxn ang="0">
                    <a:pos x="180" y="12"/>
                  </a:cxn>
                  <a:cxn ang="0">
                    <a:pos x="193" y="29"/>
                  </a:cxn>
                  <a:cxn ang="0">
                    <a:pos x="173" y="53"/>
                  </a:cxn>
                  <a:cxn ang="0">
                    <a:pos x="151" y="62"/>
                  </a:cxn>
                  <a:cxn ang="0">
                    <a:pos x="148" y="61"/>
                  </a:cxn>
                  <a:cxn ang="0">
                    <a:pos x="164" y="53"/>
                  </a:cxn>
                  <a:cxn ang="0">
                    <a:pos x="170" y="51"/>
                  </a:cxn>
                  <a:cxn ang="0">
                    <a:pos x="164" y="50"/>
                  </a:cxn>
                  <a:cxn ang="0">
                    <a:pos x="161" y="29"/>
                  </a:cxn>
                  <a:cxn ang="0">
                    <a:pos x="132" y="16"/>
                  </a:cxn>
                  <a:cxn ang="0">
                    <a:pos x="116" y="15"/>
                  </a:cxn>
                  <a:cxn ang="0">
                    <a:pos x="61" y="29"/>
                  </a:cxn>
                  <a:cxn ang="0">
                    <a:pos x="26" y="64"/>
                  </a:cxn>
                  <a:cxn ang="0">
                    <a:pos x="39" y="120"/>
                  </a:cxn>
                  <a:cxn ang="0">
                    <a:pos x="77" y="153"/>
                  </a:cxn>
                  <a:cxn ang="0">
                    <a:pos x="116" y="182"/>
                  </a:cxn>
                  <a:cxn ang="0">
                    <a:pos x="135" y="196"/>
                  </a:cxn>
                  <a:cxn ang="0">
                    <a:pos x="164" y="220"/>
                  </a:cxn>
                  <a:cxn ang="0">
                    <a:pos x="186" y="261"/>
                  </a:cxn>
                  <a:cxn ang="0">
                    <a:pos x="183" y="287"/>
                  </a:cxn>
                  <a:cxn ang="0">
                    <a:pos x="173" y="300"/>
                  </a:cxn>
                  <a:cxn ang="0">
                    <a:pos x="167" y="306"/>
                  </a:cxn>
                  <a:cxn ang="0">
                    <a:pos x="129" y="326"/>
                  </a:cxn>
                  <a:cxn ang="0">
                    <a:pos x="80" y="331"/>
                  </a:cxn>
                  <a:cxn ang="0">
                    <a:pos x="36" y="320"/>
                  </a:cxn>
                  <a:cxn ang="0">
                    <a:pos x="26" y="308"/>
                  </a:cxn>
                  <a:cxn ang="0">
                    <a:pos x="39" y="290"/>
                  </a:cxn>
                  <a:cxn ang="0">
                    <a:pos x="55" y="285"/>
                  </a:cxn>
                  <a:cxn ang="0">
                    <a:pos x="58" y="287"/>
                  </a:cxn>
                  <a:cxn ang="0">
                    <a:pos x="52" y="303"/>
                  </a:cxn>
                  <a:cxn ang="0">
                    <a:pos x="77" y="319"/>
                  </a:cxn>
                  <a:cxn ang="0">
                    <a:pos x="96" y="319"/>
                  </a:cxn>
                  <a:cxn ang="0">
                    <a:pos x="135" y="303"/>
                  </a:cxn>
                  <a:cxn ang="0">
                    <a:pos x="145" y="281"/>
                  </a:cxn>
                  <a:cxn ang="0">
                    <a:pos x="119" y="259"/>
                  </a:cxn>
                  <a:cxn ang="0">
                    <a:pos x="87" y="250"/>
                  </a:cxn>
                  <a:cxn ang="0">
                    <a:pos x="112" y="250"/>
                  </a:cxn>
                  <a:cxn ang="0">
                    <a:pos x="135" y="253"/>
                  </a:cxn>
                  <a:cxn ang="0">
                    <a:pos x="145" y="252"/>
                  </a:cxn>
                  <a:cxn ang="0">
                    <a:pos x="119" y="235"/>
                  </a:cxn>
                  <a:cxn ang="0">
                    <a:pos x="74" y="223"/>
                  </a:cxn>
                  <a:cxn ang="0">
                    <a:pos x="77" y="221"/>
                  </a:cxn>
                  <a:cxn ang="0">
                    <a:pos x="116" y="224"/>
                  </a:cxn>
                  <a:cxn ang="0">
                    <a:pos x="138" y="234"/>
                  </a:cxn>
                  <a:cxn ang="0">
                    <a:pos x="141" y="235"/>
                  </a:cxn>
                  <a:cxn ang="0">
                    <a:pos x="148" y="234"/>
                  </a:cxn>
                  <a:cxn ang="0">
                    <a:pos x="138" y="224"/>
                  </a:cxn>
                  <a:cxn ang="0">
                    <a:pos x="80" y="183"/>
                  </a:cxn>
                  <a:cxn ang="0">
                    <a:pos x="39" y="156"/>
                  </a:cxn>
                  <a:cxn ang="0">
                    <a:pos x="10" y="117"/>
                  </a:cxn>
                  <a:cxn ang="0">
                    <a:pos x="0" y="74"/>
                  </a:cxn>
                  <a:cxn ang="0">
                    <a:pos x="20" y="38"/>
                  </a:cxn>
                  <a:cxn ang="0">
                    <a:pos x="26" y="32"/>
                  </a:cxn>
                  <a:cxn ang="0">
                    <a:pos x="68" y="9"/>
                  </a:cxn>
                  <a:cxn ang="0">
                    <a:pos x="80" y="4"/>
                  </a:cxn>
                  <a:cxn ang="0">
                    <a:pos x="122" y="0"/>
                  </a:cxn>
                  <a:cxn ang="0">
                    <a:pos x="154" y="3"/>
                  </a:cxn>
                </a:cxnLst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84" name="未知"/>
              <p:cNvSpPr/>
              <p:nvPr/>
            </p:nvSpPr>
            <p:spPr>
              <a:xfrm>
                <a:off x="2568" y="184"/>
                <a:ext cx="193" cy="331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0" y="29"/>
                  </a:cxn>
                  <a:cxn ang="0">
                    <a:pos x="16" y="54"/>
                  </a:cxn>
                  <a:cxn ang="0">
                    <a:pos x="42" y="62"/>
                  </a:cxn>
                  <a:cxn ang="0">
                    <a:pos x="45" y="62"/>
                  </a:cxn>
                  <a:cxn ang="0">
                    <a:pos x="29" y="53"/>
                  </a:cxn>
                  <a:cxn ang="0">
                    <a:pos x="23" y="51"/>
                  </a:cxn>
                  <a:cxn ang="0">
                    <a:pos x="29" y="50"/>
                  </a:cxn>
                  <a:cxn ang="0">
                    <a:pos x="29" y="29"/>
                  </a:cxn>
                  <a:cxn ang="0">
                    <a:pos x="58" y="16"/>
                  </a:cxn>
                  <a:cxn ang="0">
                    <a:pos x="77" y="15"/>
                  </a:cxn>
                  <a:cxn ang="0">
                    <a:pos x="132" y="29"/>
                  </a:cxn>
                  <a:cxn ang="0">
                    <a:pos x="167" y="63"/>
                  </a:cxn>
                  <a:cxn ang="0">
                    <a:pos x="154" y="118"/>
                  </a:cxn>
                  <a:cxn ang="0">
                    <a:pos x="116" y="153"/>
                  </a:cxn>
                  <a:cxn ang="0">
                    <a:pos x="77" y="182"/>
                  </a:cxn>
                  <a:cxn ang="0">
                    <a:pos x="61" y="196"/>
                  </a:cxn>
                  <a:cxn ang="0">
                    <a:pos x="32" y="220"/>
                  </a:cxn>
                  <a:cxn ang="0">
                    <a:pos x="10" y="261"/>
                  </a:cxn>
                  <a:cxn ang="0">
                    <a:pos x="13" y="287"/>
                  </a:cxn>
                  <a:cxn ang="0">
                    <a:pos x="26" y="300"/>
                  </a:cxn>
                  <a:cxn ang="0">
                    <a:pos x="32" y="308"/>
                  </a:cxn>
                  <a:cxn ang="0">
                    <a:pos x="68" y="326"/>
                  </a:cxn>
                  <a:cxn ang="0">
                    <a:pos x="116" y="331"/>
                  </a:cxn>
                  <a:cxn ang="0">
                    <a:pos x="161" y="320"/>
                  </a:cxn>
                  <a:cxn ang="0">
                    <a:pos x="170" y="308"/>
                  </a:cxn>
                  <a:cxn ang="0">
                    <a:pos x="157" y="290"/>
                  </a:cxn>
                  <a:cxn ang="0">
                    <a:pos x="141" y="285"/>
                  </a:cxn>
                  <a:cxn ang="0">
                    <a:pos x="138" y="287"/>
                  </a:cxn>
                  <a:cxn ang="0">
                    <a:pos x="145" y="303"/>
                  </a:cxn>
                  <a:cxn ang="0">
                    <a:pos x="122" y="319"/>
                  </a:cxn>
                  <a:cxn ang="0">
                    <a:pos x="100" y="320"/>
                  </a:cxn>
                  <a:cxn ang="0">
                    <a:pos x="61" y="303"/>
                  </a:cxn>
                  <a:cxn ang="0">
                    <a:pos x="52" y="281"/>
                  </a:cxn>
                  <a:cxn ang="0">
                    <a:pos x="77" y="259"/>
                  </a:cxn>
                  <a:cxn ang="0">
                    <a:pos x="109" y="250"/>
                  </a:cxn>
                  <a:cxn ang="0">
                    <a:pos x="84" y="250"/>
                  </a:cxn>
                  <a:cxn ang="0">
                    <a:pos x="61" y="255"/>
                  </a:cxn>
                  <a:cxn ang="0">
                    <a:pos x="52" y="252"/>
                  </a:cxn>
                  <a:cxn ang="0">
                    <a:pos x="77" y="235"/>
                  </a:cxn>
                  <a:cxn ang="0">
                    <a:pos x="122" y="223"/>
                  </a:cxn>
                  <a:cxn ang="0">
                    <a:pos x="119" y="221"/>
                  </a:cxn>
                  <a:cxn ang="0">
                    <a:pos x="81" y="224"/>
                  </a:cxn>
                  <a:cxn ang="0">
                    <a:pos x="58" y="234"/>
                  </a:cxn>
                  <a:cxn ang="0">
                    <a:pos x="55" y="237"/>
                  </a:cxn>
                  <a:cxn ang="0">
                    <a:pos x="48" y="234"/>
                  </a:cxn>
                  <a:cxn ang="0">
                    <a:pos x="58" y="224"/>
                  </a:cxn>
                  <a:cxn ang="0">
                    <a:pos x="113" y="183"/>
                  </a:cxn>
                  <a:cxn ang="0">
                    <a:pos x="154" y="155"/>
                  </a:cxn>
                  <a:cxn ang="0">
                    <a:pos x="183" y="117"/>
                  </a:cxn>
                  <a:cxn ang="0">
                    <a:pos x="193" y="73"/>
                  </a:cxn>
                  <a:cxn ang="0">
                    <a:pos x="173" y="36"/>
                  </a:cxn>
                  <a:cxn ang="0">
                    <a:pos x="167" y="32"/>
                  </a:cxn>
                  <a:cxn ang="0">
                    <a:pos x="122" y="9"/>
                  </a:cxn>
                  <a:cxn ang="0">
                    <a:pos x="113" y="4"/>
                  </a:cxn>
                  <a:cxn ang="0">
                    <a:pos x="68" y="0"/>
                  </a:cxn>
                  <a:cxn ang="0">
                    <a:pos x="36" y="3"/>
                  </a:cxn>
                </a:cxnLst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85" name="未知"/>
              <p:cNvSpPr/>
              <p:nvPr/>
            </p:nvSpPr>
            <p:spPr>
              <a:xfrm>
                <a:off x="317" y="191"/>
                <a:ext cx="16" cy="1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6" y="9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2"/>
                  </a:cxn>
                </a:cxnLst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86" name="未知"/>
              <p:cNvSpPr/>
              <p:nvPr/>
            </p:nvSpPr>
            <p:spPr>
              <a:xfrm>
                <a:off x="2431" y="187"/>
                <a:ext cx="19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9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9" y="9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87" name="未知"/>
              <p:cNvSpPr/>
              <p:nvPr/>
            </p:nvSpPr>
            <p:spPr>
              <a:xfrm>
                <a:off x="679" y="194"/>
                <a:ext cx="26" cy="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16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22" y="2"/>
                  </a:cxn>
                </a:cxnLst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88" name="未知"/>
              <p:cNvSpPr/>
              <p:nvPr/>
            </p:nvSpPr>
            <p:spPr>
              <a:xfrm>
                <a:off x="2062" y="190"/>
                <a:ext cx="26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0" y="3"/>
                  </a:cxn>
                  <a:cxn ang="0">
                    <a:pos x="23" y="1"/>
                  </a:cxn>
                  <a:cxn ang="0">
                    <a:pos x="26" y="0"/>
                  </a:cxn>
                  <a:cxn ang="0">
                    <a:pos x="7" y="3"/>
                  </a:cxn>
                  <a:cxn ang="0">
                    <a:pos x="4" y="3"/>
                  </a:cxn>
                </a:cxnLst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89" name="未知"/>
              <p:cNvSpPr/>
              <p:nvPr/>
            </p:nvSpPr>
            <p:spPr>
              <a:xfrm>
                <a:off x="131" y="196"/>
                <a:ext cx="13" cy="4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13" y="3"/>
                  </a:cxn>
                  <a:cxn ang="0">
                    <a:pos x="13" y="4"/>
                  </a:cxn>
                </a:cxnLst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90" name="未知"/>
              <p:cNvSpPr/>
              <p:nvPr/>
            </p:nvSpPr>
            <p:spPr>
              <a:xfrm>
                <a:off x="2623" y="191"/>
                <a:ext cx="9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91" name="未知"/>
              <p:cNvSpPr/>
              <p:nvPr/>
            </p:nvSpPr>
            <p:spPr>
              <a:xfrm>
                <a:off x="99" y="199"/>
                <a:ext cx="1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0" y="3"/>
                  </a:cxn>
                </a:cxnLst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92" name="未知"/>
              <p:cNvSpPr/>
              <p:nvPr/>
            </p:nvSpPr>
            <p:spPr>
              <a:xfrm>
                <a:off x="2655" y="193"/>
                <a:ext cx="13" cy="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3"/>
                  </a:cxn>
                </a:cxnLst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93" name="未知"/>
              <p:cNvSpPr/>
              <p:nvPr/>
            </p:nvSpPr>
            <p:spPr>
              <a:xfrm>
                <a:off x="157" y="203"/>
                <a:ext cx="10" cy="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7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3"/>
                  </a:cxn>
                </a:cxnLst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94" name="未知"/>
              <p:cNvSpPr/>
              <p:nvPr/>
            </p:nvSpPr>
            <p:spPr>
              <a:xfrm>
                <a:off x="2600" y="197"/>
                <a:ext cx="7" cy="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95" name="未知"/>
              <p:cNvSpPr/>
              <p:nvPr/>
            </p:nvSpPr>
            <p:spPr>
              <a:xfrm>
                <a:off x="67" y="203"/>
                <a:ext cx="16" cy="7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3" y="7"/>
                  </a:cxn>
                </a:cxnLst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96" name="未知"/>
              <p:cNvSpPr/>
              <p:nvPr/>
            </p:nvSpPr>
            <p:spPr>
              <a:xfrm>
                <a:off x="2684" y="197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3" y="6"/>
                  </a:cxn>
                  <a:cxn ang="0">
                    <a:pos x="13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3" y="6"/>
                  </a:cxn>
                </a:cxnLst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97" name="未知"/>
              <p:cNvSpPr/>
              <p:nvPr/>
            </p:nvSpPr>
            <p:spPr>
              <a:xfrm>
                <a:off x="83" y="208"/>
                <a:ext cx="112" cy="229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5" y="8"/>
                  </a:cxn>
                  <a:cxn ang="0">
                    <a:pos x="26" y="27"/>
                  </a:cxn>
                  <a:cxn ang="0">
                    <a:pos x="26" y="49"/>
                  </a:cxn>
                  <a:cxn ang="0">
                    <a:pos x="29" y="68"/>
                  </a:cxn>
                  <a:cxn ang="0">
                    <a:pos x="39" y="88"/>
                  </a:cxn>
                  <a:cxn ang="0">
                    <a:pos x="52" y="103"/>
                  </a:cxn>
                  <a:cxn ang="0">
                    <a:pos x="55" y="109"/>
                  </a:cxn>
                  <a:cxn ang="0">
                    <a:pos x="58" y="109"/>
                  </a:cxn>
                  <a:cxn ang="0">
                    <a:pos x="74" y="99"/>
                  </a:cxn>
                  <a:cxn ang="0">
                    <a:pos x="84" y="96"/>
                  </a:cxn>
                  <a:cxn ang="0">
                    <a:pos x="87" y="94"/>
                  </a:cxn>
                  <a:cxn ang="0">
                    <a:pos x="84" y="100"/>
                  </a:cxn>
                  <a:cxn ang="0">
                    <a:pos x="77" y="111"/>
                  </a:cxn>
                  <a:cxn ang="0">
                    <a:pos x="77" y="146"/>
                  </a:cxn>
                  <a:cxn ang="0">
                    <a:pos x="84" y="162"/>
                  </a:cxn>
                  <a:cxn ang="0">
                    <a:pos x="93" y="187"/>
                  </a:cxn>
                  <a:cxn ang="0">
                    <a:pos x="109" y="214"/>
                  </a:cxn>
                  <a:cxn ang="0">
                    <a:pos x="112" y="228"/>
                  </a:cxn>
                  <a:cxn ang="0">
                    <a:pos x="112" y="229"/>
                  </a:cxn>
                  <a:cxn ang="0">
                    <a:pos x="103" y="211"/>
                  </a:cxn>
                  <a:cxn ang="0">
                    <a:pos x="80" y="187"/>
                  </a:cxn>
                  <a:cxn ang="0">
                    <a:pos x="68" y="178"/>
                  </a:cxn>
                  <a:cxn ang="0">
                    <a:pos x="52" y="155"/>
                  </a:cxn>
                  <a:cxn ang="0">
                    <a:pos x="42" y="141"/>
                  </a:cxn>
                  <a:cxn ang="0">
                    <a:pos x="32" y="124"/>
                  </a:cxn>
                  <a:cxn ang="0">
                    <a:pos x="23" y="109"/>
                  </a:cxn>
                  <a:cxn ang="0">
                    <a:pos x="13" y="91"/>
                  </a:cxn>
                  <a:cxn ang="0">
                    <a:pos x="3" y="64"/>
                  </a:cxn>
                  <a:cxn ang="0">
                    <a:pos x="0" y="39"/>
                  </a:cxn>
                  <a:cxn ang="0">
                    <a:pos x="0" y="27"/>
                  </a:cxn>
                  <a:cxn ang="0">
                    <a:pos x="3" y="20"/>
                  </a:cxn>
                  <a:cxn ang="0">
                    <a:pos x="10" y="6"/>
                  </a:cxn>
                  <a:cxn ang="0">
                    <a:pos x="19" y="3"/>
                  </a:cxn>
                  <a:cxn ang="0">
                    <a:pos x="32" y="2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2" y="2"/>
                  </a:cxn>
                </a:cxnLst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98" name="未知"/>
              <p:cNvSpPr/>
              <p:nvPr/>
            </p:nvSpPr>
            <p:spPr>
              <a:xfrm>
                <a:off x="2575" y="202"/>
                <a:ext cx="106" cy="229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74" y="8"/>
                  </a:cxn>
                  <a:cxn ang="0">
                    <a:pos x="83" y="27"/>
                  </a:cxn>
                  <a:cxn ang="0">
                    <a:pos x="83" y="49"/>
                  </a:cxn>
                  <a:cxn ang="0">
                    <a:pos x="80" y="68"/>
                  </a:cxn>
                  <a:cxn ang="0">
                    <a:pos x="70" y="88"/>
                  </a:cxn>
                  <a:cxn ang="0">
                    <a:pos x="57" y="103"/>
                  </a:cxn>
                  <a:cxn ang="0">
                    <a:pos x="54" y="109"/>
                  </a:cxn>
                  <a:cxn ang="0">
                    <a:pos x="51" y="109"/>
                  </a:cxn>
                  <a:cxn ang="0">
                    <a:pos x="35" y="99"/>
                  </a:cxn>
                  <a:cxn ang="0">
                    <a:pos x="25" y="96"/>
                  </a:cxn>
                  <a:cxn ang="0">
                    <a:pos x="22" y="94"/>
                  </a:cxn>
                  <a:cxn ang="0">
                    <a:pos x="25" y="100"/>
                  </a:cxn>
                  <a:cxn ang="0">
                    <a:pos x="32" y="111"/>
                  </a:cxn>
                  <a:cxn ang="0">
                    <a:pos x="35" y="147"/>
                  </a:cxn>
                  <a:cxn ang="0">
                    <a:pos x="25" y="162"/>
                  </a:cxn>
                  <a:cxn ang="0">
                    <a:pos x="16" y="187"/>
                  </a:cxn>
                  <a:cxn ang="0">
                    <a:pos x="3" y="216"/>
                  </a:cxn>
                  <a:cxn ang="0">
                    <a:pos x="0" y="229"/>
                  </a:cxn>
                  <a:cxn ang="0">
                    <a:pos x="0" y="229"/>
                  </a:cxn>
                  <a:cxn ang="0">
                    <a:pos x="6" y="212"/>
                  </a:cxn>
                  <a:cxn ang="0">
                    <a:pos x="32" y="187"/>
                  </a:cxn>
                  <a:cxn ang="0">
                    <a:pos x="41" y="178"/>
                  </a:cxn>
                  <a:cxn ang="0">
                    <a:pos x="57" y="155"/>
                  </a:cxn>
                  <a:cxn ang="0">
                    <a:pos x="67" y="141"/>
                  </a:cxn>
                  <a:cxn ang="0">
                    <a:pos x="80" y="124"/>
                  </a:cxn>
                  <a:cxn ang="0">
                    <a:pos x="86" y="109"/>
                  </a:cxn>
                  <a:cxn ang="0">
                    <a:pos x="99" y="91"/>
                  </a:cxn>
                  <a:cxn ang="0">
                    <a:pos x="106" y="64"/>
                  </a:cxn>
                  <a:cxn ang="0">
                    <a:pos x="106" y="39"/>
                  </a:cxn>
                  <a:cxn ang="0">
                    <a:pos x="106" y="27"/>
                  </a:cxn>
                  <a:cxn ang="0">
                    <a:pos x="102" y="20"/>
                  </a:cxn>
                  <a:cxn ang="0">
                    <a:pos x="99" y="6"/>
                  </a:cxn>
                  <a:cxn ang="0">
                    <a:pos x="90" y="3"/>
                  </a:cxn>
                  <a:cxn ang="0">
                    <a:pos x="77" y="1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4" y="1"/>
                  </a:cxn>
                </a:cxnLst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699" name="未知"/>
              <p:cNvSpPr/>
              <p:nvPr/>
            </p:nvSpPr>
            <p:spPr>
              <a:xfrm>
                <a:off x="102" y="214"/>
                <a:ext cx="7" cy="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3"/>
                  </a:cxn>
                </a:cxnLst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00" name="未知"/>
              <p:cNvSpPr/>
              <p:nvPr/>
            </p:nvSpPr>
            <p:spPr>
              <a:xfrm>
                <a:off x="2655" y="208"/>
                <a:ext cx="6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5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01" name="未知"/>
              <p:cNvSpPr/>
              <p:nvPr/>
            </p:nvSpPr>
            <p:spPr>
              <a:xfrm>
                <a:off x="176" y="216"/>
                <a:ext cx="7" cy="9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6"/>
                  </a:cxn>
                </a:cxnLst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02" name="未知"/>
              <p:cNvSpPr/>
              <p:nvPr/>
            </p:nvSpPr>
            <p:spPr>
              <a:xfrm>
                <a:off x="2584" y="210"/>
                <a:ext cx="4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03" name="未知"/>
              <p:cNvSpPr/>
              <p:nvPr/>
            </p:nvSpPr>
            <p:spPr>
              <a:xfrm>
                <a:off x="45" y="217"/>
                <a:ext cx="6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3" y="5"/>
                  </a:cxn>
                </a:cxnLst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04" name="未知"/>
              <p:cNvSpPr/>
              <p:nvPr/>
            </p:nvSpPr>
            <p:spPr>
              <a:xfrm>
                <a:off x="2716" y="211"/>
                <a:ext cx="6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5"/>
                  </a:cxn>
                </a:cxnLst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05" name="未知"/>
              <p:cNvSpPr/>
              <p:nvPr/>
            </p:nvSpPr>
            <p:spPr>
              <a:xfrm>
                <a:off x="96" y="228"/>
                <a:ext cx="6" cy="1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3"/>
                  </a:cxn>
                </a:cxnLst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06" name="未知"/>
              <p:cNvSpPr/>
              <p:nvPr/>
            </p:nvSpPr>
            <p:spPr>
              <a:xfrm>
                <a:off x="2665" y="222"/>
                <a:ext cx="6" cy="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07" name="未知"/>
              <p:cNvSpPr/>
              <p:nvPr/>
            </p:nvSpPr>
            <p:spPr>
              <a:xfrm>
                <a:off x="29" y="231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4"/>
                  </a:cxn>
                </a:cxnLst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08" name="未知"/>
              <p:cNvSpPr/>
              <p:nvPr/>
            </p:nvSpPr>
            <p:spPr>
              <a:xfrm>
                <a:off x="2729" y="225"/>
                <a:ext cx="6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09" name="未知"/>
              <p:cNvSpPr/>
              <p:nvPr/>
            </p:nvSpPr>
            <p:spPr>
              <a:xfrm>
                <a:off x="176" y="231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4"/>
                  </a:cxn>
                </a:cxnLst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10" name="未知"/>
              <p:cNvSpPr/>
              <p:nvPr/>
            </p:nvSpPr>
            <p:spPr>
              <a:xfrm>
                <a:off x="2588" y="226"/>
                <a:ext cx="3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11" name="未知"/>
              <p:cNvSpPr/>
              <p:nvPr/>
            </p:nvSpPr>
            <p:spPr>
              <a:xfrm>
                <a:off x="22" y="246"/>
                <a:ext cx="4" cy="6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5"/>
                  </a:cxn>
                </a:cxnLst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12" name="未知"/>
              <p:cNvSpPr/>
              <p:nvPr/>
            </p:nvSpPr>
            <p:spPr>
              <a:xfrm>
                <a:off x="2741" y="240"/>
                <a:ext cx="4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13" name="未知"/>
              <p:cNvSpPr/>
              <p:nvPr/>
            </p:nvSpPr>
            <p:spPr>
              <a:xfrm>
                <a:off x="96" y="249"/>
                <a:ext cx="6" cy="15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4"/>
                  </a:cxn>
                </a:cxnLst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14" name="未知"/>
              <p:cNvSpPr/>
              <p:nvPr/>
            </p:nvSpPr>
            <p:spPr>
              <a:xfrm>
                <a:off x="2665" y="243"/>
                <a:ext cx="6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5"/>
                  </a:cxn>
                  <a:cxn ang="0">
                    <a:pos x="6" y="1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4"/>
                  </a:cxn>
                </a:cxnLst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15" name="未知"/>
              <p:cNvSpPr/>
              <p:nvPr/>
            </p:nvSpPr>
            <p:spPr>
              <a:xfrm>
                <a:off x="16" y="264"/>
                <a:ext cx="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9"/>
                  </a:cxn>
                </a:cxnLst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16" name="未知"/>
              <p:cNvSpPr/>
              <p:nvPr/>
            </p:nvSpPr>
            <p:spPr>
              <a:xfrm>
                <a:off x="2748" y="258"/>
                <a:ext cx="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17" name="未知"/>
              <p:cNvSpPr/>
              <p:nvPr/>
            </p:nvSpPr>
            <p:spPr>
              <a:xfrm>
                <a:off x="99" y="272"/>
                <a:ext cx="7" cy="9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7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6"/>
                  </a:cxn>
                </a:cxnLst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18" name="未知"/>
              <p:cNvSpPr/>
              <p:nvPr/>
            </p:nvSpPr>
            <p:spPr>
              <a:xfrm>
                <a:off x="2661" y="266"/>
                <a:ext cx="4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19" name="未知"/>
              <p:cNvSpPr/>
              <p:nvPr/>
            </p:nvSpPr>
            <p:spPr>
              <a:xfrm>
                <a:off x="16" y="285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6" y="8"/>
                  </a:cxn>
                </a:cxnLst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20" name="未知"/>
              <p:cNvSpPr/>
              <p:nvPr/>
            </p:nvSpPr>
            <p:spPr>
              <a:xfrm>
                <a:off x="2745" y="279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8"/>
                  </a:cxn>
                </a:cxnLst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21" name="未知"/>
              <p:cNvSpPr/>
              <p:nvPr/>
            </p:nvSpPr>
            <p:spPr>
              <a:xfrm>
                <a:off x="106" y="288"/>
                <a:ext cx="9" cy="1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6" y="1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9" y="11"/>
                  </a:cxn>
                </a:cxnLst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22" name="未知"/>
              <p:cNvSpPr/>
              <p:nvPr/>
            </p:nvSpPr>
            <p:spPr>
              <a:xfrm>
                <a:off x="2652" y="282"/>
                <a:ext cx="9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" y="11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23" name="未知"/>
              <p:cNvSpPr/>
              <p:nvPr/>
            </p:nvSpPr>
            <p:spPr>
              <a:xfrm>
                <a:off x="29" y="307"/>
                <a:ext cx="6" cy="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4"/>
                  </a:cxn>
                </a:cxnLst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24" name="未知"/>
              <p:cNvSpPr/>
              <p:nvPr/>
            </p:nvSpPr>
            <p:spPr>
              <a:xfrm>
                <a:off x="2732" y="299"/>
                <a:ext cx="9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25" name="未知"/>
              <p:cNvSpPr/>
              <p:nvPr/>
            </p:nvSpPr>
            <p:spPr>
              <a:xfrm>
                <a:off x="118" y="310"/>
                <a:ext cx="10" cy="15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0" y="15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</a:cxnLst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26" name="未知"/>
              <p:cNvSpPr/>
              <p:nvPr/>
            </p:nvSpPr>
            <p:spPr>
              <a:xfrm>
                <a:off x="2642" y="304"/>
                <a:ext cx="7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27" name="未知"/>
              <p:cNvSpPr/>
              <p:nvPr/>
            </p:nvSpPr>
            <p:spPr>
              <a:xfrm>
                <a:off x="45" y="328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3"/>
                  </a:cxn>
                </a:cxnLst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28" name="未知"/>
              <p:cNvSpPr/>
              <p:nvPr/>
            </p:nvSpPr>
            <p:spPr>
              <a:xfrm>
                <a:off x="2716" y="320"/>
                <a:ext cx="9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9" y="0"/>
                  </a:cxn>
                  <a:cxn ang="0">
                    <a:pos x="3" y="2"/>
                  </a:cxn>
                  <a:cxn ang="0">
                    <a:pos x="0" y="5"/>
                  </a:cxn>
                </a:cxnLst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29" name="未知"/>
              <p:cNvSpPr/>
              <p:nvPr/>
            </p:nvSpPr>
            <p:spPr>
              <a:xfrm>
                <a:off x="128" y="336"/>
                <a:ext cx="10" cy="15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0" y="15"/>
                  </a:cxn>
                  <a:cxn ang="0">
                    <a:pos x="3" y="1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13"/>
                  </a:cxn>
                </a:cxnLst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30" name="未知"/>
              <p:cNvSpPr/>
              <p:nvPr/>
            </p:nvSpPr>
            <p:spPr>
              <a:xfrm>
                <a:off x="2629" y="329"/>
                <a:ext cx="13" cy="1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6"/>
                  </a:cxn>
                  <a:cxn ang="0">
                    <a:pos x="10" y="11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4"/>
                  </a:cxn>
                </a:cxnLst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31" name="未知"/>
              <p:cNvSpPr/>
              <p:nvPr/>
            </p:nvSpPr>
            <p:spPr>
              <a:xfrm>
                <a:off x="67" y="345"/>
                <a:ext cx="7" cy="6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3"/>
                  </a:cxn>
                </a:cxnLst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32" name="未知"/>
              <p:cNvSpPr/>
              <p:nvPr/>
            </p:nvSpPr>
            <p:spPr>
              <a:xfrm>
                <a:off x="2693" y="339"/>
                <a:ext cx="10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33" name="未知"/>
              <p:cNvSpPr/>
              <p:nvPr/>
            </p:nvSpPr>
            <p:spPr>
              <a:xfrm>
                <a:off x="141" y="357"/>
                <a:ext cx="10" cy="13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0" y="12"/>
                  </a:cxn>
                </a:cxnLst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34" name="未知"/>
              <p:cNvSpPr/>
              <p:nvPr/>
            </p:nvSpPr>
            <p:spPr>
              <a:xfrm>
                <a:off x="2620" y="351"/>
                <a:ext cx="6" cy="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12"/>
                  </a:cxn>
                </a:cxnLst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35" name="未知"/>
              <p:cNvSpPr/>
              <p:nvPr/>
            </p:nvSpPr>
            <p:spPr>
              <a:xfrm>
                <a:off x="86" y="360"/>
                <a:ext cx="10" cy="7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7" y="7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10" y="7"/>
                  </a:cxn>
                  <a:cxn ang="0">
                    <a:pos x="10" y="7"/>
                  </a:cxn>
                </a:cxnLst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36" name="未知"/>
              <p:cNvSpPr/>
              <p:nvPr/>
            </p:nvSpPr>
            <p:spPr>
              <a:xfrm>
                <a:off x="2671" y="354"/>
                <a:ext cx="10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37" name="未知"/>
              <p:cNvSpPr/>
              <p:nvPr/>
            </p:nvSpPr>
            <p:spPr>
              <a:xfrm>
                <a:off x="154" y="378"/>
                <a:ext cx="9" cy="9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9" y="9"/>
                  </a:cxn>
                </a:cxnLst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38" name="未知"/>
              <p:cNvSpPr/>
              <p:nvPr/>
            </p:nvSpPr>
            <p:spPr>
              <a:xfrm>
                <a:off x="2604" y="372"/>
                <a:ext cx="9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6" y="8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3" y="3"/>
                  </a:cxn>
                  <a:cxn ang="0">
                    <a:pos x="0" y="9"/>
                  </a:cxn>
                </a:cxnLst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39" name="未知"/>
              <p:cNvSpPr/>
              <p:nvPr/>
            </p:nvSpPr>
            <p:spPr>
              <a:xfrm>
                <a:off x="125" y="384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6" y="6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40" name="未知"/>
              <p:cNvSpPr/>
              <p:nvPr/>
            </p:nvSpPr>
            <p:spPr>
              <a:xfrm>
                <a:off x="2632" y="378"/>
                <a:ext cx="1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8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4" y="6"/>
                  </a:cxn>
                  <a:cxn ang="0">
                    <a:pos x="0" y="8"/>
                  </a:cxn>
                </a:cxnLst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41" name="未知"/>
              <p:cNvSpPr/>
              <p:nvPr/>
            </p:nvSpPr>
            <p:spPr>
              <a:xfrm>
                <a:off x="147" y="402"/>
                <a:ext cx="7" cy="6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6"/>
                  </a:cxn>
                  <a:cxn ang="0">
                    <a:pos x="4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5"/>
                  </a:cxn>
                </a:cxnLst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42" name="未知"/>
              <p:cNvSpPr/>
              <p:nvPr/>
            </p:nvSpPr>
            <p:spPr>
              <a:xfrm>
                <a:off x="2616" y="396"/>
                <a:ext cx="7" cy="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43" name="未知"/>
              <p:cNvSpPr/>
              <p:nvPr/>
            </p:nvSpPr>
            <p:spPr>
              <a:xfrm>
                <a:off x="173" y="425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44" name="未知"/>
              <p:cNvSpPr/>
              <p:nvPr/>
            </p:nvSpPr>
            <p:spPr>
              <a:xfrm>
                <a:off x="2594" y="419"/>
                <a:ext cx="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45" name="未知"/>
              <p:cNvSpPr/>
              <p:nvPr/>
            </p:nvSpPr>
            <p:spPr>
              <a:xfrm>
                <a:off x="179" y="443"/>
                <a:ext cx="4" cy="11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1"/>
                  </a:cxn>
                </a:cxnLst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46" name="未知"/>
              <p:cNvSpPr/>
              <p:nvPr/>
            </p:nvSpPr>
            <p:spPr>
              <a:xfrm>
                <a:off x="2588" y="439"/>
                <a:ext cx="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9"/>
                  </a:cxn>
                </a:cxnLst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47" name="未知"/>
              <p:cNvSpPr/>
              <p:nvPr/>
            </p:nvSpPr>
            <p:spPr>
              <a:xfrm>
                <a:off x="131" y="462"/>
                <a:ext cx="42" cy="45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32" y="27"/>
                  </a:cxn>
                  <a:cxn ang="0">
                    <a:pos x="26" y="34"/>
                  </a:cxn>
                  <a:cxn ang="0">
                    <a:pos x="7" y="45"/>
                  </a:cxn>
                  <a:cxn ang="0">
                    <a:pos x="0" y="45"/>
                  </a:cxn>
                  <a:cxn ang="0">
                    <a:pos x="0" y="42"/>
                  </a:cxn>
                  <a:cxn ang="0">
                    <a:pos x="16" y="33"/>
                  </a:cxn>
                  <a:cxn ang="0">
                    <a:pos x="26" y="21"/>
                  </a:cxn>
                  <a:cxn ang="0">
                    <a:pos x="23" y="4"/>
                  </a:cxn>
                  <a:cxn ang="0">
                    <a:pos x="29" y="0"/>
                  </a:cxn>
                  <a:cxn ang="0">
                    <a:pos x="32" y="0"/>
                  </a:cxn>
                  <a:cxn ang="0">
                    <a:pos x="42" y="7"/>
                  </a:cxn>
                </a:cxnLst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48" name="未知"/>
              <p:cNvSpPr/>
              <p:nvPr/>
            </p:nvSpPr>
            <p:spPr>
              <a:xfrm>
                <a:off x="2597" y="455"/>
                <a:ext cx="42" cy="4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28"/>
                  </a:cxn>
                  <a:cxn ang="0">
                    <a:pos x="19" y="35"/>
                  </a:cxn>
                  <a:cxn ang="0">
                    <a:pos x="39" y="46"/>
                  </a:cxn>
                  <a:cxn ang="0">
                    <a:pos x="42" y="46"/>
                  </a:cxn>
                  <a:cxn ang="0">
                    <a:pos x="42" y="43"/>
                  </a:cxn>
                  <a:cxn ang="0">
                    <a:pos x="26" y="34"/>
                  </a:cxn>
                  <a:cxn ang="0">
                    <a:pos x="19" y="22"/>
                  </a:cxn>
                  <a:cxn ang="0">
                    <a:pos x="19" y="5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8"/>
                  </a:cxn>
                </a:cxnLst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49" name="未知"/>
              <p:cNvSpPr/>
              <p:nvPr/>
            </p:nvSpPr>
            <p:spPr>
              <a:xfrm>
                <a:off x="176" y="46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50" name="未知"/>
              <p:cNvSpPr/>
              <p:nvPr/>
            </p:nvSpPr>
            <p:spPr>
              <a:xfrm>
                <a:off x="2591" y="457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51" name="未知"/>
              <p:cNvSpPr/>
              <p:nvPr/>
            </p:nvSpPr>
            <p:spPr>
              <a:xfrm>
                <a:off x="151" y="463"/>
                <a:ext cx="16" cy="32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32"/>
                  </a:cxn>
                  <a:cxn ang="0">
                    <a:pos x="9" y="20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6" y="8"/>
                  </a:cxn>
                  <a:cxn ang="0">
                    <a:pos x="9" y="24"/>
                  </a:cxn>
                </a:cxnLst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52" name="未知"/>
              <p:cNvSpPr/>
              <p:nvPr/>
            </p:nvSpPr>
            <p:spPr>
              <a:xfrm>
                <a:off x="2604" y="457"/>
                <a:ext cx="16" cy="32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16" y="32"/>
                  </a:cxn>
                  <a:cxn ang="0">
                    <a:pos x="6" y="2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6" y="24"/>
                  </a:cxn>
                </a:cxnLst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53" name="未知"/>
              <p:cNvSpPr/>
              <p:nvPr/>
            </p:nvSpPr>
            <p:spPr>
              <a:xfrm>
                <a:off x="38" y="486"/>
                <a:ext cx="64" cy="30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6" y="15"/>
                  </a:cxn>
                  <a:cxn ang="0">
                    <a:pos x="23" y="21"/>
                  </a:cxn>
                  <a:cxn ang="0">
                    <a:pos x="45" y="27"/>
                  </a:cxn>
                  <a:cxn ang="0">
                    <a:pos x="61" y="27"/>
                  </a:cxn>
                  <a:cxn ang="0">
                    <a:pos x="64" y="29"/>
                  </a:cxn>
                  <a:cxn ang="0">
                    <a:pos x="61" y="30"/>
                  </a:cxn>
                  <a:cxn ang="0">
                    <a:pos x="20" y="29"/>
                  </a:cxn>
                  <a:cxn ang="0">
                    <a:pos x="13" y="27"/>
                  </a:cxn>
                  <a:cxn ang="0">
                    <a:pos x="10" y="26"/>
                  </a:cxn>
                  <a:cxn ang="0">
                    <a:pos x="13" y="24"/>
                  </a:cxn>
                  <a:cxn ang="0">
                    <a:pos x="0" y="10"/>
                  </a:cxn>
                  <a:cxn ang="0">
                    <a:pos x="4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9"/>
                  </a:cxn>
                </a:cxnLst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54" name="未知"/>
              <p:cNvSpPr/>
              <p:nvPr/>
            </p:nvSpPr>
            <p:spPr>
              <a:xfrm>
                <a:off x="2668" y="478"/>
                <a:ext cx="64" cy="32"/>
              </a:xfrm>
              <a:custGeom>
                <a:avLst/>
                <a:gdLst/>
                <a:ahLst/>
                <a:cxnLst>
                  <a:cxn ang="0">
                    <a:pos x="51" y="11"/>
                  </a:cxn>
                  <a:cxn ang="0">
                    <a:pos x="48" y="17"/>
                  </a:cxn>
                  <a:cxn ang="0">
                    <a:pos x="41" y="21"/>
                  </a:cxn>
                  <a:cxn ang="0">
                    <a:pos x="22" y="29"/>
                  </a:cxn>
                  <a:cxn ang="0">
                    <a:pos x="3" y="29"/>
                  </a:cxn>
                  <a:cxn ang="0">
                    <a:pos x="0" y="31"/>
                  </a:cxn>
                  <a:cxn ang="0">
                    <a:pos x="6" y="32"/>
                  </a:cxn>
                  <a:cxn ang="0">
                    <a:pos x="45" y="31"/>
                  </a:cxn>
                  <a:cxn ang="0">
                    <a:pos x="51" y="29"/>
                  </a:cxn>
                  <a:cxn ang="0">
                    <a:pos x="54" y="28"/>
                  </a:cxn>
                  <a:cxn ang="0">
                    <a:pos x="54" y="26"/>
                  </a:cxn>
                  <a:cxn ang="0">
                    <a:pos x="64" y="12"/>
                  </a:cxn>
                  <a:cxn ang="0">
                    <a:pos x="61" y="5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1" y="11"/>
                  </a:cxn>
                </a:cxnLst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55" name="未知"/>
              <p:cNvSpPr/>
              <p:nvPr/>
            </p:nvSpPr>
            <p:spPr>
              <a:xfrm>
                <a:off x="45" y="490"/>
                <a:ext cx="29" cy="25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6" y="13"/>
                  </a:cxn>
                  <a:cxn ang="0">
                    <a:pos x="22" y="20"/>
                  </a:cxn>
                  <a:cxn ang="0">
                    <a:pos x="29" y="25"/>
                  </a:cxn>
                  <a:cxn ang="0">
                    <a:pos x="13" y="23"/>
                  </a:cxn>
                  <a:cxn ang="0">
                    <a:pos x="9" y="22"/>
                  </a:cxn>
                  <a:cxn ang="0">
                    <a:pos x="9" y="19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</a:cxnLst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56" name="未知"/>
              <p:cNvSpPr/>
              <p:nvPr/>
            </p:nvSpPr>
            <p:spPr>
              <a:xfrm>
                <a:off x="2697" y="484"/>
                <a:ext cx="32" cy="23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25" y="12"/>
                  </a:cxn>
                  <a:cxn ang="0">
                    <a:pos x="9" y="20"/>
                  </a:cxn>
                  <a:cxn ang="0">
                    <a:pos x="0" y="23"/>
                  </a:cxn>
                  <a:cxn ang="0">
                    <a:pos x="16" y="23"/>
                  </a:cxn>
                  <a:cxn ang="0">
                    <a:pos x="19" y="22"/>
                  </a:cxn>
                  <a:cxn ang="0">
                    <a:pos x="19" y="19"/>
                  </a:cxn>
                  <a:cxn ang="0">
                    <a:pos x="32" y="8"/>
                  </a:cxn>
                  <a:cxn ang="0">
                    <a:pos x="28" y="0"/>
                  </a:cxn>
                  <a:cxn ang="0">
                    <a:pos x="28" y="5"/>
                  </a:cxn>
                  <a:cxn ang="0">
                    <a:pos x="25" y="11"/>
                  </a:cxn>
                </a:cxnLst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57" name="未知"/>
              <p:cNvSpPr>
                <a:spLocks noEditPoints="1"/>
              </p:cNvSpPr>
              <p:nvPr/>
            </p:nvSpPr>
            <p:spPr>
              <a:xfrm>
                <a:off x="122" y="504"/>
                <a:ext cx="1274" cy="205"/>
              </a:xfrm>
              <a:custGeom>
                <a:avLst/>
                <a:gdLst/>
                <a:ahLst/>
                <a:cxnLst>
                  <a:cxn ang="0">
                    <a:pos x="1271" y="134"/>
                  </a:cxn>
                  <a:cxn ang="0">
                    <a:pos x="1239" y="115"/>
                  </a:cxn>
                  <a:cxn ang="0">
                    <a:pos x="1207" y="112"/>
                  </a:cxn>
                  <a:cxn ang="0">
                    <a:pos x="1271" y="176"/>
                  </a:cxn>
                  <a:cxn ang="0">
                    <a:pos x="1172" y="203"/>
                  </a:cxn>
                  <a:cxn ang="0">
                    <a:pos x="1133" y="166"/>
                  </a:cxn>
                  <a:cxn ang="0">
                    <a:pos x="1204" y="178"/>
                  </a:cxn>
                  <a:cxn ang="0">
                    <a:pos x="1217" y="141"/>
                  </a:cxn>
                  <a:cxn ang="0">
                    <a:pos x="1111" y="131"/>
                  </a:cxn>
                  <a:cxn ang="0">
                    <a:pos x="928" y="179"/>
                  </a:cxn>
                  <a:cxn ang="0">
                    <a:pos x="611" y="159"/>
                  </a:cxn>
                  <a:cxn ang="0">
                    <a:pos x="451" y="140"/>
                  </a:cxn>
                  <a:cxn ang="0">
                    <a:pos x="346" y="131"/>
                  </a:cxn>
                  <a:cxn ang="0">
                    <a:pos x="205" y="68"/>
                  </a:cxn>
                  <a:cxn ang="0">
                    <a:pos x="144" y="50"/>
                  </a:cxn>
                  <a:cxn ang="0">
                    <a:pos x="77" y="36"/>
                  </a:cxn>
                  <a:cxn ang="0">
                    <a:pos x="51" y="68"/>
                  </a:cxn>
                  <a:cxn ang="0">
                    <a:pos x="112" y="71"/>
                  </a:cxn>
                  <a:cxn ang="0">
                    <a:pos x="61" y="96"/>
                  </a:cxn>
                  <a:cxn ang="0">
                    <a:pos x="0" y="59"/>
                  </a:cxn>
                  <a:cxn ang="0">
                    <a:pos x="99" y="14"/>
                  </a:cxn>
                  <a:cxn ang="0">
                    <a:pos x="298" y="36"/>
                  </a:cxn>
                  <a:cxn ang="0">
                    <a:pos x="317" y="46"/>
                  </a:cxn>
                  <a:cxn ang="0">
                    <a:pos x="416" y="87"/>
                  </a:cxn>
                  <a:cxn ang="0">
                    <a:pos x="490" y="108"/>
                  </a:cxn>
                  <a:cxn ang="0">
                    <a:pos x="538" y="93"/>
                  </a:cxn>
                  <a:cxn ang="0">
                    <a:pos x="496" y="61"/>
                  </a:cxn>
                  <a:cxn ang="0">
                    <a:pos x="464" y="82"/>
                  </a:cxn>
                  <a:cxn ang="0">
                    <a:pos x="477" y="38"/>
                  </a:cxn>
                  <a:cxn ang="0">
                    <a:pos x="608" y="68"/>
                  </a:cxn>
                  <a:cxn ang="0">
                    <a:pos x="563" y="123"/>
                  </a:cxn>
                  <a:cxn ang="0">
                    <a:pos x="647" y="143"/>
                  </a:cxn>
                  <a:cxn ang="0">
                    <a:pos x="723" y="138"/>
                  </a:cxn>
                  <a:cxn ang="0">
                    <a:pos x="800" y="141"/>
                  </a:cxn>
                  <a:cxn ang="0">
                    <a:pos x="813" y="159"/>
                  </a:cxn>
                  <a:cxn ang="0">
                    <a:pos x="903" y="152"/>
                  </a:cxn>
                  <a:cxn ang="0">
                    <a:pos x="909" y="126"/>
                  </a:cxn>
                  <a:cxn ang="0">
                    <a:pos x="922" y="114"/>
                  </a:cxn>
                  <a:cxn ang="0">
                    <a:pos x="967" y="152"/>
                  </a:cxn>
                  <a:cxn ang="0">
                    <a:pos x="996" y="149"/>
                  </a:cxn>
                  <a:cxn ang="0">
                    <a:pos x="1050" y="96"/>
                  </a:cxn>
                  <a:cxn ang="0">
                    <a:pos x="1018" y="102"/>
                  </a:cxn>
                  <a:cxn ang="0">
                    <a:pos x="1005" y="112"/>
                  </a:cxn>
                  <a:cxn ang="0">
                    <a:pos x="992" y="68"/>
                  </a:cxn>
                  <a:cxn ang="0">
                    <a:pos x="1105" y="94"/>
                  </a:cxn>
                  <a:cxn ang="0">
                    <a:pos x="1130" y="111"/>
                  </a:cxn>
                  <a:cxn ang="0">
                    <a:pos x="1133" y="108"/>
                  </a:cxn>
                  <a:cxn ang="0">
                    <a:pos x="1041" y="49"/>
                  </a:cxn>
                  <a:cxn ang="0">
                    <a:pos x="1076" y="44"/>
                  </a:cxn>
                  <a:cxn ang="0">
                    <a:pos x="1140" y="52"/>
                  </a:cxn>
                  <a:cxn ang="0">
                    <a:pos x="1204" y="33"/>
                  </a:cxn>
                  <a:cxn ang="0">
                    <a:pos x="1262" y="3"/>
                  </a:cxn>
                  <a:cxn ang="0">
                    <a:pos x="1271" y="70"/>
                  </a:cxn>
                  <a:cxn ang="0">
                    <a:pos x="458" y="117"/>
                  </a:cxn>
                  <a:cxn ang="0">
                    <a:pos x="301" y="97"/>
                  </a:cxn>
                </a:cxnLst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58" name="未知"/>
              <p:cNvSpPr>
                <a:spLocks noEditPoints="1"/>
              </p:cNvSpPr>
              <p:nvPr/>
            </p:nvSpPr>
            <p:spPr>
              <a:xfrm>
                <a:off x="1377" y="503"/>
                <a:ext cx="1275" cy="204"/>
              </a:xfrm>
              <a:custGeom>
                <a:avLst/>
                <a:gdLst/>
                <a:ahLst/>
                <a:cxnLst>
                  <a:cxn ang="0">
                    <a:pos x="3" y="133"/>
                  </a:cxn>
                  <a:cxn ang="0">
                    <a:pos x="35" y="115"/>
                  </a:cxn>
                  <a:cxn ang="0">
                    <a:pos x="67" y="113"/>
                  </a:cxn>
                  <a:cxn ang="0">
                    <a:pos x="3" y="176"/>
                  </a:cxn>
                  <a:cxn ang="0">
                    <a:pos x="106" y="203"/>
                  </a:cxn>
                  <a:cxn ang="0">
                    <a:pos x="141" y="165"/>
                  </a:cxn>
                  <a:cxn ang="0">
                    <a:pos x="71" y="177"/>
                  </a:cxn>
                  <a:cxn ang="0">
                    <a:pos x="58" y="141"/>
                  </a:cxn>
                  <a:cxn ang="0">
                    <a:pos x="163" y="130"/>
                  </a:cxn>
                  <a:cxn ang="0">
                    <a:pos x="346" y="179"/>
                  </a:cxn>
                  <a:cxn ang="0">
                    <a:pos x="663" y="157"/>
                  </a:cxn>
                  <a:cxn ang="0">
                    <a:pos x="823" y="136"/>
                  </a:cxn>
                  <a:cxn ang="0">
                    <a:pos x="929" y="127"/>
                  </a:cxn>
                  <a:cxn ang="0">
                    <a:pos x="1070" y="65"/>
                  </a:cxn>
                  <a:cxn ang="0">
                    <a:pos x="1127" y="45"/>
                  </a:cxn>
                  <a:cxn ang="0">
                    <a:pos x="1198" y="31"/>
                  </a:cxn>
                  <a:cxn ang="0">
                    <a:pos x="1220" y="63"/>
                  </a:cxn>
                  <a:cxn ang="0">
                    <a:pos x="1163" y="66"/>
                  </a:cxn>
                  <a:cxn ang="0">
                    <a:pos x="1214" y="91"/>
                  </a:cxn>
                  <a:cxn ang="0">
                    <a:pos x="1275" y="54"/>
                  </a:cxn>
                  <a:cxn ang="0">
                    <a:pos x="1175" y="10"/>
                  </a:cxn>
                  <a:cxn ang="0">
                    <a:pos x="977" y="33"/>
                  </a:cxn>
                  <a:cxn ang="0">
                    <a:pos x="954" y="42"/>
                  </a:cxn>
                  <a:cxn ang="0">
                    <a:pos x="858" y="83"/>
                  </a:cxn>
                  <a:cxn ang="0">
                    <a:pos x="785" y="104"/>
                  </a:cxn>
                  <a:cxn ang="0">
                    <a:pos x="737" y="89"/>
                  </a:cxn>
                  <a:cxn ang="0">
                    <a:pos x="775" y="59"/>
                  </a:cxn>
                  <a:cxn ang="0">
                    <a:pos x="810" y="80"/>
                  </a:cxn>
                  <a:cxn ang="0">
                    <a:pos x="798" y="34"/>
                  </a:cxn>
                  <a:cxn ang="0">
                    <a:pos x="663" y="65"/>
                  </a:cxn>
                  <a:cxn ang="0">
                    <a:pos x="711" y="121"/>
                  </a:cxn>
                  <a:cxn ang="0">
                    <a:pos x="628" y="141"/>
                  </a:cxn>
                  <a:cxn ang="0">
                    <a:pos x="551" y="136"/>
                  </a:cxn>
                  <a:cxn ang="0">
                    <a:pos x="474" y="139"/>
                  </a:cxn>
                  <a:cxn ang="0">
                    <a:pos x="464" y="157"/>
                  </a:cxn>
                  <a:cxn ang="0">
                    <a:pos x="372" y="151"/>
                  </a:cxn>
                  <a:cxn ang="0">
                    <a:pos x="365" y="124"/>
                  </a:cxn>
                  <a:cxn ang="0">
                    <a:pos x="352" y="113"/>
                  </a:cxn>
                  <a:cxn ang="0">
                    <a:pos x="308" y="150"/>
                  </a:cxn>
                  <a:cxn ang="0">
                    <a:pos x="282" y="148"/>
                  </a:cxn>
                  <a:cxn ang="0">
                    <a:pos x="221" y="95"/>
                  </a:cxn>
                  <a:cxn ang="0">
                    <a:pos x="256" y="101"/>
                  </a:cxn>
                  <a:cxn ang="0">
                    <a:pos x="269" y="112"/>
                  </a:cxn>
                  <a:cxn ang="0">
                    <a:pos x="282" y="68"/>
                  </a:cxn>
                  <a:cxn ang="0">
                    <a:pos x="170" y="94"/>
                  </a:cxn>
                  <a:cxn ang="0">
                    <a:pos x="144" y="110"/>
                  </a:cxn>
                  <a:cxn ang="0">
                    <a:pos x="138" y="107"/>
                  </a:cxn>
                  <a:cxn ang="0">
                    <a:pos x="234" y="48"/>
                  </a:cxn>
                  <a:cxn ang="0">
                    <a:pos x="195" y="44"/>
                  </a:cxn>
                  <a:cxn ang="0">
                    <a:pos x="131" y="53"/>
                  </a:cxn>
                  <a:cxn ang="0">
                    <a:pos x="67" y="34"/>
                  </a:cxn>
                  <a:cxn ang="0">
                    <a:pos x="10" y="3"/>
                  </a:cxn>
                  <a:cxn ang="0">
                    <a:pos x="0" y="69"/>
                  </a:cxn>
                  <a:cxn ang="0">
                    <a:pos x="817" y="113"/>
                  </a:cxn>
                  <a:cxn ang="0">
                    <a:pos x="974" y="94"/>
                  </a:cxn>
                </a:cxnLst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59" name="未知"/>
              <p:cNvSpPr/>
              <p:nvPr/>
            </p:nvSpPr>
            <p:spPr>
              <a:xfrm>
                <a:off x="128" y="521"/>
                <a:ext cx="327" cy="76"/>
              </a:xfrm>
              <a:custGeom>
                <a:avLst/>
                <a:gdLst/>
                <a:ahLst/>
                <a:cxnLst>
                  <a:cxn ang="0">
                    <a:pos x="173" y="7"/>
                  </a:cxn>
                  <a:cxn ang="0">
                    <a:pos x="221" y="19"/>
                  </a:cxn>
                  <a:cxn ang="0">
                    <a:pos x="250" y="23"/>
                  </a:cxn>
                  <a:cxn ang="0">
                    <a:pos x="285" y="23"/>
                  </a:cxn>
                  <a:cxn ang="0">
                    <a:pos x="327" y="16"/>
                  </a:cxn>
                  <a:cxn ang="0">
                    <a:pos x="317" y="23"/>
                  </a:cxn>
                  <a:cxn ang="0">
                    <a:pos x="288" y="33"/>
                  </a:cxn>
                  <a:cxn ang="0">
                    <a:pos x="279" y="36"/>
                  </a:cxn>
                  <a:cxn ang="0">
                    <a:pos x="260" y="38"/>
                  </a:cxn>
                  <a:cxn ang="0">
                    <a:pos x="256" y="39"/>
                  </a:cxn>
                  <a:cxn ang="0">
                    <a:pos x="237" y="41"/>
                  </a:cxn>
                  <a:cxn ang="0">
                    <a:pos x="215" y="41"/>
                  </a:cxn>
                  <a:cxn ang="0">
                    <a:pos x="205" y="42"/>
                  </a:cxn>
                  <a:cxn ang="0">
                    <a:pos x="183" y="56"/>
                  </a:cxn>
                  <a:cxn ang="0">
                    <a:pos x="167" y="62"/>
                  </a:cxn>
                  <a:cxn ang="0">
                    <a:pos x="163" y="64"/>
                  </a:cxn>
                  <a:cxn ang="0">
                    <a:pos x="167" y="51"/>
                  </a:cxn>
                  <a:cxn ang="0">
                    <a:pos x="157" y="41"/>
                  </a:cxn>
                  <a:cxn ang="0">
                    <a:pos x="144" y="33"/>
                  </a:cxn>
                  <a:cxn ang="0">
                    <a:pos x="119" y="21"/>
                  </a:cxn>
                  <a:cxn ang="0">
                    <a:pos x="99" y="16"/>
                  </a:cxn>
                  <a:cxn ang="0">
                    <a:pos x="67" y="16"/>
                  </a:cxn>
                  <a:cxn ang="0">
                    <a:pos x="48" y="23"/>
                  </a:cxn>
                  <a:cxn ang="0">
                    <a:pos x="35" y="29"/>
                  </a:cxn>
                  <a:cxn ang="0">
                    <a:pos x="29" y="36"/>
                  </a:cxn>
                  <a:cxn ang="0">
                    <a:pos x="29" y="44"/>
                  </a:cxn>
                  <a:cxn ang="0">
                    <a:pos x="35" y="50"/>
                  </a:cxn>
                  <a:cxn ang="0">
                    <a:pos x="58" y="57"/>
                  </a:cxn>
                  <a:cxn ang="0">
                    <a:pos x="74" y="59"/>
                  </a:cxn>
                  <a:cxn ang="0">
                    <a:pos x="99" y="57"/>
                  </a:cxn>
                  <a:cxn ang="0">
                    <a:pos x="90" y="65"/>
                  </a:cxn>
                  <a:cxn ang="0">
                    <a:pos x="83" y="70"/>
                  </a:cxn>
                  <a:cxn ang="0">
                    <a:pos x="83" y="71"/>
                  </a:cxn>
                  <a:cxn ang="0">
                    <a:pos x="61" y="76"/>
                  </a:cxn>
                  <a:cxn ang="0">
                    <a:pos x="42" y="76"/>
                  </a:cxn>
                  <a:cxn ang="0">
                    <a:pos x="19" y="70"/>
                  </a:cxn>
                  <a:cxn ang="0">
                    <a:pos x="7" y="62"/>
                  </a:cxn>
                  <a:cxn ang="0">
                    <a:pos x="0" y="53"/>
                  </a:cxn>
                  <a:cxn ang="0">
                    <a:pos x="0" y="36"/>
                  </a:cxn>
                  <a:cxn ang="0">
                    <a:pos x="10" y="19"/>
                  </a:cxn>
                  <a:cxn ang="0">
                    <a:pos x="23" y="10"/>
                  </a:cxn>
                  <a:cxn ang="0">
                    <a:pos x="39" y="6"/>
                  </a:cxn>
                  <a:cxn ang="0">
                    <a:pos x="67" y="1"/>
                  </a:cxn>
                  <a:cxn ang="0">
                    <a:pos x="83" y="0"/>
                  </a:cxn>
                  <a:cxn ang="0">
                    <a:pos x="125" y="0"/>
                  </a:cxn>
                  <a:cxn ang="0">
                    <a:pos x="173" y="7"/>
                  </a:cxn>
                </a:cxnLst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60" name="未知"/>
              <p:cNvSpPr/>
              <p:nvPr/>
            </p:nvSpPr>
            <p:spPr>
              <a:xfrm>
                <a:off x="2319" y="515"/>
                <a:ext cx="326" cy="76"/>
              </a:xfrm>
              <a:custGeom>
                <a:avLst/>
                <a:gdLst/>
                <a:ahLst/>
                <a:cxnLst>
                  <a:cxn ang="0">
                    <a:pos x="153" y="7"/>
                  </a:cxn>
                  <a:cxn ang="0">
                    <a:pos x="105" y="19"/>
                  </a:cxn>
                  <a:cxn ang="0">
                    <a:pos x="73" y="22"/>
                  </a:cxn>
                  <a:cxn ang="0">
                    <a:pos x="41" y="22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35" y="35"/>
                  </a:cxn>
                  <a:cxn ang="0">
                    <a:pos x="48" y="38"/>
                  </a:cxn>
                  <a:cxn ang="0">
                    <a:pos x="67" y="39"/>
                  </a:cxn>
                  <a:cxn ang="0">
                    <a:pos x="70" y="41"/>
                  </a:cxn>
                  <a:cxn ang="0">
                    <a:pos x="86" y="42"/>
                  </a:cxn>
                  <a:cxn ang="0">
                    <a:pos x="112" y="42"/>
                  </a:cxn>
                  <a:cxn ang="0">
                    <a:pos x="118" y="44"/>
                  </a:cxn>
                  <a:cxn ang="0">
                    <a:pos x="144" y="57"/>
                  </a:cxn>
                  <a:cxn ang="0">
                    <a:pos x="160" y="63"/>
                  </a:cxn>
                  <a:cxn ang="0">
                    <a:pos x="163" y="63"/>
                  </a:cxn>
                  <a:cxn ang="0">
                    <a:pos x="160" y="51"/>
                  </a:cxn>
                  <a:cxn ang="0">
                    <a:pos x="169" y="41"/>
                  </a:cxn>
                  <a:cxn ang="0">
                    <a:pos x="179" y="33"/>
                  </a:cxn>
                  <a:cxn ang="0">
                    <a:pos x="208" y="21"/>
                  </a:cxn>
                  <a:cxn ang="0">
                    <a:pos x="224" y="16"/>
                  </a:cxn>
                  <a:cxn ang="0">
                    <a:pos x="259" y="18"/>
                  </a:cxn>
                  <a:cxn ang="0">
                    <a:pos x="278" y="22"/>
                  </a:cxn>
                  <a:cxn ang="0">
                    <a:pos x="291" y="29"/>
                  </a:cxn>
                  <a:cxn ang="0">
                    <a:pos x="294" y="36"/>
                  </a:cxn>
                  <a:cxn ang="0">
                    <a:pos x="294" y="45"/>
                  </a:cxn>
                  <a:cxn ang="0">
                    <a:pos x="288" y="50"/>
                  </a:cxn>
                  <a:cxn ang="0">
                    <a:pos x="269" y="57"/>
                  </a:cxn>
                  <a:cxn ang="0">
                    <a:pos x="249" y="60"/>
                  </a:cxn>
                  <a:cxn ang="0">
                    <a:pos x="227" y="57"/>
                  </a:cxn>
                  <a:cxn ang="0">
                    <a:pos x="233" y="66"/>
                  </a:cxn>
                  <a:cxn ang="0">
                    <a:pos x="243" y="71"/>
                  </a:cxn>
                  <a:cxn ang="0">
                    <a:pos x="243" y="71"/>
                  </a:cxn>
                  <a:cxn ang="0">
                    <a:pos x="265" y="76"/>
                  </a:cxn>
                  <a:cxn ang="0">
                    <a:pos x="285" y="76"/>
                  </a:cxn>
                  <a:cxn ang="0">
                    <a:pos x="304" y="70"/>
                  </a:cxn>
                  <a:cxn ang="0">
                    <a:pos x="320" y="62"/>
                  </a:cxn>
                  <a:cxn ang="0">
                    <a:pos x="326" y="53"/>
                  </a:cxn>
                  <a:cxn ang="0">
                    <a:pos x="326" y="36"/>
                  </a:cxn>
                  <a:cxn ang="0">
                    <a:pos x="313" y="21"/>
                  </a:cxn>
                  <a:cxn ang="0">
                    <a:pos x="301" y="10"/>
                  </a:cxn>
                  <a:cxn ang="0">
                    <a:pos x="288" y="6"/>
                  </a:cxn>
                  <a:cxn ang="0">
                    <a:pos x="259" y="1"/>
                  </a:cxn>
                  <a:cxn ang="0">
                    <a:pos x="243" y="0"/>
                  </a:cxn>
                  <a:cxn ang="0">
                    <a:pos x="198" y="1"/>
                  </a:cxn>
                  <a:cxn ang="0">
                    <a:pos x="153" y="7"/>
                  </a:cxn>
                </a:cxnLst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61" name="未知"/>
              <p:cNvSpPr/>
              <p:nvPr/>
            </p:nvSpPr>
            <p:spPr>
              <a:xfrm>
                <a:off x="179" y="525"/>
                <a:ext cx="244" cy="49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3" y="6"/>
                  </a:cxn>
                  <a:cxn ang="0">
                    <a:pos x="138" y="15"/>
                  </a:cxn>
                  <a:cxn ang="0">
                    <a:pos x="151" y="19"/>
                  </a:cxn>
                  <a:cxn ang="0">
                    <a:pos x="189" y="20"/>
                  </a:cxn>
                  <a:cxn ang="0">
                    <a:pos x="244" y="20"/>
                  </a:cxn>
                  <a:cxn ang="0">
                    <a:pos x="234" y="25"/>
                  </a:cxn>
                  <a:cxn ang="0">
                    <a:pos x="215" y="29"/>
                  </a:cxn>
                  <a:cxn ang="0">
                    <a:pos x="192" y="31"/>
                  </a:cxn>
                  <a:cxn ang="0">
                    <a:pos x="176" y="32"/>
                  </a:cxn>
                  <a:cxn ang="0">
                    <a:pos x="154" y="32"/>
                  </a:cxn>
                  <a:cxn ang="0">
                    <a:pos x="132" y="47"/>
                  </a:cxn>
                  <a:cxn ang="0">
                    <a:pos x="128" y="49"/>
                  </a:cxn>
                  <a:cxn ang="0">
                    <a:pos x="122" y="47"/>
                  </a:cxn>
                  <a:cxn ang="0">
                    <a:pos x="122" y="41"/>
                  </a:cxn>
                  <a:cxn ang="0">
                    <a:pos x="119" y="35"/>
                  </a:cxn>
                  <a:cxn ang="0">
                    <a:pos x="87" y="15"/>
                  </a:cxn>
                  <a:cxn ang="0">
                    <a:pos x="61" y="8"/>
                  </a:cxn>
                  <a:cxn ang="0">
                    <a:pos x="32" y="9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13" y="5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84" y="0"/>
                  </a:cxn>
                  <a:cxn ang="0">
                    <a:pos x="90" y="3"/>
                  </a:cxn>
                </a:cxnLst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62" name="未知"/>
              <p:cNvSpPr/>
              <p:nvPr/>
            </p:nvSpPr>
            <p:spPr>
              <a:xfrm>
                <a:off x="2347" y="519"/>
                <a:ext cx="244" cy="50"/>
              </a:xfrm>
              <a:custGeom>
                <a:avLst/>
                <a:gdLst/>
                <a:ahLst/>
                <a:cxnLst>
                  <a:cxn ang="0">
                    <a:pos x="154" y="3"/>
                  </a:cxn>
                  <a:cxn ang="0">
                    <a:pos x="151" y="8"/>
                  </a:cxn>
                  <a:cxn ang="0">
                    <a:pos x="109" y="15"/>
                  </a:cxn>
                  <a:cxn ang="0">
                    <a:pos x="97" y="18"/>
                  </a:cxn>
                  <a:cxn ang="0">
                    <a:pos x="58" y="21"/>
                  </a:cxn>
                  <a:cxn ang="0">
                    <a:pos x="0" y="21"/>
                  </a:cxn>
                  <a:cxn ang="0">
                    <a:pos x="10" y="26"/>
                  </a:cxn>
                  <a:cxn ang="0">
                    <a:pos x="29" y="29"/>
                  </a:cxn>
                  <a:cxn ang="0">
                    <a:pos x="52" y="31"/>
                  </a:cxn>
                  <a:cxn ang="0">
                    <a:pos x="71" y="34"/>
                  </a:cxn>
                  <a:cxn ang="0">
                    <a:pos x="93" y="32"/>
                  </a:cxn>
                  <a:cxn ang="0">
                    <a:pos x="113" y="49"/>
                  </a:cxn>
                  <a:cxn ang="0">
                    <a:pos x="119" y="50"/>
                  </a:cxn>
                  <a:cxn ang="0">
                    <a:pos x="122" y="49"/>
                  </a:cxn>
                  <a:cxn ang="0">
                    <a:pos x="125" y="43"/>
                  </a:cxn>
                  <a:cxn ang="0">
                    <a:pos x="125" y="35"/>
                  </a:cxn>
                  <a:cxn ang="0">
                    <a:pos x="157" y="15"/>
                  </a:cxn>
                  <a:cxn ang="0">
                    <a:pos x="183" y="8"/>
                  </a:cxn>
                  <a:cxn ang="0">
                    <a:pos x="212" y="9"/>
                  </a:cxn>
                  <a:cxn ang="0">
                    <a:pos x="244" y="12"/>
                  </a:cxn>
                  <a:cxn ang="0">
                    <a:pos x="244" y="11"/>
                  </a:cxn>
                  <a:cxn ang="0">
                    <a:pos x="231" y="6"/>
                  </a:cxn>
                  <a:cxn ang="0">
                    <a:pos x="205" y="2"/>
                  </a:cxn>
                  <a:cxn ang="0">
                    <a:pos x="193" y="0"/>
                  </a:cxn>
                  <a:cxn ang="0">
                    <a:pos x="164" y="0"/>
                  </a:cxn>
                  <a:cxn ang="0">
                    <a:pos x="154" y="3"/>
                  </a:cxn>
                </a:cxnLst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63" name="未知"/>
              <p:cNvSpPr/>
              <p:nvPr/>
            </p:nvSpPr>
            <p:spPr>
              <a:xfrm>
                <a:off x="189" y="527"/>
                <a:ext cx="218" cy="45"/>
              </a:xfrm>
              <a:custGeom>
                <a:avLst/>
                <a:gdLst/>
                <a:ahLst/>
                <a:cxnLst>
                  <a:cxn ang="0">
                    <a:pos x="77" y="6"/>
                  </a:cxn>
                  <a:cxn ang="0">
                    <a:pos x="86" y="9"/>
                  </a:cxn>
                  <a:cxn ang="0">
                    <a:pos x="118" y="13"/>
                  </a:cxn>
                  <a:cxn ang="0">
                    <a:pos x="138" y="18"/>
                  </a:cxn>
                  <a:cxn ang="0">
                    <a:pos x="195" y="21"/>
                  </a:cxn>
                  <a:cxn ang="0">
                    <a:pos x="218" y="21"/>
                  </a:cxn>
                  <a:cxn ang="0">
                    <a:pos x="166" y="27"/>
                  </a:cxn>
                  <a:cxn ang="0">
                    <a:pos x="141" y="27"/>
                  </a:cxn>
                  <a:cxn ang="0">
                    <a:pos x="118" y="45"/>
                  </a:cxn>
                  <a:cxn ang="0">
                    <a:pos x="115" y="42"/>
                  </a:cxn>
                  <a:cxn ang="0">
                    <a:pos x="115" y="33"/>
                  </a:cxn>
                  <a:cxn ang="0">
                    <a:pos x="109" y="27"/>
                  </a:cxn>
                  <a:cxn ang="0">
                    <a:pos x="80" y="10"/>
                  </a:cxn>
                  <a:cxn ang="0">
                    <a:pos x="51" y="3"/>
                  </a:cxn>
                  <a:cxn ang="0">
                    <a:pos x="22" y="6"/>
                  </a:cxn>
                  <a:cxn ang="0">
                    <a:pos x="0" y="7"/>
                  </a:cxn>
                  <a:cxn ang="0">
                    <a:pos x="22" y="3"/>
                  </a:cxn>
                  <a:cxn ang="0">
                    <a:pos x="42" y="0"/>
                  </a:cxn>
                  <a:cxn ang="0">
                    <a:pos x="74" y="0"/>
                  </a:cxn>
                  <a:cxn ang="0">
                    <a:pos x="77" y="6"/>
                  </a:cxn>
                </a:cxnLst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64" name="未知"/>
              <p:cNvSpPr/>
              <p:nvPr/>
            </p:nvSpPr>
            <p:spPr>
              <a:xfrm>
                <a:off x="2363" y="521"/>
                <a:ext cx="221" cy="45"/>
              </a:xfrm>
              <a:custGeom>
                <a:avLst/>
                <a:gdLst/>
                <a:ahLst/>
                <a:cxnLst>
                  <a:cxn ang="0">
                    <a:pos x="141" y="6"/>
                  </a:cxn>
                  <a:cxn ang="0">
                    <a:pos x="135" y="9"/>
                  </a:cxn>
                  <a:cxn ang="0">
                    <a:pos x="100" y="15"/>
                  </a:cxn>
                  <a:cxn ang="0">
                    <a:pos x="81" y="19"/>
                  </a:cxn>
                  <a:cxn ang="0">
                    <a:pos x="26" y="23"/>
                  </a:cxn>
                  <a:cxn ang="0">
                    <a:pos x="0" y="23"/>
                  </a:cxn>
                  <a:cxn ang="0">
                    <a:pos x="52" y="29"/>
                  </a:cxn>
                  <a:cxn ang="0">
                    <a:pos x="77" y="29"/>
                  </a:cxn>
                  <a:cxn ang="0">
                    <a:pos x="103" y="45"/>
                  </a:cxn>
                  <a:cxn ang="0">
                    <a:pos x="103" y="44"/>
                  </a:cxn>
                  <a:cxn ang="0">
                    <a:pos x="106" y="33"/>
                  </a:cxn>
                  <a:cxn ang="0">
                    <a:pos x="113" y="29"/>
                  </a:cxn>
                  <a:cxn ang="0">
                    <a:pos x="141" y="12"/>
                  </a:cxn>
                  <a:cxn ang="0">
                    <a:pos x="167" y="3"/>
                  </a:cxn>
                  <a:cxn ang="0">
                    <a:pos x="196" y="6"/>
                  </a:cxn>
                  <a:cxn ang="0">
                    <a:pos x="221" y="7"/>
                  </a:cxn>
                  <a:cxn ang="0">
                    <a:pos x="196" y="3"/>
                  </a:cxn>
                  <a:cxn ang="0">
                    <a:pos x="177" y="0"/>
                  </a:cxn>
                  <a:cxn ang="0">
                    <a:pos x="148" y="1"/>
                  </a:cxn>
                  <a:cxn ang="0">
                    <a:pos x="141" y="6"/>
                  </a:cxn>
                </a:cxnLst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65" name="未知"/>
              <p:cNvSpPr/>
              <p:nvPr/>
            </p:nvSpPr>
            <p:spPr>
              <a:xfrm>
                <a:off x="135" y="531"/>
                <a:ext cx="83" cy="60"/>
              </a:xfrm>
              <a:custGeom>
                <a:avLst/>
                <a:gdLst/>
                <a:ahLst/>
                <a:cxnLst>
                  <a:cxn ang="0">
                    <a:pos x="38" y="5"/>
                  </a:cxn>
                  <a:cxn ang="0">
                    <a:pos x="28" y="11"/>
                  </a:cxn>
                  <a:cxn ang="0">
                    <a:pos x="22" y="20"/>
                  </a:cxn>
                  <a:cxn ang="0">
                    <a:pos x="16" y="25"/>
                  </a:cxn>
                  <a:cxn ang="0">
                    <a:pos x="16" y="34"/>
                  </a:cxn>
                  <a:cxn ang="0">
                    <a:pos x="25" y="43"/>
                  </a:cxn>
                  <a:cxn ang="0">
                    <a:pos x="51" y="54"/>
                  </a:cxn>
                  <a:cxn ang="0">
                    <a:pos x="70" y="54"/>
                  </a:cxn>
                  <a:cxn ang="0">
                    <a:pos x="76" y="52"/>
                  </a:cxn>
                  <a:cxn ang="0">
                    <a:pos x="80" y="52"/>
                  </a:cxn>
                  <a:cxn ang="0">
                    <a:pos x="83" y="54"/>
                  </a:cxn>
                  <a:cxn ang="0">
                    <a:pos x="70" y="58"/>
                  </a:cxn>
                  <a:cxn ang="0">
                    <a:pos x="60" y="60"/>
                  </a:cxn>
                  <a:cxn ang="0">
                    <a:pos x="25" y="60"/>
                  </a:cxn>
                  <a:cxn ang="0">
                    <a:pos x="16" y="57"/>
                  </a:cxn>
                  <a:cxn ang="0">
                    <a:pos x="3" y="46"/>
                  </a:cxn>
                  <a:cxn ang="0">
                    <a:pos x="3" y="41"/>
                  </a:cxn>
                  <a:cxn ang="0">
                    <a:pos x="0" y="35"/>
                  </a:cxn>
                  <a:cxn ang="0">
                    <a:pos x="3" y="19"/>
                  </a:cxn>
                  <a:cxn ang="0">
                    <a:pos x="25" y="3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5"/>
                  </a:cxn>
                </a:cxnLst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66" name="未知"/>
              <p:cNvSpPr/>
              <p:nvPr/>
            </p:nvSpPr>
            <p:spPr>
              <a:xfrm>
                <a:off x="2556" y="525"/>
                <a:ext cx="80" cy="61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51" y="11"/>
                  </a:cxn>
                  <a:cxn ang="0">
                    <a:pos x="57" y="20"/>
                  </a:cxn>
                  <a:cxn ang="0">
                    <a:pos x="64" y="25"/>
                  </a:cxn>
                  <a:cxn ang="0">
                    <a:pos x="64" y="34"/>
                  </a:cxn>
                  <a:cxn ang="0">
                    <a:pos x="54" y="43"/>
                  </a:cxn>
                  <a:cxn ang="0">
                    <a:pos x="32" y="53"/>
                  </a:cxn>
                  <a:cxn ang="0">
                    <a:pos x="12" y="53"/>
                  </a:cxn>
                  <a:cxn ang="0">
                    <a:pos x="6" y="5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2" y="58"/>
                  </a:cxn>
                  <a:cxn ang="0">
                    <a:pos x="19" y="61"/>
                  </a:cxn>
                  <a:cxn ang="0">
                    <a:pos x="54" y="60"/>
                  </a:cxn>
                  <a:cxn ang="0">
                    <a:pos x="67" y="56"/>
                  </a:cxn>
                  <a:cxn ang="0">
                    <a:pos x="76" y="47"/>
                  </a:cxn>
                  <a:cxn ang="0">
                    <a:pos x="76" y="41"/>
                  </a:cxn>
                  <a:cxn ang="0">
                    <a:pos x="80" y="37"/>
                  </a:cxn>
                  <a:cxn ang="0">
                    <a:pos x="76" y="19"/>
                  </a:cxn>
                  <a:cxn ang="0">
                    <a:pos x="54" y="3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41" y="6"/>
                  </a:cxn>
                </a:cxnLst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67" name="未知"/>
              <p:cNvSpPr/>
              <p:nvPr/>
            </p:nvSpPr>
            <p:spPr>
              <a:xfrm>
                <a:off x="141" y="536"/>
                <a:ext cx="64" cy="53"/>
              </a:xfrm>
              <a:custGeom>
                <a:avLst/>
                <a:gdLst/>
                <a:ahLst/>
                <a:cxnLst>
                  <a:cxn ang="0">
                    <a:pos x="10" y="17"/>
                  </a:cxn>
                  <a:cxn ang="0">
                    <a:pos x="6" y="20"/>
                  </a:cxn>
                  <a:cxn ang="0">
                    <a:pos x="6" y="30"/>
                  </a:cxn>
                  <a:cxn ang="0">
                    <a:pos x="19" y="39"/>
                  </a:cxn>
                  <a:cxn ang="0">
                    <a:pos x="42" y="50"/>
                  </a:cxn>
                  <a:cxn ang="0">
                    <a:pos x="64" y="50"/>
                  </a:cxn>
                  <a:cxn ang="0">
                    <a:pos x="64" y="50"/>
                  </a:cxn>
                  <a:cxn ang="0">
                    <a:pos x="54" y="53"/>
                  </a:cxn>
                  <a:cxn ang="0">
                    <a:pos x="19" y="52"/>
                  </a:cxn>
                  <a:cxn ang="0">
                    <a:pos x="13" y="50"/>
                  </a:cxn>
                  <a:cxn ang="0">
                    <a:pos x="3" y="44"/>
                  </a:cxn>
                  <a:cxn ang="0">
                    <a:pos x="0" y="33"/>
                  </a:cxn>
                  <a:cxn ang="0">
                    <a:pos x="3" y="15"/>
                  </a:cxn>
                  <a:cxn ang="0">
                    <a:pos x="10" y="8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19" y="6"/>
                  </a:cxn>
                  <a:cxn ang="0">
                    <a:pos x="10" y="17"/>
                  </a:cxn>
                </a:cxnLst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68" name="未知"/>
              <p:cNvSpPr/>
              <p:nvPr/>
            </p:nvSpPr>
            <p:spPr>
              <a:xfrm>
                <a:off x="2565" y="530"/>
                <a:ext cx="64" cy="55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61" y="20"/>
                  </a:cxn>
                  <a:cxn ang="0">
                    <a:pos x="61" y="30"/>
                  </a:cxn>
                  <a:cxn ang="0">
                    <a:pos x="48" y="39"/>
                  </a:cxn>
                  <a:cxn ang="0">
                    <a:pos x="23" y="51"/>
                  </a:cxn>
                  <a:cxn ang="0">
                    <a:pos x="3" y="51"/>
                  </a:cxn>
                  <a:cxn ang="0">
                    <a:pos x="0" y="50"/>
                  </a:cxn>
                  <a:cxn ang="0">
                    <a:pos x="13" y="55"/>
                  </a:cxn>
                  <a:cxn ang="0">
                    <a:pos x="45" y="53"/>
                  </a:cxn>
                  <a:cxn ang="0">
                    <a:pos x="55" y="50"/>
                  </a:cxn>
                  <a:cxn ang="0">
                    <a:pos x="61" y="44"/>
                  </a:cxn>
                  <a:cxn ang="0">
                    <a:pos x="64" y="35"/>
                  </a:cxn>
                  <a:cxn ang="0">
                    <a:pos x="64" y="15"/>
                  </a:cxn>
                  <a:cxn ang="0">
                    <a:pos x="55" y="7"/>
                  </a:cxn>
                  <a:cxn ang="0">
                    <a:pos x="42" y="0"/>
                  </a:cxn>
                  <a:cxn ang="0">
                    <a:pos x="39" y="0"/>
                  </a:cxn>
                  <a:cxn ang="0">
                    <a:pos x="48" y="6"/>
                  </a:cxn>
                  <a:cxn ang="0">
                    <a:pos x="55" y="17"/>
                  </a:cxn>
                </a:cxnLst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69" name="未知"/>
              <p:cNvSpPr/>
              <p:nvPr/>
            </p:nvSpPr>
            <p:spPr>
              <a:xfrm>
                <a:off x="570" y="540"/>
                <a:ext cx="157" cy="89"/>
              </a:xfrm>
              <a:custGeom>
                <a:avLst/>
                <a:gdLst/>
                <a:ahLst/>
                <a:cxnLst>
                  <a:cxn ang="0">
                    <a:pos x="87" y="2"/>
                  </a:cxn>
                  <a:cxn ang="0">
                    <a:pos x="90" y="2"/>
                  </a:cxn>
                  <a:cxn ang="0">
                    <a:pos x="103" y="4"/>
                  </a:cxn>
                  <a:cxn ang="0">
                    <a:pos x="115" y="8"/>
                  </a:cxn>
                  <a:cxn ang="0">
                    <a:pos x="138" y="17"/>
                  </a:cxn>
                  <a:cxn ang="0">
                    <a:pos x="151" y="26"/>
                  </a:cxn>
                  <a:cxn ang="0">
                    <a:pos x="157" y="38"/>
                  </a:cxn>
                  <a:cxn ang="0">
                    <a:pos x="154" y="55"/>
                  </a:cxn>
                  <a:cxn ang="0">
                    <a:pos x="138" y="75"/>
                  </a:cxn>
                  <a:cxn ang="0">
                    <a:pos x="125" y="81"/>
                  </a:cxn>
                  <a:cxn ang="0">
                    <a:pos x="103" y="89"/>
                  </a:cxn>
                  <a:cxn ang="0">
                    <a:pos x="64" y="79"/>
                  </a:cxn>
                  <a:cxn ang="0">
                    <a:pos x="51" y="75"/>
                  </a:cxn>
                  <a:cxn ang="0">
                    <a:pos x="77" y="69"/>
                  </a:cxn>
                  <a:cxn ang="0">
                    <a:pos x="96" y="58"/>
                  </a:cxn>
                  <a:cxn ang="0">
                    <a:pos x="103" y="43"/>
                  </a:cxn>
                  <a:cxn ang="0">
                    <a:pos x="96" y="35"/>
                  </a:cxn>
                  <a:cxn ang="0">
                    <a:pos x="83" y="26"/>
                  </a:cxn>
                  <a:cxn ang="0">
                    <a:pos x="64" y="22"/>
                  </a:cxn>
                  <a:cxn ang="0">
                    <a:pos x="42" y="23"/>
                  </a:cxn>
                  <a:cxn ang="0">
                    <a:pos x="29" y="26"/>
                  </a:cxn>
                  <a:cxn ang="0">
                    <a:pos x="13" y="35"/>
                  </a:cxn>
                  <a:cxn ang="0">
                    <a:pos x="13" y="38"/>
                  </a:cxn>
                  <a:cxn ang="0">
                    <a:pos x="13" y="40"/>
                  </a:cxn>
                  <a:cxn ang="0">
                    <a:pos x="3" y="34"/>
                  </a:cxn>
                  <a:cxn ang="0">
                    <a:pos x="0" y="28"/>
                  </a:cxn>
                  <a:cxn ang="0">
                    <a:pos x="3" y="17"/>
                  </a:cxn>
                  <a:cxn ang="0">
                    <a:pos x="10" y="11"/>
                  </a:cxn>
                  <a:cxn ang="0">
                    <a:pos x="35" y="2"/>
                  </a:cxn>
                  <a:cxn ang="0">
                    <a:pos x="51" y="0"/>
                  </a:cxn>
                  <a:cxn ang="0">
                    <a:pos x="83" y="0"/>
                  </a:cxn>
                  <a:cxn ang="0">
                    <a:pos x="87" y="2"/>
                  </a:cxn>
                </a:cxnLst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70" name="未知"/>
              <p:cNvSpPr/>
              <p:nvPr/>
            </p:nvSpPr>
            <p:spPr>
              <a:xfrm>
                <a:off x="2046" y="536"/>
                <a:ext cx="157" cy="88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68" y="3"/>
                  </a:cxn>
                  <a:cxn ang="0">
                    <a:pos x="55" y="4"/>
                  </a:cxn>
                  <a:cxn ang="0">
                    <a:pos x="39" y="8"/>
                  </a:cxn>
                  <a:cxn ang="0">
                    <a:pos x="16" y="17"/>
                  </a:cxn>
                  <a:cxn ang="0">
                    <a:pos x="4" y="27"/>
                  </a:cxn>
                  <a:cxn ang="0">
                    <a:pos x="0" y="39"/>
                  </a:cxn>
                  <a:cxn ang="0">
                    <a:pos x="0" y="56"/>
                  </a:cxn>
                  <a:cxn ang="0">
                    <a:pos x="20" y="74"/>
                  </a:cxn>
                  <a:cxn ang="0">
                    <a:pos x="32" y="80"/>
                  </a:cxn>
                  <a:cxn ang="0">
                    <a:pos x="55" y="88"/>
                  </a:cxn>
                  <a:cxn ang="0">
                    <a:pos x="93" y="79"/>
                  </a:cxn>
                  <a:cxn ang="0">
                    <a:pos x="106" y="74"/>
                  </a:cxn>
                  <a:cxn ang="0">
                    <a:pos x="80" y="68"/>
                  </a:cxn>
                  <a:cxn ang="0">
                    <a:pos x="61" y="58"/>
                  </a:cxn>
                  <a:cxn ang="0">
                    <a:pos x="55" y="44"/>
                  </a:cxn>
                  <a:cxn ang="0">
                    <a:pos x="58" y="35"/>
                  </a:cxn>
                  <a:cxn ang="0">
                    <a:pos x="74" y="27"/>
                  </a:cxn>
                  <a:cxn ang="0">
                    <a:pos x="93" y="23"/>
                  </a:cxn>
                  <a:cxn ang="0">
                    <a:pos x="113" y="23"/>
                  </a:cxn>
                  <a:cxn ang="0">
                    <a:pos x="129" y="26"/>
                  </a:cxn>
                  <a:cxn ang="0">
                    <a:pos x="145" y="35"/>
                  </a:cxn>
                  <a:cxn ang="0">
                    <a:pos x="145" y="39"/>
                  </a:cxn>
                  <a:cxn ang="0">
                    <a:pos x="145" y="41"/>
                  </a:cxn>
                  <a:cxn ang="0">
                    <a:pos x="154" y="33"/>
                  </a:cxn>
                  <a:cxn ang="0">
                    <a:pos x="157" y="27"/>
                  </a:cxn>
                  <a:cxn ang="0">
                    <a:pos x="154" y="17"/>
                  </a:cxn>
                  <a:cxn ang="0">
                    <a:pos x="148" y="11"/>
                  </a:cxn>
                  <a:cxn ang="0">
                    <a:pos x="119" y="3"/>
                  </a:cxn>
                  <a:cxn ang="0">
                    <a:pos x="106" y="0"/>
                  </a:cxn>
                  <a:cxn ang="0">
                    <a:pos x="71" y="1"/>
                  </a:cxn>
                  <a:cxn ang="0">
                    <a:pos x="68" y="3"/>
                  </a:cxn>
                </a:cxnLst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71" name="未知"/>
              <p:cNvSpPr/>
              <p:nvPr/>
            </p:nvSpPr>
            <p:spPr>
              <a:xfrm>
                <a:off x="612" y="548"/>
                <a:ext cx="22" cy="6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12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2" y="3"/>
                  </a:cxn>
                  <a:cxn ang="0">
                    <a:pos x="22" y="3"/>
                  </a:cxn>
                </a:cxnLst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72" name="未知"/>
              <p:cNvSpPr/>
              <p:nvPr/>
            </p:nvSpPr>
            <p:spPr>
              <a:xfrm>
                <a:off x="2139" y="545"/>
                <a:ext cx="2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10" y="2"/>
                  </a:cxn>
                  <a:cxn ang="0">
                    <a:pos x="20" y="5"/>
                  </a:cxn>
                  <a:cxn ang="0">
                    <a:pos x="23" y="5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73" name="未知"/>
              <p:cNvSpPr/>
              <p:nvPr/>
            </p:nvSpPr>
            <p:spPr>
              <a:xfrm>
                <a:off x="650" y="554"/>
                <a:ext cx="26" cy="6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16" y="3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23" y="3"/>
                  </a:cxn>
                  <a:cxn ang="0">
                    <a:pos x="26" y="5"/>
                  </a:cxn>
                </a:cxnLst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74" name="未知"/>
              <p:cNvSpPr/>
              <p:nvPr/>
            </p:nvSpPr>
            <p:spPr>
              <a:xfrm>
                <a:off x="2094" y="550"/>
                <a:ext cx="26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7"/>
                  </a:cxn>
                  <a:cxn ang="0">
                    <a:pos x="10" y="4"/>
                  </a:cxn>
                  <a:cxn ang="0">
                    <a:pos x="23" y="3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7" y="3"/>
                  </a:cxn>
                  <a:cxn ang="0">
                    <a:pos x="0" y="6"/>
                  </a:cxn>
                </a:cxnLst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75" name="未知"/>
              <p:cNvSpPr/>
              <p:nvPr/>
            </p:nvSpPr>
            <p:spPr>
              <a:xfrm>
                <a:off x="583" y="554"/>
                <a:ext cx="19" cy="1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76" name="未知"/>
              <p:cNvSpPr/>
              <p:nvPr/>
            </p:nvSpPr>
            <p:spPr>
              <a:xfrm>
                <a:off x="2171" y="550"/>
                <a:ext cx="20" cy="1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6" y="13"/>
                  </a:cxn>
                  <a:cxn ang="0">
                    <a:pos x="20" y="13"/>
                  </a:cxn>
                  <a:cxn ang="0">
                    <a:pos x="20" y="12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77" name="未知"/>
              <p:cNvSpPr/>
              <p:nvPr/>
            </p:nvSpPr>
            <p:spPr>
              <a:xfrm>
                <a:off x="378" y="560"/>
                <a:ext cx="849" cy="128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275" y="67"/>
                  </a:cxn>
                  <a:cxn ang="0">
                    <a:pos x="323" y="79"/>
                  </a:cxn>
                  <a:cxn ang="0">
                    <a:pos x="394" y="90"/>
                  </a:cxn>
                  <a:cxn ang="0">
                    <a:pos x="439" y="84"/>
                  </a:cxn>
                  <a:cxn ang="0">
                    <a:pos x="464" y="84"/>
                  </a:cxn>
                  <a:cxn ang="0">
                    <a:pos x="461" y="96"/>
                  </a:cxn>
                  <a:cxn ang="0">
                    <a:pos x="522" y="94"/>
                  </a:cxn>
                  <a:cxn ang="0">
                    <a:pos x="557" y="87"/>
                  </a:cxn>
                  <a:cxn ang="0">
                    <a:pos x="557" y="85"/>
                  </a:cxn>
                  <a:cxn ang="0">
                    <a:pos x="557" y="96"/>
                  </a:cxn>
                  <a:cxn ang="0">
                    <a:pos x="557" y="110"/>
                  </a:cxn>
                  <a:cxn ang="0">
                    <a:pos x="618" y="106"/>
                  </a:cxn>
                  <a:cxn ang="0">
                    <a:pos x="666" y="91"/>
                  </a:cxn>
                  <a:cxn ang="0">
                    <a:pos x="672" y="82"/>
                  </a:cxn>
                  <a:cxn ang="0">
                    <a:pos x="679" y="79"/>
                  </a:cxn>
                  <a:cxn ang="0">
                    <a:pos x="663" y="70"/>
                  </a:cxn>
                  <a:cxn ang="0">
                    <a:pos x="653" y="64"/>
                  </a:cxn>
                  <a:cxn ang="0">
                    <a:pos x="679" y="59"/>
                  </a:cxn>
                  <a:cxn ang="0">
                    <a:pos x="701" y="73"/>
                  </a:cxn>
                  <a:cxn ang="0">
                    <a:pos x="704" y="94"/>
                  </a:cxn>
                  <a:cxn ang="0">
                    <a:pos x="692" y="103"/>
                  </a:cxn>
                  <a:cxn ang="0">
                    <a:pos x="698" y="105"/>
                  </a:cxn>
                  <a:cxn ang="0">
                    <a:pos x="788" y="75"/>
                  </a:cxn>
                  <a:cxn ang="0">
                    <a:pos x="807" y="52"/>
                  </a:cxn>
                  <a:cxn ang="0">
                    <a:pos x="797" y="37"/>
                  </a:cxn>
                  <a:cxn ang="0">
                    <a:pos x="772" y="34"/>
                  </a:cxn>
                  <a:cxn ang="0">
                    <a:pos x="756" y="44"/>
                  </a:cxn>
                  <a:cxn ang="0">
                    <a:pos x="759" y="53"/>
                  </a:cxn>
                  <a:cxn ang="0">
                    <a:pos x="756" y="55"/>
                  </a:cxn>
                  <a:cxn ang="0">
                    <a:pos x="724" y="40"/>
                  </a:cxn>
                  <a:cxn ang="0">
                    <a:pos x="724" y="21"/>
                  </a:cxn>
                  <a:cxn ang="0">
                    <a:pos x="769" y="9"/>
                  </a:cxn>
                  <a:cxn ang="0">
                    <a:pos x="801" y="12"/>
                  </a:cxn>
                  <a:cxn ang="0">
                    <a:pos x="836" y="34"/>
                  </a:cxn>
                  <a:cxn ang="0">
                    <a:pos x="849" y="56"/>
                  </a:cxn>
                  <a:cxn ang="0">
                    <a:pos x="839" y="73"/>
                  </a:cxn>
                  <a:cxn ang="0">
                    <a:pos x="807" y="90"/>
                  </a:cxn>
                  <a:cxn ang="0">
                    <a:pos x="749" y="110"/>
                  </a:cxn>
                  <a:cxn ang="0">
                    <a:pos x="672" y="122"/>
                  </a:cxn>
                  <a:cxn ang="0">
                    <a:pos x="580" y="128"/>
                  </a:cxn>
                  <a:cxn ang="0">
                    <a:pos x="535" y="126"/>
                  </a:cxn>
                  <a:cxn ang="0">
                    <a:pos x="400" y="110"/>
                  </a:cxn>
                  <a:cxn ang="0">
                    <a:pos x="307" y="90"/>
                  </a:cxn>
                  <a:cxn ang="0">
                    <a:pos x="218" y="62"/>
                  </a:cxn>
                  <a:cxn ang="0">
                    <a:pos x="211" y="61"/>
                  </a:cxn>
                  <a:cxn ang="0">
                    <a:pos x="186" y="55"/>
                  </a:cxn>
                  <a:cxn ang="0">
                    <a:pos x="109" y="31"/>
                  </a:cxn>
                  <a:cxn ang="0">
                    <a:pos x="54" y="15"/>
                  </a:cxn>
                  <a:cxn ang="0">
                    <a:pos x="22" y="8"/>
                  </a:cxn>
                  <a:cxn ang="0">
                    <a:pos x="6" y="3"/>
                  </a:cxn>
                  <a:cxn ang="0">
                    <a:pos x="26" y="0"/>
                  </a:cxn>
                  <a:cxn ang="0">
                    <a:pos x="122" y="23"/>
                  </a:cxn>
                </a:cxnLst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78" name="未知"/>
              <p:cNvSpPr/>
              <p:nvPr/>
            </p:nvSpPr>
            <p:spPr>
              <a:xfrm>
                <a:off x="1547" y="556"/>
                <a:ext cx="849" cy="129"/>
              </a:xfrm>
              <a:custGeom>
                <a:avLst/>
                <a:gdLst/>
                <a:ahLst/>
                <a:cxnLst>
                  <a:cxn ang="0">
                    <a:pos x="685" y="32"/>
                  </a:cxn>
                  <a:cxn ang="0">
                    <a:pos x="573" y="66"/>
                  </a:cxn>
                  <a:cxn ang="0">
                    <a:pos x="525" y="80"/>
                  </a:cxn>
                  <a:cxn ang="0">
                    <a:pos x="455" y="91"/>
                  </a:cxn>
                  <a:cxn ang="0">
                    <a:pos x="410" y="85"/>
                  </a:cxn>
                  <a:cxn ang="0">
                    <a:pos x="384" y="83"/>
                  </a:cxn>
                  <a:cxn ang="0">
                    <a:pos x="387" y="97"/>
                  </a:cxn>
                  <a:cxn ang="0">
                    <a:pos x="326" y="95"/>
                  </a:cxn>
                  <a:cxn ang="0">
                    <a:pos x="291" y="88"/>
                  </a:cxn>
                  <a:cxn ang="0">
                    <a:pos x="294" y="86"/>
                  </a:cxn>
                  <a:cxn ang="0">
                    <a:pos x="291" y="97"/>
                  </a:cxn>
                  <a:cxn ang="0">
                    <a:pos x="291" y="110"/>
                  </a:cxn>
                  <a:cxn ang="0">
                    <a:pos x="230" y="107"/>
                  </a:cxn>
                  <a:cxn ang="0">
                    <a:pos x="182" y="94"/>
                  </a:cxn>
                  <a:cxn ang="0">
                    <a:pos x="176" y="85"/>
                  </a:cxn>
                  <a:cxn ang="0">
                    <a:pos x="170" y="80"/>
                  </a:cxn>
                  <a:cxn ang="0">
                    <a:pos x="186" y="71"/>
                  </a:cxn>
                  <a:cxn ang="0">
                    <a:pos x="195" y="66"/>
                  </a:cxn>
                  <a:cxn ang="0">
                    <a:pos x="170" y="62"/>
                  </a:cxn>
                  <a:cxn ang="0">
                    <a:pos x="147" y="76"/>
                  </a:cxn>
                  <a:cxn ang="0">
                    <a:pos x="144" y="97"/>
                  </a:cxn>
                  <a:cxn ang="0">
                    <a:pos x="157" y="104"/>
                  </a:cxn>
                  <a:cxn ang="0">
                    <a:pos x="150" y="106"/>
                  </a:cxn>
                  <a:cxn ang="0">
                    <a:pos x="61" y="77"/>
                  </a:cxn>
                  <a:cxn ang="0">
                    <a:pos x="38" y="54"/>
                  </a:cxn>
                  <a:cxn ang="0">
                    <a:pos x="51" y="39"/>
                  </a:cxn>
                  <a:cxn ang="0">
                    <a:pos x="73" y="36"/>
                  </a:cxn>
                  <a:cxn ang="0">
                    <a:pos x="93" y="45"/>
                  </a:cxn>
                  <a:cxn ang="0">
                    <a:pos x="90" y="56"/>
                  </a:cxn>
                  <a:cxn ang="0">
                    <a:pos x="93" y="56"/>
                  </a:cxn>
                  <a:cxn ang="0">
                    <a:pos x="125" y="41"/>
                  </a:cxn>
                  <a:cxn ang="0">
                    <a:pos x="122" y="22"/>
                  </a:cxn>
                  <a:cxn ang="0">
                    <a:pos x="80" y="12"/>
                  </a:cxn>
                  <a:cxn ang="0">
                    <a:pos x="45" y="15"/>
                  </a:cxn>
                  <a:cxn ang="0">
                    <a:pos x="13" y="35"/>
                  </a:cxn>
                  <a:cxn ang="0">
                    <a:pos x="0" y="59"/>
                  </a:cxn>
                  <a:cxn ang="0">
                    <a:pos x="9" y="76"/>
                  </a:cxn>
                  <a:cxn ang="0">
                    <a:pos x="41" y="92"/>
                  </a:cxn>
                  <a:cxn ang="0">
                    <a:pos x="99" y="112"/>
                  </a:cxn>
                  <a:cxn ang="0">
                    <a:pos x="176" y="123"/>
                  </a:cxn>
                  <a:cxn ang="0">
                    <a:pos x="269" y="129"/>
                  </a:cxn>
                  <a:cxn ang="0">
                    <a:pos x="314" y="127"/>
                  </a:cxn>
                  <a:cxn ang="0">
                    <a:pos x="451" y="110"/>
                  </a:cxn>
                  <a:cxn ang="0">
                    <a:pos x="541" y="89"/>
                  </a:cxn>
                  <a:cxn ang="0">
                    <a:pos x="631" y="63"/>
                  </a:cxn>
                  <a:cxn ang="0">
                    <a:pos x="634" y="60"/>
                  </a:cxn>
                  <a:cxn ang="0">
                    <a:pos x="663" y="54"/>
                  </a:cxn>
                  <a:cxn ang="0">
                    <a:pos x="740" y="30"/>
                  </a:cxn>
                  <a:cxn ang="0">
                    <a:pos x="794" y="15"/>
                  </a:cxn>
                  <a:cxn ang="0">
                    <a:pos x="823" y="7"/>
                  </a:cxn>
                  <a:cxn ang="0">
                    <a:pos x="842" y="3"/>
                  </a:cxn>
                  <a:cxn ang="0">
                    <a:pos x="823" y="0"/>
                  </a:cxn>
                  <a:cxn ang="0">
                    <a:pos x="727" y="22"/>
                  </a:cxn>
                </a:cxnLst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79" name="未知"/>
              <p:cNvSpPr/>
              <p:nvPr/>
            </p:nvSpPr>
            <p:spPr>
              <a:xfrm>
                <a:off x="394" y="562"/>
                <a:ext cx="13" cy="3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13" y="3"/>
                  </a:cxn>
                </a:cxnLst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80" name="未知"/>
              <p:cNvSpPr/>
              <p:nvPr/>
            </p:nvSpPr>
            <p:spPr>
              <a:xfrm>
                <a:off x="2367" y="557"/>
                <a:ext cx="9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81" name="未知"/>
              <p:cNvSpPr/>
              <p:nvPr/>
            </p:nvSpPr>
            <p:spPr>
              <a:xfrm>
                <a:off x="689" y="565"/>
                <a:ext cx="12" cy="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2" y="6"/>
                  </a:cxn>
                  <a:cxn ang="0">
                    <a:pos x="12" y="7"/>
                  </a:cxn>
                </a:cxnLst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82" name="未知"/>
              <p:cNvSpPr/>
              <p:nvPr/>
            </p:nvSpPr>
            <p:spPr>
              <a:xfrm>
                <a:off x="2072" y="560"/>
                <a:ext cx="13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9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83" name="未知"/>
              <p:cNvSpPr/>
              <p:nvPr/>
            </p:nvSpPr>
            <p:spPr>
              <a:xfrm>
                <a:off x="333" y="565"/>
                <a:ext cx="298" cy="76"/>
              </a:xfrm>
              <a:custGeom>
                <a:avLst/>
                <a:gdLst/>
                <a:ahLst/>
                <a:cxnLst>
                  <a:cxn ang="0">
                    <a:pos x="55" y="26"/>
                  </a:cxn>
                  <a:cxn ang="0">
                    <a:pos x="83" y="39"/>
                  </a:cxn>
                  <a:cxn ang="0">
                    <a:pos x="119" y="50"/>
                  </a:cxn>
                  <a:cxn ang="0">
                    <a:pos x="144" y="56"/>
                  </a:cxn>
                  <a:cxn ang="0">
                    <a:pos x="160" y="59"/>
                  </a:cxn>
                  <a:cxn ang="0">
                    <a:pos x="189" y="62"/>
                  </a:cxn>
                  <a:cxn ang="0">
                    <a:pos x="218" y="64"/>
                  </a:cxn>
                  <a:cxn ang="0">
                    <a:pos x="247" y="62"/>
                  </a:cxn>
                  <a:cxn ang="0">
                    <a:pos x="253" y="60"/>
                  </a:cxn>
                  <a:cxn ang="0">
                    <a:pos x="282" y="68"/>
                  </a:cxn>
                  <a:cxn ang="0">
                    <a:pos x="298" y="73"/>
                  </a:cxn>
                  <a:cxn ang="0">
                    <a:pos x="256" y="76"/>
                  </a:cxn>
                  <a:cxn ang="0">
                    <a:pos x="202" y="76"/>
                  </a:cxn>
                  <a:cxn ang="0">
                    <a:pos x="151" y="70"/>
                  </a:cxn>
                  <a:cxn ang="0">
                    <a:pos x="128" y="65"/>
                  </a:cxn>
                  <a:cxn ang="0">
                    <a:pos x="87" y="54"/>
                  </a:cxn>
                  <a:cxn ang="0">
                    <a:pos x="51" y="41"/>
                  </a:cxn>
                  <a:cxn ang="0">
                    <a:pos x="22" y="23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19" y="0"/>
                  </a:cxn>
                  <a:cxn ang="0">
                    <a:pos x="55" y="26"/>
                  </a:cxn>
                </a:cxnLst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84" name="未知"/>
              <p:cNvSpPr/>
              <p:nvPr/>
            </p:nvSpPr>
            <p:spPr>
              <a:xfrm>
                <a:off x="2143" y="560"/>
                <a:ext cx="297" cy="78"/>
              </a:xfrm>
              <a:custGeom>
                <a:avLst/>
                <a:gdLst/>
                <a:ahLst/>
                <a:cxnLst>
                  <a:cxn ang="0">
                    <a:pos x="240" y="26"/>
                  </a:cxn>
                  <a:cxn ang="0">
                    <a:pos x="211" y="40"/>
                  </a:cxn>
                  <a:cxn ang="0">
                    <a:pos x="179" y="50"/>
                  </a:cxn>
                  <a:cxn ang="0">
                    <a:pos x="153" y="56"/>
                  </a:cxn>
                  <a:cxn ang="0">
                    <a:pos x="137" y="59"/>
                  </a:cxn>
                  <a:cxn ang="0">
                    <a:pos x="108" y="62"/>
                  </a:cxn>
                  <a:cxn ang="0">
                    <a:pos x="80" y="64"/>
                  </a:cxn>
                  <a:cxn ang="0">
                    <a:pos x="51" y="62"/>
                  </a:cxn>
                  <a:cxn ang="0">
                    <a:pos x="44" y="61"/>
                  </a:cxn>
                  <a:cxn ang="0">
                    <a:pos x="16" y="69"/>
                  </a:cxn>
                  <a:cxn ang="0">
                    <a:pos x="0" y="73"/>
                  </a:cxn>
                  <a:cxn ang="0">
                    <a:pos x="41" y="78"/>
                  </a:cxn>
                  <a:cxn ang="0">
                    <a:pos x="96" y="76"/>
                  </a:cxn>
                  <a:cxn ang="0">
                    <a:pos x="147" y="70"/>
                  </a:cxn>
                  <a:cxn ang="0">
                    <a:pos x="169" y="65"/>
                  </a:cxn>
                  <a:cxn ang="0">
                    <a:pos x="211" y="55"/>
                  </a:cxn>
                  <a:cxn ang="0">
                    <a:pos x="246" y="41"/>
                  </a:cxn>
                  <a:cxn ang="0">
                    <a:pos x="275" y="23"/>
                  </a:cxn>
                  <a:cxn ang="0">
                    <a:pos x="288" y="12"/>
                  </a:cxn>
                  <a:cxn ang="0">
                    <a:pos x="297" y="5"/>
                  </a:cxn>
                  <a:cxn ang="0">
                    <a:pos x="297" y="3"/>
                  </a:cxn>
                  <a:cxn ang="0">
                    <a:pos x="285" y="0"/>
                  </a:cxn>
                  <a:cxn ang="0">
                    <a:pos x="275" y="0"/>
                  </a:cxn>
                  <a:cxn ang="0">
                    <a:pos x="240" y="26"/>
                  </a:cxn>
                </a:cxnLst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85" name="未知"/>
              <p:cNvSpPr/>
              <p:nvPr/>
            </p:nvSpPr>
            <p:spPr>
              <a:xfrm>
                <a:off x="429" y="568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4"/>
                  </a:cxn>
                </a:cxnLst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86" name="未知"/>
              <p:cNvSpPr/>
              <p:nvPr/>
            </p:nvSpPr>
            <p:spPr>
              <a:xfrm>
                <a:off x="2335" y="563"/>
                <a:ext cx="9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3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5"/>
                  </a:cxn>
                </a:cxnLst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87" name="未知"/>
              <p:cNvSpPr/>
              <p:nvPr/>
            </p:nvSpPr>
            <p:spPr>
              <a:xfrm>
                <a:off x="349" y="574"/>
                <a:ext cx="13" cy="9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0" y="9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7"/>
                  </a:cxn>
                </a:cxnLst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88" name="未知"/>
              <p:cNvSpPr/>
              <p:nvPr/>
            </p:nvSpPr>
            <p:spPr>
              <a:xfrm>
                <a:off x="2412" y="568"/>
                <a:ext cx="1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9"/>
                  </a:cxn>
                </a:cxnLst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89" name="未知"/>
              <p:cNvSpPr/>
              <p:nvPr/>
            </p:nvSpPr>
            <p:spPr>
              <a:xfrm>
                <a:off x="1143" y="575"/>
                <a:ext cx="13" cy="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3" y="2"/>
                  </a:cxn>
                </a:cxnLst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90" name="未知"/>
              <p:cNvSpPr/>
              <p:nvPr/>
            </p:nvSpPr>
            <p:spPr>
              <a:xfrm>
                <a:off x="1617" y="574"/>
                <a:ext cx="1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91" name="未知"/>
              <p:cNvSpPr/>
              <p:nvPr/>
            </p:nvSpPr>
            <p:spPr>
              <a:xfrm>
                <a:off x="455" y="577"/>
                <a:ext cx="13" cy="3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92" name="未知"/>
              <p:cNvSpPr/>
              <p:nvPr/>
            </p:nvSpPr>
            <p:spPr>
              <a:xfrm>
                <a:off x="2306" y="572"/>
                <a:ext cx="9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93" name="未知"/>
              <p:cNvSpPr/>
              <p:nvPr/>
            </p:nvSpPr>
            <p:spPr>
              <a:xfrm>
                <a:off x="705" y="578"/>
                <a:ext cx="3" cy="16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3" y="16"/>
                  </a:cxn>
                  <a:cxn ang="0">
                    <a:pos x="0" y="1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4"/>
                  </a:cxn>
                </a:cxnLst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94" name="未知"/>
              <p:cNvSpPr/>
              <p:nvPr/>
            </p:nvSpPr>
            <p:spPr>
              <a:xfrm>
                <a:off x="2062" y="575"/>
                <a:ext cx="7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16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3"/>
                  </a:cxn>
                </a:cxnLst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95" name="未知"/>
              <p:cNvSpPr/>
              <p:nvPr/>
            </p:nvSpPr>
            <p:spPr>
              <a:xfrm>
                <a:off x="1121" y="580"/>
                <a:ext cx="9" cy="6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6" y="3"/>
                  </a:cxn>
                </a:cxnLst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96" name="未知"/>
              <p:cNvSpPr/>
              <p:nvPr/>
            </p:nvSpPr>
            <p:spPr>
              <a:xfrm>
                <a:off x="1643" y="577"/>
                <a:ext cx="10" cy="8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4"/>
                  </a:cxn>
                </a:cxnLst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97" name="未知"/>
              <p:cNvSpPr/>
              <p:nvPr/>
            </p:nvSpPr>
            <p:spPr>
              <a:xfrm>
                <a:off x="1166" y="580"/>
                <a:ext cx="13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1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98" name="未知"/>
              <p:cNvSpPr/>
              <p:nvPr/>
            </p:nvSpPr>
            <p:spPr>
              <a:xfrm>
                <a:off x="1592" y="577"/>
                <a:ext cx="12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799" name="未知"/>
              <p:cNvSpPr/>
              <p:nvPr/>
            </p:nvSpPr>
            <p:spPr>
              <a:xfrm>
                <a:off x="487" y="586"/>
                <a:ext cx="13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5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3" y="5"/>
                  </a:cxn>
                </a:cxnLst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00" name="未知"/>
              <p:cNvSpPr/>
              <p:nvPr/>
            </p:nvSpPr>
            <p:spPr>
              <a:xfrm>
                <a:off x="2274" y="581"/>
                <a:ext cx="13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6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3" y="2"/>
                  </a:cxn>
                  <a:cxn ang="0">
                    <a:pos x="0" y="5"/>
                  </a:cxn>
                </a:cxnLst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01" name="未知"/>
              <p:cNvSpPr/>
              <p:nvPr/>
            </p:nvSpPr>
            <p:spPr>
              <a:xfrm>
                <a:off x="1191" y="588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4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4"/>
                  </a:cxn>
                  <a:cxn ang="0">
                    <a:pos x="10" y="6"/>
                  </a:cxn>
                </a:cxnLst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02" name="未知"/>
              <p:cNvSpPr/>
              <p:nvPr/>
            </p:nvSpPr>
            <p:spPr>
              <a:xfrm>
                <a:off x="1572" y="586"/>
                <a:ext cx="1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5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03" name="未知"/>
              <p:cNvSpPr/>
              <p:nvPr/>
            </p:nvSpPr>
            <p:spPr>
              <a:xfrm>
                <a:off x="368" y="588"/>
                <a:ext cx="13" cy="9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3" y="9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9"/>
                  </a:cxn>
                  <a:cxn ang="0">
                    <a:pos x="13" y="9"/>
                  </a:cxn>
                </a:cxnLst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04" name="未知"/>
              <p:cNvSpPr/>
              <p:nvPr/>
            </p:nvSpPr>
            <p:spPr>
              <a:xfrm>
                <a:off x="2392" y="583"/>
                <a:ext cx="1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10" y="5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05" name="未知"/>
              <p:cNvSpPr/>
              <p:nvPr/>
            </p:nvSpPr>
            <p:spPr>
              <a:xfrm>
                <a:off x="1111" y="591"/>
                <a:ext cx="3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7"/>
                  </a:cxn>
                  <a:cxn ang="0">
                    <a:pos x="0" y="6"/>
                  </a:cxn>
                </a:cxnLst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06" name="未知"/>
              <p:cNvSpPr/>
              <p:nvPr/>
            </p:nvSpPr>
            <p:spPr>
              <a:xfrm>
                <a:off x="1659" y="588"/>
                <a:ext cx="3" cy="7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" y="6"/>
                  </a:cxn>
                </a:cxnLst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07" name="未知"/>
              <p:cNvSpPr/>
              <p:nvPr/>
            </p:nvSpPr>
            <p:spPr>
              <a:xfrm>
                <a:off x="516" y="595"/>
                <a:ext cx="19" cy="6"/>
              </a:xfrm>
              <a:custGeom>
                <a:avLst/>
                <a:gdLst/>
                <a:ahLst/>
                <a:cxnLst>
                  <a:cxn ang="0">
                    <a:pos x="19" y="6"/>
                  </a:cxn>
                  <a:cxn ang="0">
                    <a:pos x="16" y="6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9" y="5"/>
                  </a:cxn>
                  <a:cxn ang="0">
                    <a:pos x="19" y="6"/>
                  </a:cxn>
                </a:cxnLst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08" name="未知"/>
              <p:cNvSpPr/>
              <p:nvPr/>
            </p:nvSpPr>
            <p:spPr>
              <a:xfrm>
                <a:off x="2239" y="591"/>
                <a:ext cx="1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6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09" name="未知"/>
              <p:cNvSpPr/>
              <p:nvPr/>
            </p:nvSpPr>
            <p:spPr>
              <a:xfrm>
                <a:off x="689" y="600"/>
                <a:ext cx="12" cy="9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3"/>
                  </a:cxn>
                </a:cxnLst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10" name="未知"/>
              <p:cNvSpPr/>
              <p:nvPr/>
            </p:nvSpPr>
            <p:spPr>
              <a:xfrm>
                <a:off x="2072" y="597"/>
                <a:ext cx="13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11" name="未知"/>
              <p:cNvSpPr/>
              <p:nvPr/>
            </p:nvSpPr>
            <p:spPr>
              <a:xfrm>
                <a:off x="1111" y="601"/>
                <a:ext cx="13" cy="8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7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5"/>
                  </a:cxn>
                </a:cxnLst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12" name="未知"/>
              <p:cNvSpPr/>
              <p:nvPr/>
            </p:nvSpPr>
            <p:spPr>
              <a:xfrm>
                <a:off x="1649" y="600"/>
                <a:ext cx="10" cy="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4" y="6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3"/>
                  </a:cxn>
                </a:cxnLst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13" name="未知"/>
              <p:cNvSpPr/>
              <p:nvPr/>
            </p:nvSpPr>
            <p:spPr>
              <a:xfrm>
                <a:off x="394" y="601"/>
                <a:ext cx="22" cy="11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22" y="9"/>
                  </a:cxn>
                  <a:cxn ang="0">
                    <a:pos x="19" y="1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22" y="9"/>
                  </a:cxn>
                </a:cxnLst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14" name="未知"/>
              <p:cNvSpPr/>
              <p:nvPr/>
            </p:nvSpPr>
            <p:spPr>
              <a:xfrm>
                <a:off x="2357" y="597"/>
                <a:ext cx="2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6" y="6"/>
                  </a:cxn>
                  <a:cxn ang="0">
                    <a:pos x="0" y="9"/>
                  </a:cxn>
                </a:cxnLst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15" name="未知"/>
              <p:cNvSpPr/>
              <p:nvPr/>
            </p:nvSpPr>
            <p:spPr>
              <a:xfrm>
                <a:off x="1207" y="601"/>
                <a:ext cx="4" cy="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6"/>
                  </a:cxn>
                </a:cxnLst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16" name="未知"/>
              <p:cNvSpPr/>
              <p:nvPr/>
            </p:nvSpPr>
            <p:spPr>
              <a:xfrm>
                <a:off x="1560" y="600"/>
                <a:ext cx="6" cy="7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6"/>
                  </a:cxn>
                  <a:cxn ang="0">
                    <a:pos x="3" y="7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3" y="3"/>
                  </a:cxn>
                  <a:cxn ang="0">
                    <a:pos x="3" y="6"/>
                  </a:cxn>
                </a:cxnLst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17" name="未知"/>
              <p:cNvSpPr/>
              <p:nvPr/>
            </p:nvSpPr>
            <p:spPr>
              <a:xfrm>
                <a:off x="557" y="607"/>
                <a:ext cx="16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5"/>
                  </a:cxn>
                </a:cxnLst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18" name="未知"/>
              <p:cNvSpPr/>
              <p:nvPr/>
            </p:nvSpPr>
            <p:spPr>
              <a:xfrm>
                <a:off x="2200" y="603"/>
                <a:ext cx="16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3" y="4"/>
                  </a:cxn>
                </a:cxnLst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19" name="未知"/>
              <p:cNvSpPr/>
              <p:nvPr/>
            </p:nvSpPr>
            <p:spPr>
              <a:xfrm>
                <a:off x="426" y="613"/>
                <a:ext cx="16" cy="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6" y="6"/>
                  </a:cxn>
                  <a:cxn ang="0">
                    <a:pos x="16" y="6"/>
                  </a:cxn>
                </a:cxnLst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20" name="未知"/>
              <p:cNvSpPr/>
              <p:nvPr/>
            </p:nvSpPr>
            <p:spPr>
              <a:xfrm>
                <a:off x="2331" y="609"/>
                <a:ext cx="16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3" y="3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21" name="未知"/>
              <p:cNvSpPr/>
              <p:nvPr/>
            </p:nvSpPr>
            <p:spPr>
              <a:xfrm>
                <a:off x="657" y="613"/>
                <a:ext cx="22" cy="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9" y="5"/>
                  </a:cxn>
                  <a:cxn ang="0">
                    <a:pos x="6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3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22" name="未知"/>
              <p:cNvSpPr/>
              <p:nvPr/>
            </p:nvSpPr>
            <p:spPr>
              <a:xfrm>
                <a:off x="2094" y="609"/>
                <a:ext cx="23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4"/>
                  </a:cxn>
                  <a:cxn ang="0">
                    <a:pos x="16" y="4"/>
                  </a:cxn>
                  <a:cxn ang="0">
                    <a:pos x="23" y="7"/>
                  </a:cxn>
                  <a:cxn ang="0">
                    <a:pos x="23" y="7"/>
                  </a:cxn>
                  <a:cxn ang="0">
                    <a:pos x="23" y="6"/>
                  </a:cxn>
                  <a:cxn ang="0">
                    <a:pos x="16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23" name="未知"/>
              <p:cNvSpPr/>
              <p:nvPr/>
            </p:nvSpPr>
            <p:spPr>
              <a:xfrm>
                <a:off x="1207" y="615"/>
                <a:ext cx="4" cy="9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0" y="9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4" y="7"/>
                  </a:cxn>
                  <a:cxn ang="0">
                    <a:pos x="4" y="9"/>
                  </a:cxn>
                </a:cxnLst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24" name="未知"/>
              <p:cNvSpPr/>
              <p:nvPr/>
            </p:nvSpPr>
            <p:spPr>
              <a:xfrm>
                <a:off x="1560" y="612"/>
                <a:ext cx="6" cy="1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6" y="10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3" y="10"/>
                  </a:cxn>
                </a:cxnLst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25" name="未知"/>
              <p:cNvSpPr/>
              <p:nvPr/>
            </p:nvSpPr>
            <p:spPr>
              <a:xfrm>
                <a:off x="1227" y="616"/>
                <a:ext cx="163" cy="90"/>
              </a:xfrm>
              <a:custGeom>
                <a:avLst/>
                <a:gdLst/>
                <a:ahLst/>
                <a:cxnLst>
                  <a:cxn ang="0">
                    <a:pos x="124" y="9"/>
                  </a:cxn>
                  <a:cxn ang="0">
                    <a:pos x="144" y="20"/>
                  </a:cxn>
                  <a:cxn ang="0">
                    <a:pos x="157" y="35"/>
                  </a:cxn>
                  <a:cxn ang="0">
                    <a:pos x="163" y="57"/>
                  </a:cxn>
                  <a:cxn ang="0">
                    <a:pos x="157" y="66"/>
                  </a:cxn>
                  <a:cxn ang="0">
                    <a:pos x="140" y="78"/>
                  </a:cxn>
                  <a:cxn ang="0">
                    <a:pos x="124" y="85"/>
                  </a:cxn>
                  <a:cxn ang="0">
                    <a:pos x="118" y="85"/>
                  </a:cxn>
                  <a:cxn ang="0">
                    <a:pos x="105" y="88"/>
                  </a:cxn>
                  <a:cxn ang="0">
                    <a:pos x="89" y="90"/>
                  </a:cxn>
                  <a:cxn ang="0">
                    <a:pos x="73" y="90"/>
                  </a:cxn>
                  <a:cxn ang="0">
                    <a:pos x="64" y="88"/>
                  </a:cxn>
                  <a:cxn ang="0">
                    <a:pos x="48" y="82"/>
                  </a:cxn>
                  <a:cxn ang="0">
                    <a:pos x="32" y="69"/>
                  </a:cxn>
                  <a:cxn ang="0">
                    <a:pos x="28" y="60"/>
                  </a:cxn>
                  <a:cxn ang="0">
                    <a:pos x="32" y="57"/>
                  </a:cxn>
                  <a:cxn ang="0">
                    <a:pos x="28" y="57"/>
                  </a:cxn>
                  <a:cxn ang="0">
                    <a:pos x="54" y="67"/>
                  </a:cxn>
                  <a:cxn ang="0">
                    <a:pos x="67" y="69"/>
                  </a:cxn>
                  <a:cxn ang="0">
                    <a:pos x="99" y="69"/>
                  </a:cxn>
                  <a:cxn ang="0">
                    <a:pos x="108" y="67"/>
                  </a:cxn>
                  <a:cxn ang="0">
                    <a:pos x="124" y="58"/>
                  </a:cxn>
                  <a:cxn ang="0">
                    <a:pos x="131" y="50"/>
                  </a:cxn>
                  <a:cxn ang="0">
                    <a:pos x="131" y="38"/>
                  </a:cxn>
                  <a:cxn ang="0">
                    <a:pos x="118" y="29"/>
                  </a:cxn>
                  <a:cxn ang="0">
                    <a:pos x="96" y="20"/>
                  </a:cxn>
                  <a:cxn ang="0">
                    <a:pos x="73" y="17"/>
                  </a:cxn>
                  <a:cxn ang="0">
                    <a:pos x="35" y="14"/>
                  </a:cxn>
                  <a:cxn ang="0">
                    <a:pos x="12" y="14"/>
                  </a:cxn>
                  <a:cxn ang="0">
                    <a:pos x="9" y="16"/>
                  </a:cxn>
                  <a:cxn ang="0">
                    <a:pos x="3" y="16"/>
                  </a:cxn>
                  <a:cxn ang="0">
                    <a:pos x="0" y="17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25" y="2"/>
                  </a:cxn>
                  <a:cxn ang="0">
                    <a:pos x="60" y="0"/>
                  </a:cxn>
                  <a:cxn ang="0">
                    <a:pos x="96" y="3"/>
                  </a:cxn>
                  <a:cxn ang="0">
                    <a:pos x="124" y="9"/>
                  </a:cxn>
                </a:cxnLst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26" name="未知"/>
              <p:cNvSpPr/>
              <p:nvPr/>
            </p:nvSpPr>
            <p:spPr>
              <a:xfrm>
                <a:off x="1387" y="615"/>
                <a:ext cx="160" cy="89"/>
              </a:xfrm>
              <a:custGeom>
                <a:avLst/>
                <a:gdLst/>
                <a:ahLst/>
                <a:cxnLst>
                  <a:cxn ang="0">
                    <a:pos x="35" y="10"/>
                  </a:cxn>
                  <a:cxn ang="0">
                    <a:pos x="16" y="20"/>
                  </a:cxn>
                  <a:cxn ang="0">
                    <a:pos x="3" y="35"/>
                  </a:cxn>
                  <a:cxn ang="0">
                    <a:pos x="0" y="56"/>
                  </a:cxn>
                  <a:cxn ang="0">
                    <a:pos x="3" y="65"/>
                  </a:cxn>
                  <a:cxn ang="0">
                    <a:pos x="19" y="79"/>
                  </a:cxn>
                  <a:cxn ang="0">
                    <a:pos x="35" y="85"/>
                  </a:cxn>
                  <a:cxn ang="0">
                    <a:pos x="41" y="85"/>
                  </a:cxn>
                  <a:cxn ang="0">
                    <a:pos x="54" y="88"/>
                  </a:cxn>
                  <a:cxn ang="0">
                    <a:pos x="70" y="89"/>
                  </a:cxn>
                  <a:cxn ang="0">
                    <a:pos x="86" y="89"/>
                  </a:cxn>
                  <a:cxn ang="0">
                    <a:pos x="96" y="88"/>
                  </a:cxn>
                  <a:cxn ang="0">
                    <a:pos x="112" y="82"/>
                  </a:cxn>
                  <a:cxn ang="0">
                    <a:pos x="128" y="70"/>
                  </a:cxn>
                  <a:cxn ang="0">
                    <a:pos x="131" y="59"/>
                  </a:cxn>
                  <a:cxn ang="0">
                    <a:pos x="128" y="56"/>
                  </a:cxn>
                  <a:cxn ang="0">
                    <a:pos x="131" y="56"/>
                  </a:cxn>
                  <a:cxn ang="0">
                    <a:pos x="105" y="67"/>
                  </a:cxn>
                  <a:cxn ang="0">
                    <a:pos x="93" y="70"/>
                  </a:cxn>
                  <a:cxn ang="0">
                    <a:pos x="61" y="68"/>
                  </a:cxn>
                  <a:cxn ang="0">
                    <a:pos x="51" y="67"/>
                  </a:cxn>
                  <a:cxn ang="0">
                    <a:pos x="35" y="58"/>
                  </a:cxn>
                  <a:cxn ang="0">
                    <a:pos x="29" y="50"/>
                  </a:cxn>
                  <a:cxn ang="0">
                    <a:pos x="32" y="39"/>
                  </a:cxn>
                  <a:cxn ang="0">
                    <a:pos x="41" y="29"/>
                  </a:cxn>
                  <a:cxn ang="0">
                    <a:pos x="64" y="20"/>
                  </a:cxn>
                  <a:cxn ang="0">
                    <a:pos x="86" y="17"/>
                  </a:cxn>
                  <a:cxn ang="0">
                    <a:pos x="125" y="14"/>
                  </a:cxn>
                  <a:cxn ang="0">
                    <a:pos x="147" y="14"/>
                  </a:cxn>
                  <a:cxn ang="0">
                    <a:pos x="150" y="15"/>
                  </a:cxn>
                  <a:cxn ang="0">
                    <a:pos x="157" y="15"/>
                  </a:cxn>
                  <a:cxn ang="0">
                    <a:pos x="160" y="17"/>
                  </a:cxn>
                  <a:cxn ang="0">
                    <a:pos x="153" y="9"/>
                  </a:cxn>
                  <a:cxn ang="0">
                    <a:pos x="153" y="6"/>
                  </a:cxn>
                  <a:cxn ang="0">
                    <a:pos x="134" y="1"/>
                  </a:cxn>
                  <a:cxn ang="0">
                    <a:pos x="99" y="0"/>
                  </a:cxn>
                  <a:cxn ang="0">
                    <a:pos x="64" y="3"/>
                  </a:cxn>
                  <a:cxn ang="0">
                    <a:pos x="35" y="10"/>
                  </a:cxn>
                </a:cxnLst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27" name="未知"/>
              <p:cNvSpPr/>
              <p:nvPr/>
            </p:nvSpPr>
            <p:spPr>
              <a:xfrm>
                <a:off x="596" y="619"/>
                <a:ext cx="12" cy="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6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3"/>
                  </a:cxn>
                </a:cxnLst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28" name="未知"/>
              <p:cNvSpPr/>
              <p:nvPr/>
            </p:nvSpPr>
            <p:spPr>
              <a:xfrm>
                <a:off x="2165" y="615"/>
                <a:ext cx="1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6" y="1"/>
                  </a:cxn>
                  <a:cxn ang="0">
                    <a:pos x="0" y="4"/>
                  </a:cxn>
                </a:cxnLst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29" name="未知"/>
              <p:cNvSpPr/>
              <p:nvPr/>
            </p:nvSpPr>
            <p:spPr>
              <a:xfrm>
                <a:off x="461" y="622"/>
                <a:ext cx="19" cy="7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9" y="7"/>
                  </a:cxn>
                  <a:cxn ang="0">
                    <a:pos x="13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5"/>
                  </a:cxn>
                  <a:cxn ang="0">
                    <a:pos x="19" y="5"/>
                  </a:cxn>
                </a:cxnLst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30" name="未知"/>
              <p:cNvSpPr/>
              <p:nvPr/>
            </p:nvSpPr>
            <p:spPr>
              <a:xfrm>
                <a:off x="2293" y="618"/>
                <a:ext cx="19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3" y="4"/>
                  </a:cxn>
                  <a:cxn ang="0">
                    <a:pos x="0" y="4"/>
                  </a:cxn>
                </a:cxnLst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31" name="未知"/>
              <p:cNvSpPr/>
              <p:nvPr/>
            </p:nvSpPr>
            <p:spPr>
              <a:xfrm>
                <a:off x="1287" y="624"/>
                <a:ext cx="23" cy="6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3" y="6"/>
                  </a:cxn>
                  <a:cxn ang="0">
                    <a:pos x="20" y="6"/>
                  </a:cxn>
                  <a:cxn ang="0">
                    <a:pos x="7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0" y="3"/>
                  </a:cxn>
                  <a:cxn ang="0">
                    <a:pos x="23" y="5"/>
                  </a:cxn>
                </a:cxnLst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32" name="未知"/>
              <p:cNvSpPr/>
              <p:nvPr/>
            </p:nvSpPr>
            <p:spPr>
              <a:xfrm>
                <a:off x="1464" y="622"/>
                <a:ext cx="22" cy="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3" y="3"/>
                  </a:cxn>
                  <a:cxn ang="0">
                    <a:pos x="0" y="5"/>
                  </a:cxn>
                </a:cxnLst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33" name="未知"/>
              <p:cNvSpPr/>
              <p:nvPr/>
            </p:nvSpPr>
            <p:spPr>
              <a:xfrm>
                <a:off x="1252" y="625"/>
                <a:ext cx="23" cy="2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2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23" y="2"/>
                  </a:cxn>
                </a:cxnLst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34" name="未知"/>
              <p:cNvSpPr/>
              <p:nvPr/>
            </p:nvSpPr>
            <p:spPr>
              <a:xfrm>
                <a:off x="1499" y="624"/>
                <a:ext cx="2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35" name="未知"/>
              <p:cNvSpPr/>
              <p:nvPr/>
            </p:nvSpPr>
            <p:spPr>
              <a:xfrm>
                <a:off x="628" y="627"/>
                <a:ext cx="16" cy="8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9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6"/>
                  </a:cxn>
                  <a:cxn ang="0">
                    <a:pos x="16" y="8"/>
                  </a:cxn>
                </a:cxnLst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36" name="未知"/>
              <p:cNvSpPr/>
              <p:nvPr/>
            </p:nvSpPr>
            <p:spPr>
              <a:xfrm>
                <a:off x="2126" y="624"/>
                <a:ext cx="1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5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0" y="6"/>
                  </a:cxn>
                </a:cxnLst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37" name="未知"/>
              <p:cNvSpPr/>
              <p:nvPr/>
            </p:nvSpPr>
            <p:spPr>
              <a:xfrm>
                <a:off x="1326" y="629"/>
                <a:ext cx="22" cy="7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22" y="6"/>
                  </a:cxn>
                  <a:cxn ang="0">
                    <a:pos x="19" y="7"/>
                  </a:cxn>
                  <a:cxn ang="0">
                    <a:pos x="13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6" y="4"/>
                  </a:cxn>
                  <a:cxn ang="0">
                    <a:pos x="22" y="6"/>
                  </a:cxn>
                </a:cxnLst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38" name="未知"/>
              <p:cNvSpPr/>
              <p:nvPr/>
            </p:nvSpPr>
            <p:spPr>
              <a:xfrm>
                <a:off x="1425" y="627"/>
                <a:ext cx="23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10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7" y="5"/>
                  </a:cxn>
                  <a:cxn ang="0">
                    <a:pos x="0" y="6"/>
                  </a:cxn>
                </a:cxnLst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39" name="未知"/>
              <p:cNvSpPr/>
              <p:nvPr/>
            </p:nvSpPr>
            <p:spPr>
              <a:xfrm>
                <a:off x="1195" y="630"/>
                <a:ext cx="6" cy="8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3" y="8"/>
                  </a:cxn>
                </a:cxnLst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40" name="未知"/>
              <p:cNvSpPr/>
              <p:nvPr/>
            </p:nvSpPr>
            <p:spPr>
              <a:xfrm>
                <a:off x="1572" y="629"/>
                <a:ext cx="7" cy="7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7"/>
                  </a:cxn>
                </a:cxnLst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41" name="未知"/>
              <p:cNvSpPr/>
              <p:nvPr/>
            </p:nvSpPr>
            <p:spPr>
              <a:xfrm>
                <a:off x="506" y="630"/>
                <a:ext cx="26" cy="3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6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6" y="3"/>
                  </a:cxn>
                  <a:cxn ang="0">
                    <a:pos x="26" y="3"/>
                  </a:cxn>
                </a:cxnLst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42" name="未知"/>
              <p:cNvSpPr/>
              <p:nvPr/>
            </p:nvSpPr>
            <p:spPr>
              <a:xfrm>
                <a:off x="2242" y="625"/>
                <a:ext cx="2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9" y="4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9" y="4"/>
                  </a:cxn>
                  <a:cxn ang="0">
                    <a:pos x="0" y="4"/>
                  </a:cxn>
                </a:cxnLst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43" name="未知"/>
              <p:cNvSpPr/>
              <p:nvPr/>
            </p:nvSpPr>
            <p:spPr>
              <a:xfrm>
                <a:off x="583" y="633"/>
                <a:ext cx="25" cy="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1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</a:cxnLst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44" name="未知"/>
              <p:cNvSpPr/>
              <p:nvPr/>
            </p:nvSpPr>
            <p:spPr>
              <a:xfrm>
                <a:off x="2165" y="629"/>
                <a:ext cx="2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3" y="3"/>
                  </a:cxn>
                  <a:cxn ang="0">
                    <a:pos x="22" y="3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45" name="未知"/>
              <p:cNvSpPr/>
              <p:nvPr/>
            </p:nvSpPr>
            <p:spPr>
              <a:xfrm>
                <a:off x="544" y="633"/>
                <a:ext cx="29" cy="3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3"/>
                  </a:cxn>
                  <a:cxn ang="0">
                    <a:pos x="13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26" y="2"/>
                  </a:cxn>
                  <a:cxn ang="0">
                    <a:pos x="29" y="2"/>
                  </a:cxn>
                </a:cxnLst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46" name="未知"/>
              <p:cNvSpPr/>
              <p:nvPr/>
            </p:nvSpPr>
            <p:spPr>
              <a:xfrm>
                <a:off x="2200" y="629"/>
                <a:ext cx="29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6" y="3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3" y="1"/>
                  </a:cxn>
                  <a:cxn ang="0">
                    <a:pos x="0" y="3"/>
                  </a:cxn>
                </a:cxnLst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47" name="未知"/>
              <p:cNvSpPr/>
              <p:nvPr/>
            </p:nvSpPr>
            <p:spPr>
              <a:xfrm>
                <a:off x="673" y="641"/>
                <a:ext cx="16" cy="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6"/>
                  </a:cxn>
                  <a:cxn ang="0">
                    <a:pos x="12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48" name="未知"/>
              <p:cNvSpPr/>
              <p:nvPr/>
            </p:nvSpPr>
            <p:spPr>
              <a:xfrm>
                <a:off x="2085" y="638"/>
                <a:ext cx="16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49" name="未知"/>
              <p:cNvSpPr/>
              <p:nvPr/>
            </p:nvSpPr>
            <p:spPr>
              <a:xfrm>
                <a:off x="1358" y="641"/>
                <a:ext cx="9" cy="10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10"/>
                  </a:cxn>
                  <a:cxn ang="0">
                    <a:pos x="6" y="1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9" y="9"/>
                  </a:cxn>
                </a:cxnLst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50" name="未知"/>
              <p:cNvSpPr/>
              <p:nvPr/>
            </p:nvSpPr>
            <p:spPr>
              <a:xfrm>
                <a:off x="1406" y="641"/>
                <a:ext cx="10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9"/>
                  </a:cxn>
                </a:cxnLst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51" name="未知"/>
              <p:cNvSpPr/>
              <p:nvPr/>
            </p:nvSpPr>
            <p:spPr>
              <a:xfrm>
                <a:off x="1169" y="644"/>
                <a:ext cx="1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3" y="6"/>
                  </a:cxn>
                </a:cxnLst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52" name="未知"/>
              <p:cNvSpPr/>
              <p:nvPr/>
            </p:nvSpPr>
            <p:spPr>
              <a:xfrm>
                <a:off x="1592" y="641"/>
                <a:ext cx="12" cy="7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9" y="7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9" y="7"/>
                  </a:cxn>
                </a:cxnLst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53" name="未知"/>
              <p:cNvSpPr/>
              <p:nvPr/>
            </p:nvSpPr>
            <p:spPr>
              <a:xfrm>
                <a:off x="711" y="651"/>
                <a:ext cx="13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3" y="3"/>
                  </a:cxn>
                  <a:cxn ang="0">
                    <a:pos x="13" y="5"/>
                  </a:cxn>
                </a:cxnLst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54" name="未知"/>
              <p:cNvSpPr/>
              <p:nvPr/>
            </p:nvSpPr>
            <p:spPr>
              <a:xfrm>
                <a:off x="2050" y="648"/>
                <a:ext cx="1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55" name="未知"/>
              <p:cNvSpPr/>
              <p:nvPr/>
            </p:nvSpPr>
            <p:spPr>
              <a:xfrm>
                <a:off x="1140" y="656"/>
                <a:ext cx="13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0" y="4"/>
                  </a:cxn>
                </a:cxnLst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56" name="未知"/>
              <p:cNvSpPr/>
              <p:nvPr/>
            </p:nvSpPr>
            <p:spPr>
              <a:xfrm>
                <a:off x="1620" y="654"/>
                <a:ext cx="17" cy="6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5"/>
                  </a:cxn>
                </a:cxnLst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57" name="未知"/>
              <p:cNvSpPr/>
              <p:nvPr/>
            </p:nvSpPr>
            <p:spPr>
              <a:xfrm>
                <a:off x="749" y="659"/>
                <a:ext cx="26" cy="6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7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6" y="4"/>
                  </a:cxn>
                  <a:cxn ang="0">
                    <a:pos x="23" y="4"/>
                  </a:cxn>
                </a:cxnLst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58" name="未知"/>
              <p:cNvSpPr/>
              <p:nvPr/>
            </p:nvSpPr>
            <p:spPr>
              <a:xfrm>
                <a:off x="1998" y="656"/>
                <a:ext cx="26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0" y="4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4" y="4"/>
                  </a:cxn>
                </a:cxnLst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59" name="未知"/>
              <p:cNvSpPr/>
              <p:nvPr/>
            </p:nvSpPr>
            <p:spPr>
              <a:xfrm>
                <a:off x="1275" y="660"/>
                <a:ext cx="105" cy="40"/>
              </a:xfrm>
              <a:custGeom>
                <a:avLst/>
                <a:gdLst/>
                <a:ahLst/>
                <a:cxnLst>
                  <a:cxn ang="0">
                    <a:pos x="102" y="16"/>
                  </a:cxn>
                  <a:cxn ang="0">
                    <a:pos x="92" y="28"/>
                  </a:cxn>
                  <a:cxn ang="0">
                    <a:pos x="76" y="34"/>
                  </a:cxn>
                  <a:cxn ang="0">
                    <a:pos x="57" y="38"/>
                  </a:cxn>
                  <a:cxn ang="0">
                    <a:pos x="38" y="40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9" y="28"/>
                  </a:cxn>
                  <a:cxn ang="0">
                    <a:pos x="57" y="28"/>
                  </a:cxn>
                  <a:cxn ang="0">
                    <a:pos x="76" y="23"/>
                  </a:cxn>
                  <a:cxn ang="0">
                    <a:pos x="86" y="13"/>
                  </a:cxn>
                  <a:cxn ang="0">
                    <a:pos x="96" y="6"/>
                  </a:cxn>
                  <a:cxn ang="0">
                    <a:pos x="99" y="0"/>
                  </a:cxn>
                  <a:cxn ang="0">
                    <a:pos x="105" y="0"/>
                  </a:cxn>
                  <a:cxn ang="0">
                    <a:pos x="102" y="16"/>
                  </a:cxn>
                </a:cxnLst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60" name="未知"/>
              <p:cNvSpPr/>
              <p:nvPr/>
            </p:nvSpPr>
            <p:spPr>
              <a:xfrm>
                <a:off x="1396" y="659"/>
                <a:ext cx="103" cy="3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3" y="27"/>
                  </a:cxn>
                  <a:cxn ang="0">
                    <a:pos x="29" y="35"/>
                  </a:cxn>
                  <a:cxn ang="0">
                    <a:pos x="48" y="38"/>
                  </a:cxn>
                  <a:cxn ang="0">
                    <a:pos x="64" y="39"/>
                  </a:cxn>
                  <a:cxn ang="0">
                    <a:pos x="77" y="39"/>
                  </a:cxn>
                  <a:cxn ang="0">
                    <a:pos x="90" y="35"/>
                  </a:cxn>
                  <a:cxn ang="0">
                    <a:pos x="103" y="27"/>
                  </a:cxn>
                  <a:cxn ang="0">
                    <a:pos x="103" y="26"/>
                  </a:cxn>
                  <a:cxn ang="0">
                    <a:pos x="103" y="26"/>
                  </a:cxn>
                  <a:cxn ang="0">
                    <a:pos x="93" y="29"/>
                  </a:cxn>
                  <a:cxn ang="0">
                    <a:pos x="45" y="27"/>
                  </a:cxn>
                  <a:cxn ang="0">
                    <a:pos x="26" y="23"/>
                  </a:cxn>
                  <a:cxn ang="0">
                    <a:pos x="16" y="12"/>
                  </a:cxn>
                  <a:cxn ang="0">
                    <a:pos x="7" y="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7"/>
                  </a:cxn>
                </a:cxnLst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61" name="未知"/>
              <p:cNvSpPr/>
              <p:nvPr/>
            </p:nvSpPr>
            <p:spPr>
              <a:xfrm>
                <a:off x="1114" y="663"/>
                <a:ext cx="10" cy="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62" name="未知"/>
              <p:cNvSpPr/>
              <p:nvPr/>
            </p:nvSpPr>
            <p:spPr>
              <a:xfrm>
                <a:off x="1649" y="662"/>
                <a:ext cx="10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4"/>
                  </a:cxn>
                  <a:cxn ang="0">
                    <a:pos x="10" y="3"/>
                  </a:cxn>
                  <a:cxn ang="0">
                    <a:pos x="10" y="1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63" name="未知"/>
              <p:cNvSpPr/>
              <p:nvPr/>
            </p:nvSpPr>
            <p:spPr>
              <a:xfrm>
                <a:off x="1287" y="666"/>
                <a:ext cx="87" cy="31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61" y="26"/>
                  </a:cxn>
                  <a:cxn ang="0">
                    <a:pos x="45" y="29"/>
                  </a:cxn>
                  <a:cxn ang="0">
                    <a:pos x="20" y="31"/>
                  </a:cxn>
                  <a:cxn ang="0">
                    <a:pos x="7" y="28"/>
                  </a:cxn>
                  <a:cxn ang="0">
                    <a:pos x="0" y="25"/>
                  </a:cxn>
                  <a:cxn ang="0">
                    <a:pos x="45" y="25"/>
                  </a:cxn>
                  <a:cxn ang="0">
                    <a:pos x="68" y="19"/>
                  </a:cxn>
                  <a:cxn ang="0">
                    <a:pos x="77" y="10"/>
                  </a:cxn>
                  <a:cxn ang="0">
                    <a:pos x="77" y="8"/>
                  </a:cxn>
                  <a:cxn ang="0">
                    <a:pos x="87" y="0"/>
                  </a:cxn>
                  <a:cxn ang="0">
                    <a:pos x="87" y="10"/>
                  </a:cxn>
                  <a:cxn ang="0">
                    <a:pos x="74" y="20"/>
                  </a:cxn>
                </a:cxnLst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64" name="未知"/>
              <p:cNvSpPr/>
              <p:nvPr/>
            </p:nvSpPr>
            <p:spPr>
              <a:xfrm>
                <a:off x="1400" y="666"/>
                <a:ext cx="86" cy="29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28" y="25"/>
                  </a:cxn>
                  <a:cxn ang="0">
                    <a:pos x="44" y="29"/>
                  </a:cxn>
                  <a:cxn ang="0">
                    <a:pos x="70" y="29"/>
                  </a:cxn>
                  <a:cxn ang="0">
                    <a:pos x="83" y="26"/>
                  </a:cxn>
                  <a:cxn ang="0">
                    <a:pos x="86" y="23"/>
                  </a:cxn>
                  <a:cxn ang="0">
                    <a:pos x="41" y="23"/>
                  </a:cxn>
                  <a:cxn ang="0">
                    <a:pos x="19" y="17"/>
                  </a:cxn>
                  <a:cxn ang="0">
                    <a:pos x="9" y="10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3" y="10"/>
                  </a:cxn>
                  <a:cxn ang="0">
                    <a:pos x="12" y="19"/>
                  </a:cxn>
                </a:cxnLst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65" name="未知"/>
              <p:cNvSpPr/>
              <p:nvPr/>
            </p:nvSpPr>
            <p:spPr>
              <a:xfrm>
                <a:off x="794" y="668"/>
                <a:ext cx="23" cy="5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3" y="5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9" y="3"/>
                  </a:cxn>
                  <a:cxn ang="0">
                    <a:pos x="23" y="5"/>
                  </a:cxn>
                </a:cxnLst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66" name="未知"/>
              <p:cNvSpPr/>
              <p:nvPr/>
            </p:nvSpPr>
            <p:spPr>
              <a:xfrm>
                <a:off x="1957" y="665"/>
                <a:ext cx="22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19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67" name="未知"/>
              <p:cNvSpPr/>
              <p:nvPr/>
            </p:nvSpPr>
            <p:spPr>
              <a:xfrm>
                <a:off x="1073" y="671"/>
                <a:ext cx="19" cy="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9" y="3"/>
                  </a:cxn>
                </a:cxnLst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68" name="未知"/>
              <p:cNvSpPr/>
              <p:nvPr/>
            </p:nvSpPr>
            <p:spPr>
              <a:xfrm>
                <a:off x="1681" y="668"/>
                <a:ext cx="23" cy="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10" y="3"/>
                  </a:cxn>
                </a:cxnLst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69" name="未知"/>
              <p:cNvSpPr/>
              <p:nvPr/>
            </p:nvSpPr>
            <p:spPr>
              <a:xfrm>
                <a:off x="839" y="673"/>
                <a:ext cx="19" cy="4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6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6" y="4"/>
                  </a:cxn>
                  <a:cxn ang="0">
                    <a:pos x="6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70" name="未知"/>
              <p:cNvSpPr/>
              <p:nvPr/>
            </p:nvSpPr>
            <p:spPr>
              <a:xfrm>
                <a:off x="1915" y="670"/>
                <a:ext cx="19" cy="4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13" y="3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71" name="未知"/>
              <p:cNvSpPr/>
              <p:nvPr/>
            </p:nvSpPr>
            <p:spPr>
              <a:xfrm>
                <a:off x="1034" y="676"/>
                <a:ext cx="16" cy="4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3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"/>
                  </a:cxn>
                </a:cxnLst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72" name="未知"/>
              <p:cNvSpPr/>
              <p:nvPr/>
            </p:nvSpPr>
            <p:spPr>
              <a:xfrm>
                <a:off x="1723" y="674"/>
                <a:ext cx="19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73" name="未知"/>
              <p:cNvSpPr/>
              <p:nvPr/>
            </p:nvSpPr>
            <p:spPr>
              <a:xfrm>
                <a:off x="890" y="679"/>
                <a:ext cx="16" cy="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6" y="1"/>
                  </a:cxn>
                </a:cxnLst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74" name="未知"/>
              <p:cNvSpPr/>
              <p:nvPr/>
            </p:nvSpPr>
            <p:spPr>
              <a:xfrm>
                <a:off x="1867" y="676"/>
                <a:ext cx="19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3" y="3"/>
                  </a:cxn>
                  <a:cxn ang="0">
                    <a:pos x="19" y="1"/>
                  </a:cxn>
                  <a:cxn ang="0">
                    <a:pos x="16" y="0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75" name="未知"/>
              <p:cNvSpPr/>
              <p:nvPr/>
            </p:nvSpPr>
            <p:spPr>
              <a:xfrm>
                <a:off x="996" y="680"/>
                <a:ext cx="19" cy="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10" y="3"/>
                  </a:cxn>
                </a:cxnLst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76" name="未知"/>
              <p:cNvSpPr/>
              <p:nvPr/>
            </p:nvSpPr>
            <p:spPr>
              <a:xfrm>
                <a:off x="1758" y="677"/>
                <a:ext cx="19" cy="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10" y="3"/>
                  </a:cxn>
                </a:cxnLst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77" name="未知"/>
              <p:cNvSpPr/>
              <p:nvPr/>
            </p:nvSpPr>
            <p:spPr>
              <a:xfrm>
                <a:off x="929" y="680"/>
                <a:ext cx="16" cy="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78" name="未知"/>
              <p:cNvSpPr/>
              <p:nvPr/>
            </p:nvSpPr>
            <p:spPr>
              <a:xfrm>
                <a:off x="1829" y="679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79" name="未知"/>
              <p:cNvSpPr/>
              <p:nvPr/>
            </p:nvSpPr>
            <p:spPr>
              <a:xfrm>
                <a:off x="961" y="680"/>
                <a:ext cx="19" cy="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9" y="3"/>
                  </a:cxn>
                  <a:cxn ang="0">
                    <a:pos x="9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2"/>
                  </a:cxn>
                  <a:cxn ang="0">
                    <a:pos x="19" y="2"/>
                  </a:cxn>
                </a:cxnLst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80" name="未知"/>
              <p:cNvSpPr/>
              <p:nvPr/>
            </p:nvSpPr>
            <p:spPr>
              <a:xfrm>
                <a:off x="1793" y="679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1"/>
                  </a:cxn>
                  <a:cxn ang="0">
                    <a:pos x="16" y="1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81" name="未知"/>
              <p:cNvSpPr/>
              <p:nvPr/>
            </p:nvSpPr>
            <p:spPr>
              <a:xfrm>
                <a:off x="1355" y="586"/>
                <a:ext cx="35" cy="49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29" y="0"/>
                  </a:cxn>
                  <a:cxn ang="0">
                    <a:pos x="19" y="5"/>
                  </a:cxn>
                  <a:cxn ang="0">
                    <a:pos x="3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16" y="33"/>
                  </a:cxn>
                  <a:cxn ang="0">
                    <a:pos x="29" y="44"/>
                  </a:cxn>
                  <a:cxn ang="0">
                    <a:pos x="35" y="49"/>
                  </a:cxn>
                  <a:cxn ang="0">
                    <a:pos x="35" y="2"/>
                  </a:cxn>
                </a:cxnLst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82" name="未知"/>
              <p:cNvSpPr/>
              <p:nvPr/>
            </p:nvSpPr>
            <p:spPr>
              <a:xfrm>
                <a:off x="1380" y="586"/>
                <a:ext cx="39" cy="4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0" y="3"/>
                  </a:cxn>
                  <a:cxn ang="0">
                    <a:pos x="36" y="15"/>
                  </a:cxn>
                  <a:cxn ang="0">
                    <a:pos x="39" y="21"/>
                  </a:cxn>
                  <a:cxn ang="0">
                    <a:pos x="39" y="27"/>
                  </a:cxn>
                  <a:cxn ang="0">
                    <a:pos x="23" y="33"/>
                  </a:cxn>
                  <a:cxn ang="0">
                    <a:pos x="10" y="43"/>
                  </a:cxn>
                  <a:cxn ang="0">
                    <a:pos x="4" y="47"/>
                  </a:cxn>
                  <a:cxn ang="0">
                    <a:pos x="0" y="2"/>
                  </a:cxn>
                </a:cxnLst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83" name="未知"/>
              <p:cNvSpPr/>
              <p:nvPr/>
            </p:nvSpPr>
            <p:spPr>
              <a:xfrm>
                <a:off x="1339" y="575"/>
                <a:ext cx="54" cy="4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35" y="0"/>
                  </a:cxn>
                  <a:cxn ang="0">
                    <a:pos x="22" y="5"/>
                  </a:cxn>
                  <a:cxn ang="0">
                    <a:pos x="6" y="16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3" y="37"/>
                  </a:cxn>
                  <a:cxn ang="0">
                    <a:pos x="9" y="40"/>
                  </a:cxn>
                  <a:cxn ang="0">
                    <a:pos x="9" y="40"/>
                  </a:cxn>
                  <a:cxn ang="0">
                    <a:pos x="12" y="29"/>
                  </a:cxn>
                  <a:cxn ang="0">
                    <a:pos x="22" y="19"/>
                  </a:cxn>
                  <a:cxn ang="0">
                    <a:pos x="35" y="11"/>
                  </a:cxn>
                  <a:cxn ang="0">
                    <a:pos x="51" y="8"/>
                  </a:cxn>
                  <a:cxn ang="0">
                    <a:pos x="51" y="8"/>
                  </a:cxn>
                  <a:cxn ang="0">
                    <a:pos x="54" y="0"/>
                  </a:cxn>
                </a:cxnLst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84" name="未知"/>
              <p:cNvSpPr/>
              <p:nvPr/>
            </p:nvSpPr>
            <p:spPr>
              <a:xfrm>
                <a:off x="1380" y="574"/>
                <a:ext cx="55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"/>
                  </a:cxn>
                  <a:cxn ang="0">
                    <a:pos x="32" y="6"/>
                  </a:cxn>
                  <a:cxn ang="0">
                    <a:pos x="48" y="15"/>
                  </a:cxn>
                  <a:cxn ang="0">
                    <a:pos x="55" y="26"/>
                  </a:cxn>
                  <a:cxn ang="0">
                    <a:pos x="55" y="32"/>
                  </a:cxn>
                  <a:cxn ang="0">
                    <a:pos x="52" y="36"/>
                  </a:cxn>
                  <a:cxn ang="0">
                    <a:pos x="45" y="39"/>
                  </a:cxn>
                  <a:cxn ang="0">
                    <a:pos x="45" y="39"/>
                  </a:cxn>
                  <a:cxn ang="0">
                    <a:pos x="42" y="29"/>
                  </a:cxn>
                  <a:cxn ang="0">
                    <a:pos x="32" y="20"/>
                  </a:cxn>
                  <a:cxn ang="0">
                    <a:pos x="20" y="12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85" name="未知"/>
              <p:cNvSpPr/>
              <p:nvPr/>
            </p:nvSpPr>
            <p:spPr>
              <a:xfrm>
                <a:off x="1172" y="507"/>
                <a:ext cx="221" cy="105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15" y="2"/>
                  </a:cxn>
                  <a:cxn ang="0">
                    <a:pos x="186" y="11"/>
                  </a:cxn>
                  <a:cxn ang="0">
                    <a:pos x="173" y="15"/>
                  </a:cxn>
                  <a:cxn ang="0">
                    <a:pos x="167" y="21"/>
                  </a:cxn>
                  <a:cxn ang="0">
                    <a:pos x="167" y="24"/>
                  </a:cxn>
                  <a:cxn ang="0">
                    <a:pos x="163" y="27"/>
                  </a:cxn>
                  <a:cxn ang="0">
                    <a:pos x="163" y="44"/>
                  </a:cxn>
                  <a:cxn ang="0">
                    <a:pos x="179" y="62"/>
                  </a:cxn>
                  <a:cxn ang="0">
                    <a:pos x="179" y="62"/>
                  </a:cxn>
                  <a:cxn ang="0">
                    <a:pos x="176" y="62"/>
                  </a:cxn>
                  <a:cxn ang="0">
                    <a:pos x="160" y="46"/>
                  </a:cxn>
                  <a:cxn ang="0">
                    <a:pos x="157" y="35"/>
                  </a:cxn>
                  <a:cxn ang="0">
                    <a:pos x="128" y="29"/>
                  </a:cxn>
                  <a:cxn ang="0">
                    <a:pos x="106" y="26"/>
                  </a:cxn>
                  <a:cxn ang="0">
                    <a:pos x="103" y="29"/>
                  </a:cxn>
                  <a:cxn ang="0">
                    <a:pos x="96" y="41"/>
                  </a:cxn>
                  <a:cxn ang="0">
                    <a:pos x="96" y="52"/>
                  </a:cxn>
                  <a:cxn ang="0">
                    <a:pos x="135" y="65"/>
                  </a:cxn>
                  <a:cxn ang="0">
                    <a:pos x="151" y="76"/>
                  </a:cxn>
                  <a:cxn ang="0">
                    <a:pos x="154" y="76"/>
                  </a:cxn>
                  <a:cxn ang="0">
                    <a:pos x="157" y="79"/>
                  </a:cxn>
                  <a:cxn ang="0">
                    <a:pos x="157" y="79"/>
                  </a:cxn>
                  <a:cxn ang="0">
                    <a:pos x="151" y="79"/>
                  </a:cxn>
                  <a:cxn ang="0">
                    <a:pos x="125" y="65"/>
                  </a:cxn>
                  <a:cxn ang="0">
                    <a:pos x="74" y="47"/>
                  </a:cxn>
                  <a:cxn ang="0">
                    <a:pos x="58" y="44"/>
                  </a:cxn>
                  <a:cxn ang="0">
                    <a:pos x="29" y="41"/>
                  </a:cxn>
                  <a:cxn ang="0">
                    <a:pos x="7" y="43"/>
                  </a:cxn>
                  <a:cxn ang="0">
                    <a:pos x="0" y="44"/>
                  </a:cxn>
                  <a:cxn ang="0">
                    <a:pos x="35" y="56"/>
                  </a:cxn>
                  <a:cxn ang="0">
                    <a:pos x="48" y="65"/>
                  </a:cxn>
                  <a:cxn ang="0">
                    <a:pos x="61" y="78"/>
                  </a:cxn>
                  <a:cxn ang="0">
                    <a:pos x="80" y="100"/>
                  </a:cxn>
                  <a:cxn ang="0">
                    <a:pos x="90" y="103"/>
                  </a:cxn>
                  <a:cxn ang="0">
                    <a:pos x="106" y="105"/>
                  </a:cxn>
                  <a:cxn ang="0">
                    <a:pos x="160" y="105"/>
                  </a:cxn>
                  <a:cxn ang="0">
                    <a:pos x="160" y="93"/>
                  </a:cxn>
                  <a:cxn ang="0">
                    <a:pos x="170" y="81"/>
                  </a:cxn>
                  <a:cxn ang="0">
                    <a:pos x="195" y="68"/>
                  </a:cxn>
                  <a:cxn ang="0">
                    <a:pos x="205" y="65"/>
                  </a:cxn>
                  <a:cxn ang="0">
                    <a:pos x="221" y="65"/>
                  </a:cxn>
                  <a:cxn ang="0">
                    <a:pos x="221" y="0"/>
                  </a:cxn>
                </a:cxnLst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86" name="未知"/>
              <p:cNvSpPr/>
              <p:nvPr/>
            </p:nvSpPr>
            <p:spPr>
              <a:xfrm>
                <a:off x="1380" y="507"/>
                <a:ext cx="218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32" y="9"/>
                  </a:cxn>
                  <a:cxn ang="0">
                    <a:pos x="45" y="14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8" y="26"/>
                  </a:cxn>
                  <a:cxn ang="0">
                    <a:pos x="55" y="43"/>
                  </a:cxn>
                  <a:cxn ang="0">
                    <a:pos x="39" y="61"/>
                  </a:cxn>
                  <a:cxn ang="0">
                    <a:pos x="39" y="61"/>
                  </a:cxn>
                  <a:cxn ang="0">
                    <a:pos x="42" y="61"/>
                  </a:cxn>
                  <a:cxn ang="0">
                    <a:pos x="58" y="44"/>
                  </a:cxn>
                  <a:cxn ang="0">
                    <a:pos x="61" y="33"/>
                  </a:cxn>
                  <a:cxn ang="0">
                    <a:pos x="90" y="27"/>
                  </a:cxn>
                  <a:cxn ang="0">
                    <a:pos x="112" y="24"/>
                  </a:cxn>
                  <a:cxn ang="0">
                    <a:pos x="119" y="27"/>
                  </a:cxn>
                  <a:cxn ang="0">
                    <a:pos x="122" y="40"/>
                  </a:cxn>
                  <a:cxn ang="0">
                    <a:pos x="122" y="50"/>
                  </a:cxn>
                  <a:cxn ang="0">
                    <a:pos x="87" y="65"/>
                  </a:cxn>
                  <a:cxn ang="0">
                    <a:pos x="71" y="74"/>
                  </a:cxn>
                  <a:cxn ang="0">
                    <a:pos x="68" y="76"/>
                  </a:cxn>
                  <a:cxn ang="0">
                    <a:pos x="64" y="78"/>
                  </a:cxn>
                  <a:cxn ang="0">
                    <a:pos x="64" y="79"/>
                  </a:cxn>
                  <a:cxn ang="0">
                    <a:pos x="68" y="79"/>
                  </a:cxn>
                  <a:cxn ang="0">
                    <a:pos x="93" y="64"/>
                  </a:cxn>
                  <a:cxn ang="0">
                    <a:pos x="144" y="46"/>
                  </a:cxn>
                  <a:cxn ang="0">
                    <a:pos x="164" y="43"/>
                  </a:cxn>
                  <a:cxn ang="0">
                    <a:pos x="189" y="40"/>
                  </a:cxn>
                  <a:cxn ang="0">
                    <a:pos x="212" y="41"/>
                  </a:cxn>
                  <a:cxn ang="0">
                    <a:pos x="218" y="43"/>
                  </a:cxn>
                  <a:cxn ang="0">
                    <a:pos x="186" y="55"/>
                  </a:cxn>
                  <a:cxn ang="0">
                    <a:pos x="170" y="64"/>
                  </a:cxn>
                  <a:cxn ang="0">
                    <a:pos x="160" y="76"/>
                  </a:cxn>
                  <a:cxn ang="0">
                    <a:pos x="141" y="99"/>
                  </a:cxn>
                  <a:cxn ang="0">
                    <a:pos x="132" y="102"/>
                  </a:cxn>
                  <a:cxn ang="0">
                    <a:pos x="116" y="103"/>
                  </a:cxn>
                  <a:cxn ang="0">
                    <a:pos x="58" y="105"/>
                  </a:cxn>
                  <a:cxn ang="0">
                    <a:pos x="58" y="91"/>
                  </a:cxn>
                  <a:cxn ang="0">
                    <a:pos x="48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0" y="65"/>
                  </a:cxn>
                  <a:cxn ang="0">
                    <a:pos x="0" y="0"/>
                  </a:cxn>
                </a:cxnLst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87" name="未知"/>
              <p:cNvSpPr/>
              <p:nvPr/>
            </p:nvSpPr>
            <p:spPr>
              <a:xfrm>
                <a:off x="1374" y="524"/>
                <a:ext cx="29" cy="44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9" y="7"/>
                  </a:cxn>
                  <a:cxn ang="0">
                    <a:pos x="29" y="4"/>
                  </a:cxn>
                  <a:cxn ang="0">
                    <a:pos x="22" y="3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3" y="20"/>
                  </a:cxn>
                  <a:cxn ang="0">
                    <a:pos x="3" y="26"/>
                  </a:cxn>
                  <a:cxn ang="0">
                    <a:pos x="6" y="30"/>
                  </a:cxn>
                  <a:cxn ang="0">
                    <a:pos x="10" y="35"/>
                  </a:cxn>
                  <a:cxn ang="0">
                    <a:pos x="10" y="39"/>
                  </a:cxn>
                  <a:cxn ang="0">
                    <a:pos x="13" y="44"/>
                  </a:cxn>
                  <a:cxn ang="0">
                    <a:pos x="13" y="44"/>
                  </a:cxn>
                  <a:cxn ang="0">
                    <a:pos x="16" y="39"/>
                  </a:cxn>
                  <a:cxn ang="0">
                    <a:pos x="16" y="35"/>
                  </a:cxn>
                  <a:cxn ang="0">
                    <a:pos x="16" y="30"/>
                  </a:cxn>
                  <a:cxn ang="0">
                    <a:pos x="16" y="27"/>
                  </a:cxn>
                  <a:cxn ang="0">
                    <a:pos x="19" y="23"/>
                  </a:cxn>
                  <a:cxn ang="0">
                    <a:pos x="19" y="20"/>
                  </a:cxn>
                  <a:cxn ang="0">
                    <a:pos x="22" y="15"/>
                  </a:cxn>
                  <a:cxn ang="0">
                    <a:pos x="26" y="10"/>
                  </a:cxn>
                </a:cxnLst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88" name="未知"/>
              <p:cNvSpPr/>
              <p:nvPr/>
            </p:nvSpPr>
            <p:spPr>
              <a:xfrm>
                <a:off x="1380" y="513"/>
                <a:ext cx="7" cy="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7" y="3"/>
                  </a:cxn>
                </a:cxnLst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89" name="未知"/>
              <p:cNvSpPr/>
              <p:nvPr/>
            </p:nvSpPr>
            <p:spPr>
              <a:xfrm>
                <a:off x="1384" y="513"/>
                <a:ext cx="9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90" name="未知"/>
              <p:cNvSpPr/>
              <p:nvPr/>
            </p:nvSpPr>
            <p:spPr>
              <a:xfrm>
                <a:off x="1361" y="525"/>
                <a:ext cx="13" cy="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0"/>
                  </a:cxn>
                </a:cxnLst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91" name="未知"/>
              <p:cNvSpPr/>
              <p:nvPr/>
            </p:nvSpPr>
            <p:spPr>
              <a:xfrm>
                <a:off x="1400" y="524"/>
                <a:ext cx="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6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92" name="未知"/>
              <p:cNvSpPr/>
              <p:nvPr/>
            </p:nvSpPr>
            <p:spPr>
              <a:xfrm>
                <a:off x="1351" y="534"/>
                <a:ext cx="7" cy="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93" name="未知"/>
              <p:cNvSpPr/>
              <p:nvPr/>
            </p:nvSpPr>
            <p:spPr>
              <a:xfrm>
                <a:off x="1412" y="533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94" name="未知"/>
              <p:cNvSpPr/>
              <p:nvPr/>
            </p:nvSpPr>
            <p:spPr>
              <a:xfrm>
                <a:off x="1351" y="545"/>
                <a:ext cx="7" cy="8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4" y="8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7" y="8"/>
                  </a:cxn>
                  <a:cxn ang="0">
                    <a:pos x="7" y="8"/>
                  </a:cxn>
                </a:cxnLst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95" name="未知"/>
              <p:cNvSpPr/>
              <p:nvPr/>
            </p:nvSpPr>
            <p:spPr>
              <a:xfrm>
                <a:off x="1416" y="545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0" y="8"/>
                  </a:cxn>
                </a:cxnLst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96" name="未知"/>
              <p:cNvSpPr/>
              <p:nvPr/>
            </p:nvSpPr>
            <p:spPr>
              <a:xfrm>
                <a:off x="1355" y="557"/>
                <a:ext cx="6" cy="5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3"/>
                  </a:cxn>
                </a:cxnLst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97" name="未知"/>
              <p:cNvSpPr/>
              <p:nvPr/>
            </p:nvSpPr>
            <p:spPr>
              <a:xfrm>
                <a:off x="1412" y="556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98" name="未知"/>
              <p:cNvSpPr/>
              <p:nvPr/>
            </p:nvSpPr>
            <p:spPr>
              <a:xfrm>
                <a:off x="1361" y="563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0" y="3"/>
                  </a:cxn>
                </a:cxnLst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899" name="未知"/>
              <p:cNvSpPr/>
              <p:nvPr/>
            </p:nvSpPr>
            <p:spPr>
              <a:xfrm>
                <a:off x="1406" y="562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00" name="未知"/>
              <p:cNvSpPr/>
              <p:nvPr/>
            </p:nvSpPr>
            <p:spPr>
              <a:xfrm>
                <a:off x="1374" y="580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3"/>
                  </a:cxn>
                </a:cxnLst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01" name="未知"/>
              <p:cNvSpPr/>
              <p:nvPr/>
            </p:nvSpPr>
            <p:spPr>
              <a:xfrm>
                <a:off x="1393" y="578"/>
                <a:ext cx="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02" name="未知"/>
              <p:cNvSpPr/>
              <p:nvPr/>
            </p:nvSpPr>
            <p:spPr>
              <a:xfrm>
                <a:off x="1361" y="583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0" y="5"/>
                  </a:cxn>
                </a:cxnLst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03" name="未知"/>
              <p:cNvSpPr/>
              <p:nvPr/>
            </p:nvSpPr>
            <p:spPr>
              <a:xfrm>
                <a:off x="1403" y="581"/>
                <a:ext cx="9" cy="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9" y="5"/>
                  </a:cxn>
                </a:cxnLst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04" name="未知"/>
              <p:cNvSpPr/>
              <p:nvPr/>
            </p:nvSpPr>
            <p:spPr>
              <a:xfrm>
                <a:off x="1348" y="594"/>
                <a:ext cx="7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05" name="未知"/>
              <p:cNvSpPr/>
              <p:nvPr/>
            </p:nvSpPr>
            <p:spPr>
              <a:xfrm>
                <a:off x="1419" y="592"/>
                <a:ext cx="6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06" name="未知"/>
              <p:cNvSpPr/>
              <p:nvPr/>
            </p:nvSpPr>
            <p:spPr>
              <a:xfrm>
                <a:off x="1342" y="604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07" name="未知"/>
              <p:cNvSpPr/>
              <p:nvPr/>
            </p:nvSpPr>
            <p:spPr>
              <a:xfrm>
                <a:off x="1428" y="603"/>
                <a:ext cx="4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08" name="未知"/>
              <p:cNvSpPr/>
              <p:nvPr/>
            </p:nvSpPr>
            <p:spPr>
              <a:xfrm>
                <a:off x="1329" y="103"/>
                <a:ext cx="51" cy="73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8" y="15"/>
                  </a:cxn>
                  <a:cxn ang="0">
                    <a:pos x="45" y="12"/>
                  </a:cxn>
                  <a:cxn ang="0">
                    <a:pos x="35" y="6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6" y="25"/>
                  </a:cxn>
                  <a:cxn ang="0">
                    <a:pos x="29" y="38"/>
                  </a:cxn>
                  <a:cxn ang="0">
                    <a:pos x="22" y="53"/>
                  </a:cxn>
                  <a:cxn ang="0">
                    <a:pos x="13" y="61"/>
                  </a:cxn>
                  <a:cxn ang="0">
                    <a:pos x="10" y="62"/>
                  </a:cxn>
                  <a:cxn ang="0">
                    <a:pos x="29" y="66"/>
                  </a:cxn>
                  <a:cxn ang="0">
                    <a:pos x="45" y="70"/>
                  </a:cxn>
                  <a:cxn ang="0">
                    <a:pos x="51" y="72"/>
                  </a:cxn>
                  <a:cxn ang="0">
                    <a:pos x="51" y="73"/>
                  </a:cxn>
                  <a:cxn ang="0">
                    <a:pos x="48" y="15"/>
                  </a:cxn>
                </a:cxnLst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09" name="未知"/>
              <p:cNvSpPr/>
              <p:nvPr/>
            </p:nvSpPr>
            <p:spPr>
              <a:xfrm>
                <a:off x="1387" y="103"/>
                <a:ext cx="48" cy="7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6" y="11"/>
                  </a:cxn>
                  <a:cxn ang="0">
                    <a:pos x="13" y="5"/>
                  </a:cxn>
                  <a:cxn ang="0">
                    <a:pos x="29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22" y="23"/>
                  </a:cxn>
                  <a:cxn ang="0">
                    <a:pos x="19" y="37"/>
                  </a:cxn>
                  <a:cxn ang="0">
                    <a:pos x="25" y="52"/>
                  </a:cxn>
                  <a:cxn ang="0">
                    <a:pos x="35" y="59"/>
                  </a:cxn>
                  <a:cxn ang="0">
                    <a:pos x="38" y="61"/>
                  </a:cxn>
                  <a:cxn ang="0">
                    <a:pos x="19" y="64"/>
                  </a:cxn>
                  <a:cxn ang="0">
                    <a:pos x="3" y="69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14"/>
                  </a:cxn>
                </a:cxnLst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10" name="未知"/>
              <p:cNvSpPr/>
              <p:nvPr/>
            </p:nvSpPr>
            <p:spPr>
              <a:xfrm>
                <a:off x="1300" y="90"/>
                <a:ext cx="80" cy="24"/>
              </a:xfrm>
              <a:custGeom>
                <a:avLst/>
                <a:gdLst/>
                <a:ahLst/>
                <a:cxnLst>
                  <a:cxn ang="0">
                    <a:pos x="80" y="15"/>
                  </a:cxn>
                  <a:cxn ang="0">
                    <a:pos x="80" y="15"/>
                  </a:cxn>
                  <a:cxn ang="0">
                    <a:pos x="71" y="6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19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6" y="13"/>
                  </a:cxn>
                  <a:cxn ang="0">
                    <a:pos x="29" y="12"/>
                  </a:cxn>
                  <a:cxn ang="0">
                    <a:pos x="45" y="12"/>
                  </a:cxn>
                  <a:cxn ang="0">
                    <a:pos x="67" y="16"/>
                  </a:cxn>
                  <a:cxn ang="0">
                    <a:pos x="77" y="24"/>
                  </a:cxn>
                  <a:cxn ang="0">
                    <a:pos x="80" y="15"/>
                  </a:cxn>
                </a:cxnLst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11" name="未知"/>
              <p:cNvSpPr/>
              <p:nvPr/>
            </p:nvSpPr>
            <p:spPr>
              <a:xfrm>
                <a:off x="1384" y="88"/>
                <a:ext cx="80" cy="2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5"/>
                  </a:cxn>
                  <a:cxn ang="0">
                    <a:pos x="9" y="6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60" y="2"/>
                  </a:cxn>
                  <a:cxn ang="0">
                    <a:pos x="76" y="5"/>
                  </a:cxn>
                  <a:cxn ang="0">
                    <a:pos x="80" y="5"/>
                  </a:cxn>
                  <a:cxn ang="0">
                    <a:pos x="80" y="5"/>
                  </a:cxn>
                  <a:cxn ang="0">
                    <a:pos x="54" y="14"/>
                  </a:cxn>
                  <a:cxn ang="0">
                    <a:pos x="51" y="12"/>
                  </a:cxn>
                  <a:cxn ang="0">
                    <a:pos x="35" y="12"/>
                  </a:cxn>
                  <a:cxn ang="0">
                    <a:pos x="12" y="18"/>
                  </a:cxn>
                  <a:cxn ang="0">
                    <a:pos x="3" y="26"/>
                  </a:cxn>
                  <a:cxn ang="0">
                    <a:pos x="0" y="15"/>
                  </a:cxn>
                </a:cxnLst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12" name="未知"/>
              <p:cNvSpPr/>
              <p:nvPr/>
            </p:nvSpPr>
            <p:spPr>
              <a:xfrm>
                <a:off x="1191" y="3"/>
                <a:ext cx="189" cy="94"/>
              </a:xfrm>
              <a:custGeom>
                <a:avLst/>
                <a:gdLst/>
                <a:ahLst/>
                <a:cxnLst>
                  <a:cxn ang="0">
                    <a:pos x="77" y="46"/>
                  </a:cxn>
                  <a:cxn ang="0">
                    <a:pos x="80" y="46"/>
                  </a:cxn>
                  <a:cxn ang="0">
                    <a:pos x="80" y="49"/>
                  </a:cxn>
                  <a:cxn ang="0">
                    <a:pos x="77" y="49"/>
                  </a:cxn>
                  <a:cxn ang="0">
                    <a:pos x="71" y="46"/>
                  </a:cxn>
                  <a:cxn ang="0">
                    <a:pos x="71" y="46"/>
                  </a:cxn>
                  <a:cxn ang="0">
                    <a:pos x="58" y="47"/>
                  </a:cxn>
                  <a:cxn ang="0">
                    <a:pos x="39" y="50"/>
                  </a:cxn>
                  <a:cxn ang="0">
                    <a:pos x="20" y="56"/>
                  </a:cxn>
                  <a:cxn ang="0">
                    <a:pos x="4" y="61"/>
                  </a:cxn>
                  <a:cxn ang="0">
                    <a:pos x="0" y="64"/>
                  </a:cxn>
                  <a:cxn ang="0">
                    <a:pos x="10" y="64"/>
                  </a:cxn>
                  <a:cxn ang="0">
                    <a:pos x="29" y="61"/>
                  </a:cxn>
                  <a:cxn ang="0">
                    <a:pos x="71" y="59"/>
                  </a:cxn>
                  <a:cxn ang="0">
                    <a:pos x="84" y="61"/>
                  </a:cxn>
                  <a:cxn ang="0">
                    <a:pos x="93" y="61"/>
                  </a:cxn>
                  <a:cxn ang="0">
                    <a:pos x="132" y="67"/>
                  </a:cxn>
                  <a:cxn ang="0">
                    <a:pos x="148" y="71"/>
                  </a:cxn>
                  <a:cxn ang="0">
                    <a:pos x="189" y="94"/>
                  </a:cxn>
                  <a:cxn ang="0">
                    <a:pos x="173" y="0"/>
                  </a:cxn>
                  <a:cxn ang="0">
                    <a:pos x="164" y="11"/>
                  </a:cxn>
                  <a:cxn ang="0">
                    <a:pos x="164" y="14"/>
                  </a:cxn>
                  <a:cxn ang="0">
                    <a:pos x="160" y="14"/>
                  </a:cxn>
                  <a:cxn ang="0">
                    <a:pos x="154" y="24"/>
                  </a:cxn>
                  <a:cxn ang="0">
                    <a:pos x="154" y="24"/>
                  </a:cxn>
                  <a:cxn ang="0">
                    <a:pos x="154" y="24"/>
                  </a:cxn>
                  <a:cxn ang="0">
                    <a:pos x="151" y="24"/>
                  </a:cxn>
                  <a:cxn ang="0">
                    <a:pos x="151" y="24"/>
                  </a:cxn>
                  <a:cxn ang="0">
                    <a:pos x="151" y="24"/>
                  </a:cxn>
                  <a:cxn ang="0">
                    <a:pos x="151" y="23"/>
                  </a:cxn>
                  <a:cxn ang="0">
                    <a:pos x="148" y="23"/>
                  </a:cxn>
                  <a:cxn ang="0">
                    <a:pos x="148" y="23"/>
                  </a:cxn>
                  <a:cxn ang="0">
                    <a:pos x="148" y="23"/>
                  </a:cxn>
                  <a:cxn ang="0">
                    <a:pos x="116" y="17"/>
                  </a:cxn>
                  <a:cxn ang="0">
                    <a:pos x="84" y="14"/>
                  </a:cxn>
                  <a:cxn ang="0">
                    <a:pos x="80" y="30"/>
                  </a:cxn>
                  <a:cxn ang="0">
                    <a:pos x="77" y="46"/>
                  </a:cxn>
                </a:cxnLst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13" name="未知"/>
              <p:cNvSpPr/>
              <p:nvPr/>
            </p:nvSpPr>
            <p:spPr>
              <a:xfrm>
                <a:off x="1384" y="3"/>
                <a:ext cx="188" cy="93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8" y="46"/>
                  </a:cxn>
                  <a:cxn ang="0">
                    <a:pos x="108" y="47"/>
                  </a:cxn>
                  <a:cxn ang="0">
                    <a:pos x="112" y="47"/>
                  </a:cxn>
                  <a:cxn ang="0">
                    <a:pos x="115" y="46"/>
                  </a:cxn>
                  <a:cxn ang="0">
                    <a:pos x="115" y="46"/>
                  </a:cxn>
                  <a:cxn ang="0">
                    <a:pos x="128" y="46"/>
                  </a:cxn>
                  <a:cxn ang="0">
                    <a:pos x="150" y="49"/>
                  </a:cxn>
                  <a:cxn ang="0">
                    <a:pos x="166" y="55"/>
                  </a:cxn>
                  <a:cxn ang="0">
                    <a:pos x="182" y="59"/>
                  </a:cxn>
                  <a:cxn ang="0">
                    <a:pos x="188" y="62"/>
                  </a:cxn>
                  <a:cxn ang="0">
                    <a:pos x="179" y="62"/>
                  </a:cxn>
                  <a:cxn ang="0">
                    <a:pos x="160" y="59"/>
                  </a:cxn>
                  <a:cxn ang="0">
                    <a:pos x="118" y="58"/>
                  </a:cxn>
                  <a:cxn ang="0">
                    <a:pos x="105" y="59"/>
                  </a:cxn>
                  <a:cxn ang="0">
                    <a:pos x="96" y="59"/>
                  </a:cxn>
                  <a:cxn ang="0">
                    <a:pos x="57" y="65"/>
                  </a:cxn>
                  <a:cxn ang="0">
                    <a:pos x="41" y="71"/>
                  </a:cxn>
                  <a:cxn ang="0">
                    <a:pos x="0" y="93"/>
                  </a:cxn>
                  <a:cxn ang="0">
                    <a:pos x="12" y="0"/>
                  </a:cxn>
                  <a:cxn ang="0">
                    <a:pos x="22" y="9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8" y="23"/>
                  </a:cxn>
                  <a:cxn ang="0">
                    <a:pos x="38" y="23"/>
                  </a:cxn>
                  <a:cxn ang="0">
                    <a:pos x="38" y="23"/>
                  </a:cxn>
                  <a:cxn ang="0">
                    <a:pos x="38" y="23"/>
                  </a:cxn>
                  <a:cxn ang="0">
                    <a:pos x="38" y="21"/>
                  </a:cxn>
                  <a:cxn ang="0">
                    <a:pos x="70" y="17"/>
                  </a:cxn>
                  <a:cxn ang="0">
                    <a:pos x="102" y="12"/>
                  </a:cxn>
                  <a:cxn ang="0">
                    <a:pos x="108" y="29"/>
                  </a:cxn>
                  <a:cxn ang="0">
                    <a:pos x="108" y="44"/>
                  </a:cxn>
                </a:cxnLst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14" name="未知"/>
              <p:cNvSpPr/>
              <p:nvPr/>
            </p:nvSpPr>
            <p:spPr>
              <a:xfrm>
                <a:off x="1310" y="21"/>
                <a:ext cx="41" cy="17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32" y="6"/>
                  </a:cxn>
                  <a:cxn ang="0">
                    <a:pos x="38" y="0"/>
                  </a:cxn>
                  <a:cxn ang="0">
                    <a:pos x="41" y="0"/>
                  </a:cxn>
                  <a:cxn ang="0">
                    <a:pos x="35" y="9"/>
                  </a:cxn>
                  <a:cxn ang="0">
                    <a:pos x="38" y="9"/>
                  </a:cxn>
                  <a:cxn ang="0">
                    <a:pos x="41" y="17"/>
                  </a:cxn>
                  <a:cxn ang="0">
                    <a:pos x="35" y="12"/>
                  </a:cxn>
                  <a:cxn ang="0">
                    <a:pos x="35" y="8"/>
                  </a:cxn>
                  <a:cxn ang="0">
                    <a:pos x="19" y="5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29" y="5"/>
                  </a:cxn>
                </a:cxnLst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15" name="未知"/>
              <p:cNvSpPr/>
              <p:nvPr/>
            </p:nvSpPr>
            <p:spPr>
              <a:xfrm>
                <a:off x="1409" y="20"/>
                <a:ext cx="42" cy="16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0" y="9"/>
                  </a:cxn>
                  <a:cxn ang="0">
                    <a:pos x="3" y="10"/>
                  </a:cxn>
                  <a:cxn ang="0">
                    <a:pos x="0" y="16"/>
                  </a:cxn>
                  <a:cxn ang="0">
                    <a:pos x="10" y="12"/>
                  </a:cxn>
                  <a:cxn ang="0">
                    <a:pos x="10" y="7"/>
                  </a:cxn>
                  <a:cxn ang="0">
                    <a:pos x="26" y="4"/>
                  </a:cxn>
                  <a:cxn ang="0">
                    <a:pos x="42" y="0"/>
                  </a:cxn>
                  <a:cxn ang="0">
                    <a:pos x="32" y="1"/>
                  </a:cxn>
                  <a:cxn ang="0">
                    <a:pos x="13" y="4"/>
                  </a:cxn>
                </a:cxnLst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16" name="未知"/>
              <p:cNvSpPr/>
              <p:nvPr/>
            </p:nvSpPr>
            <p:spPr>
              <a:xfrm>
                <a:off x="1358" y="46"/>
                <a:ext cx="6" cy="10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10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9"/>
                  </a:cxn>
                </a:cxnLst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17" name="未知"/>
              <p:cNvSpPr/>
              <p:nvPr/>
            </p:nvSpPr>
            <p:spPr>
              <a:xfrm>
                <a:off x="1400" y="44"/>
                <a:ext cx="6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9"/>
                  </a:cxn>
                </a:cxnLst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18" name="未知"/>
              <p:cNvSpPr/>
              <p:nvPr/>
            </p:nvSpPr>
            <p:spPr>
              <a:xfrm>
                <a:off x="1281" y="50"/>
                <a:ext cx="10" cy="3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3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2"/>
                  </a:cxn>
                </a:cxnLst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19" name="未知"/>
              <p:cNvSpPr/>
              <p:nvPr/>
            </p:nvSpPr>
            <p:spPr>
              <a:xfrm>
                <a:off x="1473" y="49"/>
                <a:ext cx="10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20" name="未知"/>
              <p:cNvSpPr/>
              <p:nvPr/>
            </p:nvSpPr>
            <p:spPr>
              <a:xfrm>
                <a:off x="1297" y="55"/>
                <a:ext cx="13" cy="4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13" y="4"/>
                  </a:cxn>
                </a:cxnLst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21" name="未知"/>
              <p:cNvSpPr/>
              <p:nvPr/>
            </p:nvSpPr>
            <p:spPr>
              <a:xfrm>
                <a:off x="1454" y="53"/>
                <a:ext cx="13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5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3" y="3"/>
                  </a:cxn>
                  <a:cxn ang="0">
                    <a:pos x="0" y="5"/>
                  </a:cxn>
                </a:cxnLst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22" name="未知"/>
              <p:cNvSpPr/>
              <p:nvPr/>
            </p:nvSpPr>
            <p:spPr>
              <a:xfrm>
                <a:off x="1364" y="62"/>
                <a:ext cx="10" cy="8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5"/>
                  </a:cxn>
                </a:cxnLst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23" name="未知"/>
              <p:cNvSpPr/>
              <p:nvPr/>
            </p:nvSpPr>
            <p:spPr>
              <a:xfrm>
                <a:off x="1390" y="61"/>
                <a:ext cx="10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0" y="4"/>
                  </a:cxn>
                </a:cxnLst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24" name="未知"/>
              <p:cNvSpPr/>
              <p:nvPr/>
            </p:nvSpPr>
            <p:spPr>
              <a:xfrm>
                <a:off x="1323" y="62"/>
                <a:ext cx="16" cy="8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9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2" y="5"/>
                  </a:cxn>
                </a:cxnLst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25" name="未知"/>
              <p:cNvSpPr/>
              <p:nvPr/>
            </p:nvSpPr>
            <p:spPr>
              <a:xfrm>
                <a:off x="1425" y="62"/>
                <a:ext cx="16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7" y="6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3" y="5"/>
                  </a:cxn>
                </a:cxnLst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26" name="未知"/>
              <p:cNvSpPr/>
              <p:nvPr/>
            </p:nvSpPr>
            <p:spPr>
              <a:xfrm>
                <a:off x="1345" y="73"/>
                <a:ext cx="13" cy="4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4"/>
                  </a:cxn>
                </a:cxnLst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27" name="未知"/>
              <p:cNvSpPr/>
              <p:nvPr/>
            </p:nvSpPr>
            <p:spPr>
              <a:xfrm>
                <a:off x="1406" y="71"/>
                <a:ext cx="1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6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6"/>
                  </a:cxn>
                </a:cxnLst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28" name="未知"/>
              <p:cNvSpPr/>
              <p:nvPr/>
            </p:nvSpPr>
            <p:spPr>
              <a:xfrm>
                <a:off x="1371" y="73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6" y="4"/>
                  </a:cxn>
                </a:cxnLst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29" name="未知"/>
              <p:cNvSpPr/>
              <p:nvPr/>
            </p:nvSpPr>
            <p:spPr>
              <a:xfrm>
                <a:off x="1387" y="71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30" name="未知"/>
              <p:cNvSpPr/>
              <p:nvPr/>
            </p:nvSpPr>
            <p:spPr>
              <a:xfrm>
                <a:off x="1361" y="82"/>
                <a:ext cx="10" cy="6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5"/>
                  </a:cxn>
                  <a:cxn ang="0">
                    <a:pos x="10" y="6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0" y="3"/>
                  </a:cxn>
                </a:cxnLst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31" name="未知"/>
              <p:cNvSpPr/>
              <p:nvPr/>
            </p:nvSpPr>
            <p:spPr>
              <a:xfrm>
                <a:off x="1393" y="80"/>
                <a:ext cx="7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32" name="未知"/>
              <p:cNvSpPr/>
              <p:nvPr/>
            </p:nvSpPr>
            <p:spPr>
              <a:xfrm>
                <a:off x="1326" y="169"/>
                <a:ext cx="54" cy="22"/>
              </a:xfrm>
              <a:custGeom>
                <a:avLst/>
                <a:gdLst/>
                <a:ahLst/>
                <a:cxnLst>
                  <a:cxn ang="0">
                    <a:pos x="54" y="10"/>
                  </a:cxn>
                  <a:cxn ang="0">
                    <a:pos x="54" y="10"/>
                  </a:cxn>
                  <a:cxn ang="0">
                    <a:pos x="41" y="4"/>
                  </a:cxn>
                  <a:cxn ang="0">
                    <a:pos x="25" y="0"/>
                  </a:cxn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9" y="7"/>
                  </a:cxn>
                  <a:cxn ang="0">
                    <a:pos x="45" y="13"/>
                  </a:cxn>
                  <a:cxn ang="0">
                    <a:pos x="54" y="22"/>
                  </a:cxn>
                  <a:cxn ang="0">
                    <a:pos x="54" y="10"/>
                  </a:cxn>
                </a:cxnLst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33" name="未知"/>
              <p:cNvSpPr/>
              <p:nvPr/>
            </p:nvSpPr>
            <p:spPr>
              <a:xfrm>
                <a:off x="1384" y="167"/>
                <a:ext cx="54" cy="23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12"/>
                  </a:cxn>
                  <a:cxn ang="0">
                    <a:pos x="12" y="6"/>
                  </a:cxn>
                  <a:cxn ang="0">
                    <a:pos x="28" y="0"/>
                  </a:cxn>
                  <a:cxn ang="0">
                    <a:pos x="44" y="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35" y="8"/>
                  </a:cxn>
                  <a:cxn ang="0">
                    <a:pos x="12" y="15"/>
                  </a:cxn>
                  <a:cxn ang="0">
                    <a:pos x="0" y="23"/>
                  </a:cxn>
                  <a:cxn ang="0">
                    <a:pos x="3" y="11"/>
                  </a:cxn>
                </a:cxnLst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34" name="未知"/>
              <p:cNvSpPr/>
              <p:nvPr/>
            </p:nvSpPr>
            <p:spPr>
              <a:xfrm>
                <a:off x="1230" y="562"/>
                <a:ext cx="86" cy="48"/>
              </a:xfrm>
              <a:custGeom>
                <a:avLst/>
                <a:gdLst/>
                <a:ahLst/>
                <a:cxnLst>
                  <a:cxn ang="0">
                    <a:pos x="73" y="48"/>
                  </a:cxn>
                  <a:cxn ang="0">
                    <a:pos x="77" y="48"/>
                  </a:cxn>
                  <a:cxn ang="0">
                    <a:pos x="83" y="47"/>
                  </a:cxn>
                  <a:cxn ang="0">
                    <a:pos x="86" y="45"/>
                  </a:cxn>
                  <a:cxn ang="0">
                    <a:pos x="86" y="42"/>
                  </a:cxn>
                  <a:cxn ang="0">
                    <a:pos x="86" y="41"/>
                  </a:cxn>
                  <a:cxn ang="0">
                    <a:pos x="86" y="39"/>
                  </a:cxn>
                  <a:cxn ang="0">
                    <a:pos x="83" y="36"/>
                  </a:cxn>
                  <a:cxn ang="0">
                    <a:pos x="80" y="35"/>
                  </a:cxn>
                  <a:cxn ang="0">
                    <a:pos x="80" y="35"/>
                  </a:cxn>
                  <a:cxn ang="0">
                    <a:pos x="67" y="32"/>
                  </a:cxn>
                  <a:cxn ang="0">
                    <a:pos x="54" y="27"/>
                  </a:cxn>
                  <a:cxn ang="0">
                    <a:pos x="45" y="24"/>
                  </a:cxn>
                  <a:cxn ang="0">
                    <a:pos x="35" y="19"/>
                  </a:cxn>
                  <a:cxn ang="0">
                    <a:pos x="25" y="15"/>
                  </a:cxn>
                  <a:cxn ang="0">
                    <a:pos x="19" y="10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13" y="13"/>
                  </a:cxn>
                  <a:cxn ang="0">
                    <a:pos x="19" y="19"/>
                  </a:cxn>
                  <a:cxn ang="0">
                    <a:pos x="25" y="26"/>
                  </a:cxn>
                  <a:cxn ang="0">
                    <a:pos x="32" y="30"/>
                  </a:cxn>
                  <a:cxn ang="0">
                    <a:pos x="41" y="36"/>
                  </a:cxn>
                  <a:cxn ang="0">
                    <a:pos x="54" y="42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8"/>
                  </a:cxn>
                  <a:cxn ang="0">
                    <a:pos x="70" y="48"/>
                  </a:cxn>
                  <a:cxn ang="0">
                    <a:pos x="70" y="48"/>
                  </a:cxn>
                  <a:cxn ang="0">
                    <a:pos x="70" y="48"/>
                  </a:cxn>
                  <a:cxn ang="0">
                    <a:pos x="73" y="48"/>
                  </a:cxn>
                  <a:cxn ang="0">
                    <a:pos x="73" y="48"/>
                  </a:cxn>
                </a:cxnLst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35" name="未知"/>
              <p:cNvSpPr/>
              <p:nvPr/>
            </p:nvSpPr>
            <p:spPr>
              <a:xfrm>
                <a:off x="1454" y="560"/>
                <a:ext cx="86" cy="49"/>
              </a:xfrm>
              <a:custGeom>
                <a:avLst/>
                <a:gdLst/>
                <a:ahLst/>
                <a:cxnLst>
                  <a:cxn ang="0">
                    <a:pos x="16" y="49"/>
                  </a:cxn>
                  <a:cxn ang="0">
                    <a:pos x="10" y="49"/>
                  </a:cxn>
                  <a:cxn ang="0">
                    <a:pos x="6" y="47"/>
                  </a:cxn>
                  <a:cxn ang="0">
                    <a:pos x="3" y="46"/>
                  </a:cxn>
                  <a:cxn ang="0">
                    <a:pos x="3" y="44"/>
                  </a:cxn>
                  <a:cxn ang="0">
                    <a:pos x="0" y="41"/>
                  </a:cxn>
                  <a:cxn ang="0">
                    <a:pos x="3" y="40"/>
                  </a:cxn>
                  <a:cxn ang="0">
                    <a:pos x="3" y="38"/>
                  </a:cxn>
                  <a:cxn ang="0">
                    <a:pos x="10" y="37"/>
                  </a:cxn>
                  <a:cxn ang="0">
                    <a:pos x="10" y="37"/>
                  </a:cxn>
                  <a:cxn ang="0">
                    <a:pos x="22" y="32"/>
                  </a:cxn>
                  <a:cxn ang="0">
                    <a:pos x="35" y="29"/>
                  </a:cxn>
                  <a:cxn ang="0">
                    <a:pos x="45" y="25"/>
                  </a:cxn>
                  <a:cxn ang="0">
                    <a:pos x="54" y="20"/>
                  </a:cxn>
                  <a:cxn ang="0">
                    <a:pos x="61" y="15"/>
                  </a:cxn>
                  <a:cxn ang="0">
                    <a:pos x="70" y="11"/>
                  </a:cxn>
                  <a:cxn ang="0">
                    <a:pos x="77" y="5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0" y="6"/>
                  </a:cxn>
                  <a:cxn ang="0">
                    <a:pos x="74" y="14"/>
                  </a:cxn>
                  <a:cxn ang="0">
                    <a:pos x="70" y="20"/>
                  </a:cxn>
                  <a:cxn ang="0">
                    <a:pos x="64" y="26"/>
                  </a:cxn>
                  <a:cxn ang="0">
                    <a:pos x="54" y="32"/>
                  </a:cxn>
                  <a:cxn ang="0">
                    <a:pos x="48" y="37"/>
                  </a:cxn>
                  <a:cxn ang="0">
                    <a:pos x="35" y="43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22" y="49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6" y="49"/>
                  </a:cxn>
                  <a:cxn ang="0">
                    <a:pos x="16" y="49"/>
                  </a:cxn>
                </a:cxnLst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36" name="未知"/>
              <p:cNvSpPr/>
              <p:nvPr/>
            </p:nvSpPr>
            <p:spPr>
              <a:xfrm>
                <a:off x="1278" y="536"/>
                <a:ext cx="61" cy="38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9" y="14"/>
                  </a:cxn>
                  <a:cxn ang="0">
                    <a:pos x="19" y="17"/>
                  </a:cxn>
                  <a:cxn ang="0">
                    <a:pos x="25" y="20"/>
                  </a:cxn>
                  <a:cxn ang="0">
                    <a:pos x="35" y="23"/>
                  </a:cxn>
                  <a:cxn ang="0">
                    <a:pos x="41" y="26"/>
                  </a:cxn>
                  <a:cxn ang="0">
                    <a:pos x="48" y="30"/>
                  </a:cxn>
                  <a:cxn ang="0">
                    <a:pos x="54" y="33"/>
                  </a:cxn>
                  <a:cxn ang="0">
                    <a:pos x="61" y="38"/>
                  </a:cxn>
                  <a:cxn ang="0">
                    <a:pos x="61" y="38"/>
                  </a:cxn>
                  <a:cxn ang="0">
                    <a:pos x="57" y="33"/>
                  </a:cxn>
                  <a:cxn ang="0">
                    <a:pos x="54" y="29"/>
                  </a:cxn>
                  <a:cxn ang="0">
                    <a:pos x="51" y="24"/>
                  </a:cxn>
                  <a:cxn ang="0">
                    <a:pos x="48" y="20"/>
                  </a:cxn>
                  <a:cxn ang="0">
                    <a:pos x="41" y="17"/>
                  </a:cxn>
                  <a:cxn ang="0">
                    <a:pos x="38" y="12"/>
                  </a:cxn>
                  <a:cxn ang="0">
                    <a:pos x="32" y="9"/>
                  </a:cxn>
                  <a:cxn ang="0">
                    <a:pos x="29" y="4"/>
                  </a:cxn>
                </a:cxnLst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37" name="未知"/>
              <p:cNvSpPr/>
              <p:nvPr/>
            </p:nvSpPr>
            <p:spPr>
              <a:xfrm>
                <a:off x="1435" y="534"/>
                <a:ext cx="57" cy="38"/>
              </a:xfrm>
              <a:custGeom>
                <a:avLst/>
                <a:gdLst/>
                <a:ahLst/>
                <a:cxnLst>
                  <a:cxn ang="0">
                    <a:pos x="32" y="5"/>
                  </a:cxn>
                  <a:cxn ang="0">
                    <a:pos x="32" y="5"/>
                  </a:cxn>
                  <a:cxn ang="0">
                    <a:pos x="32" y="5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8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4" y="2"/>
                  </a:cxn>
                  <a:cxn ang="0">
                    <a:pos x="57" y="3"/>
                  </a:cxn>
                  <a:cxn ang="0">
                    <a:pos x="57" y="6"/>
                  </a:cxn>
                  <a:cxn ang="0">
                    <a:pos x="57" y="8"/>
                  </a:cxn>
                  <a:cxn ang="0">
                    <a:pos x="54" y="11"/>
                  </a:cxn>
                  <a:cxn ang="0">
                    <a:pos x="54" y="11"/>
                  </a:cxn>
                  <a:cxn ang="0">
                    <a:pos x="48" y="14"/>
                  </a:cxn>
                  <a:cxn ang="0">
                    <a:pos x="41" y="17"/>
                  </a:cxn>
                  <a:cxn ang="0">
                    <a:pos x="32" y="20"/>
                  </a:cxn>
                  <a:cxn ang="0">
                    <a:pos x="25" y="23"/>
                  </a:cxn>
                  <a:cxn ang="0">
                    <a:pos x="19" y="28"/>
                  </a:cxn>
                  <a:cxn ang="0">
                    <a:pos x="13" y="31"/>
                  </a:cxn>
                  <a:cxn ang="0">
                    <a:pos x="6" y="34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3" y="34"/>
                  </a:cxn>
                  <a:cxn ang="0">
                    <a:pos x="6" y="29"/>
                  </a:cxn>
                  <a:cxn ang="0">
                    <a:pos x="9" y="25"/>
                  </a:cxn>
                  <a:cxn ang="0">
                    <a:pos x="13" y="22"/>
                  </a:cxn>
                  <a:cxn ang="0">
                    <a:pos x="16" y="17"/>
                  </a:cxn>
                  <a:cxn ang="0">
                    <a:pos x="22" y="13"/>
                  </a:cxn>
                  <a:cxn ang="0">
                    <a:pos x="25" y="10"/>
                  </a:cxn>
                  <a:cxn ang="0">
                    <a:pos x="32" y="5"/>
                  </a:cxn>
                </a:cxnLst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38" name="未知"/>
              <p:cNvSpPr/>
              <p:nvPr/>
            </p:nvSpPr>
            <p:spPr>
              <a:xfrm>
                <a:off x="1291" y="29"/>
                <a:ext cx="67" cy="47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1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12" y="15"/>
                  </a:cxn>
                  <a:cxn ang="0">
                    <a:pos x="22" y="20"/>
                  </a:cxn>
                  <a:cxn ang="0">
                    <a:pos x="32" y="24"/>
                  </a:cxn>
                  <a:cxn ang="0">
                    <a:pos x="38" y="29"/>
                  </a:cxn>
                  <a:cxn ang="0">
                    <a:pos x="48" y="33"/>
                  </a:cxn>
                  <a:cxn ang="0">
                    <a:pos x="54" y="38"/>
                  </a:cxn>
                  <a:cxn ang="0">
                    <a:pos x="60" y="42"/>
                  </a:cxn>
                  <a:cxn ang="0">
                    <a:pos x="67" y="47"/>
                  </a:cxn>
                  <a:cxn ang="0">
                    <a:pos x="64" y="42"/>
                  </a:cxn>
                  <a:cxn ang="0">
                    <a:pos x="60" y="36"/>
                  </a:cxn>
                  <a:cxn ang="0">
                    <a:pos x="57" y="30"/>
                  </a:cxn>
                  <a:cxn ang="0">
                    <a:pos x="51" y="26"/>
                  </a:cxn>
                  <a:cxn ang="0">
                    <a:pos x="44" y="20"/>
                  </a:cxn>
                  <a:cxn ang="0">
                    <a:pos x="41" y="15"/>
                  </a:cxn>
                  <a:cxn ang="0">
                    <a:pos x="35" y="9"/>
                  </a:cxn>
                  <a:cxn ang="0">
                    <a:pos x="28" y="4"/>
                  </a:cxn>
                </a:cxnLst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3939" name="未知"/>
              <p:cNvSpPr/>
              <p:nvPr/>
            </p:nvSpPr>
            <p:spPr>
              <a:xfrm>
                <a:off x="1406" y="27"/>
                <a:ext cx="64" cy="49"/>
              </a:xfrm>
              <a:custGeom>
                <a:avLst/>
                <a:gdLst/>
                <a:ahLst/>
                <a:cxnLst>
                  <a:cxn ang="0">
                    <a:pos x="38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45" y="2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1" y="2"/>
                  </a:cxn>
                  <a:cxn ang="0">
                    <a:pos x="64" y="3"/>
                  </a:cxn>
                  <a:cxn ang="0">
                    <a:pos x="64" y="6"/>
                  </a:cxn>
                  <a:cxn ang="0">
                    <a:pos x="64" y="9"/>
                  </a:cxn>
                  <a:cxn ang="0">
                    <a:pos x="61" y="11"/>
                  </a:cxn>
                  <a:cxn ang="0">
                    <a:pos x="61" y="11"/>
                  </a:cxn>
                  <a:cxn ang="0">
                    <a:pos x="54" y="16"/>
                  </a:cxn>
                  <a:cxn ang="0">
                    <a:pos x="45" y="20"/>
                  </a:cxn>
                  <a:cxn ang="0">
                    <a:pos x="35" y="25"/>
                  </a:cxn>
                  <a:cxn ang="0">
                    <a:pos x="29" y="29"/>
                  </a:cxn>
                  <a:cxn ang="0">
                    <a:pos x="19" y="34"/>
                  </a:cxn>
                  <a:cxn ang="0">
                    <a:pos x="13" y="38"/>
                  </a:cxn>
                  <a:cxn ang="0">
                    <a:pos x="6" y="44"/>
                  </a:cxn>
                  <a:cxn ang="0">
                    <a:pos x="0" y="49"/>
                  </a:cxn>
                  <a:cxn ang="0">
                    <a:pos x="3" y="43"/>
                  </a:cxn>
                  <a:cxn ang="0">
                    <a:pos x="6" y="37"/>
                  </a:cxn>
                  <a:cxn ang="0">
                    <a:pos x="10" y="32"/>
                  </a:cxn>
                  <a:cxn ang="0">
                    <a:pos x="16" y="26"/>
                  </a:cxn>
                  <a:cxn ang="0">
                    <a:pos x="19" y="20"/>
                  </a:cxn>
                  <a:cxn ang="0">
                    <a:pos x="26" y="16"/>
                  </a:cxn>
                  <a:cxn ang="0">
                    <a:pos x="32" y="9"/>
                  </a:cxn>
                  <a:cxn ang="0">
                    <a:pos x="38" y="5"/>
                  </a:cxn>
                </a:cxnLst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3558" name="Rectangle 387"/>
            <p:cNvSpPr/>
            <p:nvPr/>
          </p:nvSpPr>
          <p:spPr>
            <a:xfrm>
              <a:off x="408" y="95"/>
              <a:ext cx="2615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zh-CN" dirty="0">
                  <a:solidFill>
                    <a:srgbClr val="CC00CC"/>
                  </a:solidFill>
                  <a:latin typeface="Times New Roman" panose="02020603050405020304" pitchFamily="18" charset="0"/>
                </a:rPr>
                <a:t>Words and expressions</a:t>
              </a:r>
              <a:endParaRPr lang="zh-CN" altLang="zh-CN" dirty="0">
                <a:solidFill>
                  <a:srgbClr val="CC00CC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charRg st="6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12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charRg st="12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21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charRg st="21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27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charRg st="27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33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charRg st="33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38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charRg st="38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46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3315">
                                            <p:txEl>
                                              <p:charRg st="46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8850" name="Picture 2" descr="xinsrc_56208032916055782397819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112838"/>
            <a:ext cx="2087563" cy="2087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8851" name="WordArt 3"/>
          <p:cNvSpPr>
            <a:spLocks noTextEdit="1"/>
          </p:cNvSpPr>
          <p:nvPr/>
        </p:nvSpPr>
        <p:spPr>
          <a:xfrm>
            <a:off x="2843213" y="2265363"/>
            <a:ext cx="33131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Preview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8852" name="Text Box 4"/>
          <p:cNvSpPr txBox="1"/>
          <p:nvPr/>
        </p:nvSpPr>
        <p:spPr>
          <a:xfrm>
            <a:off x="971550" y="3417888"/>
            <a:ext cx="6264275" cy="2068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To preview the new words 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and expressions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zh-CN" dirty="0">
                <a:latin typeface="Times New Roman" panose="02020603050405020304" pitchFamily="18" charset="0"/>
              </a:rPr>
              <a:t>What can/can’t you do?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pic>
        <p:nvPicPr>
          <p:cNvPr id="78853" name="Picture 5" descr="心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3698875"/>
            <a:ext cx="349250" cy="29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8854" name="Picture 6" descr="心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5002213"/>
            <a:ext cx="349250" cy="295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9874" name="WordArt 2"/>
          <p:cNvSpPr>
            <a:spLocks noTextEdit="1"/>
          </p:cNvSpPr>
          <p:nvPr/>
        </p:nvSpPr>
        <p:spPr>
          <a:xfrm>
            <a:off x="755650" y="3500438"/>
            <a:ext cx="6408738" cy="2305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Thank you.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4578" name="Text Box 2"/>
          <p:cNvSpPr txBox="1"/>
          <p:nvPr/>
        </p:nvSpPr>
        <p:spPr>
          <a:xfrm>
            <a:off x="539750" y="1700213"/>
            <a:ext cx="3095625" cy="4125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speak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speak English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join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club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be good at…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tell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r">
              <a:lnSpc>
                <a:spcPct val="105000"/>
              </a:lnSpc>
            </a:pPr>
            <a:r>
              <a:rPr lang="zh-CN" altLang="zh-CN" dirty="0">
                <a:solidFill>
                  <a:srgbClr val="0000FF"/>
                </a:solidFill>
                <a:latin typeface="Times New Roman" panose="02020603050405020304" pitchFamily="18" charset="0"/>
              </a:rPr>
              <a:t>story</a:t>
            </a:r>
            <a:endParaRPr lang="zh-CN" altLang="zh-CN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Text Box 3"/>
          <p:cNvSpPr txBox="1"/>
          <p:nvPr/>
        </p:nvSpPr>
        <p:spPr>
          <a:xfrm>
            <a:off x="3563938" y="1700213"/>
            <a:ext cx="4752975" cy="4125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说</a:t>
            </a:r>
            <a:r>
              <a:rPr lang="zh-CN" altLang="zh-CN" dirty="0">
                <a:latin typeface="Times New Roman" panose="02020603050405020304" pitchFamily="18" charset="0"/>
              </a:rPr>
              <a:t>(</a:t>
            </a:r>
            <a:r>
              <a:rPr lang="zh-CN" altLang="en-US" dirty="0">
                <a:latin typeface="Times New Roman" panose="02020603050405020304" pitchFamily="18" charset="0"/>
              </a:rPr>
              <a:t>某种语言</a:t>
            </a:r>
            <a:r>
              <a:rPr lang="zh-CN" altLang="zh-CN" dirty="0">
                <a:latin typeface="Times New Roman" panose="02020603050405020304" pitchFamily="18" charset="0"/>
              </a:rPr>
              <a:t>)</a:t>
            </a:r>
            <a:r>
              <a:rPr lang="zh-CN" altLang="en-US" dirty="0">
                <a:latin typeface="Times New Roman" panose="02020603050405020304" pitchFamily="18" charset="0"/>
              </a:rPr>
              <a:t>；说话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说英语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参加；加入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俱乐部；社团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en-US" dirty="0">
                <a:latin typeface="Times New Roman" panose="02020603050405020304" pitchFamily="18" charset="0"/>
              </a:rPr>
              <a:t>擅长于</a:t>
            </a:r>
            <a:r>
              <a:rPr lang="zh-CN" altLang="zh-CN" dirty="0">
                <a:latin typeface="Times New Roman" panose="02020603050405020304" pitchFamily="18" charset="0"/>
              </a:rPr>
              <a:t>……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v.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讲述；告诉</a:t>
            </a:r>
            <a:endParaRPr lang="zh-CN" altLang="en-US" dirty="0">
              <a:latin typeface="Times New Roman" panose="02020603050405020304" pitchFamily="18" charset="0"/>
            </a:endParaRPr>
          </a:p>
          <a:p>
            <a:pPr>
              <a:lnSpc>
                <a:spcPct val="105000"/>
              </a:lnSpc>
            </a:pPr>
            <a:r>
              <a:rPr lang="zh-CN" altLang="zh-CN" i="1" dirty="0">
                <a:solidFill>
                  <a:srgbClr val="FF0000"/>
                </a:solidFill>
                <a:latin typeface="Times New Roman" panose="02020603050405020304" pitchFamily="18" charset="0"/>
              </a:rPr>
              <a:t>n.</a:t>
            </a:r>
            <a:r>
              <a:rPr lang="zh-CN" altLang="zh-CN" dirty="0">
                <a:latin typeface="Times New Roman" panose="02020603050405020304" pitchFamily="18" charset="0"/>
              </a:rPr>
              <a:t> </a:t>
            </a:r>
            <a:r>
              <a:rPr lang="zh-CN" altLang="en-US" dirty="0">
                <a:latin typeface="Times New Roman" panose="02020603050405020304" pitchFamily="18" charset="0"/>
              </a:rPr>
              <a:t>故事；小说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grpSp>
        <p:nvGrpSpPr>
          <p:cNvPr id="24580" name="Group 4"/>
          <p:cNvGrpSpPr/>
          <p:nvPr/>
        </p:nvGrpSpPr>
        <p:grpSpPr>
          <a:xfrm>
            <a:off x="1404938" y="476250"/>
            <a:ext cx="6119812" cy="1052513"/>
            <a:chOff x="0" y="0"/>
            <a:chExt cx="3401" cy="618"/>
          </a:xfrm>
        </p:grpSpPr>
        <p:grpSp>
          <p:nvGrpSpPr>
            <p:cNvPr id="24581" name="Group 5"/>
            <p:cNvGrpSpPr/>
            <p:nvPr/>
          </p:nvGrpSpPr>
          <p:grpSpPr>
            <a:xfrm>
              <a:off x="0" y="0"/>
              <a:ext cx="3401" cy="618"/>
              <a:chOff x="0" y="0"/>
              <a:chExt cx="2767" cy="709"/>
            </a:xfrm>
          </p:grpSpPr>
          <p:sp>
            <p:nvSpPr>
              <p:cNvPr id="24583" name="AutoShape 6"/>
              <p:cNvSpPr>
                <a:spLocks noChangeAspect="1" noTextEdit="1"/>
              </p:cNvSpPr>
              <p:nvPr/>
            </p:nvSpPr>
            <p:spPr>
              <a:xfrm>
                <a:off x="0" y="0"/>
                <a:ext cx="2767" cy="70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84" name="未知"/>
              <p:cNvSpPr/>
              <p:nvPr/>
            </p:nvSpPr>
            <p:spPr>
              <a:xfrm>
                <a:off x="181" y="91"/>
                <a:ext cx="2434" cy="530"/>
              </a:xfrm>
              <a:custGeom>
                <a:avLst/>
                <a:gdLst/>
                <a:ahLst/>
                <a:cxnLst>
                  <a:cxn ang="0">
                    <a:pos x="2104" y="0"/>
                  </a:cxn>
                  <a:cxn ang="0">
                    <a:pos x="2168" y="3"/>
                  </a:cxn>
                  <a:cxn ang="0">
                    <a:pos x="2232" y="14"/>
                  </a:cxn>
                  <a:cxn ang="0">
                    <a:pos x="2287" y="29"/>
                  </a:cxn>
                  <a:cxn ang="0">
                    <a:pos x="2338" y="52"/>
                  </a:cxn>
                  <a:cxn ang="0">
                    <a:pos x="2376" y="78"/>
                  </a:cxn>
                  <a:cxn ang="0">
                    <a:pos x="2408" y="106"/>
                  </a:cxn>
                  <a:cxn ang="0">
                    <a:pos x="2427" y="140"/>
                  </a:cxn>
                  <a:cxn ang="0">
                    <a:pos x="2434" y="175"/>
                  </a:cxn>
                  <a:cxn ang="0">
                    <a:pos x="2431" y="372"/>
                  </a:cxn>
                  <a:cxn ang="0">
                    <a:pos x="2418" y="407"/>
                  </a:cxn>
                  <a:cxn ang="0">
                    <a:pos x="2392" y="437"/>
                  </a:cxn>
                  <a:cxn ang="0">
                    <a:pos x="2357" y="466"/>
                  </a:cxn>
                  <a:cxn ang="0">
                    <a:pos x="2312" y="491"/>
                  </a:cxn>
                  <a:cxn ang="0">
                    <a:pos x="2261" y="509"/>
                  </a:cxn>
                  <a:cxn ang="0">
                    <a:pos x="2200" y="522"/>
                  </a:cxn>
                  <a:cxn ang="0">
                    <a:pos x="2136" y="530"/>
                  </a:cxn>
                  <a:cxn ang="0">
                    <a:pos x="330" y="530"/>
                  </a:cxn>
                  <a:cxn ang="0">
                    <a:pos x="263" y="527"/>
                  </a:cxn>
                  <a:cxn ang="0">
                    <a:pos x="202" y="516"/>
                  </a:cxn>
                  <a:cxn ang="0">
                    <a:pos x="144" y="500"/>
                  </a:cxn>
                  <a:cxn ang="0">
                    <a:pos x="96" y="478"/>
                  </a:cxn>
                  <a:cxn ang="0">
                    <a:pos x="58" y="453"/>
                  </a:cxn>
                  <a:cxn ang="0">
                    <a:pos x="26" y="422"/>
                  </a:cxn>
                  <a:cxn ang="0">
                    <a:pos x="6" y="390"/>
                  </a:cxn>
                  <a:cxn ang="0">
                    <a:pos x="0" y="354"/>
                  </a:cxn>
                  <a:cxn ang="0">
                    <a:pos x="0" y="158"/>
                  </a:cxn>
                  <a:cxn ang="0">
                    <a:pos x="16" y="123"/>
                  </a:cxn>
                  <a:cxn ang="0">
                    <a:pos x="38" y="91"/>
                  </a:cxn>
                  <a:cxn ang="0">
                    <a:pos x="74" y="64"/>
                  </a:cxn>
                  <a:cxn ang="0">
                    <a:pos x="118" y="40"/>
                  </a:cxn>
                  <a:cxn ang="0">
                    <a:pos x="173" y="21"/>
                  </a:cxn>
                  <a:cxn ang="0">
                    <a:pos x="231" y="8"/>
                  </a:cxn>
                  <a:cxn ang="0">
                    <a:pos x="295" y="0"/>
                  </a:cxn>
                </a:cxnLst>
                <a:pathLst>
                  <a:path w="2434" h="530">
                    <a:moveTo>
                      <a:pt x="330" y="0"/>
                    </a:moveTo>
                    <a:lnTo>
                      <a:pt x="2104" y="0"/>
                    </a:lnTo>
                    <a:lnTo>
                      <a:pt x="2136" y="0"/>
                    </a:lnTo>
                    <a:lnTo>
                      <a:pt x="2168" y="3"/>
                    </a:lnTo>
                    <a:lnTo>
                      <a:pt x="2200" y="8"/>
                    </a:lnTo>
                    <a:lnTo>
                      <a:pt x="2232" y="14"/>
                    </a:lnTo>
                    <a:lnTo>
                      <a:pt x="2261" y="21"/>
                    </a:lnTo>
                    <a:lnTo>
                      <a:pt x="2287" y="29"/>
                    </a:lnTo>
                    <a:lnTo>
                      <a:pt x="2312" y="40"/>
                    </a:lnTo>
                    <a:lnTo>
                      <a:pt x="2338" y="52"/>
                    </a:lnTo>
                    <a:lnTo>
                      <a:pt x="2357" y="64"/>
                    </a:lnTo>
                    <a:lnTo>
                      <a:pt x="2376" y="78"/>
                    </a:lnTo>
                    <a:lnTo>
                      <a:pt x="2392" y="91"/>
                    </a:lnTo>
                    <a:lnTo>
                      <a:pt x="2408" y="106"/>
                    </a:lnTo>
                    <a:lnTo>
                      <a:pt x="2418" y="123"/>
                    </a:lnTo>
                    <a:lnTo>
                      <a:pt x="2427" y="140"/>
                    </a:lnTo>
                    <a:lnTo>
                      <a:pt x="2431" y="158"/>
                    </a:lnTo>
                    <a:lnTo>
                      <a:pt x="2434" y="175"/>
                    </a:lnTo>
                    <a:lnTo>
                      <a:pt x="2434" y="354"/>
                    </a:lnTo>
                    <a:lnTo>
                      <a:pt x="2431" y="372"/>
                    </a:lnTo>
                    <a:lnTo>
                      <a:pt x="2427" y="390"/>
                    </a:lnTo>
                    <a:lnTo>
                      <a:pt x="2418" y="407"/>
                    </a:lnTo>
                    <a:lnTo>
                      <a:pt x="2408" y="422"/>
                    </a:lnTo>
                    <a:lnTo>
                      <a:pt x="2392" y="437"/>
                    </a:lnTo>
                    <a:lnTo>
                      <a:pt x="2376" y="453"/>
                    </a:lnTo>
                    <a:lnTo>
                      <a:pt x="2357" y="466"/>
                    </a:lnTo>
                    <a:lnTo>
                      <a:pt x="2338" y="478"/>
                    </a:lnTo>
                    <a:lnTo>
                      <a:pt x="2312" y="491"/>
                    </a:lnTo>
                    <a:lnTo>
                      <a:pt x="2287" y="500"/>
                    </a:lnTo>
                    <a:lnTo>
                      <a:pt x="2261" y="509"/>
                    </a:lnTo>
                    <a:lnTo>
                      <a:pt x="2232" y="516"/>
                    </a:lnTo>
                    <a:lnTo>
                      <a:pt x="2200" y="522"/>
                    </a:lnTo>
                    <a:lnTo>
                      <a:pt x="2168" y="527"/>
                    </a:lnTo>
                    <a:lnTo>
                      <a:pt x="2136" y="530"/>
                    </a:lnTo>
                    <a:lnTo>
                      <a:pt x="2104" y="530"/>
                    </a:lnTo>
                    <a:lnTo>
                      <a:pt x="330" y="530"/>
                    </a:lnTo>
                    <a:lnTo>
                      <a:pt x="295" y="530"/>
                    </a:lnTo>
                    <a:lnTo>
                      <a:pt x="263" y="527"/>
                    </a:lnTo>
                    <a:lnTo>
                      <a:pt x="231" y="522"/>
                    </a:lnTo>
                    <a:lnTo>
                      <a:pt x="202" y="516"/>
                    </a:lnTo>
                    <a:lnTo>
                      <a:pt x="173" y="509"/>
                    </a:lnTo>
                    <a:lnTo>
                      <a:pt x="144" y="500"/>
                    </a:lnTo>
                    <a:lnTo>
                      <a:pt x="118" y="491"/>
                    </a:lnTo>
                    <a:lnTo>
                      <a:pt x="96" y="478"/>
                    </a:lnTo>
                    <a:lnTo>
                      <a:pt x="74" y="466"/>
                    </a:lnTo>
                    <a:lnTo>
                      <a:pt x="58" y="453"/>
                    </a:lnTo>
                    <a:lnTo>
                      <a:pt x="38" y="437"/>
                    </a:lnTo>
                    <a:lnTo>
                      <a:pt x="26" y="422"/>
                    </a:lnTo>
                    <a:lnTo>
                      <a:pt x="16" y="407"/>
                    </a:lnTo>
                    <a:lnTo>
                      <a:pt x="6" y="390"/>
                    </a:lnTo>
                    <a:lnTo>
                      <a:pt x="0" y="372"/>
                    </a:lnTo>
                    <a:lnTo>
                      <a:pt x="0" y="354"/>
                    </a:lnTo>
                    <a:lnTo>
                      <a:pt x="0" y="175"/>
                    </a:lnTo>
                    <a:lnTo>
                      <a:pt x="0" y="158"/>
                    </a:lnTo>
                    <a:lnTo>
                      <a:pt x="6" y="140"/>
                    </a:lnTo>
                    <a:lnTo>
                      <a:pt x="16" y="123"/>
                    </a:lnTo>
                    <a:lnTo>
                      <a:pt x="26" y="106"/>
                    </a:lnTo>
                    <a:lnTo>
                      <a:pt x="38" y="91"/>
                    </a:lnTo>
                    <a:lnTo>
                      <a:pt x="58" y="78"/>
                    </a:lnTo>
                    <a:lnTo>
                      <a:pt x="74" y="64"/>
                    </a:lnTo>
                    <a:lnTo>
                      <a:pt x="96" y="52"/>
                    </a:lnTo>
                    <a:lnTo>
                      <a:pt x="118" y="40"/>
                    </a:lnTo>
                    <a:lnTo>
                      <a:pt x="144" y="29"/>
                    </a:lnTo>
                    <a:lnTo>
                      <a:pt x="173" y="21"/>
                    </a:lnTo>
                    <a:lnTo>
                      <a:pt x="202" y="14"/>
                    </a:lnTo>
                    <a:lnTo>
                      <a:pt x="231" y="8"/>
                    </a:lnTo>
                    <a:lnTo>
                      <a:pt x="263" y="3"/>
                    </a:lnTo>
                    <a:lnTo>
                      <a:pt x="295" y="0"/>
                    </a:lnTo>
                    <a:lnTo>
                      <a:pt x="330" y="0"/>
                    </a:lnTo>
                    <a:close/>
                  </a:path>
                </a:pathLst>
              </a:custGeom>
              <a:solidFill>
                <a:srgbClr val="FFFF99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85" name="未知"/>
              <p:cNvSpPr/>
              <p:nvPr/>
            </p:nvSpPr>
            <p:spPr>
              <a:xfrm>
                <a:off x="1198" y="58"/>
                <a:ext cx="16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4"/>
                  </a:cxn>
                  <a:cxn ang="0">
                    <a:pos x="6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0" y="4"/>
                  </a:cxn>
                </a:cxnLst>
                <a:pathLst>
                  <a:path w="16" h="4">
                    <a:moveTo>
                      <a:pt x="0" y="4"/>
                    </a:moveTo>
                    <a:lnTo>
                      <a:pt x="3" y="4"/>
                    </a:lnTo>
                    <a:lnTo>
                      <a:pt x="6" y="3"/>
                    </a:lnTo>
                    <a:lnTo>
                      <a:pt x="1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86" name="未知"/>
              <p:cNvSpPr/>
              <p:nvPr/>
            </p:nvSpPr>
            <p:spPr>
              <a:xfrm>
                <a:off x="1550" y="56"/>
                <a:ext cx="16" cy="5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13" y="5"/>
                  </a:cxn>
                  <a:cxn ang="0">
                    <a:pos x="1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5"/>
                  </a:cxn>
                </a:cxnLst>
                <a:pathLst>
                  <a:path w="16" h="5">
                    <a:moveTo>
                      <a:pt x="16" y="5"/>
                    </a:moveTo>
                    <a:lnTo>
                      <a:pt x="13" y="5"/>
                    </a:lnTo>
                    <a:lnTo>
                      <a:pt x="10" y="3"/>
                    </a:lnTo>
                    <a:lnTo>
                      <a:pt x="0" y="0"/>
                    </a:lnTo>
                    <a:lnTo>
                      <a:pt x="16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87" name="未知"/>
              <p:cNvSpPr/>
              <p:nvPr/>
            </p:nvSpPr>
            <p:spPr>
              <a:xfrm>
                <a:off x="1175" y="2"/>
                <a:ext cx="212" cy="194"/>
              </a:xfrm>
              <a:custGeom>
                <a:avLst/>
                <a:gdLst/>
                <a:ahLst/>
                <a:cxnLst>
                  <a:cxn ang="0">
                    <a:pos x="167" y="22"/>
                  </a:cxn>
                  <a:cxn ang="0">
                    <a:pos x="164" y="24"/>
                  </a:cxn>
                  <a:cxn ang="0">
                    <a:pos x="141" y="19"/>
                  </a:cxn>
                  <a:cxn ang="0">
                    <a:pos x="116" y="13"/>
                  </a:cxn>
                  <a:cxn ang="0">
                    <a:pos x="100" y="13"/>
                  </a:cxn>
                  <a:cxn ang="0">
                    <a:pos x="96" y="19"/>
                  </a:cxn>
                  <a:cxn ang="0">
                    <a:pos x="93" y="19"/>
                  </a:cxn>
                  <a:cxn ang="0">
                    <a:pos x="93" y="21"/>
                  </a:cxn>
                  <a:cxn ang="0">
                    <a:pos x="90" y="30"/>
                  </a:cxn>
                  <a:cxn ang="0">
                    <a:pos x="90" y="31"/>
                  </a:cxn>
                  <a:cxn ang="0">
                    <a:pos x="90" y="34"/>
                  </a:cxn>
                  <a:cxn ang="0">
                    <a:pos x="90" y="39"/>
                  </a:cxn>
                  <a:cxn ang="0">
                    <a:pos x="90" y="45"/>
                  </a:cxn>
                  <a:cxn ang="0">
                    <a:pos x="77" y="45"/>
                  </a:cxn>
                  <a:cxn ang="0">
                    <a:pos x="71" y="48"/>
                  </a:cxn>
                  <a:cxn ang="0">
                    <a:pos x="64" y="48"/>
                  </a:cxn>
                  <a:cxn ang="0">
                    <a:pos x="48" y="53"/>
                  </a:cxn>
                  <a:cxn ang="0">
                    <a:pos x="20" y="60"/>
                  </a:cxn>
                  <a:cxn ang="0">
                    <a:pos x="16" y="62"/>
                  </a:cxn>
                  <a:cxn ang="0">
                    <a:pos x="0" y="69"/>
                  </a:cxn>
                  <a:cxn ang="0">
                    <a:pos x="4" y="71"/>
                  </a:cxn>
                  <a:cxn ang="0">
                    <a:pos x="32" y="65"/>
                  </a:cxn>
                  <a:cxn ang="0">
                    <a:pos x="74" y="62"/>
                  </a:cxn>
                  <a:cxn ang="0">
                    <a:pos x="103" y="63"/>
                  </a:cxn>
                  <a:cxn ang="0">
                    <a:pos x="132" y="68"/>
                  </a:cxn>
                  <a:cxn ang="0">
                    <a:pos x="157" y="74"/>
                  </a:cxn>
                  <a:cxn ang="0">
                    <a:pos x="180" y="85"/>
                  </a:cxn>
                  <a:cxn ang="0">
                    <a:pos x="144" y="86"/>
                  </a:cxn>
                  <a:cxn ang="0">
                    <a:pos x="116" y="92"/>
                  </a:cxn>
                  <a:cxn ang="0">
                    <a:pos x="116" y="94"/>
                  </a:cxn>
                  <a:cxn ang="0">
                    <a:pos x="119" y="94"/>
                  </a:cxn>
                  <a:cxn ang="0">
                    <a:pos x="122" y="94"/>
                  </a:cxn>
                  <a:cxn ang="0">
                    <a:pos x="141" y="101"/>
                  </a:cxn>
                  <a:cxn ang="0">
                    <a:pos x="151" y="106"/>
                  </a:cxn>
                  <a:cxn ang="0">
                    <a:pos x="176" y="127"/>
                  </a:cxn>
                  <a:cxn ang="0">
                    <a:pos x="176" y="147"/>
                  </a:cxn>
                  <a:cxn ang="0">
                    <a:pos x="164" y="160"/>
                  </a:cxn>
                  <a:cxn ang="0">
                    <a:pos x="138" y="174"/>
                  </a:cxn>
                  <a:cxn ang="0">
                    <a:pos x="141" y="177"/>
                  </a:cxn>
                  <a:cxn ang="0">
                    <a:pos x="148" y="176"/>
                  </a:cxn>
                  <a:cxn ang="0">
                    <a:pos x="167" y="176"/>
                  </a:cxn>
                  <a:cxn ang="0">
                    <a:pos x="189" y="182"/>
                  </a:cxn>
                  <a:cxn ang="0">
                    <a:pos x="199" y="188"/>
                  </a:cxn>
                  <a:cxn ang="0">
                    <a:pos x="199" y="189"/>
                  </a:cxn>
                  <a:cxn ang="0">
                    <a:pos x="205" y="192"/>
                  </a:cxn>
                  <a:cxn ang="0">
                    <a:pos x="205" y="194"/>
                  </a:cxn>
                  <a:cxn ang="0">
                    <a:pos x="209" y="194"/>
                  </a:cxn>
                  <a:cxn ang="0">
                    <a:pos x="209" y="194"/>
                  </a:cxn>
                  <a:cxn ang="0">
                    <a:pos x="209" y="192"/>
                  </a:cxn>
                  <a:cxn ang="0">
                    <a:pos x="209" y="192"/>
                  </a:cxn>
                  <a:cxn ang="0">
                    <a:pos x="212" y="191"/>
                  </a:cxn>
                  <a:cxn ang="0">
                    <a:pos x="209" y="101"/>
                  </a:cxn>
                  <a:cxn ang="0">
                    <a:pos x="192" y="0"/>
                  </a:cxn>
                  <a:cxn ang="0">
                    <a:pos x="189" y="1"/>
                  </a:cxn>
                  <a:cxn ang="0">
                    <a:pos x="189" y="0"/>
                  </a:cxn>
                  <a:cxn ang="0">
                    <a:pos x="189" y="0"/>
                  </a:cxn>
                  <a:cxn ang="0">
                    <a:pos x="167" y="22"/>
                  </a:cxn>
                </a:cxnLst>
                <a:pathLst>
                  <a:path w="212" h="194">
                    <a:moveTo>
                      <a:pt x="167" y="22"/>
                    </a:moveTo>
                    <a:lnTo>
                      <a:pt x="164" y="24"/>
                    </a:lnTo>
                    <a:lnTo>
                      <a:pt x="141" y="19"/>
                    </a:lnTo>
                    <a:lnTo>
                      <a:pt x="116" y="13"/>
                    </a:lnTo>
                    <a:lnTo>
                      <a:pt x="100" y="13"/>
                    </a:lnTo>
                    <a:lnTo>
                      <a:pt x="96" y="19"/>
                    </a:lnTo>
                    <a:lnTo>
                      <a:pt x="93" y="19"/>
                    </a:lnTo>
                    <a:lnTo>
                      <a:pt x="93" y="21"/>
                    </a:lnTo>
                    <a:lnTo>
                      <a:pt x="90" y="30"/>
                    </a:lnTo>
                    <a:lnTo>
                      <a:pt x="90" y="31"/>
                    </a:lnTo>
                    <a:lnTo>
                      <a:pt x="90" y="34"/>
                    </a:lnTo>
                    <a:lnTo>
                      <a:pt x="90" y="39"/>
                    </a:lnTo>
                    <a:lnTo>
                      <a:pt x="90" y="45"/>
                    </a:lnTo>
                    <a:lnTo>
                      <a:pt x="77" y="45"/>
                    </a:lnTo>
                    <a:lnTo>
                      <a:pt x="71" y="48"/>
                    </a:lnTo>
                    <a:lnTo>
                      <a:pt x="64" y="48"/>
                    </a:lnTo>
                    <a:lnTo>
                      <a:pt x="48" y="53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0" y="69"/>
                    </a:lnTo>
                    <a:lnTo>
                      <a:pt x="4" y="71"/>
                    </a:lnTo>
                    <a:lnTo>
                      <a:pt x="32" y="65"/>
                    </a:lnTo>
                    <a:lnTo>
                      <a:pt x="74" y="62"/>
                    </a:lnTo>
                    <a:lnTo>
                      <a:pt x="103" y="63"/>
                    </a:lnTo>
                    <a:lnTo>
                      <a:pt x="132" y="68"/>
                    </a:lnTo>
                    <a:lnTo>
                      <a:pt x="157" y="74"/>
                    </a:lnTo>
                    <a:lnTo>
                      <a:pt x="180" y="85"/>
                    </a:lnTo>
                    <a:lnTo>
                      <a:pt x="144" y="86"/>
                    </a:lnTo>
                    <a:lnTo>
                      <a:pt x="116" y="92"/>
                    </a:lnTo>
                    <a:lnTo>
                      <a:pt x="116" y="94"/>
                    </a:lnTo>
                    <a:lnTo>
                      <a:pt x="119" y="94"/>
                    </a:lnTo>
                    <a:lnTo>
                      <a:pt x="122" y="94"/>
                    </a:lnTo>
                    <a:lnTo>
                      <a:pt x="141" y="101"/>
                    </a:lnTo>
                    <a:lnTo>
                      <a:pt x="151" y="106"/>
                    </a:lnTo>
                    <a:lnTo>
                      <a:pt x="176" y="127"/>
                    </a:lnTo>
                    <a:lnTo>
                      <a:pt x="176" y="147"/>
                    </a:lnTo>
                    <a:lnTo>
                      <a:pt x="164" y="160"/>
                    </a:lnTo>
                    <a:lnTo>
                      <a:pt x="138" y="174"/>
                    </a:lnTo>
                    <a:lnTo>
                      <a:pt x="141" y="177"/>
                    </a:lnTo>
                    <a:lnTo>
                      <a:pt x="148" y="176"/>
                    </a:lnTo>
                    <a:lnTo>
                      <a:pt x="167" y="176"/>
                    </a:lnTo>
                    <a:lnTo>
                      <a:pt x="189" y="182"/>
                    </a:lnTo>
                    <a:lnTo>
                      <a:pt x="199" y="188"/>
                    </a:lnTo>
                    <a:lnTo>
                      <a:pt x="199" y="189"/>
                    </a:lnTo>
                    <a:lnTo>
                      <a:pt x="205" y="192"/>
                    </a:lnTo>
                    <a:lnTo>
                      <a:pt x="205" y="194"/>
                    </a:lnTo>
                    <a:lnTo>
                      <a:pt x="209" y="194"/>
                    </a:lnTo>
                    <a:lnTo>
                      <a:pt x="209" y="192"/>
                    </a:lnTo>
                    <a:lnTo>
                      <a:pt x="212" y="191"/>
                    </a:lnTo>
                    <a:lnTo>
                      <a:pt x="209" y="101"/>
                    </a:lnTo>
                    <a:lnTo>
                      <a:pt x="192" y="0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67" y="2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88" name="未知"/>
              <p:cNvSpPr/>
              <p:nvPr/>
            </p:nvSpPr>
            <p:spPr>
              <a:xfrm>
                <a:off x="1380" y="0"/>
                <a:ext cx="208" cy="194"/>
              </a:xfrm>
              <a:custGeom>
                <a:avLst/>
                <a:gdLst/>
                <a:ahLst/>
                <a:cxnLst>
                  <a:cxn ang="0">
                    <a:pos x="42" y="23"/>
                  </a:cxn>
                  <a:cxn ang="0">
                    <a:pos x="42" y="24"/>
                  </a:cxn>
                  <a:cxn ang="0">
                    <a:pos x="64" y="20"/>
                  </a:cxn>
                  <a:cxn ang="0">
                    <a:pos x="90" y="14"/>
                  </a:cxn>
                  <a:cxn ang="0">
                    <a:pos x="109" y="14"/>
                  </a:cxn>
                  <a:cxn ang="0">
                    <a:pos x="112" y="20"/>
                  </a:cxn>
                  <a:cxn ang="0">
                    <a:pos x="116" y="20"/>
                  </a:cxn>
                  <a:cxn ang="0">
                    <a:pos x="116" y="21"/>
                  </a:cxn>
                  <a:cxn ang="0">
                    <a:pos x="116" y="30"/>
                  </a:cxn>
                  <a:cxn ang="0">
                    <a:pos x="116" y="32"/>
                  </a:cxn>
                  <a:cxn ang="0">
                    <a:pos x="116" y="36"/>
                  </a:cxn>
                  <a:cxn ang="0">
                    <a:pos x="116" y="39"/>
                  </a:cxn>
                  <a:cxn ang="0">
                    <a:pos x="119" y="46"/>
                  </a:cxn>
                  <a:cxn ang="0">
                    <a:pos x="128" y="46"/>
                  </a:cxn>
                  <a:cxn ang="0">
                    <a:pos x="138" y="49"/>
                  </a:cxn>
                  <a:cxn ang="0">
                    <a:pos x="144" y="49"/>
                  </a:cxn>
                  <a:cxn ang="0">
                    <a:pos x="160" y="53"/>
                  </a:cxn>
                  <a:cxn ang="0">
                    <a:pos x="186" y="61"/>
                  </a:cxn>
                  <a:cxn ang="0">
                    <a:pos x="192" y="62"/>
                  </a:cxn>
                  <a:cxn ang="0">
                    <a:pos x="208" y="70"/>
                  </a:cxn>
                  <a:cxn ang="0">
                    <a:pos x="205" y="71"/>
                  </a:cxn>
                  <a:cxn ang="0">
                    <a:pos x="173" y="65"/>
                  </a:cxn>
                  <a:cxn ang="0">
                    <a:pos x="135" y="64"/>
                  </a:cxn>
                  <a:cxn ang="0">
                    <a:pos x="106" y="64"/>
                  </a:cxn>
                  <a:cxn ang="0">
                    <a:pos x="77" y="68"/>
                  </a:cxn>
                  <a:cxn ang="0">
                    <a:pos x="48" y="74"/>
                  </a:cxn>
                  <a:cxn ang="0">
                    <a:pos x="29" y="87"/>
                  </a:cxn>
                  <a:cxn ang="0">
                    <a:pos x="64" y="88"/>
                  </a:cxn>
                  <a:cxn ang="0">
                    <a:pos x="93" y="93"/>
                  </a:cxn>
                  <a:cxn ang="0">
                    <a:pos x="93" y="94"/>
                  </a:cxn>
                  <a:cxn ang="0">
                    <a:pos x="90" y="96"/>
                  </a:cxn>
                  <a:cxn ang="0">
                    <a:pos x="87" y="96"/>
                  </a:cxn>
                  <a:cxn ang="0">
                    <a:pos x="68" y="102"/>
                  </a:cxn>
                  <a:cxn ang="0">
                    <a:pos x="58" y="106"/>
                  </a:cxn>
                  <a:cxn ang="0">
                    <a:pos x="36" y="128"/>
                  </a:cxn>
                  <a:cxn ang="0">
                    <a:pos x="32" y="149"/>
                  </a:cxn>
                  <a:cxn ang="0">
                    <a:pos x="45" y="161"/>
                  </a:cxn>
                  <a:cxn ang="0">
                    <a:pos x="71" y="175"/>
                  </a:cxn>
                  <a:cxn ang="0">
                    <a:pos x="71" y="178"/>
                  </a:cxn>
                  <a:cxn ang="0">
                    <a:pos x="61" y="176"/>
                  </a:cxn>
                  <a:cxn ang="0">
                    <a:pos x="42" y="178"/>
                  </a:cxn>
                  <a:cxn ang="0">
                    <a:pos x="20" y="184"/>
                  </a:cxn>
                  <a:cxn ang="0">
                    <a:pos x="13" y="188"/>
                  </a:cxn>
                  <a:cxn ang="0">
                    <a:pos x="13" y="191"/>
                  </a:cxn>
                  <a:cxn ang="0">
                    <a:pos x="7" y="193"/>
                  </a:cxn>
                  <a:cxn ang="0">
                    <a:pos x="7" y="194"/>
                  </a:cxn>
                  <a:cxn ang="0">
                    <a:pos x="4" y="194"/>
                  </a:cxn>
                  <a:cxn ang="0">
                    <a:pos x="0" y="194"/>
                  </a:cxn>
                  <a:cxn ang="0">
                    <a:pos x="0" y="193"/>
                  </a:cxn>
                  <a:cxn ang="0">
                    <a:pos x="0" y="193"/>
                  </a:cxn>
                  <a:cxn ang="0">
                    <a:pos x="0" y="193"/>
                  </a:cxn>
                  <a:cxn ang="0">
                    <a:pos x="0" y="103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42" y="23"/>
                  </a:cxn>
                </a:cxnLst>
                <a:pathLst>
                  <a:path w="208" h="194">
                    <a:moveTo>
                      <a:pt x="42" y="23"/>
                    </a:moveTo>
                    <a:lnTo>
                      <a:pt x="42" y="24"/>
                    </a:lnTo>
                    <a:lnTo>
                      <a:pt x="64" y="20"/>
                    </a:lnTo>
                    <a:lnTo>
                      <a:pt x="90" y="14"/>
                    </a:lnTo>
                    <a:lnTo>
                      <a:pt x="109" y="14"/>
                    </a:lnTo>
                    <a:lnTo>
                      <a:pt x="112" y="20"/>
                    </a:lnTo>
                    <a:lnTo>
                      <a:pt x="116" y="20"/>
                    </a:lnTo>
                    <a:lnTo>
                      <a:pt x="116" y="21"/>
                    </a:lnTo>
                    <a:lnTo>
                      <a:pt x="116" y="30"/>
                    </a:lnTo>
                    <a:lnTo>
                      <a:pt x="116" y="32"/>
                    </a:lnTo>
                    <a:lnTo>
                      <a:pt x="116" y="36"/>
                    </a:lnTo>
                    <a:lnTo>
                      <a:pt x="116" y="39"/>
                    </a:lnTo>
                    <a:lnTo>
                      <a:pt x="119" y="46"/>
                    </a:lnTo>
                    <a:lnTo>
                      <a:pt x="128" y="46"/>
                    </a:lnTo>
                    <a:lnTo>
                      <a:pt x="138" y="49"/>
                    </a:lnTo>
                    <a:lnTo>
                      <a:pt x="144" y="49"/>
                    </a:lnTo>
                    <a:lnTo>
                      <a:pt x="160" y="53"/>
                    </a:lnTo>
                    <a:lnTo>
                      <a:pt x="186" y="61"/>
                    </a:lnTo>
                    <a:lnTo>
                      <a:pt x="192" y="62"/>
                    </a:lnTo>
                    <a:lnTo>
                      <a:pt x="208" y="70"/>
                    </a:lnTo>
                    <a:lnTo>
                      <a:pt x="205" y="71"/>
                    </a:lnTo>
                    <a:lnTo>
                      <a:pt x="173" y="65"/>
                    </a:lnTo>
                    <a:lnTo>
                      <a:pt x="135" y="64"/>
                    </a:lnTo>
                    <a:lnTo>
                      <a:pt x="106" y="64"/>
                    </a:lnTo>
                    <a:lnTo>
                      <a:pt x="77" y="68"/>
                    </a:lnTo>
                    <a:lnTo>
                      <a:pt x="48" y="74"/>
                    </a:lnTo>
                    <a:lnTo>
                      <a:pt x="29" y="87"/>
                    </a:lnTo>
                    <a:lnTo>
                      <a:pt x="64" y="88"/>
                    </a:lnTo>
                    <a:lnTo>
                      <a:pt x="93" y="93"/>
                    </a:lnTo>
                    <a:lnTo>
                      <a:pt x="93" y="94"/>
                    </a:lnTo>
                    <a:lnTo>
                      <a:pt x="90" y="96"/>
                    </a:lnTo>
                    <a:lnTo>
                      <a:pt x="87" y="96"/>
                    </a:lnTo>
                    <a:lnTo>
                      <a:pt x="68" y="102"/>
                    </a:lnTo>
                    <a:lnTo>
                      <a:pt x="58" y="106"/>
                    </a:lnTo>
                    <a:lnTo>
                      <a:pt x="36" y="128"/>
                    </a:lnTo>
                    <a:lnTo>
                      <a:pt x="32" y="149"/>
                    </a:lnTo>
                    <a:lnTo>
                      <a:pt x="45" y="161"/>
                    </a:lnTo>
                    <a:lnTo>
                      <a:pt x="71" y="175"/>
                    </a:lnTo>
                    <a:lnTo>
                      <a:pt x="71" y="178"/>
                    </a:lnTo>
                    <a:lnTo>
                      <a:pt x="61" y="176"/>
                    </a:lnTo>
                    <a:lnTo>
                      <a:pt x="42" y="178"/>
                    </a:lnTo>
                    <a:lnTo>
                      <a:pt x="20" y="184"/>
                    </a:lnTo>
                    <a:lnTo>
                      <a:pt x="13" y="188"/>
                    </a:lnTo>
                    <a:lnTo>
                      <a:pt x="13" y="191"/>
                    </a:lnTo>
                    <a:lnTo>
                      <a:pt x="7" y="193"/>
                    </a:lnTo>
                    <a:lnTo>
                      <a:pt x="7" y="194"/>
                    </a:lnTo>
                    <a:lnTo>
                      <a:pt x="4" y="194"/>
                    </a:lnTo>
                    <a:lnTo>
                      <a:pt x="0" y="194"/>
                    </a:lnTo>
                    <a:lnTo>
                      <a:pt x="0" y="193"/>
                    </a:lnTo>
                    <a:lnTo>
                      <a:pt x="0" y="103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89" name="未知"/>
              <p:cNvSpPr>
                <a:spLocks noEditPoints="1"/>
              </p:cNvSpPr>
              <p:nvPr/>
            </p:nvSpPr>
            <p:spPr>
              <a:xfrm>
                <a:off x="339" y="65"/>
                <a:ext cx="977" cy="148"/>
              </a:xfrm>
              <a:custGeom>
                <a:avLst/>
                <a:gdLst/>
                <a:ahLst/>
                <a:cxnLst>
                  <a:cxn ang="0">
                    <a:pos x="772" y="5"/>
                  </a:cxn>
                  <a:cxn ang="0">
                    <a:pos x="884" y="23"/>
                  </a:cxn>
                  <a:cxn ang="0">
                    <a:pos x="932" y="38"/>
                  </a:cxn>
                  <a:cxn ang="0">
                    <a:pos x="977" y="72"/>
                  </a:cxn>
                  <a:cxn ang="0">
                    <a:pos x="939" y="110"/>
                  </a:cxn>
                  <a:cxn ang="0">
                    <a:pos x="856" y="116"/>
                  </a:cxn>
                  <a:cxn ang="0">
                    <a:pos x="811" y="93"/>
                  </a:cxn>
                  <a:cxn ang="0">
                    <a:pos x="811" y="82"/>
                  </a:cxn>
                  <a:cxn ang="0">
                    <a:pos x="833" y="97"/>
                  </a:cxn>
                  <a:cxn ang="0">
                    <a:pos x="875" y="99"/>
                  </a:cxn>
                  <a:cxn ang="0">
                    <a:pos x="916" y="87"/>
                  </a:cxn>
                  <a:cxn ang="0">
                    <a:pos x="916" y="59"/>
                  </a:cxn>
                  <a:cxn ang="0">
                    <a:pos x="859" y="35"/>
                  </a:cxn>
                  <a:cxn ang="0">
                    <a:pos x="801" y="31"/>
                  </a:cxn>
                  <a:cxn ang="0">
                    <a:pos x="743" y="32"/>
                  </a:cxn>
                  <a:cxn ang="0">
                    <a:pos x="676" y="53"/>
                  </a:cxn>
                  <a:cxn ang="0">
                    <a:pos x="683" y="73"/>
                  </a:cxn>
                  <a:cxn ang="0">
                    <a:pos x="711" y="70"/>
                  </a:cxn>
                  <a:cxn ang="0">
                    <a:pos x="692" y="87"/>
                  </a:cxn>
                  <a:cxn ang="0">
                    <a:pos x="631" y="73"/>
                  </a:cxn>
                  <a:cxn ang="0">
                    <a:pos x="641" y="46"/>
                  </a:cxn>
                  <a:cxn ang="0">
                    <a:pos x="436" y="90"/>
                  </a:cxn>
                  <a:cxn ang="0">
                    <a:pos x="407" y="105"/>
                  </a:cxn>
                  <a:cxn ang="0">
                    <a:pos x="407" y="134"/>
                  </a:cxn>
                  <a:cxn ang="0">
                    <a:pos x="350" y="148"/>
                  </a:cxn>
                  <a:cxn ang="0">
                    <a:pos x="279" y="117"/>
                  </a:cxn>
                  <a:cxn ang="0">
                    <a:pos x="212" y="111"/>
                  </a:cxn>
                  <a:cxn ang="0">
                    <a:pos x="87" y="110"/>
                  </a:cxn>
                  <a:cxn ang="0">
                    <a:pos x="42" y="102"/>
                  </a:cxn>
                  <a:cxn ang="0">
                    <a:pos x="0" y="66"/>
                  </a:cxn>
                  <a:cxn ang="0">
                    <a:pos x="49" y="29"/>
                  </a:cxn>
                  <a:cxn ang="0">
                    <a:pos x="55" y="25"/>
                  </a:cxn>
                  <a:cxn ang="0">
                    <a:pos x="58" y="29"/>
                  </a:cxn>
                  <a:cxn ang="0">
                    <a:pos x="39" y="55"/>
                  </a:cxn>
                  <a:cxn ang="0">
                    <a:pos x="74" y="91"/>
                  </a:cxn>
                  <a:cxn ang="0">
                    <a:pos x="119" y="93"/>
                  </a:cxn>
                  <a:cxn ang="0">
                    <a:pos x="119" y="73"/>
                  </a:cxn>
                  <a:cxn ang="0">
                    <a:pos x="132" y="63"/>
                  </a:cxn>
                  <a:cxn ang="0">
                    <a:pos x="138" y="70"/>
                  </a:cxn>
                  <a:cxn ang="0">
                    <a:pos x="212" y="91"/>
                  </a:cxn>
                  <a:cxn ang="0">
                    <a:pos x="273" y="88"/>
                  </a:cxn>
                  <a:cxn ang="0">
                    <a:pos x="321" y="41"/>
                  </a:cxn>
                  <a:cxn ang="0">
                    <a:pos x="314" y="11"/>
                  </a:cxn>
                  <a:cxn ang="0">
                    <a:pos x="321" y="11"/>
                  </a:cxn>
                  <a:cxn ang="0">
                    <a:pos x="330" y="15"/>
                  </a:cxn>
                  <a:cxn ang="0">
                    <a:pos x="356" y="22"/>
                  </a:cxn>
                  <a:cxn ang="0">
                    <a:pos x="516" y="8"/>
                  </a:cxn>
                  <a:cxn ang="0">
                    <a:pos x="587" y="3"/>
                  </a:cxn>
                  <a:cxn ang="0">
                    <a:pos x="660" y="2"/>
                  </a:cxn>
                  <a:cxn ang="0">
                    <a:pos x="378" y="110"/>
                  </a:cxn>
                  <a:cxn ang="0">
                    <a:pos x="359" y="119"/>
                  </a:cxn>
                  <a:cxn ang="0">
                    <a:pos x="318" y="108"/>
                  </a:cxn>
                  <a:cxn ang="0">
                    <a:pos x="362" y="100"/>
                  </a:cxn>
                  <a:cxn ang="0">
                    <a:pos x="382" y="105"/>
                  </a:cxn>
                  <a:cxn ang="0">
                    <a:pos x="535" y="56"/>
                  </a:cxn>
                  <a:cxn ang="0">
                    <a:pos x="334" y="85"/>
                  </a:cxn>
                  <a:cxn ang="0">
                    <a:pos x="321" y="87"/>
                  </a:cxn>
                  <a:cxn ang="0">
                    <a:pos x="372" y="53"/>
                  </a:cxn>
                  <a:cxn ang="0">
                    <a:pos x="513" y="26"/>
                  </a:cxn>
                  <a:cxn ang="0">
                    <a:pos x="545" y="23"/>
                  </a:cxn>
                </a:cxnLst>
                <a:pathLst>
                  <a:path w="977" h="148">
                    <a:moveTo>
                      <a:pt x="673" y="0"/>
                    </a:moveTo>
                    <a:lnTo>
                      <a:pt x="715" y="2"/>
                    </a:lnTo>
                    <a:lnTo>
                      <a:pt x="772" y="5"/>
                    </a:lnTo>
                    <a:lnTo>
                      <a:pt x="843" y="12"/>
                    </a:lnTo>
                    <a:lnTo>
                      <a:pt x="878" y="22"/>
                    </a:lnTo>
                    <a:lnTo>
                      <a:pt x="884" y="23"/>
                    </a:lnTo>
                    <a:lnTo>
                      <a:pt x="891" y="26"/>
                    </a:lnTo>
                    <a:lnTo>
                      <a:pt x="907" y="29"/>
                    </a:lnTo>
                    <a:lnTo>
                      <a:pt x="932" y="38"/>
                    </a:lnTo>
                    <a:lnTo>
                      <a:pt x="955" y="52"/>
                    </a:lnTo>
                    <a:lnTo>
                      <a:pt x="971" y="63"/>
                    </a:lnTo>
                    <a:lnTo>
                      <a:pt x="977" y="72"/>
                    </a:lnTo>
                    <a:lnTo>
                      <a:pt x="974" y="88"/>
                    </a:lnTo>
                    <a:lnTo>
                      <a:pt x="961" y="102"/>
                    </a:lnTo>
                    <a:lnTo>
                      <a:pt x="939" y="110"/>
                    </a:lnTo>
                    <a:lnTo>
                      <a:pt x="910" y="116"/>
                    </a:lnTo>
                    <a:lnTo>
                      <a:pt x="884" y="117"/>
                    </a:lnTo>
                    <a:lnTo>
                      <a:pt x="856" y="116"/>
                    </a:lnTo>
                    <a:lnTo>
                      <a:pt x="830" y="108"/>
                    </a:lnTo>
                    <a:lnTo>
                      <a:pt x="817" y="100"/>
                    </a:lnTo>
                    <a:lnTo>
                      <a:pt x="811" y="93"/>
                    </a:lnTo>
                    <a:lnTo>
                      <a:pt x="811" y="84"/>
                    </a:lnTo>
                    <a:lnTo>
                      <a:pt x="811" y="82"/>
                    </a:lnTo>
                    <a:lnTo>
                      <a:pt x="817" y="82"/>
                    </a:lnTo>
                    <a:lnTo>
                      <a:pt x="817" y="87"/>
                    </a:lnTo>
                    <a:lnTo>
                      <a:pt x="833" y="97"/>
                    </a:lnTo>
                    <a:lnTo>
                      <a:pt x="846" y="102"/>
                    </a:lnTo>
                    <a:lnTo>
                      <a:pt x="872" y="102"/>
                    </a:lnTo>
                    <a:lnTo>
                      <a:pt x="875" y="99"/>
                    </a:lnTo>
                    <a:lnTo>
                      <a:pt x="888" y="99"/>
                    </a:lnTo>
                    <a:lnTo>
                      <a:pt x="904" y="94"/>
                    </a:lnTo>
                    <a:lnTo>
                      <a:pt x="916" y="87"/>
                    </a:lnTo>
                    <a:lnTo>
                      <a:pt x="923" y="78"/>
                    </a:lnTo>
                    <a:lnTo>
                      <a:pt x="923" y="64"/>
                    </a:lnTo>
                    <a:lnTo>
                      <a:pt x="916" y="59"/>
                    </a:lnTo>
                    <a:lnTo>
                      <a:pt x="904" y="50"/>
                    </a:lnTo>
                    <a:lnTo>
                      <a:pt x="875" y="38"/>
                    </a:lnTo>
                    <a:lnTo>
                      <a:pt x="859" y="35"/>
                    </a:lnTo>
                    <a:lnTo>
                      <a:pt x="830" y="31"/>
                    </a:lnTo>
                    <a:lnTo>
                      <a:pt x="808" y="29"/>
                    </a:lnTo>
                    <a:lnTo>
                      <a:pt x="801" y="31"/>
                    </a:lnTo>
                    <a:lnTo>
                      <a:pt x="788" y="29"/>
                    </a:lnTo>
                    <a:lnTo>
                      <a:pt x="756" y="31"/>
                    </a:lnTo>
                    <a:lnTo>
                      <a:pt x="743" y="32"/>
                    </a:lnTo>
                    <a:lnTo>
                      <a:pt x="724" y="35"/>
                    </a:lnTo>
                    <a:lnTo>
                      <a:pt x="695" y="44"/>
                    </a:lnTo>
                    <a:lnTo>
                      <a:pt x="676" y="53"/>
                    </a:lnTo>
                    <a:lnTo>
                      <a:pt x="673" y="66"/>
                    </a:lnTo>
                    <a:lnTo>
                      <a:pt x="679" y="72"/>
                    </a:lnTo>
                    <a:lnTo>
                      <a:pt x="683" y="73"/>
                    </a:lnTo>
                    <a:lnTo>
                      <a:pt x="695" y="73"/>
                    </a:lnTo>
                    <a:lnTo>
                      <a:pt x="708" y="70"/>
                    </a:lnTo>
                    <a:lnTo>
                      <a:pt x="711" y="70"/>
                    </a:lnTo>
                    <a:lnTo>
                      <a:pt x="711" y="78"/>
                    </a:lnTo>
                    <a:lnTo>
                      <a:pt x="699" y="84"/>
                    </a:lnTo>
                    <a:lnTo>
                      <a:pt x="692" y="87"/>
                    </a:lnTo>
                    <a:lnTo>
                      <a:pt x="657" y="87"/>
                    </a:lnTo>
                    <a:lnTo>
                      <a:pt x="641" y="79"/>
                    </a:lnTo>
                    <a:lnTo>
                      <a:pt x="631" y="73"/>
                    </a:lnTo>
                    <a:lnTo>
                      <a:pt x="631" y="58"/>
                    </a:lnTo>
                    <a:lnTo>
                      <a:pt x="644" y="46"/>
                    </a:lnTo>
                    <a:lnTo>
                      <a:pt x="641" y="46"/>
                    </a:lnTo>
                    <a:lnTo>
                      <a:pt x="612" y="55"/>
                    </a:lnTo>
                    <a:lnTo>
                      <a:pt x="516" y="76"/>
                    </a:lnTo>
                    <a:lnTo>
                      <a:pt x="436" y="90"/>
                    </a:lnTo>
                    <a:lnTo>
                      <a:pt x="394" y="96"/>
                    </a:lnTo>
                    <a:lnTo>
                      <a:pt x="391" y="97"/>
                    </a:lnTo>
                    <a:lnTo>
                      <a:pt x="407" y="105"/>
                    </a:lnTo>
                    <a:lnTo>
                      <a:pt x="410" y="111"/>
                    </a:lnTo>
                    <a:lnTo>
                      <a:pt x="414" y="126"/>
                    </a:lnTo>
                    <a:lnTo>
                      <a:pt x="407" y="134"/>
                    </a:lnTo>
                    <a:lnTo>
                      <a:pt x="391" y="141"/>
                    </a:lnTo>
                    <a:lnTo>
                      <a:pt x="382" y="146"/>
                    </a:lnTo>
                    <a:lnTo>
                      <a:pt x="350" y="148"/>
                    </a:lnTo>
                    <a:lnTo>
                      <a:pt x="327" y="145"/>
                    </a:lnTo>
                    <a:lnTo>
                      <a:pt x="298" y="135"/>
                    </a:lnTo>
                    <a:lnTo>
                      <a:pt x="279" y="117"/>
                    </a:lnTo>
                    <a:lnTo>
                      <a:pt x="273" y="107"/>
                    </a:lnTo>
                    <a:lnTo>
                      <a:pt x="228" y="110"/>
                    </a:lnTo>
                    <a:lnTo>
                      <a:pt x="212" y="111"/>
                    </a:lnTo>
                    <a:lnTo>
                      <a:pt x="170" y="113"/>
                    </a:lnTo>
                    <a:lnTo>
                      <a:pt x="122" y="113"/>
                    </a:lnTo>
                    <a:lnTo>
                      <a:pt x="87" y="110"/>
                    </a:lnTo>
                    <a:lnTo>
                      <a:pt x="77" y="108"/>
                    </a:lnTo>
                    <a:lnTo>
                      <a:pt x="55" y="105"/>
                    </a:lnTo>
                    <a:lnTo>
                      <a:pt x="42" y="102"/>
                    </a:lnTo>
                    <a:lnTo>
                      <a:pt x="23" y="91"/>
                    </a:lnTo>
                    <a:lnTo>
                      <a:pt x="4" y="75"/>
                    </a:lnTo>
                    <a:lnTo>
                      <a:pt x="0" y="66"/>
                    </a:lnTo>
                    <a:lnTo>
                      <a:pt x="0" y="58"/>
                    </a:lnTo>
                    <a:lnTo>
                      <a:pt x="20" y="40"/>
                    </a:lnTo>
                    <a:lnTo>
                      <a:pt x="49" y="29"/>
                    </a:lnTo>
                    <a:lnTo>
                      <a:pt x="52" y="28"/>
                    </a:lnTo>
                    <a:lnTo>
                      <a:pt x="55" y="26"/>
                    </a:lnTo>
                    <a:lnTo>
                      <a:pt x="55" y="25"/>
                    </a:lnTo>
                    <a:lnTo>
                      <a:pt x="61" y="26"/>
                    </a:lnTo>
                    <a:lnTo>
                      <a:pt x="58" y="29"/>
                    </a:lnTo>
                    <a:lnTo>
                      <a:pt x="61" y="29"/>
                    </a:lnTo>
                    <a:lnTo>
                      <a:pt x="42" y="46"/>
                    </a:lnTo>
                    <a:lnTo>
                      <a:pt x="39" y="55"/>
                    </a:lnTo>
                    <a:lnTo>
                      <a:pt x="42" y="72"/>
                    </a:lnTo>
                    <a:lnTo>
                      <a:pt x="58" y="85"/>
                    </a:lnTo>
                    <a:lnTo>
                      <a:pt x="74" y="91"/>
                    </a:lnTo>
                    <a:lnTo>
                      <a:pt x="100" y="94"/>
                    </a:lnTo>
                    <a:lnTo>
                      <a:pt x="116" y="94"/>
                    </a:lnTo>
                    <a:lnTo>
                      <a:pt x="119" y="93"/>
                    </a:lnTo>
                    <a:lnTo>
                      <a:pt x="122" y="91"/>
                    </a:lnTo>
                    <a:lnTo>
                      <a:pt x="119" y="84"/>
                    </a:lnTo>
                    <a:lnTo>
                      <a:pt x="119" y="73"/>
                    </a:lnTo>
                    <a:lnTo>
                      <a:pt x="129" y="64"/>
                    </a:lnTo>
                    <a:lnTo>
                      <a:pt x="129" y="63"/>
                    </a:lnTo>
                    <a:lnTo>
                      <a:pt x="132" y="63"/>
                    </a:lnTo>
                    <a:lnTo>
                      <a:pt x="135" y="64"/>
                    </a:lnTo>
                    <a:lnTo>
                      <a:pt x="135" y="66"/>
                    </a:lnTo>
                    <a:lnTo>
                      <a:pt x="138" y="70"/>
                    </a:lnTo>
                    <a:lnTo>
                      <a:pt x="164" y="84"/>
                    </a:lnTo>
                    <a:lnTo>
                      <a:pt x="177" y="87"/>
                    </a:lnTo>
                    <a:lnTo>
                      <a:pt x="212" y="91"/>
                    </a:lnTo>
                    <a:lnTo>
                      <a:pt x="250" y="91"/>
                    </a:lnTo>
                    <a:lnTo>
                      <a:pt x="273" y="88"/>
                    </a:lnTo>
                    <a:lnTo>
                      <a:pt x="289" y="67"/>
                    </a:lnTo>
                    <a:lnTo>
                      <a:pt x="302" y="53"/>
                    </a:lnTo>
                    <a:lnTo>
                      <a:pt x="321" y="41"/>
                    </a:lnTo>
                    <a:lnTo>
                      <a:pt x="318" y="35"/>
                    </a:lnTo>
                    <a:lnTo>
                      <a:pt x="311" y="20"/>
                    </a:lnTo>
                    <a:lnTo>
                      <a:pt x="314" y="11"/>
                    </a:lnTo>
                    <a:lnTo>
                      <a:pt x="318" y="9"/>
                    </a:lnTo>
                    <a:lnTo>
                      <a:pt x="321" y="9"/>
                    </a:lnTo>
                    <a:lnTo>
                      <a:pt x="321" y="11"/>
                    </a:lnTo>
                    <a:lnTo>
                      <a:pt x="321" y="12"/>
                    </a:lnTo>
                    <a:lnTo>
                      <a:pt x="324" y="12"/>
                    </a:lnTo>
                    <a:lnTo>
                      <a:pt x="330" y="15"/>
                    </a:lnTo>
                    <a:lnTo>
                      <a:pt x="346" y="20"/>
                    </a:lnTo>
                    <a:lnTo>
                      <a:pt x="353" y="20"/>
                    </a:lnTo>
                    <a:lnTo>
                      <a:pt x="356" y="22"/>
                    </a:lnTo>
                    <a:lnTo>
                      <a:pt x="417" y="20"/>
                    </a:lnTo>
                    <a:lnTo>
                      <a:pt x="468" y="15"/>
                    </a:lnTo>
                    <a:lnTo>
                      <a:pt x="516" y="8"/>
                    </a:lnTo>
                    <a:lnTo>
                      <a:pt x="558" y="5"/>
                    </a:lnTo>
                    <a:lnTo>
                      <a:pt x="577" y="5"/>
                    </a:lnTo>
                    <a:lnTo>
                      <a:pt x="587" y="3"/>
                    </a:lnTo>
                    <a:lnTo>
                      <a:pt x="599" y="3"/>
                    </a:lnTo>
                    <a:lnTo>
                      <a:pt x="644" y="0"/>
                    </a:lnTo>
                    <a:lnTo>
                      <a:pt x="660" y="2"/>
                    </a:lnTo>
                    <a:lnTo>
                      <a:pt x="673" y="0"/>
                    </a:lnTo>
                    <a:close/>
                    <a:moveTo>
                      <a:pt x="382" y="105"/>
                    </a:moveTo>
                    <a:lnTo>
                      <a:pt x="378" y="110"/>
                    </a:lnTo>
                    <a:lnTo>
                      <a:pt x="372" y="116"/>
                    </a:lnTo>
                    <a:lnTo>
                      <a:pt x="369" y="117"/>
                    </a:lnTo>
                    <a:lnTo>
                      <a:pt x="359" y="119"/>
                    </a:lnTo>
                    <a:lnTo>
                      <a:pt x="340" y="117"/>
                    </a:lnTo>
                    <a:lnTo>
                      <a:pt x="327" y="116"/>
                    </a:lnTo>
                    <a:lnTo>
                      <a:pt x="318" y="108"/>
                    </a:lnTo>
                    <a:lnTo>
                      <a:pt x="318" y="104"/>
                    </a:lnTo>
                    <a:lnTo>
                      <a:pt x="343" y="102"/>
                    </a:lnTo>
                    <a:lnTo>
                      <a:pt x="362" y="100"/>
                    </a:lnTo>
                    <a:lnTo>
                      <a:pt x="375" y="99"/>
                    </a:lnTo>
                    <a:lnTo>
                      <a:pt x="382" y="99"/>
                    </a:lnTo>
                    <a:lnTo>
                      <a:pt x="382" y="105"/>
                    </a:lnTo>
                    <a:close/>
                    <a:moveTo>
                      <a:pt x="638" y="28"/>
                    </a:moveTo>
                    <a:lnTo>
                      <a:pt x="596" y="41"/>
                    </a:lnTo>
                    <a:lnTo>
                      <a:pt x="535" y="56"/>
                    </a:lnTo>
                    <a:lnTo>
                      <a:pt x="452" y="72"/>
                    </a:lnTo>
                    <a:lnTo>
                      <a:pt x="343" y="85"/>
                    </a:lnTo>
                    <a:lnTo>
                      <a:pt x="334" y="85"/>
                    </a:lnTo>
                    <a:lnTo>
                      <a:pt x="330" y="87"/>
                    </a:lnTo>
                    <a:lnTo>
                      <a:pt x="321" y="87"/>
                    </a:lnTo>
                    <a:lnTo>
                      <a:pt x="321" y="82"/>
                    </a:lnTo>
                    <a:lnTo>
                      <a:pt x="340" y="67"/>
                    </a:lnTo>
                    <a:lnTo>
                      <a:pt x="372" y="53"/>
                    </a:lnTo>
                    <a:lnTo>
                      <a:pt x="410" y="41"/>
                    </a:lnTo>
                    <a:lnTo>
                      <a:pt x="455" y="32"/>
                    </a:lnTo>
                    <a:lnTo>
                      <a:pt x="513" y="26"/>
                    </a:lnTo>
                    <a:lnTo>
                      <a:pt x="529" y="25"/>
                    </a:lnTo>
                    <a:lnTo>
                      <a:pt x="542" y="25"/>
                    </a:lnTo>
                    <a:lnTo>
                      <a:pt x="545" y="23"/>
                    </a:lnTo>
                    <a:lnTo>
                      <a:pt x="609" y="23"/>
                    </a:lnTo>
                    <a:lnTo>
                      <a:pt x="638" y="2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0" name="未知"/>
              <p:cNvSpPr>
                <a:spLocks noEditPoints="1"/>
              </p:cNvSpPr>
              <p:nvPr/>
            </p:nvSpPr>
            <p:spPr>
              <a:xfrm>
                <a:off x="1448" y="62"/>
                <a:ext cx="976" cy="146"/>
              </a:xfrm>
              <a:custGeom>
                <a:avLst/>
                <a:gdLst/>
                <a:ahLst/>
                <a:cxnLst>
                  <a:cxn ang="0">
                    <a:pos x="201" y="6"/>
                  </a:cxn>
                  <a:cxn ang="0">
                    <a:pos x="92" y="25"/>
                  </a:cxn>
                  <a:cxn ang="0">
                    <a:pos x="44" y="40"/>
                  </a:cxn>
                  <a:cxn ang="0">
                    <a:pos x="0" y="73"/>
                  </a:cxn>
                  <a:cxn ang="0">
                    <a:pos x="38" y="113"/>
                  </a:cxn>
                  <a:cxn ang="0">
                    <a:pos x="121" y="116"/>
                  </a:cxn>
                  <a:cxn ang="0">
                    <a:pos x="169" y="94"/>
                  </a:cxn>
                  <a:cxn ang="0">
                    <a:pos x="166" y="84"/>
                  </a:cxn>
                  <a:cxn ang="0">
                    <a:pos x="147" y="97"/>
                  </a:cxn>
                  <a:cxn ang="0">
                    <a:pos x="102" y="100"/>
                  </a:cxn>
                  <a:cxn ang="0">
                    <a:pos x="60" y="88"/>
                  </a:cxn>
                  <a:cxn ang="0">
                    <a:pos x="60" y="61"/>
                  </a:cxn>
                  <a:cxn ang="0">
                    <a:pos x="118" y="37"/>
                  </a:cxn>
                  <a:cxn ang="0">
                    <a:pos x="176" y="32"/>
                  </a:cxn>
                  <a:cxn ang="0">
                    <a:pos x="233" y="34"/>
                  </a:cxn>
                  <a:cxn ang="0">
                    <a:pos x="301" y="55"/>
                  </a:cxn>
                  <a:cxn ang="0">
                    <a:pos x="294" y="73"/>
                  </a:cxn>
                  <a:cxn ang="0">
                    <a:pos x="265" y="72"/>
                  </a:cxn>
                  <a:cxn ang="0">
                    <a:pos x="285" y="88"/>
                  </a:cxn>
                  <a:cxn ang="0">
                    <a:pos x="345" y="73"/>
                  </a:cxn>
                  <a:cxn ang="0">
                    <a:pos x="339" y="46"/>
                  </a:cxn>
                  <a:cxn ang="0">
                    <a:pos x="541" y="90"/>
                  </a:cxn>
                  <a:cxn ang="0">
                    <a:pos x="573" y="103"/>
                  </a:cxn>
                  <a:cxn ang="0">
                    <a:pos x="573" y="134"/>
                  </a:cxn>
                  <a:cxn ang="0">
                    <a:pos x="630" y="146"/>
                  </a:cxn>
                  <a:cxn ang="0">
                    <a:pos x="698" y="116"/>
                  </a:cxn>
                  <a:cxn ang="0">
                    <a:pos x="768" y="110"/>
                  </a:cxn>
                  <a:cxn ang="0">
                    <a:pos x="893" y="108"/>
                  </a:cxn>
                  <a:cxn ang="0">
                    <a:pos x="938" y="100"/>
                  </a:cxn>
                  <a:cxn ang="0">
                    <a:pos x="976" y="64"/>
                  </a:cxn>
                  <a:cxn ang="0">
                    <a:pos x="928" y="26"/>
                  </a:cxn>
                  <a:cxn ang="0">
                    <a:pos x="919" y="23"/>
                  </a:cxn>
                  <a:cxn ang="0">
                    <a:pos x="919" y="26"/>
                  </a:cxn>
                  <a:cxn ang="0">
                    <a:pos x="938" y="53"/>
                  </a:cxn>
                  <a:cxn ang="0">
                    <a:pos x="903" y="90"/>
                  </a:cxn>
                  <a:cxn ang="0">
                    <a:pos x="858" y="91"/>
                  </a:cxn>
                  <a:cxn ang="0">
                    <a:pos x="858" y="72"/>
                  </a:cxn>
                  <a:cxn ang="0">
                    <a:pos x="845" y="61"/>
                  </a:cxn>
                  <a:cxn ang="0">
                    <a:pos x="839" y="69"/>
                  </a:cxn>
                  <a:cxn ang="0">
                    <a:pos x="765" y="91"/>
                  </a:cxn>
                  <a:cxn ang="0">
                    <a:pos x="704" y="88"/>
                  </a:cxn>
                  <a:cxn ang="0">
                    <a:pos x="656" y="41"/>
                  </a:cxn>
                  <a:cxn ang="0">
                    <a:pos x="662" y="9"/>
                  </a:cxn>
                  <a:cxn ang="0">
                    <a:pos x="656" y="11"/>
                  </a:cxn>
                  <a:cxn ang="0">
                    <a:pos x="646" y="15"/>
                  </a:cxn>
                  <a:cxn ang="0">
                    <a:pos x="621" y="20"/>
                  </a:cxn>
                  <a:cxn ang="0">
                    <a:pos x="461" y="8"/>
                  </a:cxn>
                  <a:cxn ang="0">
                    <a:pos x="390" y="3"/>
                  </a:cxn>
                  <a:cxn ang="0">
                    <a:pos x="317" y="2"/>
                  </a:cxn>
                  <a:cxn ang="0">
                    <a:pos x="598" y="110"/>
                  </a:cxn>
                  <a:cxn ang="0">
                    <a:pos x="621" y="117"/>
                  </a:cxn>
                  <a:cxn ang="0">
                    <a:pos x="659" y="107"/>
                  </a:cxn>
                  <a:cxn ang="0">
                    <a:pos x="614" y="99"/>
                  </a:cxn>
                  <a:cxn ang="0">
                    <a:pos x="598" y="103"/>
                  </a:cxn>
                  <a:cxn ang="0">
                    <a:pos x="442" y="56"/>
                  </a:cxn>
                  <a:cxn ang="0">
                    <a:pos x="643" y="84"/>
                  </a:cxn>
                  <a:cxn ang="0">
                    <a:pos x="656" y="85"/>
                  </a:cxn>
                  <a:cxn ang="0">
                    <a:pos x="605" y="52"/>
                  </a:cxn>
                  <a:cxn ang="0">
                    <a:pos x="464" y="26"/>
                  </a:cxn>
                  <a:cxn ang="0">
                    <a:pos x="432" y="23"/>
                  </a:cxn>
                </a:cxnLst>
                <a:pathLst>
                  <a:path w="976" h="146">
                    <a:moveTo>
                      <a:pt x="304" y="0"/>
                    </a:moveTo>
                    <a:lnTo>
                      <a:pt x="262" y="3"/>
                    </a:lnTo>
                    <a:lnTo>
                      <a:pt x="201" y="6"/>
                    </a:lnTo>
                    <a:lnTo>
                      <a:pt x="134" y="14"/>
                    </a:lnTo>
                    <a:lnTo>
                      <a:pt x="99" y="23"/>
                    </a:lnTo>
                    <a:lnTo>
                      <a:pt x="92" y="25"/>
                    </a:lnTo>
                    <a:lnTo>
                      <a:pt x="86" y="28"/>
                    </a:lnTo>
                    <a:lnTo>
                      <a:pt x="70" y="31"/>
                    </a:lnTo>
                    <a:lnTo>
                      <a:pt x="44" y="40"/>
                    </a:lnTo>
                    <a:lnTo>
                      <a:pt x="22" y="53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90"/>
                    </a:lnTo>
                    <a:lnTo>
                      <a:pt x="19" y="103"/>
                    </a:lnTo>
                    <a:lnTo>
                      <a:pt x="38" y="113"/>
                    </a:lnTo>
                    <a:lnTo>
                      <a:pt x="67" y="117"/>
                    </a:lnTo>
                    <a:lnTo>
                      <a:pt x="92" y="119"/>
                    </a:lnTo>
                    <a:lnTo>
                      <a:pt x="121" y="116"/>
                    </a:lnTo>
                    <a:lnTo>
                      <a:pt x="150" y="110"/>
                    </a:lnTo>
                    <a:lnTo>
                      <a:pt x="163" y="102"/>
                    </a:lnTo>
                    <a:lnTo>
                      <a:pt x="169" y="94"/>
                    </a:lnTo>
                    <a:lnTo>
                      <a:pt x="166" y="84"/>
                    </a:lnTo>
                    <a:lnTo>
                      <a:pt x="163" y="84"/>
                    </a:lnTo>
                    <a:lnTo>
                      <a:pt x="160" y="88"/>
                    </a:lnTo>
                    <a:lnTo>
                      <a:pt x="147" y="97"/>
                    </a:lnTo>
                    <a:lnTo>
                      <a:pt x="131" y="103"/>
                    </a:lnTo>
                    <a:lnTo>
                      <a:pt x="108" y="103"/>
                    </a:lnTo>
                    <a:lnTo>
                      <a:pt x="102" y="100"/>
                    </a:lnTo>
                    <a:lnTo>
                      <a:pt x="92" y="100"/>
                    </a:lnTo>
                    <a:lnTo>
                      <a:pt x="73" y="96"/>
                    </a:lnTo>
                    <a:lnTo>
                      <a:pt x="60" y="88"/>
                    </a:lnTo>
                    <a:lnTo>
                      <a:pt x="54" y="81"/>
                    </a:lnTo>
                    <a:lnTo>
                      <a:pt x="57" y="66"/>
                    </a:lnTo>
                    <a:lnTo>
                      <a:pt x="60" y="61"/>
                    </a:lnTo>
                    <a:lnTo>
                      <a:pt x="73" y="52"/>
                    </a:lnTo>
                    <a:lnTo>
                      <a:pt x="102" y="40"/>
                    </a:lnTo>
                    <a:lnTo>
                      <a:pt x="118" y="37"/>
                    </a:lnTo>
                    <a:lnTo>
                      <a:pt x="147" y="32"/>
                    </a:lnTo>
                    <a:lnTo>
                      <a:pt x="169" y="31"/>
                    </a:lnTo>
                    <a:lnTo>
                      <a:pt x="176" y="32"/>
                    </a:lnTo>
                    <a:lnTo>
                      <a:pt x="189" y="31"/>
                    </a:lnTo>
                    <a:lnTo>
                      <a:pt x="221" y="31"/>
                    </a:lnTo>
                    <a:lnTo>
                      <a:pt x="233" y="34"/>
                    </a:lnTo>
                    <a:lnTo>
                      <a:pt x="253" y="37"/>
                    </a:lnTo>
                    <a:lnTo>
                      <a:pt x="281" y="44"/>
                    </a:lnTo>
                    <a:lnTo>
                      <a:pt x="301" y="55"/>
                    </a:lnTo>
                    <a:lnTo>
                      <a:pt x="304" y="67"/>
                    </a:lnTo>
                    <a:lnTo>
                      <a:pt x="297" y="72"/>
                    </a:lnTo>
                    <a:lnTo>
                      <a:pt x="294" y="73"/>
                    </a:lnTo>
                    <a:lnTo>
                      <a:pt x="281" y="73"/>
                    </a:lnTo>
                    <a:lnTo>
                      <a:pt x="269" y="72"/>
                    </a:lnTo>
                    <a:lnTo>
                      <a:pt x="265" y="72"/>
                    </a:lnTo>
                    <a:lnTo>
                      <a:pt x="269" y="78"/>
                    </a:lnTo>
                    <a:lnTo>
                      <a:pt x="278" y="85"/>
                    </a:lnTo>
                    <a:lnTo>
                      <a:pt x="285" y="88"/>
                    </a:lnTo>
                    <a:lnTo>
                      <a:pt x="320" y="87"/>
                    </a:lnTo>
                    <a:lnTo>
                      <a:pt x="339" y="79"/>
                    </a:lnTo>
                    <a:lnTo>
                      <a:pt x="345" y="73"/>
                    </a:lnTo>
                    <a:lnTo>
                      <a:pt x="345" y="59"/>
                    </a:lnTo>
                    <a:lnTo>
                      <a:pt x="333" y="47"/>
                    </a:lnTo>
                    <a:lnTo>
                      <a:pt x="339" y="46"/>
                    </a:lnTo>
                    <a:lnTo>
                      <a:pt x="365" y="55"/>
                    </a:lnTo>
                    <a:lnTo>
                      <a:pt x="461" y="76"/>
                    </a:lnTo>
                    <a:lnTo>
                      <a:pt x="541" y="90"/>
                    </a:lnTo>
                    <a:lnTo>
                      <a:pt x="582" y="96"/>
                    </a:lnTo>
                    <a:lnTo>
                      <a:pt x="586" y="97"/>
                    </a:lnTo>
                    <a:lnTo>
                      <a:pt x="573" y="103"/>
                    </a:lnTo>
                    <a:lnTo>
                      <a:pt x="566" y="111"/>
                    </a:lnTo>
                    <a:lnTo>
                      <a:pt x="566" y="126"/>
                    </a:lnTo>
                    <a:lnTo>
                      <a:pt x="573" y="134"/>
                    </a:lnTo>
                    <a:lnTo>
                      <a:pt x="586" y="141"/>
                    </a:lnTo>
                    <a:lnTo>
                      <a:pt x="598" y="144"/>
                    </a:lnTo>
                    <a:lnTo>
                      <a:pt x="630" y="146"/>
                    </a:lnTo>
                    <a:lnTo>
                      <a:pt x="653" y="144"/>
                    </a:lnTo>
                    <a:lnTo>
                      <a:pt x="678" y="134"/>
                    </a:lnTo>
                    <a:lnTo>
                      <a:pt x="698" y="116"/>
                    </a:lnTo>
                    <a:lnTo>
                      <a:pt x="704" y="105"/>
                    </a:lnTo>
                    <a:lnTo>
                      <a:pt x="749" y="108"/>
                    </a:lnTo>
                    <a:lnTo>
                      <a:pt x="768" y="110"/>
                    </a:lnTo>
                    <a:lnTo>
                      <a:pt x="807" y="113"/>
                    </a:lnTo>
                    <a:lnTo>
                      <a:pt x="858" y="111"/>
                    </a:lnTo>
                    <a:lnTo>
                      <a:pt x="893" y="108"/>
                    </a:lnTo>
                    <a:lnTo>
                      <a:pt x="903" y="105"/>
                    </a:lnTo>
                    <a:lnTo>
                      <a:pt x="922" y="103"/>
                    </a:lnTo>
                    <a:lnTo>
                      <a:pt x="938" y="100"/>
                    </a:lnTo>
                    <a:lnTo>
                      <a:pt x="957" y="90"/>
                    </a:lnTo>
                    <a:lnTo>
                      <a:pt x="973" y="73"/>
                    </a:lnTo>
                    <a:lnTo>
                      <a:pt x="976" y="64"/>
                    </a:lnTo>
                    <a:lnTo>
                      <a:pt x="976" y="56"/>
                    </a:lnTo>
                    <a:lnTo>
                      <a:pt x="957" y="38"/>
                    </a:lnTo>
                    <a:lnTo>
                      <a:pt x="928" y="26"/>
                    </a:lnTo>
                    <a:lnTo>
                      <a:pt x="925" y="26"/>
                    </a:lnTo>
                    <a:lnTo>
                      <a:pt x="922" y="25"/>
                    </a:lnTo>
                    <a:lnTo>
                      <a:pt x="919" y="23"/>
                    </a:lnTo>
                    <a:lnTo>
                      <a:pt x="915" y="23"/>
                    </a:lnTo>
                    <a:lnTo>
                      <a:pt x="919" y="26"/>
                    </a:lnTo>
                    <a:lnTo>
                      <a:pt x="915" y="28"/>
                    </a:lnTo>
                    <a:lnTo>
                      <a:pt x="935" y="44"/>
                    </a:lnTo>
                    <a:lnTo>
                      <a:pt x="938" y="53"/>
                    </a:lnTo>
                    <a:lnTo>
                      <a:pt x="935" y="70"/>
                    </a:lnTo>
                    <a:lnTo>
                      <a:pt x="919" y="84"/>
                    </a:lnTo>
                    <a:lnTo>
                      <a:pt x="903" y="90"/>
                    </a:lnTo>
                    <a:lnTo>
                      <a:pt x="877" y="93"/>
                    </a:lnTo>
                    <a:lnTo>
                      <a:pt x="861" y="93"/>
                    </a:lnTo>
                    <a:lnTo>
                      <a:pt x="858" y="91"/>
                    </a:lnTo>
                    <a:lnTo>
                      <a:pt x="855" y="90"/>
                    </a:lnTo>
                    <a:lnTo>
                      <a:pt x="858" y="82"/>
                    </a:lnTo>
                    <a:lnTo>
                      <a:pt x="858" y="72"/>
                    </a:lnTo>
                    <a:lnTo>
                      <a:pt x="851" y="62"/>
                    </a:lnTo>
                    <a:lnTo>
                      <a:pt x="848" y="61"/>
                    </a:lnTo>
                    <a:lnTo>
                      <a:pt x="845" y="61"/>
                    </a:lnTo>
                    <a:lnTo>
                      <a:pt x="842" y="62"/>
                    </a:lnTo>
                    <a:lnTo>
                      <a:pt x="845" y="64"/>
                    </a:lnTo>
                    <a:lnTo>
                      <a:pt x="839" y="69"/>
                    </a:lnTo>
                    <a:lnTo>
                      <a:pt x="813" y="82"/>
                    </a:lnTo>
                    <a:lnTo>
                      <a:pt x="800" y="85"/>
                    </a:lnTo>
                    <a:lnTo>
                      <a:pt x="765" y="91"/>
                    </a:lnTo>
                    <a:lnTo>
                      <a:pt x="727" y="90"/>
                    </a:lnTo>
                    <a:lnTo>
                      <a:pt x="704" y="88"/>
                    </a:lnTo>
                    <a:lnTo>
                      <a:pt x="688" y="67"/>
                    </a:lnTo>
                    <a:lnTo>
                      <a:pt x="675" y="53"/>
                    </a:lnTo>
                    <a:lnTo>
                      <a:pt x="656" y="41"/>
                    </a:lnTo>
                    <a:lnTo>
                      <a:pt x="659" y="34"/>
                    </a:lnTo>
                    <a:lnTo>
                      <a:pt x="666" y="18"/>
                    </a:lnTo>
                    <a:lnTo>
                      <a:pt x="662" y="9"/>
                    </a:lnTo>
                    <a:lnTo>
                      <a:pt x="656" y="9"/>
                    </a:lnTo>
                    <a:lnTo>
                      <a:pt x="656" y="11"/>
                    </a:lnTo>
                    <a:lnTo>
                      <a:pt x="653" y="11"/>
                    </a:lnTo>
                    <a:lnTo>
                      <a:pt x="646" y="15"/>
                    </a:lnTo>
                    <a:lnTo>
                      <a:pt x="630" y="18"/>
                    </a:lnTo>
                    <a:lnTo>
                      <a:pt x="624" y="20"/>
                    </a:lnTo>
                    <a:lnTo>
                      <a:pt x="621" y="20"/>
                    </a:lnTo>
                    <a:lnTo>
                      <a:pt x="557" y="20"/>
                    </a:lnTo>
                    <a:lnTo>
                      <a:pt x="509" y="14"/>
                    </a:lnTo>
                    <a:lnTo>
                      <a:pt x="461" y="8"/>
                    </a:lnTo>
                    <a:lnTo>
                      <a:pt x="419" y="5"/>
                    </a:lnTo>
                    <a:lnTo>
                      <a:pt x="400" y="5"/>
                    </a:lnTo>
                    <a:lnTo>
                      <a:pt x="390" y="3"/>
                    </a:lnTo>
                    <a:lnTo>
                      <a:pt x="377" y="3"/>
                    </a:lnTo>
                    <a:lnTo>
                      <a:pt x="333" y="0"/>
                    </a:lnTo>
                    <a:lnTo>
                      <a:pt x="317" y="2"/>
                    </a:lnTo>
                    <a:lnTo>
                      <a:pt x="304" y="0"/>
                    </a:lnTo>
                    <a:close/>
                    <a:moveTo>
                      <a:pt x="598" y="103"/>
                    </a:moveTo>
                    <a:lnTo>
                      <a:pt x="598" y="110"/>
                    </a:lnTo>
                    <a:lnTo>
                      <a:pt x="605" y="116"/>
                    </a:lnTo>
                    <a:lnTo>
                      <a:pt x="608" y="116"/>
                    </a:lnTo>
                    <a:lnTo>
                      <a:pt x="621" y="117"/>
                    </a:lnTo>
                    <a:lnTo>
                      <a:pt x="637" y="117"/>
                    </a:lnTo>
                    <a:lnTo>
                      <a:pt x="650" y="114"/>
                    </a:lnTo>
                    <a:lnTo>
                      <a:pt x="659" y="107"/>
                    </a:lnTo>
                    <a:lnTo>
                      <a:pt x="659" y="103"/>
                    </a:lnTo>
                    <a:lnTo>
                      <a:pt x="634" y="100"/>
                    </a:lnTo>
                    <a:lnTo>
                      <a:pt x="614" y="99"/>
                    </a:lnTo>
                    <a:lnTo>
                      <a:pt x="602" y="97"/>
                    </a:lnTo>
                    <a:lnTo>
                      <a:pt x="598" y="97"/>
                    </a:lnTo>
                    <a:lnTo>
                      <a:pt x="598" y="103"/>
                    </a:lnTo>
                    <a:close/>
                    <a:moveTo>
                      <a:pt x="339" y="28"/>
                    </a:moveTo>
                    <a:lnTo>
                      <a:pt x="381" y="41"/>
                    </a:lnTo>
                    <a:lnTo>
                      <a:pt x="442" y="56"/>
                    </a:lnTo>
                    <a:lnTo>
                      <a:pt x="525" y="72"/>
                    </a:lnTo>
                    <a:lnTo>
                      <a:pt x="637" y="84"/>
                    </a:lnTo>
                    <a:lnTo>
                      <a:pt x="643" y="84"/>
                    </a:lnTo>
                    <a:lnTo>
                      <a:pt x="646" y="85"/>
                    </a:lnTo>
                    <a:lnTo>
                      <a:pt x="656" y="85"/>
                    </a:lnTo>
                    <a:lnTo>
                      <a:pt x="656" y="82"/>
                    </a:lnTo>
                    <a:lnTo>
                      <a:pt x="637" y="67"/>
                    </a:lnTo>
                    <a:lnTo>
                      <a:pt x="605" y="52"/>
                    </a:lnTo>
                    <a:lnTo>
                      <a:pt x="566" y="40"/>
                    </a:lnTo>
                    <a:lnTo>
                      <a:pt x="522" y="32"/>
                    </a:lnTo>
                    <a:lnTo>
                      <a:pt x="464" y="26"/>
                    </a:lnTo>
                    <a:lnTo>
                      <a:pt x="448" y="25"/>
                    </a:lnTo>
                    <a:lnTo>
                      <a:pt x="435" y="25"/>
                    </a:lnTo>
                    <a:lnTo>
                      <a:pt x="432" y="23"/>
                    </a:lnTo>
                    <a:lnTo>
                      <a:pt x="368" y="25"/>
                    </a:lnTo>
                    <a:lnTo>
                      <a:pt x="339" y="2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1" name="未知"/>
              <p:cNvSpPr/>
              <p:nvPr/>
            </p:nvSpPr>
            <p:spPr>
              <a:xfrm>
                <a:off x="618" y="68"/>
                <a:ext cx="561" cy="142"/>
              </a:xfrm>
              <a:custGeom>
                <a:avLst/>
                <a:gdLst/>
                <a:ahLst/>
                <a:cxnLst>
                  <a:cxn ang="0">
                    <a:pos x="557" y="12"/>
                  </a:cxn>
                  <a:cxn ang="0">
                    <a:pos x="545" y="12"/>
                  </a:cxn>
                  <a:cxn ang="0">
                    <a:pos x="522" y="9"/>
                  </a:cxn>
                  <a:cxn ang="0">
                    <a:pos x="432" y="9"/>
                  </a:cxn>
                  <a:cxn ang="0">
                    <a:pos x="368" y="20"/>
                  </a:cxn>
                  <a:cxn ang="0">
                    <a:pos x="359" y="20"/>
                  </a:cxn>
                  <a:cxn ang="0">
                    <a:pos x="346" y="19"/>
                  </a:cxn>
                  <a:cxn ang="0">
                    <a:pos x="263" y="17"/>
                  </a:cxn>
                  <a:cxn ang="0">
                    <a:pos x="250" y="19"/>
                  </a:cxn>
                  <a:cxn ang="0">
                    <a:pos x="131" y="35"/>
                  </a:cxn>
                  <a:cxn ang="0">
                    <a:pos x="48" y="69"/>
                  </a:cxn>
                  <a:cxn ang="0">
                    <a:pos x="32" y="88"/>
                  </a:cxn>
                  <a:cxn ang="0">
                    <a:pos x="35" y="110"/>
                  </a:cxn>
                  <a:cxn ang="0">
                    <a:pos x="71" y="119"/>
                  </a:cxn>
                  <a:cxn ang="0">
                    <a:pos x="106" y="113"/>
                  </a:cxn>
                  <a:cxn ang="0">
                    <a:pos x="112" y="99"/>
                  </a:cxn>
                  <a:cxn ang="0">
                    <a:pos x="125" y="120"/>
                  </a:cxn>
                  <a:cxn ang="0">
                    <a:pos x="115" y="132"/>
                  </a:cxn>
                  <a:cxn ang="0">
                    <a:pos x="87" y="142"/>
                  </a:cxn>
                  <a:cxn ang="0">
                    <a:pos x="32" y="134"/>
                  </a:cxn>
                  <a:cxn ang="0">
                    <a:pos x="3" y="111"/>
                  </a:cxn>
                  <a:cxn ang="0">
                    <a:pos x="3" y="79"/>
                  </a:cxn>
                  <a:cxn ang="0">
                    <a:pos x="19" y="60"/>
                  </a:cxn>
                  <a:cxn ang="0">
                    <a:pos x="55" y="38"/>
                  </a:cxn>
                  <a:cxn ang="0">
                    <a:pos x="51" y="35"/>
                  </a:cxn>
                  <a:cxn ang="0">
                    <a:pos x="42" y="34"/>
                  </a:cxn>
                  <a:cxn ang="0">
                    <a:pos x="39" y="14"/>
                  </a:cxn>
                  <a:cxn ang="0">
                    <a:pos x="42" y="12"/>
                  </a:cxn>
                  <a:cxn ang="0">
                    <a:pos x="90" y="22"/>
                  </a:cxn>
                  <a:cxn ang="0">
                    <a:pos x="163" y="17"/>
                  </a:cxn>
                  <a:cxn ang="0">
                    <a:pos x="199" y="12"/>
                  </a:cxn>
                  <a:cxn ang="0">
                    <a:pos x="253" y="6"/>
                  </a:cxn>
                  <a:cxn ang="0">
                    <a:pos x="304" y="3"/>
                  </a:cxn>
                  <a:cxn ang="0">
                    <a:pos x="349" y="0"/>
                  </a:cxn>
                  <a:cxn ang="0">
                    <a:pos x="487" y="3"/>
                  </a:cxn>
                </a:cxnLst>
                <a:pathLst>
                  <a:path w="561" h="142">
                    <a:moveTo>
                      <a:pt x="487" y="3"/>
                    </a:moveTo>
                    <a:lnTo>
                      <a:pt x="557" y="12"/>
                    </a:lnTo>
                    <a:lnTo>
                      <a:pt x="561" y="12"/>
                    </a:lnTo>
                    <a:lnTo>
                      <a:pt x="545" y="12"/>
                    </a:lnTo>
                    <a:lnTo>
                      <a:pt x="529" y="9"/>
                    </a:lnTo>
                    <a:lnTo>
                      <a:pt x="522" y="9"/>
                    </a:lnTo>
                    <a:lnTo>
                      <a:pt x="490" y="9"/>
                    </a:lnTo>
                    <a:lnTo>
                      <a:pt x="432" y="9"/>
                    </a:lnTo>
                    <a:lnTo>
                      <a:pt x="404" y="12"/>
                    </a:lnTo>
                    <a:lnTo>
                      <a:pt x="368" y="20"/>
                    </a:lnTo>
                    <a:lnTo>
                      <a:pt x="365" y="22"/>
                    </a:lnTo>
                    <a:lnTo>
                      <a:pt x="359" y="20"/>
                    </a:lnTo>
                    <a:lnTo>
                      <a:pt x="356" y="20"/>
                    </a:lnTo>
                    <a:lnTo>
                      <a:pt x="346" y="19"/>
                    </a:lnTo>
                    <a:lnTo>
                      <a:pt x="301" y="17"/>
                    </a:lnTo>
                    <a:lnTo>
                      <a:pt x="263" y="17"/>
                    </a:lnTo>
                    <a:lnTo>
                      <a:pt x="250" y="20"/>
                    </a:lnTo>
                    <a:lnTo>
                      <a:pt x="250" y="19"/>
                    </a:lnTo>
                    <a:lnTo>
                      <a:pt x="183" y="25"/>
                    </a:lnTo>
                    <a:lnTo>
                      <a:pt x="131" y="35"/>
                    </a:lnTo>
                    <a:lnTo>
                      <a:pt x="77" y="52"/>
                    </a:lnTo>
                    <a:lnTo>
                      <a:pt x="48" y="69"/>
                    </a:lnTo>
                    <a:lnTo>
                      <a:pt x="35" y="81"/>
                    </a:lnTo>
                    <a:lnTo>
                      <a:pt x="32" y="88"/>
                    </a:lnTo>
                    <a:lnTo>
                      <a:pt x="32" y="101"/>
                    </a:lnTo>
                    <a:lnTo>
                      <a:pt x="35" y="110"/>
                    </a:lnTo>
                    <a:lnTo>
                      <a:pt x="55" y="117"/>
                    </a:lnTo>
                    <a:lnTo>
                      <a:pt x="71" y="119"/>
                    </a:lnTo>
                    <a:lnTo>
                      <a:pt x="93" y="117"/>
                    </a:lnTo>
                    <a:lnTo>
                      <a:pt x="106" y="113"/>
                    </a:lnTo>
                    <a:lnTo>
                      <a:pt x="112" y="105"/>
                    </a:lnTo>
                    <a:lnTo>
                      <a:pt x="112" y="99"/>
                    </a:lnTo>
                    <a:lnTo>
                      <a:pt x="122" y="104"/>
                    </a:lnTo>
                    <a:lnTo>
                      <a:pt x="125" y="120"/>
                    </a:lnTo>
                    <a:lnTo>
                      <a:pt x="122" y="126"/>
                    </a:lnTo>
                    <a:lnTo>
                      <a:pt x="115" y="132"/>
                    </a:lnTo>
                    <a:lnTo>
                      <a:pt x="103" y="140"/>
                    </a:lnTo>
                    <a:lnTo>
                      <a:pt x="87" y="142"/>
                    </a:lnTo>
                    <a:lnTo>
                      <a:pt x="55" y="142"/>
                    </a:lnTo>
                    <a:lnTo>
                      <a:pt x="32" y="134"/>
                    </a:lnTo>
                    <a:lnTo>
                      <a:pt x="19" y="126"/>
                    </a:lnTo>
                    <a:lnTo>
                      <a:pt x="3" y="111"/>
                    </a:lnTo>
                    <a:lnTo>
                      <a:pt x="0" y="96"/>
                    </a:lnTo>
                    <a:lnTo>
                      <a:pt x="3" y="79"/>
                    </a:lnTo>
                    <a:lnTo>
                      <a:pt x="13" y="67"/>
                    </a:lnTo>
                    <a:lnTo>
                      <a:pt x="19" y="60"/>
                    </a:lnTo>
                    <a:lnTo>
                      <a:pt x="26" y="53"/>
                    </a:lnTo>
                    <a:lnTo>
                      <a:pt x="55" y="38"/>
                    </a:lnTo>
                    <a:lnTo>
                      <a:pt x="55" y="37"/>
                    </a:lnTo>
                    <a:lnTo>
                      <a:pt x="51" y="35"/>
                    </a:lnTo>
                    <a:lnTo>
                      <a:pt x="48" y="37"/>
                    </a:lnTo>
                    <a:lnTo>
                      <a:pt x="42" y="34"/>
                    </a:lnTo>
                    <a:lnTo>
                      <a:pt x="39" y="23"/>
                    </a:lnTo>
                    <a:lnTo>
                      <a:pt x="39" y="14"/>
                    </a:lnTo>
                    <a:lnTo>
                      <a:pt x="42" y="12"/>
                    </a:lnTo>
                    <a:lnTo>
                      <a:pt x="61" y="19"/>
                    </a:lnTo>
                    <a:lnTo>
                      <a:pt x="90" y="22"/>
                    </a:lnTo>
                    <a:lnTo>
                      <a:pt x="141" y="20"/>
                    </a:lnTo>
                    <a:lnTo>
                      <a:pt x="163" y="17"/>
                    </a:lnTo>
                    <a:lnTo>
                      <a:pt x="183" y="14"/>
                    </a:lnTo>
                    <a:lnTo>
                      <a:pt x="199" y="12"/>
                    </a:lnTo>
                    <a:lnTo>
                      <a:pt x="247" y="6"/>
                    </a:lnTo>
                    <a:lnTo>
                      <a:pt x="253" y="6"/>
                    </a:lnTo>
                    <a:lnTo>
                      <a:pt x="279" y="5"/>
                    </a:lnTo>
                    <a:lnTo>
                      <a:pt x="304" y="3"/>
                    </a:lnTo>
                    <a:lnTo>
                      <a:pt x="336" y="2"/>
                    </a:lnTo>
                    <a:lnTo>
                      <a:pt x="349" y="0"/>
                    </a:lnTo>
                    <a:lnTo>
                      <a:pt x="426" y="0"/>
                    </a:lnTo>
                    <a:lnTo>
                      <a:pt x="487" y="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2" name="未知"/>
              <p:cNvSpPr/>
              <p:nvPr/>
            </p:nvSpPr>
            <p:spPr>
              <a:xfrm>
                <a:off x="1585" y="65"/>
                <a:ext cx="561" cy="141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16" y="12"/>
                  </a:cxn>
                  <a:cxn ang="0">
                    <a:pos x="39" y="11"/>
                  </a:cxn>
                  <a:cxn ang="0">
                    <a:pos x="128" y="11"/>
                  </a:cxn>
                  <a:cxn ang="0">
                    <a:pos x="192" y="20"/>
                  </a:cxn>
                  <a:cxn ang="0">
                    <a:pos x="202" y="20"/>
                  </a:cxn>
                  <a:cxn ang="0">
                    <a:pos x="215" y="20"/>
                  </a:cxn>
                  <a:cxn ang="0">
                    <a:pos x="298" y="19"/>
                  </a:cxn>
                  <a:cxn ang="0">
                    <a:pos x="311" y="19"/>
                  </a:cxn>
                  <a:cxn ang="0">
                    <a:pos x="429" y="34"/>
                  </a:cxn>
                  <a:cxn ang="0">
                    <a:pos x="513" y="67"/>
                  </a:cxn>
                  <a:cxn ang="0">
                    <a:pos x="532" y="88"/>
                  </a:cxn>
                  <a:cxn ang="0">
                    <a:pos x="525" y="108"/>
                  </a:cxn>
                  <a:cxn ang="0">
                    <a:pos x="490" y="119"/>
                  </a:cxn>
                  <a:cxn ang="0">
                    <a:pos x="458" y="113"/>
                  </a:cxn>
                  <a:cxn ang="0">
                    <a:pos x="449" y="99"/>
                  </a:cxn>
                  <a:cxn ang="0">
                    <a:pos x="436" y="120"/>
                  </a:cxn>
                  <a:cxn ang="0">
                    <a:pos x="445" y="132"/>
                  </a:cxn>
                  <a:cxn ang="0">
                    <a:pos x="474" y="141"/>
                  </a:cxn>
                  <a:cxn ang="0">
                    <a:pos x="532" y="132"/>
                  </a:cxn>
                  <a:cxn ang="0">
                    <a:pos x="558" y="110"/>
                  </a:cxn>
                  <a:cxn ang="0">
                    <a:pos x="558" y="79"/>
                  </a:cxn>
                  <a:cxn ang="0">
                    <a:pos x="541" y="58"/>
                  </a:cxn>
                  <a:cxn ang="0">
                    <a:pos x="506" y="38"/>
                  </a:cxn>
                  <a:cxn ang="0">
                    <a:pos x="509" y="35"/>
                  </a:cxn>
                  <a:cxn ang="0">
                    <a:pos x="516" y="32"/>
                  </a:cxn>
                  <a:cxn ang="0">
                    <a:pos x="522" y="14"/>
                  </a:cxn>
                  <a:cxn ang="0">
                    <a:pos x="519" y="11"/>
                  </a:cxn>
                  <a:cxn ang="0">
                    <a:pos x="471" y="22"/>
                  </a:cxn>
                  <a:cxn ang="0">
                    <a:pos x="397" y="17"/>
                  </a:cxn>
                  <a:cxn ang="0">
                    <a:pos x="359" y="12"/>
                  </a:cxn>
                  <a:cxn ang="0">
                    <a:pos x="308" y="6"/>
                  </a:cxn>
                  <a:cxn ang="0">
                    <a:pos x="256" y="3"/>
                  </a:cxn>
                  <a:cxn ang="0">
                    <a:pos x="208" y="0"/>
                  </a:cxn>
                  <a:cxn ang="0">
                    <a:pos x="74" y="5"/>
                  </a:cxn>
                </a:cxnLst>
                <a:pathLst>
                  <a:path w="561" h="141">
                    <a:moveTo>
                      <a:pt x="74" y="5"/>
                    </a:moveTo>
                    <a:lnTo>
                      <a:pt x="3" y="12"/>
                    </a:lnTo>
                    <a:lnTo>
                      <a:pt x="0" y="14"/>
                    </a:lnTo>
                    <a:lnTo>
                      <a:pt x="16" y="12"/>
                    </a:lnTo>
                    <a:lnTo>
                      <a:pt x="32" y="11"/>
                    </a:lnTo>
                    <a:lnTo>
                      <a:pt x="39" y="11"/>
                    </a:lnTo>
                    <a:lnTo>
                      <a:pt x="71" y="11"/>
                    </a:lnTo>
                    <a:lnTo>
                      <a:pt x="128" y="11"/>
                    </a:lnTo>
                    <a:lnTo>
                      <a:pt x="154" y="12"/>
                    </a:lnTo>
                    <a:lnTo>
                      <a:pt x="192" y="20"/>
                    </a:lnTo>
                    <a:lnTo>
                      <a:pt x="196" y="22"/>
                    </a:lnTo>
                    <a:lnTo>
                      <a:pt x="202" y="20"/>
                    </a:lnTo>
                    <a:lnTo>
                      <a:pt x="205" y="22"/>
                    </a:lnTo>
                    <a:lnTo>
                      <a:pt x="215" y="20"/>
                    </a:lnTo>
                    <a:lnTo>
                      <a:pt x="260" y="17"/>
                    </a:lnTo>
                    <a:lnTo>
                      <a:pt x="298" y="19"/>
                    </a:lnTo>
                    <a:lnTo>
                      <a:pt x="311" y="20"/>
                    </a:lnTo>
                    <a:lnTo>
                      <a:pt x="311" y="19"/>
                    </a:lnTo>
                    <a:lnTo>
                      <a:pt x="378" y="25"/>
                    </a:lnTo>
                    <a:lnTo>
                      <a:pt x="429" y="34"/>
                    </a:lnTo>
                    <a:lnTo>
                      <a:pt x="484" y="52"/>
                    </a:lnTo>
                    <a:lnTo>
                      <a:pt x="513" y="67"/>
                    </a:lnTo>
                    <a:lnTo>
                      <a:pt x="525" y="81"/>
                    </a:lnTo>
                    <a:lnTo>
                      <a:pt x="532" y="88"/>
                    </a:lnTo>
                    <a:lnTo>
                      <a:pt x="532" y="99"/>
                    </a:lnTo>
                    <a:lnTo>
                      <a:pt x="525" y="108"/>
                    </a:lnTo>
                    <a:lnTo>
                      <a:pt x="509" y="116"/>
                    </a:lnTo>
                    <a:lnTo>
                      <a:pt x="490" y="119"/>
                    </a:lnTo>
                    <a:lnTo>
                      <a:pt x="471" y="117"/>
                    </a:lnTo>
                    <a:lnTo>
                      <a:pt x="458" y="113"/>
                    </a:lnTo>
                    <a:lnTo>
                      <a:pt x="449" y="105"/>
                    </a:lnTo>
                    <a:lnTo>
                      <a:pt x="449" y="99"/>
                    </a:lnTo>
                    <a:lnTo>
                      <a:pt x="442" y="104"/>
                    </a:lnTo>
                    <a:lnTo>
                      <a:pt x="436" y="120"/>
                    </a:lnTo>
                    <a:lnTo>
                      <a:pt x="439" y="126"/>
                    </a:lnTo>
                    <a:lnTo>
                      <a:pt x="445" y="132"/>
                    </a:lnTo>
                    <a:lnTo>
                      <a:pt x="461" y="138"/>
                    </a:lnTo>
                    <a:lnTo>
                      <a:pt x="474" y="141"/>
                    </a:lnTo>
                    <a:lnTo>
                      <a:pt x="506" y="140"/>
                    </a:lnTo>
                    <a:lnTo>
                      <a:pt x="532" y="132"/>
                    </a:lnTo>
                    <a:lnTo>
                      <a:pt x="545" y="125"/>
                    </a:lnTo>
                    <a:lnTo>
                      <a:pt x="558" y="110"/>
                    </a:lnTo>
                    <a:lnTo>
                      <a:pt x="561" y="94"/>
                    </a:lnTo>
                    <a:lnTo>
                      <a:pt x="558" y="79"/>
                    </a:lnTo>
                    <a:lnTo>
                      <a:pt x="548" y="66"/>
                    </a:lnTo>
                    <a:lnTo>
                      <a:pt x="541" y="58"/>
                    </a:lnTo>
                    <a:lnTo>
                      <a:pt x="535" y="53"/>
                    </a:lnTo>
                    <a:lnTo>
                      <a:pt x="506" y="38"/>
                    </a:lnTo>
                    <a:lnTo>
                      <a:pt x="506" y="37"/>
                    </a:lnTo>
                    <a:lnTo>
                      <a:pt x="509" y="35"/>
                    </a:lnTo>
                    <a:lnTo>
                      <a:pt x="513" y="35"/>
                    </a:lnTo>
                    <a:lnTo>
                      <a:pt x="516" y="32"/>
                    </a:lnTo>
                    <a:lnTo>
                      <a:pt x="522" y="23"/>
                    </a:lnTo>
                    <a:lnTo>
                      <a:pt x="522" y="14"/>
                    </a:lnTo>
                    <a:lnTo>
                      <a:pt x="519" y="11"/>
                    </a:lnTo>
                    <a:lnTo>
                      <a:pt x="500" y="17"/>
                    </a:lnTo>
                    <a:lnTo>
                      <a:pt x="471" y="22"/>
                    </a:lnTo>
                    <a:lnTo>
                      <a:pt x="420" y="20"/>
                    </a:lnTo>
                    <a:lnTo>
                      <a:pt x="397" y="17"/>
                    </a:lnTo>
                    <a:lnTo>
                      <a:pt x="378" y="14"/>
                    </a:lnTo>
                    <a:lnTo>
                      <a:pt x="359" y="12"/>
                    </a:lnTo>
                    <a:lnTo>
                      <a:pt x="314" y="6"/>
                    </a:lnTo>
                    <a:lnTo>
                      <a:pt x="308" y="6"/>
                    </a:lnTo>
                    <a:lnTo>
                      <a:pt x="282" y="5"/>
                    </a:lnTo>
                    <a:lnTo>
                      <a:pt x="256" y="3"/>
                    </a:lnTo>
                    <a:lnTo>
                      <a:pt x="224" y="2"/>
                    </a:lnTo>
                    <a:lnTo>
                      <a:pt x="208" y="0"/>
                    </a:lnTo>
                    <a:lnTo>
                      <a:pt x="135" y="2"/>
                    </a:lnTo>
                    <a:lnTo>
                      <a:pt x="74" y="5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3" name="未知"/>
              <p:cNvSpPr/>
              <p:nvPr/>
            </p:nvSpPr>
            <p:spPr>
              <a:xfrm>
                <a:off x="1060" y="73"/>
                <a:ext cx="29" cy="1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pathLst>
                  <a:path w="29" h="1">
                    <a:moveTo>
                      <a:pt x="29" y="0"/>
                    </a:moveTo>
                    <a:lnTo>
                      <a:pt x="29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4" name="未知"/>
              <p:cNvSpPr/>
              <p:nvPr/>
            </p:nvSpPr>
            <p:spPr>
              <a:xfrm>
                <a:off x="1675" y="70"/>
                <a:ext cx="26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1"/>
                  </a:cxn>
                  <a:cxn ang="0">
                    <a:pos x="26" y="3"/>
                  </a:cxn>
                  <a:cxn ang="0">
                    <a:pos x="26" y="0"/>
                  </a:cxn>
                  <a:cxn ang="0">
                    <a:pos x="0" y="1"/>
                  </a:cxn>
                  <a:cxn ang="0">
                    <a:pos x="0" y="1"/>
                  </a:cxn>
                </a:cxnLst>
                <a:pathLst>
                  <a:path w="26" h="3">
                    <a:moveTo>
                      <a:pt x="0" y="1"/>
                    </a:moveTo>
                    <a:lnTo>
                      <a:pt x="0" y="1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5" name="未知"/>
              <p:cNvSpPr/>
              <p:nvPr/>
            </p:nvSpPr>
            <p:spPr>
              <a:xfrm>
                <a:off x="1018" y="74"/>
                <a:ext cx="20" cy="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6" y="3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20" y="0"/>
                  </a:cxn>
                </a:cxnLst>
                <a:pathLst>
                  <a:path w="20" h="3">
                    <a:moveTo>
                      <a:pt x="20" y="0"/>
                    </a:moveTo>
                    <a:lnTo>
                      <a:pt x="20" y="0"/>
                    </a:lnTo>
                    <a:lnTo>
                      <a:pt x="16" y="3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6" name="未知"/>
              <p:cNvSpPr/>
              <p:nvPr/>
            </p:nvSpPr>
            <p:spPr>
              <a:xfrm>
                <a:off x="1726" y="71"/>
                <a:ext cx="19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3" y="3"/>
                  </a:cxn>
                  <a:cxn ang="0">
                    <a:pos x="16" y="3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10" y="2"/>
                  </a:cxn>
                  <a:cxn ang="0">
                    <a:pos x="0" y="2"/>
                  </a:cxn>
                </a:cxnLst>
                <a:pathLst>
                  <a:path w="19" h="3">
                    <a:moveTo>
                      <a:pt x="0" y="2"/>
                    </a:moveTo>
                    <a:lnTo>
                      <a:pt x="0" y="2"/>
                    </a:lnTo>
                    <a:lnTo>
                      <a:pt x="3" y="3"/>
                    </a:lnTo>
                    <a:lnTo>
                      <a:pt x="16" y="3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1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7" name="未知"/>
              <p:cNvSpPr/>
              <p:nvPr/>
            </p:nvSpPr>
            <p:spPr>
              <a:xfrm>
                <a:off x="977" y="74"/>
                <a:ext cx="22" cy="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2" y="0"/>
                  </a:cxn>
                  <a:cxn ang="0">
                    <a:pos x="22" y="2"/>
                  </a:cxn>
                </a:cxnLst>
                <a:pathLst>
                  <a:path w="22" h="3">
                    <a:moveTo>
                      <a:pt x="22" y="2"/>
                    </a:moveTo>
                    <a:lnTo>
                      <a:pt x="22" y="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8" name="未知"/>
              <p:cNvSpPr/>
              <p:nvPr/>
            </p:nvSpPr>
            <p:spPr>
              <a:xfrm>
                <a:off x="1765" y="73"/>
                <a:ext cx="22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2" h="1">
                    <a:moveTo>
                      <a:pt x="0" y="0"/>
                    </a:moveTo>
                    <a:lnTo>
                      <a:pt x="0" y="1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599" name="未知"/>
              <p:cNvSpPr/>
              <p:nvPr/>
            </p:nvSpPr>
            <p:spPr>
              <a:xfrm>
                <a:off x="938" y="76"/>
                <a:ext cx="29" cy="4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29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29" y="1"/>
                  </a:cxn>
                </a:cxnLst>
                <a:pathLst>
                  <a:path w="29" h="4">
                    <a:moveTo>
                      <a:pt x="29" y="1"/>
                    </a:moveTo>
                    <a:lnTo>
                      <a:pt x="29" y="1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00" name="未知"/>
              <p:cNvSpPr/>
              <p:nvPr/>
            </p:nvSpPr>
            <p:spPr>
              <a:xfrm>
                <a:off x="1797" y="74"/>
                <a:ext cx="28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8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8" h="3">
                    <a:moveTo>
                      <a:pt x="0" y="0"/>
                    </a:moveTo>
                    <a:lnTo>
                      <a:pt x="0" y="0"/>
                    </a:lnTo>
                    <a:lnTo>
                      <a:pt x="28" y="3"/>
                    </a:lnTo>
                    <a:lnTo>
                      <a:pt x="28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01" name="Rectangle 24"/>
              <p:cNvSpPr/>
              <p:nvPr/>
            </p:nvSpPr>
            <p:spPr>
              <a:xfrm>
                <a:off x="900" y="80"/>
                <a:ext cx="22" cy="2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02" name="未知"/>
              <p:cNvSpPr/>
              <p:nvPr/>
            </p:nvSpPr>
            <p:spPr>
              <a:xfrm>
                <a:off x="1841" y="77"/>
                <a:ext cx="23" cy="2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23" h="2">
                    <a:moveTo>
                      <a:pt x="0" y="2"/>
                    </a:moveTo>
                    <a:lnTo>
                      <a:pt x="23" y="2"/>
                    </a:lnTo>
                    <a:lnTo>
                      <a:pt x="2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03" name="未知"/>
              <p:cNvSpPr/>
              <p:nvPr/>
            </p:nvSpPr>
            <p:spPr>
              <a:xfrm>
                <a:off x="657" y="80"/>
                <a:ext cx="653" cy="99"/>
              </a:xfrm>
              <a:custGeom>
                <a:avLst/>
                <a:gdLst/>
                <a:ahLst/>
                <a:cxnLst>
                  <a:cxn ang="0">
                    <a:pos x="490" y="4"/>
                  </a:cxn>
                  <a:cxn ang="0">
                    <a:pos x="541" y="8"/>
                  </a:cxn>
                  <a:cxn ang="0">
                    <a:pos x="589" y="22"/>
                  </a:cxn>
                  <a:cxn ang="0">
                    <a:pos x="595" y="20"/>
                  </a:cxn>
                  <a:cxn ang="0">
                    <a:pos x="650" y="55"/>
                  </a:cxn>
                  <a:cxn ang="0">
                    <a:pos x="646" y="76"/>
                  </a:cxn>
                  <a:cxn ang="0">
                    <a:pos x="618" y="95"/>
                  </a:cxn>
                  <a:cxn ang="0">
                    <a:pos x="614" y="95"/>
                  </a:cxn>
                  <a:cxn ang="0">
                    <a:pos x="592" y="98"/>
                  </a:cxn>
                  <a:cxn ang="0">
                    <a:pos x="582" y="99"/>
                  </a:cxn>
                  <a:cxn ang="0">
                    <a:pos x="531" y="96"/>
                  </a:cxn>
                  <a:cxn ang="0">
                    <a:pos x="499" y="82"/>
                  </a:cxn>
                  <a:cxn ang="0">
                    <a:pos x="502" y="78"/>
                  </a:cxn>
                  <a:cxn ang="0">
                    <a:pos x="515" y="85"/>
                  </a:cxn>
                  <a:cxn ang="0">
                    <a:pos x="547" y="90"/>
                  </a:cxn>
                  <a:cxn ang="0">
                    <a:pos x="602" y="73"/>
                  </a:cxn>
                  <a:cxn ang="0">
                    <a:pos x="608" y="48"/>
                  </a:cxn>
                  <a:cxn ang="0">
                    <a:pos x="570" y="25"/>
                  </a:cxn>
                  <a:cxn ang="0">
                    <a:pos x="506" y="14"/>
                  </a:cxn>
                  <a:cxn ang="0">
                    <a:pos x="448" y="11"/>
                  </a:cxn>
                  <a:cxn ang="0">
                    <a:pos x="393" y="11"/>
                  </a:cxn>
                  <a:cxn ang="0">
                    <a:pos x="333" y="23"/>
                  </a:cxn>
                  <a:cxn ang="0">
                    <a:pos x="307" y="31"/>
                  </a:cxn>
                  <a:cxn ang="0">
                    <a:pos x="233" y="51"/>
                  </a:cxn>
                  <a:cxn ang="0">
                    <a:pos x="201" y="58"/>
                  </a:cxn>
                  <a:cxn ang="0">
                    <a:pos x="176" y="64"/>
                  </a:cxn>
                  <a:cxn ang="0">
                    <a:pos x="112" y="75"/>
                  </a:cxn>
                  <a:cxn ang="0">
                    <a:pos x="80" y="79"/>
                  </a:cxn>
                  <a:cxn ang="0">
                    <a:pos x="35" y="84"/>
                  </a:cxn>
                  <a:cxn ang="0">
                    <a:pos x="0" y="75"/>
                  </a:cxn>
                  <a:cxn ang="0">
                    <a:pos x="137" y="58"/>
                  </a:cxn>
                  <a:cxn ang="0">
                    <a:pos x="230" y="41"/>
                  </a:cxn>
                  <a:cxn ang="0">
                    <a:pos x="246" y="40"/>
                  </a:cxn>
                  <a:cxn ang="0">
                    <a:pos x="275" y="31"/>
                  </a:cxn>
                  <a:cxn ang="0">
                    <a:pos x="336" y="10"/>
                  </a:cxn>
                  <a:cxn ang="0">
                    <a:pos x="374" y="2"/>
                  </a:cxn>
                  <a:cxn ang="0">
                    <a:pos x="422" y="0"/>
                  </a:cxn>
                  <a:cxn ang="0">
                    <a:pos x="477" y="2"/>
                  </a:cxn>
                </a:cxnLst>
                <a:pathLst>
                  <a:path w="653" h="99">
                    <a:moveTo>
                      <a:pt x="477" y="2"/>
                    </a:moveTo>
                    <a:lnTo>
                      <a:pt x="490" y="4"/>
                    </a:lnTo>
                    <a:lnTo>
                      <a:pt x="506" y="4"/>
                    </a:lnTo>
                    <a:lnTo>
                      <a:pt x="541" y="8"/>
                    </a:lnTo>
                    <a:lnTo>
                      <a:pt x="566" y="13"/>
                    </a:lnTo>
                    <a:lnTo>
                      <a:pt x="589" y="22"/>
                    </a:lnTo>
                    <a:lnTo>
                      <a:pt x="589" y="20"/>
                    </a:lnTo>
                    <a:lnTo>
                      <a:pt x="595" y="20"/>
                    </a:lnTo>
                    <a:lnTo>
                      <a:pt x="627" y="35"/>
                    </a:lnTo>
                    <a:lnTo>
                      <a:pt x="650" y="55"/>
                    </a:lnTo>
                    <a:lnTo>
                      <a:pt x="653" y="64"/>
                    </a:lnTo>
                    <a:lnTo>
                      <a:pt x="646" y="76"/>
                    </a:lnTo>
                    <a:lnTo>
                      <a:pt x="634" y="87"/>
                    </a:lnTo>
                    <a:lnTo>
                      <a:pt x="618" y="95"/>
                    </a:lnTo>
                    <a:lnTo>
                      <a:pt x="614" y="96"/>
                    </a:lnTo>
                    <a:lnTo>
                      <a:pt x="614" y="95"/>
                    </a:lnTo>
                    <a:lnTo>
                      <a:pt x="608" y="95"/>
                    </a:lnTo>
                    <a:lnTo>
                      <a:pt x="592" y="98"/>
                    </a:lnTo>
                    <a:lnTo>
                      <a:pt x="586" y="98"/>
                    </a:lnTo>
                    <a:lnTo>
                      <a:pt x="582" y="99"/>
                    </a:lnTo>
                    <a:lnTo>
                      <a:pt x="557" y="99"/>
                    </a:lnTo>
                    <a:lnTo>
                      <a:pt x="531" y="96"/>
                    </a:lnTo>
                    <a:lnTo>
                      <a:pt x="515" y="92"/>
                    </a:lnTo>
                    <a:lnTo>
                      <a:pt x="499" y="82"/>
                    </a:lnTo>
                    <a:lnTo>
                      <a:pt x="499" y="73"/>
                    </a:lnTo>
                    <a:lnTo>
                      <a:pt x="502" y="78"/>
                    </a:lnTo>
                    <a:lnTo>
                      <a:pt x="509" y="81"/>
                    </a:lnTo>
                    <a:lnTo>
                      <a:pt x="515" y="85"/>
                    </a:lnTo>
                    <a:lnTo>
                      <a:pt x="531" y="90"/>
                    </a:lnTo>
                    <a:lnTo>
                      <a:pt x="547" y="90"/>
                    </a:lnTo>
                    <a:lnTo>
                      <a:pt x="582" y="82"/>
                    </a:lnTo>
                    <a:lnTo>
                      <a:pt x="602" y="73"/>
                    </a:lnTo>
                    <a:lnTo>
                      <a:pt x="611" y="63"/>
                    </a:lnTo>
                    <a:lnTo>
                      <a:pt x="608" y="48"/>
                    </a:lnTo>
                    <a:lnTo>
                      <a:pt x="602" y="40"/>
                    </a:lnTo>
                    <a:lnTo>
                      <a:pt x="570" y="25"/>
                    </a:lnTo>
                    <a:lnTo>
                      <a:pt x="541" y="17"/>
                    </a:lnTo>
                    <a:lnTo>
                      <a:pt x="506" y="14"/>
                    </a:lnTo>
                    <a:lnTo>
                      <a:pt x="470" y="11"/>
                    </a:lnTo>
                    <a:lnTo>
                      <a:pt x="448" y="11"/>
                    </a:lnTo>
                    <a:lnTo>
                      <a:pt x="429" y="11"/>
                    </a:lnTo>
                    <a:lnTo>
                      <a:pt x="393" y="11"/>
                    </a:lnTo>
                    <a:lnTo>
                      <a:pt x="345" y="19"/>
                    </a:lnTo>
                    <a:lnTo>
                      <a:pt x="333" y="23"/>
                    </a:lnTo>
                    <a:lnTo>
                      <a:pt x="333" y="25"/>
                    </a:lnTo>
                    <a:lnTo>
                      <a:pt x="307" y="31"/>
                    </a:lnTo>
                    <a:lnTo>
                      <a:pt x="249" y="48"/>
                    </a:lnTo>
                    <a:lnTo>
                      <a:pt x="233" y="51"/>
                    </a:lnTo>
                    <a:lnTo>
                      <a:pt x="220" y="55"/>
                    </a:lnTo>
                    <a:lnTo>
                      <a:pt x="201" y="58"/>
                    </a:lnTo>
                    <a:lnTo>
                      <a:pt x="179" y="63"/>
                    </a:lnTo>
                    <a:lnTo>
                      <a:pt x="176" y="64"/>
                    </a:lnTo>
                    <a:lnTo>
                      <a:pt x="163" y="66"/>
                    </a:lnTo>
                    <a:lnTo>
                      <a:pt x="112" y="75"/>
                    </a:lnTo>
                    <a:lnTo>
                      <a:pt x="105" y="75"/>
                    </a:lnTo>
                    <a:lnTo>
                      <a:pt x="80" y="79"/>
                    </a:lnTo>
                    <a:lnTo>
                      <a:pt x="67" y="79"/>
                    </a:lnTo>
                    <a:lnTo>
                      <a:pt x="35" y="84"/>
                    </a:lnTo>
                    <a:lnTo>
                      <a:pt x="0" y="85"/>
                    </a:lnTo>
                    <a:lnTo>
                      <a:pt x="0" y="75"/>
                    </a:lnTo>
                    <a:lnTo>
                      <a:pt x="57" y="69"/>
                    </a:lnTo>
                    <a:lnTo>
                      <a:pt x="137" y="58"/>
                    </a:lnTo>
                    <a:lnTo>
                      <a:pt x="182" y="52"/>
                    </a:lnTo>
                    <a:lnTo>
                      <a:pt x="230" y="41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56" y="35"/>
                    </a:lnTo>
                    <a:lnTo>
                      <a:pt x="275" y="31"/>
                    </a:lnTo>
                    <a:lnTo>
                      <a:pt x="320" y="16"/>
                    </a:lnTo>
                    <a:lnTo>
                      <a:pt x="336" y="10"/>
                    </a:lnTo>
                    <a:lnTo>
                      <a:pt x="365" y="4"/>
                    </a:lnTo>
                    <a:lnTo>
                      <a:pt x="374" y="2"/>
                    </a:lnTo>
                    <a:lnTo>
                      <a:pt x="406" y="0"/>
                    </a:lnTo>
                    <a:lnTo>
                      <a:pt x="422" y="0"/>
                    </a:lnTo>
                    <a:lnTo>
                      <a:pt x="457" y="0"/>
                    </a:lnTo>
                    <a:lnTo>
                      <a:pt x="477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04" name="未知"/>
              <p:cNvSpPr/>
              <p:nvPr/>
            </p:nvSpPr>
            <p:spPr>
              <a:xfrm>
                <a:off x="1457" y="77"/>
                <a:ext cx="653" cy="101"/>
              </a:xfrm>
              <a:custGeom>
                <a:avLst/>
                <a:gdLst/>
                <a:ahLst/>
                <a:cxnLst>
                  <a:cxn ang="0">
                    <a:pos x="160" y="5"/>
                  </a:cxn>
                  <a:cxn ang="0">
                    <a:pos x="109" y="10"/>
                  </a:cxn>
                  <a:cxn ang="0">
                    <a:pos x="61" y="23"/>
                  </a:cxn>
                  <a:cxn ang="0">
                    <a:pos x="55" y="22"/>
                  </a:cxn>
                  <a:cxn ang="0">
                    <a:pos x="0" y="57"/>
                  </a:cxn>
                  <a:cxn ang="0">
                    <a:pos x="3" y="78"/>
                  </a:cxn>
                  <a:cxn ang="0">
                    <a:pos x="35" y="98"/>
                  </a:cxn>
                  <a:cxn ang="0">
                    <a:pos x="35" y="98"/>
                  </a:cxn>
                  <a:cxn ang="0">
                    <a:pos x="58" y="99"/>
                  </a:cxn>
                  <a:cxn ang="0">
                    <a:pos x="71" y="101"/>
                  </a:cxn>
                  <a:cxn ang="0">
                    <a:pos x="119" y="98"/>
                  </a:cxn>
                  <a:cxn ang="0">
                    <a:pos x="151" y="84"/>
                  </a:cxn>
                  <a:cxn ang="0">
                    <a:pos x="151" y="79"/>
                  </a:cxn>
                  <a:cxn ang="0">
                    <a:pos x="138" y="87"/>
                  </a:cxn>
                  <a:cxn ang="0">
                    <a:pos x="103" y="90"/>
                  </a:cxn>
                  <a:cxn ang="0">
                    <a:pos x="48" y="75"/>
                  </a:cxn>
                  <a:cxn ang="0">
                    <a:pos x="42" y="49"/>
                  </a:cxn>
                  <a:cxn ang="0">
                    <a:pos x="80" y="26"/>
                  </a:cxn>
                  <a:cxn ang="0">
                    <a:pos x="144" y="14"/>
                  </a:cxn>
                  <a:cxn ang="0">
                    <a:pos x="202" y="13"/>
                  </a:cxn>
                  <a:cxn ang="0">
                    <a:pos x="256" y="13"/>
                  </a:cxn>
                  <a:cxn ang="0">
                    <a:pos x="317" y="23"/>
                  </a:cxn>
                  <a:cxn ang="0">
                    <a:pos x="343" y="31"/>
                  </a:cxn>
                  <a:cxn ang="0">
                    <a:pos x="416" y="51"/>
                  </a:cxn>
                  <a:cxn ang="0">
                    <a:pos x="449" y="58"/>
                  </a:cxn>
                  <a:cxn ang="0">
                    <a:pos x="474" y="64"/>
                  </a:cxn>
                  <a:cxn ang="0">
                    <a:pos x="538" y="75"/>
                  </a:cxn>
                  <a:cxn ang="0">
                    <a:pos x="570" y="79"/>
                  </a:cxn>
                  <a:cxn ang="0">
                    <a:pos x="615" y="82"/>
                  </a:cxn>
                  <a:cxn ang="0">
                    <a:pos x="650" y="75"/>
                  </a:cxn>
                  <a:cxn ang="0">
                    <a:pos x="513" y="58"/>
                  </a:cxn>
                  <a:cxn ang="0">
                    <a:pos x="420" y="41"/>
                  </a:cxn>
                  <a:cxn ang="0">
                    <a:pos x="404" y="40"/>
                  </a:cxn>
                  <a:cxn ang="0">
                    <a:pos x="375" y="31"/>
                  </a:cxn>
                  <a:cxn ang="0">
                    <a:pos x="314" y="11"/>
                  </a:cxn>
                  <a:cxn ang="0">
                    <a:pos x="276" y="3"/>
                  </a:cxn>
                  <a:cxn ang="0">
                    <a:pos x="228" y="0"/>
                  </a:cxn>
                  <a:cxn ang="0">
                    <a:pos x="173" y="2"/>
                  </a:cxn>
                </a:cxnLst>
                <a:pathLst>
                  <a:path w="653" h="101">
                    <a:moveTo>
                      <a:pt x="173" y="2"/>
                    </a:moveTo>
                    <a:lnTo>
                      <a:pt x="160" y="5"/>
                    </a:lnTo>
                    <a:lnTo>
                      <a:pt x="144" y="5"/>
                    </a:lnTo>
                    <a:lnTo>
                      <a:pt x="109" y="10"/>
                    </a:lnTo>
                    <a:lnTo>
                      <a:pt x="83" y="14"/>
                    </a:lnTo>
                    <a:lnTo>
                      <a:pt x="61" y="23"/>
                    </a:lnTo>
                    <a:lnTo>
                      <a:pt x="61" y="22"/>
                    </a:lnTo>
                    <a:lnTo>
                      <a:pt x="55" y="22"/>
                    </a:lnTo>
                    <a:lnTo>
                      <a:pt x="23" y="37"/>
                    </a:lnTo>
                    <a:lnTo>
                      <a:pt x="0" y="57"/>
                    </a:lnTo>
                    <a:lnTo>
                      <a:pt x="0" y="66"/>
                    </a:lnTo>
                    <a:lnTo>
                      <a:pt x="3" y="78"/>
                    </a:lnTo>
                    <a:lnTo>
                      <a:pt x="16" y="88"/>
                    </a:lnTo>
                    <a:lnTo>
                      <a:pt x="35" y="98"/>
                    </a:lnTo>
                    <a:lnTo>
                      <a:pt x="45" y="98"/>
                    </a:lnTo>
                    <a:lnTo>
                      <a:pt x="58" y="99"/>
                    </a:lnTo>
                    <a:lnTo>
                      <a:pt x="64" y="99"/>
                    </a:lnTo>
                    <a:lnTo>
                      <a:pt x="71" y="101"/>
                    </a:lnTo>
                    <a:lnTo>
                      <a:pt x="96" y="101"/>
                    </a:lnTo>
                    <a:lnTo>
                      <a:pt x="119" y="98"/>
                    </a:lnTo>
                    <a:lnTo>
                      <a:pt x="135" y="93"/>
                    </a:lnTo>
                    <a:lnTo>
                      <a:pt x="151" y="84"/>
                    </a:lnTo>
                    <a:lnTo>
                      <a:pt x="154" y="75"/>
                    </a:lnTo>
                    <a:lnTo>
                      <a:pt x="151" y="79"/>
                    </a:lnTo>
                    <a:lnTo>
                      <a:pt x="144" y="82"/>
                    </a:lnTo>
                    <a:lnTo>
                      <a:pt x="138" y="87"/>
                    </a:lnTo>
                    <a:lnTo>
                      <a:pt x="122" y="90"/>
                    </a:lnTo>
                    <a:lnTo>
                      <a:pt x="103" y="90"/>
                    </a:lnTo>
                    <a:lnTo>
                      <a:pt x="67" y="84"/>
                    </a:lnTo>
                    <a:lnTo>
                      <a:pt x="48" y="75"/>
                    </a:lnTo>
                    <a:lnTo>
                      <a:pt x="39" y="64"/>
                    </a:lnTo>
                    <a:lnTo>
                      <a:pt x="42" y="49"/>
                    </a:lnTo>
                    <a:lnTo>
                      <a:pt x="48" y="41"/>
                    </a:lnTo>
                    <a:lnTo>
                      <a:pt x="80" y="26"/>
                    </a:lnTo>
                    <a:lnTo>
                      <a:pt x="109" y="19"/>
                    </a:lnTo>
                    <a:lnTo>
                      <a:pt x="144" y="14"/>
                    </a:lnTo>
                    <a:lnTo>
                      <a:pt x="180" y="13"/>
                    </a:lnTo>
                    <a:lnTo>
                      <a:pt x="202" y="13"/>
                    </a:lnTo>
                    <a:lnTo>
                      <a:pt x="221" y="11"/>
                    </a:lnTo>
                    <a:lnTo>
                      <a:pt x="256" y="13"/>
                    </a:lnTo>
                    <a:lnTo>
                      <a:pt x="304" y="20"/>
                    </a:lnTo>
                    <a:lnTo>
                      <a:pt x="317" y="23"/>
                    </a:lnTo>
                    <a:lnTo>
                      <a:pt x="317" y="25"/>
                    </a:lnTo>
                    <a:lnTo>
                      <a:pt x="343" y="31"/>
                    </a:lnTo>
                    <a:lnTo>
                      <a:pt x="400" y="47"/>
                    </a:lnTo>
                    <a:lnTo>
                      <a:pt x="416" y="51"/>
                    </a:lnTo>
                    <a:lnTo>
                      <a:pt x="429" y="55"/>
                    </a:lnTo>
                    <a:lnTo>
                      <a:pt x="449" y="58"/>
                    </a:lnTo>
                    <a:lnTo>
                      <a:pt x="471" y="63"/>
                    </a:lnTo>
                    <a:lnTo>
                      <a:pt x="474" y="64"/>
                    </a:lnTo>
                    <a:lnTo>
                      <a:pt x="487" y="66"/>
                    </a:lnTo>
                    <a:lnTo>
                      <a:pt x="538" y="75"/>
                    </a:lnTo>
                    <a:lnTo>
                      <a:pt x="545" y="75"/>
                    </a:lnTo>
                    <a:lnTo>
                      <a:pt x="570" y="79"/>
                    </a:lnTo>
                    <a:lnTo>
                      <a:pt x="583" y="79"/>
                    </a:lnTo>
                    <a:lnTo>
                      <a:pt x="615" y="82"/>
                    </a:lnTo>
                    <a:lnTo>
                      <a:pt x="653" y="84"/>
                    </a:lnTo>
                    <a:lnTo>
                      <a:pt x="650" y="75"/>
                    </a:lnTo>
                    <a:lnTo>
                      <a:pt x="593" y="69"/>
                    </a:lnTo>
                    <a:lnTo>
                      <a:pt x="513" y="58"/>
                    </a:lnTo>
                    <a:lnTo>
                      <a:pt x="468" y="52"/>
                    </a:lnTo>
                    <a:lnTo>
                      <a:pt x="420" y="41"/>
                    </a:lnTo>
                    <a:lnTo>
                      <a:pt x="407" y="40"/>
                    </a:lnTo>
                    <a:lnTo>
                      <a:pt x="404" y="40"/>
                    </a:lnTo>
                    <a:lnTo>
                      <a:pt x="394" y="35"/>
                    </a:lnTo>
                    <a:lnTo>
                      <a:pt x="375" y="31"/>
                    </a:lnTo>
                    <a:lnTo>
                      <a:pt x="330" y="17"/>
                    </a:lnTo>
                    <a:lnTo>
                      <a:pt x="314" y="11"/>
                    </a:lnTo>
                    <a:lnTo>
                      <a:pt x="285" y="5"/>
                    </a:lnTo>
                    <a:lnTo>
                      <a:pt x="276" y="3"/>
                    </a:lnTo>
                    <a:lnTo>
                      <a:pt x="244" y="2"/>
                    </a:lnTo>
                    <a:lnTo>
                      <a:pt x="228" y="0"/>
                    </a:lnTo>
                    <a:lnTo>
                      <a:pt x="192" y="2"/>
                    </a:lnTo>
                    <a:lnTo>
                      <a:pt x="173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05" name="未知"/>
              <p:cNvSpPr/>
              <p:nvPr/>
            </p:nvSpPr>
            <p:spPr>
              <a:xfrm>
                <a:off x="845" y="80"/>
                <a:ext cx="32" cy="5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32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3" y="0"/>
                  </a:cxn>
                  <a:cxn ang="0">
                    <a:pos x="32" y="0"/>
                  </a:cxn>
                  <a:cxn ang="0">
                    <a:pos x="32" y="2"/>
                  </a:cxn>
                </a:cxnLst>
                <a:pathLst>
                  <a:path w="32" h="5">
                    <a:moveTo>
                      <a:pt x="32" y="2"/>
                    </a:moveTo>
                    <a:lnTo>
                      <a:pt x="32" y="2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23" y="0"/>
                    </a:lnTo>
                    <a:lnTo>
                      <a:pt x="32" y="0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06" name="未知"/>
              <p:cNvSpPr/>
              <p:nvPr/>
            </p:nvSpPr>
            <p:spPr>
              <a:xfrm>
                <a:off x="1886" y="77"/>
                <a:ext cx="32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32" h="5">
                    <a:moveTo>
                      <a:pt x="0" y="2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07" name="未知"/>
              <p:cNvSpPr/>
              <p:nvPr/>
            </p:nvSpPr>
            <p:spPr>
              <a:xfrm>
                <a:off x="810" y="85"/>
                <a:ext cx="19" cy="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0" y="3"/>
                  </a:cxn>
                  <a:cxn ang="0">
                    <a:pos x="3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9" y="0"/>
                  </a:cxn>
                </a:cxnLst>
                <a:pathLst>
                  <a:path w="19" h="5">
                    <a:moveTo>
                      <a:pt x="19" y="0"/>
                    </a:moveTo>
                    <a:lnTo>
                      <a:pt x="10" y="3"/>
                    </a:lnTo>
                    <a:lnTo>
                      <a:pt x="3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08" name="未知"/>
              <p:cNvSpPr/>
              <p:nvPr/>
            </p:nvSpPr>
            <p:spPr>
              <a:xfrm>
                <a:off x="1934" y="82"/>
                <a:ext cx="20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3"/>
                  </a:cxn>
                  <a:cxn ang="0">
                    <a:pos x="16" y="3"/>
                  </a:cxn>
                  <a:cxn ang="0">
                    <a:pos x="16" y="5"/>
                  </a:cxn>
                  <a:cxn ang="0">
                    <a:pos x="20" y="5"/>
                  </a:cxn>
                  <a:cxn ang="0">
                    <a:pos x="20" y="3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20" h="5">
                    <a:moveTo>
                      <a:pt x="0" y="0"/>
                    </a:moveTo>
                    <a:lnTo>
                      <a:pt x="10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09" name="未知"/>
              <p:cNvSpPr/>
              <p:nvPr/>
            </p:nvSpPr>
            <p:spPr>
              <a:xfrm>
                <a:off x="1089" y="85"/>
                <a:ext cx="29" cy="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9" y="2"/>
                  </a:cxn>
                  <a:cxn ang="0">
                    <a:pos x="29" y="2"/>
                  </a:cxn>
                  <a:cxn ang="0">
                    <a:pos x="29" y="3"/>
                  </a:cxn>
                  <a:cxn ang="0">
                    <a:pos x="13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22" y="2"/>
                  </a:cxn>
                </a:cxnLst>
                <a:pathLst>
                  <a:path w="29" h="3">
                    <a:moveTo>
                      <a:pt x="22" y="2"/>
                    </a:moveTo>
                    <a:lnTo>
                      <a:pt x="29" y="2"/>
                    </a:lnTo>
                    <a:lnTo>
                      <a:pt x="29" y="3"/>
                    </a:lnTo>
                    <a:lnTo>
                      <a:pt x="1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0" name="未知"/>
              <p:cNvSpPr/>
              <p:nvPr/>
            </p:nvSpPr>
            <p:spPr>
              <a:xfrm>
                <a:off x="1646" y="84"/>
                <a:ext cx="29" cy="3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6" y="3"/>
                  </a:cxn>
                  <a:cxn ang="0">
                    <a:pos x="29" y="1"/>
                  </a:cxn>
                  <a:cxn ang="0">
                    <a:pos x="29" y="0"/>
                  </a:cxn>
                  <a:cxn ang="0">
                    <a:pos x="16" y="1"/>
                  </a:cxn>
                  <a:cxn ang="0">
                    <a:pos x="7" y="1"/>
                  </a:cxn>
                </a:cxnLst>
                <a:pathLst>
                  <a:path w="29" h="3">
                    <a:moveTo>
                      <a:pt x="7" y="1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16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1" name="未知"/>
              <p:cNvSpPr/>
              <p:nvPr/>
            </p:nvSpPr>
            <p:spPr>
              <a:xfrm>
                <a:off x="1137" y="87"/>
                <a:ext cx="22" cy="3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3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1"/>
                  </a:cxn>
                  <a:cxn ang="0">
                    <a:pos x="22" y="1"/>
                  </a:cxn>
                </a:cxnLst>
                <a:pathLst>
                  <a:path w="22" h="3">
                    <a:moveTo>
                      <a:pt x="22" y="1"/>
                    </a:moveTo>
                    <a:lnTo>
                      <a:pt x="22" y="3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1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2" name="未知"/>
              <p:cNvSpPr/>
              <p:nvPr/>
            </p:nvSpPr>
            <p:spPr>
              <a:xfrm>
                <a:off x="1604" y="85"/>
                <a:ext cx="23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0" y="3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16" y="2"/>
                  </a:cxn>
                  <a:cxn ang="0">
                    <a:pos x="0" y="2"/>
                  </a:cxn>
                </a:cxnLst>
                <a:pathLst>
                  <a:path w="23" h="3">
                    <a:moveTo>
                      <a:pt x="0" y="2"/>
                    </a:moveTo>
                    <a:lnTo>
                      <a:pt x="0" y="3"/>
                    </a:lnTo>
                    <a:lnTo>
                      <a:pt x="20" y="3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16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3" name="未知"/>
              <p:cNvSpPr/>
              <p:nvPr/>
            </p:nvSpPr>
            <p:spPr>
              <a:xfrm>
                <a:off x="1044" y="88"/>
                <a:ext cx="26" cy="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6" y="0"/>
                  </a:cxn>
                  <a:cxn ang="0">
                    <a:pos x="1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0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pathLst>
                  <a:path w="26" h="3">
                    <a:moveTo>
                      <a:pt x="26" y="0"/>
                    </a:moveTo>
                    <a:lnTo>
                      <a:pt x="26" y="0"/>
                    </a:lnTo>
                    <a:lnTo>
                      <a:pt x="10" y="2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0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4" name="未知"/>
              <p:cNvSpPr/>
              <p:nvPr/>
            </p:nvSpPr>
            <p:spPr>
              <a:xfrm>
                <a:off x="1694" y="85"/>
                <a:ext cx="26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26" h="3">
                    <a:moveTo>
                      <a:pt x="0" y="2"/>
                    </a:moveTo>
                    <a:lnTo>
                      <a:pt x="0" y="2"/>
                    </a:lnTo>
                    <a:lnTo>
                      <a:pt x="16" y="3"/>
                    </a:lnTo>
                    <a:lnTo>
                      <a:pt x="26" y="3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5" name="未知"/>
              <p:cNvSpPr/>
              <p:nvPr/>
            </p:nvSpPr>
            <p:spPr>
              <a:xfrm>
                <a:off x="769" y="90"/>
                <a:ext cx="25" cy="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2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5" y="0"/>
                  </a:cxn>
                </a:cxnLst>
                <a:pathLst>
                  <a:path w="25" h="4">
                    <a:moveTo>
                      <a:pt x="25" y="0"/>
                    </a:moveTo>
                    <a:lnTo>
                      <a:pt x="22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9" y="1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6" name="未知"/>
              <p:cNvSpPr/>
              <p:nvPr/>
            </p:nvSpPr>
            <p:spPr>
              <a:xfrm>
                <a:off x="1970" y="87"/>
                <a:ext cx="25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22" y="4"/>
                  </a:cxn>
                  <a:cxn ang="0">
                    <a:pos x="25" y="4"/>
                  </a:cxn>
                  <a:cxn ang="0">
                    <a:pos x="16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5" h="4">
                    <a:moveTo>
                      <a:pt x="0" y="0"/>
                    </a:moveTo>
                    <a:lnTo>
                      <a:pt x="3" y="1"/>
                    </a:lnTo>
                    <a:lnTo>
                      <a:pt x="22" y="4"/>
                    </a:lnTo>
                    <a:lnTo>
                      <a:pt x="25" y="4"/>
                    </a:lnTo>
                    <a:lnTo>
                      <a:pt x="16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7" name="未知"/>
              <p:cNvSpPr/>
              <p:nvPr/>
            </p:nvSpPr>
            <p:spPr>
              <a:xfrm>
                <a:off x="1179" y="90"/>
                <a:ext cx="22" cy="4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6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6" y="3"/>
                  </a:cxn>
                  <a:cxn ang="0">
                    <a:pos x="22" y="4"/>
                  </a:cxn>
                </a:cxnLst>
                <a:pathLst>
                  <a:path w="22" h="4">
                    <a:moveTo>
                      <a:pt x="22" y="4"/>
                    </a:moveTo>
                    <a:lnTo>
                      <a:pt x="22" y="4"/>
                    </a:lnTo>
                    <a:lnTo>
                      <a:pt x="16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3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8" name="未知"/>
              <p:cNvSpPr/>
              <p:nvPr/>
            </p:nvSpPr>
            <p:spPr>
              <a:xfrm>
                <a:off x="1563" y="88"/>
                <a:ext cx="22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6" y="3"/>
                  </a:cxn>
                  <a:cxn ang="0">
                    <a:pos x="0" y="3"/>
                  </a:cxn>
                </a:cxnLst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19" name="未知"/>
              <p:cNvSpPr/>
              <p:nvPr/>
            </p:nvSpPr>
            <p:spPr>
              <a:xfrm>
                <a:off x="1002" y="91"/>
                <a:ext cx="26" cy="5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6" y="0"/>
                  </a:cxn>
                </a:cxnLst>
                <a:pathLst>
                  <a:path w="26" h="5">
                    <a:moveTo>
                      <a:pt x="26" y="0"/>
                    </a:moveTo>
                    <a:lnTo>
                      <a:pt x="20" y="3"/>
                    </a:lnTo>
                    <a:lnTo>
                      <a:pt x="0" y="5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0" name="未知"/>
              <p:cNvSpPr/>
              <p:nvPr/>
            </p:nvSpPr>
            <p:spPr>
              <a:xfrm>
                <a:off x="1736" y="88"/>
                <a:ext cx="25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3"/>
                  </a:cxn>
                  <a:cxn ang="0">
                    <a:pos x="25" y="6"/>
                  </a:cxn>
                  <a:cxn ang="0">
                    <a:pos x="25" y="5"/>
                  </a:cxn>
                  <a:cxn ang="0">
                    <a:pos x="25" y="5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pathLst>
                  <a:path w="25" h="6">
                    <a:moveTo>
                      <a:pt x="0" y="2"/>
                    </a:moveTo>
                    <a:lnTo>
                      <a:pt x="6" y="3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1" name="未知"/>
              <p:cNvSpPr/>
              <p:nvPr/>
            </p:nvSpPr>
            <p:spPr>
              <a:xfrm>
                <a:off x="974" y="94"/>
                <a:ext cx="105" cy="5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38" y="20"/>
                  </a:cxn>
                  <a:cxn ang="0">
                    <a:pos x="32" y="26"/>
                  </a:cxn>
                  <a:cxn ang="0">
                    <a:pos x="32" y="38"/>
                  </a:cxn>
                  <a:cxn ang="0">
                    <a:pos x="38" y="44"/>
                  </a:cxn>
                  <a:cxn ang="0">
                    <a:pos x="48" y="47"/>
                  </a:cxn>
                  <a:cxn ang="0">
                    <a:pos x="67" y="46"/>
                  </a:cxn>
                  <a:cxn ang="0">
                    <a:pos x="70" y="46"/>
                  </a:cxn>
                  <a:cxn ang="0">
                    <a:pos x="67" y="49"/>
                  </a:cxn>
                  <a:cxn ang="0">
                    <a:pos x="60" y="53"/>
                  </a:cxn>
                  <a:cxn ang="0">
                    <a:pos x="51" y="56"/>
                  </a:cxn>
                  <a:cxn ang="0">
                    <a:pos x="44" y="56"/>
                  </a:cxn>
                  <a:cxn ang="0">
                    <a:pos x="44" y="55"/>
                  </a:cxn>
                  <a:cxn ang="0">
                    <a:pos x="28" y="55"/>
                  </a:cxn>
                  <a:cxn ang="0">
                    <a:pos x="9" y="49"/>
                  </a:cxn>
                  <a:cxn ang="0">
                    <a:pos x="0" y="41"/>
                  </a:cxn>
                  <a:cxn ang="0">
                    <a:pos x="0" y="34"/>
                  </a:cxn>
                  <a:cxn ang="0">
                    <a:pos x="9" y="23"/>
                  </a:cxn>
                  <a:cxn ang="0">
                    <a:pos x="19" y="14"/>
                  </a:cxn>
                  <a:cxn ang="0">
                    <a:pos x="28" y="9"/>
                  </a:cxn>
                  <a:cxn ang="0">
                    <a:pos x="60" y="3"/>
                  </a:cxn>
                  <a:cxn ang="0">
                    <a:pos x="73" y="2"/>
                  </a:cxn>
                  <a:cxn ang="0">
                    <a:pos x="80" y="0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105" y="0"/>
                  </a:cxn>
                  <a:cxn ang="0">
                    <a:pos x="64" y="9"/>
                  </a:cxn>
                </a:cxnLst>
                <a:pathLst>
                  <a:path w="105" h="56">
                    <a:moveTo>
                      <a:pt x="64" y="9"/>
                    </a:moveTo>
                    <a:lnTo>
                      <a:pt x="38" y="20"/>
                    </a:lnTo>
                    <a:lnTo>
                      <a:pt x="32" y="26"/>
                    </a:lnTo>
                    <a:lnTo>
                      <a:pt x="32" y="38"/>
                    </a:lnTo>
                    <a:lnTo>
                      <a:pt x="38" y="44"/>
                    </a:lnTo>
                    <a:lnTo>
                      <a:pt x="48" y="47"/>
                    </a:lnTo>
                    <a:lnTo>
                      <a:pt x="67" y="46"/>
                    </a:lnTo>
                    <a:lnTo>
                      <a:pt x="70" y="46"/>
                    </a:lnTo>
                    <a:lnTo>
                      <a:pt x="67" y="49"/>
                    </a:lnTo>
                    <a:lnTo>
                      <a:pt x="60" y="53"/>
                    </a:lnTo>
                    <a:lnTo>
                      <a:pt x="51" y="56"/>
                    </a:lnTo>
                    <a:lnTo>
                      <a:pt x="44" y="56"/>
                    </a:lnTo>
                    <a:lnTo>
                      <a:pt x="44" y="55"/>
                    </a:lnTo>
                    <a:lnTo>
                      <a:pt x="28" y="55"/>
                    </a:lnTo>
                    <a:lnTo>
                      <a:pt x="9" y="49"/>
                    </a:lnTo>
                    <a:lnTo>
                      <a:pt x="0" y="41"/>
                    </a:lnTo>
                    <a:lnTo>
                      <a:pt x="0" y="34"/>
                    </a:lnTo>
                    <a:lnTo>
                      <a:pt x="9" y="23"/>
                    </a:lnTo>
                    <a:lnTo>
                      <a:pt x="19" y="14"/>
                    </a:lnTo>
                    <a:lnTo>
                      <a:pt x="28" y="9"/>
                    </a:lnTo>
                    <a:lnTo>
                      <a:pt x="60" y="3"/>
                    </a:lnTo>
                    <a:lnTo>
                      <a:pt x="73" y="2"/>
                    </a:lnTo>
                    <a:lnTo>
                      <a:pt x="80" y="0"/>
                    </a:lnTo>
                    <a:lnTo>
                      <a:pt x="92" y="0"/>
                    </a:lnTo>
                    <a:lnTo>
                      <a:pt x="105" y="0"/>
                    </a:lnTo>
                    <a:lnTo>
                      <a:pt x="64" y="9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2" name="未知"/>
              <p:cNvSpPr/>
              <p:nvPr/>
            </p:nvSpPr>
            <p:spPr>
              <a:xfrm>
                <a:off x="1685" y="91"/>
                <a:ext cx="105" cy="58"/>
              </a:xfrm>
              <a:custGeom>
                <a:avLst/>
                <a:gdLst/>
                <a:ahLst/>
                <a:cxnLst>
                  <a:cxn ang="0">
                    <a:pos x="41" y="11"/>
                  </a:cxn>
                  <a:cxn ang="0">
                    <a:pos x="67" y="21"/>
                  </a:cxn>
                  <a:cxn ang="0">
                    <a:pos x="73" y="26"/>
                  </a:cxn>
                  <a:cxn ang="0">
                    <a:pos x="73" y="40"/>
                  </a:cxn>
                  <a:cxn ang="0">
                    <a:pos x="67" y="44"/>
                  </a:cxn>
                  <a:cxn ang="0">
                    <a:pos x="60" y="47"/>
                  </a:cxn>
                  <a:cxn ang="0">
                    <a:pos x="38" y="47"/>
                  </a:cxn>
                  <a:cxn ang="0">
                    <a:pos x="38" y="46"/>
                  </a:cxn>
                  <a:cxn ang="0">
                    <a:pos x="38" y="49"/>
                  </a:cxn>
                  <a:cxn ang="0">
                    <a:pos x="44" y="53"/>
                  </a:cxn>
                  <a:cxn ang="0">
                    <a:pos x="54" y="58"/>
                  </a:cxn>
                  <a:cxn ang="0">
                    <a:pos x="60" y="58"/>
                  </a:cxn>
                  <a:cxn ang="0">
                    <a:pos x="64" y="56"/>
                  </a:cxn>
                  <a:cxn ang="0">
                    <a:pos x="80" y="56"/>
                  </a:cxn>
                  <a:cxn ang="0">
                    <a:pos x="96" y="50"/>
                  </a:cxn>
                  <a:cxn ang="0">
                    <a:pos x="105" y="41"/>
                  </a:cxn>
                  <a:cxn ang="0">
                    <a:pos x="105" y="35"/>
                  </a:cxn>
                  <a:cxn ang="0">
                    <a:pos x="96" y="24"/>
                  </a:cxn>
                  <a:cxn ang="0">
                    <a:pos x="86" y="14"/>
                  </a:cxn>
                  <a:cxn ang="0">
                    <a:pos x="76" y="9"/>
                  </a:cxn>
                  <a:cxn ang="0">
                    <a:pos x="44" y="3"/>
                  </a:cxn>
                  <a:cxn ang="0">
                    <a:pos x="32" y="3"/>
                  </a:cxn>
                  <a:cxn ang="0">
                    <a:pos x="25" y="2"/>
                  </a:cxn>
                  <a:cxn ang="0">
                    <a:pos x="12" y="2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41" y="11"/>
                  </a:cxn>
                </a:cxnLst>
                <a:pathLst>
                  <a:path w="105" h="58">
                    <a:moveTo>
                      <a:pt x="41" y="11"/>
                    </a:moveTo>
                    <a:lnTo>
                      <a:pt x="67" y="21"/>
                    </a:lnTo>
                    <a:lnTo>
                      <a:pt x="73" y="26"/>
                    </a:lnTo>
                    <a:lnTo>
                      <a:pt x="73" y="40"/>
                    </a:lnTo>
                    <a:lnTo>
                      <a:pt x="67" y="44"/>
                    </a:lnTo>
                    <a:lnTo>
                      <a:pt x="60" y="47"/>
                    </a:lnTo>
                    <a:lnTo>
                      <a:pt x="38" y="47"/>
                    </a:lnTo>
                    <a:lnTo>
                      <a:pt x="38" y="46"/>
                    </a:lnTo>
                    <a:lnTo>
                      <a:pt x="38" y="49"/>
                    </a:lnTo>
                    <a:lnTo>
                      <a:pt x="44" y="53"/>
                    </a:lnTo>
                    <a:lnTo>
                      <a:pt x="54" y="58"/>
                    </a:lnTo>
                    <a:lnTo>
                      <a:pt x="60" y="58"/>
                    </a:lnTo>
                    <a:lnTo>
                      <a:pt x="64" y="56"/>
                    </a:lnTo>
                    <a:lnTo>
                      <a:pt x="80" y="56"/>
                    </a:lnTo>
                    <a:lnTo>
                      <a:pt x="96" y="50"/>
                    </a:lnTo>
                    <a:lnTo>
                      <a:pt x="105" y="41"/>
                    </a:lnTo>
                    <a:lnTo>
                      <a:pt x="105" y="35"/>
                    </a:lnTo>
                    <a:lnTo>
                      <a:pt x="96" y="24"/>
                    </a:lnTo>
                    <a:lnTo>
                      <a:pt x="86" y="14"/>
                    </a:lnTo>
                    <a:lnTo>
                      <a:pt x="76" y="9"/>
                    </a:lnTo>
                    <a:lnTo>
                      <a:pt x="44" y="3"/>
                    </a:lnTo>
                    <a:lnTo>
                      <a:pt x="32" y="3"/>
                    </a:lnTo>
                    <a:lnTo>
                      <a:pt x="25" y="2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41" y="11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3" name="未知"/>
              <p:cNvSpPr/>
              <p:nvPr/>
            </p:nvSpPr>
            <p:spPr>
              <a:xfrm>
                <a:off x="346" y="96"/>
                <a:ext cx="266" cy="80"/>
              </a:xfrm>
              <a:custGeom>
                <a:avLst/>
                <a:gdLst/>
                <a:ahLst/>
                <a:cxnLst>
                  <a:cxn ang="0">
                    <a:pos x="29" y="28"/>
                  </a:cxn>
                  <a:cxn ang="0">
                    <a:pos x="32" y="44"/>
                  </a:cxn>
                  <a:cxn ang="0">
                    <a:pos x="48" y="56"/>
                  </a:cxn>
                  <a:cxn ang="0">
                    <a:pos x="61" y="62"/>
                  </a:cxn>
                  <a:cxn ang="0">
                    <a:pos x="70" y="63"/>
                  </a:cxn>
                  <a:cxn ang="0">
                    <a:pos x="96" y="66"/>
                  </a:cxn>
                  <a:cxn ang="0">
                    <a:pos x="115" y="65"/>
                  </a:cxn>
                  <a:cxn ang="0">
                    <a:pos x="128" y="65"/>
                  </a:cxn>
                  <a:cxn ang="0">
                    <a:pos x="131" y="63"/>
                  </a:cxn>
                  <a:cxn ang="0">
                    <a:pos x="122" y="59"/>
                  </a:cxn>
                  <a:cxn ang="0">
                    <a:pos x="118" y="51"/>
                  </a:cxn>
                  <a:cxn ang="0">
                    <a:pos x="122" y="39"/>
                  </a:cxn>
                  <a:cxn ang="0">
                    <a:pos x="122" y="39"/>
                  </a:cxn>
                  <a:cxn ang="0">
                    <a:pos x="150" y="54"/>
                  </a:cxn>
                  <a:cxn ang="0">
                    <a:pos x="179" y="60"/>
                  </a:cxn>
                  <a:cxn ang="0">
                    <a:pos x="211" y="65"/>
                  </a:cxn>
                  <a:cxn ang="0">
                    <a:pos x="243" y="63"/>
                  </a:cxn>
                  <a:cxn ang="0">
                    <a:pos x="259" y="60"/>
                  </a:cxn>
                  <a:cxn ang="0">
                    <a:pos x="266" y="60"/>
                  </a:cxn>
                  <a:cxn ang="0">
                    <a:pos x="266" y="73"/>
                  </a:cxn>
                  <a:cxn ang="0">
                    <a:pos x="227" y="76"/>
                  </a:cxn>
                  <a:cxn ang="0">
                    <a:pos x="227" y="77"/>
                  </a:cxn>
                  <a:cxn ang="0">
                    <a:pos x="157" y="80"/>
                  </a:cxn>
                  <a:cxn ang="0">
                    <a:pos x="96" y="79"/>
                  </a:cxn>
                  <a:cxn ang="0">
                    <a:pos x="83" y="77"/>
                  </a:cxn>
                  <a:cxn ang="0">
                    <a:pos x="45" y="71"/>
                  </a:cxn>
                  <a:cxn ang="0">
                    <a:pos x="25" y="65"/>
                  </a:cxn>
                  <a:cxn ang="0">
                    <a:pos x="13" y="53"/>
                  </a:cxn>
                  <a:cxn ang="0">
                    <a:pos x="0" y="39"/>
                  </a:cxn>
                  <a:cxn ang="0">
                    <a:pos x="0" y="35"/>
                  </a:cxn>
                  <a:cxn ang="0">
                    <a:pos x="0" y="27"/>
                  </a:cxn>
                  <a:cxn ang="0">
                    <a:pos x="9" y="16"/>
                  </a:cxn>
                  <a:cxn ang="0">
                    <a:pos x="25" y="7"/>
                  </a:cxn>
                  <a:cxn ang="0">
                    <a:pos x="45" y="0"/>
                  </a:cxn>
                  <a:cxn ang="0">
                    <a:pos x="32" y="15"/>
                  </a:cxn>
                  <a:cxn ang="0">
                    <a:pos x="29" y="28"/>
                  </a:cxn>
                </a:cxnLst>
                <a:pathLst>
                  <a:path w="266" h="80">
                    <a:moveTo>
                      <a:pt x="29" y="28"/>
                    </a:moveTo>
                    <a:lnTo>
                      <a:pt x="32" y="44"/>
                    </a:lnTo>
                    <a:lnTo>
                      <a:pt x="48" y="56"/>
                    </a:lnTo>
                    <a:lnTo>
                      <a:pt x="61" y="62"/>
                    </a:lnTo>
                    <a:lnTo>
                      <a:pt x="70" y="63"/>
                    </a:lnTo>
                    <a:lnTo>
                      <a:pt x="96" y="66"/>
                    </a:lnTo>
                    <a:lnTo>
                      <a:pt x="115" y="65"/>
                    </a:lnTo>
                    <a:lnTo>
                      <a:pt x="128" y="65"/>
                    </a:lnTo>
                    <a:lnTo>
                      <a:pt x="131" y="63"/>
                    </a:lnTo>
                    <a:lnTo>
                      <a:pt x="122" y="59"/>
                    </a:lnTo>
                    <a:lnTo>
                      <a:pt x="118" y="51"/>
                    </a:lnTo>
                    <a:lnTo>
                      <a:pt x="122" y="39"/>
                    </a:lnTo>
                    <a:lnTo>
                      <a:pt x="150" y="54"/>
                    </a:lnTo>
                    <a:lnTo>
                      <a:pt x="179" y="60"/>
                    </a:lnTo>
                    <a:lnTo>
                      <a:pt x="211" y="65"/>
                    </a:lnTo>
                    <a:lnTo>
                      <a:pt x="243" y="63"/>
                    </a:lnTo>
                    <a:lnTo>
                      <a:pt x="259" y="60"/>
                    </a:lnTo>
                    <a:lnTo>
                      <a:pt x="266" y="60"/>
                    </a:lnTo>
                    <a:lnTo>
                      <a:pt x="266" y="73"/>
                    </a:lnTo>
                    <a:lnTo>
                      <a:pt x="227" y="76"/>
                    </a:lnTo>
                    <a:lnTo>
                      <a:pt x="227" y="77"/>
                    </a:lnTo>
                    <a:lnTo>
                      <a:pt x="157" y="80"/>
                    </a:lnTo>
                    <a:lnTo>
                      <a:pt x="96" y="79"/>
                    </a:lnTo>
                    <a:lnTo>
                      <a:pt x="83" y="77"/>
                    </a:lnTo>
                    <a:lnTo>
                      <a:pt x="45" y="71"/>
                    </a:lnTo>
                    <a:lnTo>
                      <a:pt x="25" y="65"/>
                    </a:lnTo>
                    <a:lnTo>
                      <a:pt x="13" y="53"/>
                    </a:lnTo>
                    <a:lnTo>
                      <a:pt x="0" y="39"/>
                    </a:lnTo>
                    <a:lnTo>
                      <a:pt x="0" y="35"/>
                    </a:lnTo>
                    <a:lnTo>
                      <a:pt x="0" y="27"/>
                    </a:lnTo>
                    <a:lnTo>
                      <a:pt x="9" y="16"/>
                    </a:lnTo>
                    <a:lnTo>
                      <a:pt x="25" y="7"/>
                    </a:lnTo>
                    <a:lnTo>
                      <a:pt x="45" y="0"/>
                    </a:lnTo>
                    <a:lnTo>
                      <a:pt x="32" y="15"/>
                    </a:lnTo>
                    <a:lnTo>
                      <a:pt x="29" y="28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4" name="未知"/>
              <p:cNvSpPr/>
              <p:nvPr/>
            </p:nvSpPr>
            <p:spPr>
              <a:xfrm>
                <a:off x="2152" y="91"/>
                <a:ext cx="269" cy="81"/>
              </a:xfrm>
              <a:custGeom>
                <a:avLst/>
                <a:gdLst/>
                <a:ahLst/>
                <a:cxnLst>
                  <a:cxn ang="0">
                    <a:pos x="237" y="29"/>
                  </a:cxn>
                  <a:cxn ang="0">
                    <a:pos x="234" y="44"/>
                  </a:cxn>
                  <a:cxn ang="0">
                    <a:pos x="221" y="56"/>
                  </a:cxn>
                  <a:cxn ang="0">
                    <a:pos x="205" y="62"/>
                  </a:cxn>
                  <a:cxn ang="0">
                    <a:pos x="199" y="64"/>
                  </a:cxn>
                  <a:cxn ang="0">
                    <a:pos x="173" y="65"/>
                  </a:cxn>
                  <a:cxn ang="0">
                    <a:pos x="151" y="65"/>
                  </a:cxn>
                  <a:cxn ang="0">
                    <a:pos x="138" y="65"/>
                  </a:cxn>
                  <a:cxn ang="0">
                    <a:pos x="135" y="64"/>
                  </a:cxn>
                  <a:cxn ang="0">
                    <a:pos x="144" y="59"/>
                  </a:cxn>
                  <a:cxn ang="0">
                    <a:pos x="147" y="52"/>
                  </a:cxn>
                  <a:cxn ang="0">
                    <a:pos x="144" y="40"/>
                  </a:cxn>
                  <a:cxn ang="0">
                    <a:pos x="144" y="40"/>
                  </a:cxn>
                  <a:cxn ang="0">
                    <a:pos x="115" y="55"/>
                  </a:cxn>
                  <a:cxn ang="0">
                    <a:pos x="87" y="61"/>
                  </a:cxn>
                  <a:cxn ang="0">
                    <a:pos x="55" y="65"/>
                  </a:cxn>
                  <a:cxn ang="0">
                    <a:pos x="23" y="64"/>
                  </a:cxn>
                  <a:cxn ang="0">
                    <a:pos x="10" y="62"/>
                  </a:cxn>
                  <a:cxn ang="0">
                    <a:pos x="0" y="62"/>
                  </a:cxn>
                  <a:cxn ang="0">
                    <a:pos x="0" y="74"/>
                  </a:cxn>
                  <a:cxn ang="0">
                    <a:pos x="39" y="76"/>
                  </a:cxn>
                  <a:cxn ang="0">
                    <a:pos x="39" y="78"/>
                  </a:cxn>
                  <a:cxn ang="0">
                    <a:pos x="112" y="81"/>
                  </a:cxn>
                  <a:cxn ang="0">
                    <a:pos x="170" y="79"/>
                  </a:cxn>
                  <a:cxn ang="0">
                    <a:pos x="183" y="78"/>
                  </a:cxn>
                  <a:cxn ang="0">
                    <a:pos x="221" y="70"/>
                  </a:cxn>
                  <a:cxn ang="0">
                    <a:pos x="240" y="64"/>
                  </a:cxn>
                  <a:cxn ang="0">
                    <a:pos x="253" y="53"/>
                  </a:cxn>
                  <a:cxn ang="0">
                    <a:pos x="266" y="40"/>
                  </a:cxn>
                  <a:cxn ang="0">
                    <a:pos x="269" y="35"/>
                  </a:cxn>
                  <a:cxn ang="0">
                    <a:pos x="266" y="27"/>
                  </a:cxn>
                  <a:cxn ang="0">
                    <a:pos x="256" y="17"/>
                  </a:cxn>
                  <a:cxn ang="0">
                    <a:pos x="240" y="8"/>
                  </a:cxn>
                  <a:cxn ang="0">
                    <a:pos x="221" y="0"/>
                  </a:cxn>
                  <a:cxn ang="0">
                    <a:pos x="234" y="15"/>
                  </a:cxn>
                  <a:cxn ang="0">
                    <a:pos x="237" y="29"/>
                  </a:cxn>
                </a:cxnLst>
                <a:pathLst>
                  <a:path w="269" h="81">
                    <a:moveTo>
                      <a:pt x="237" y="29"/>
                    </a:moveTo>
                    <a:lnTo>
                      <a:pt x="234" y="44"/>
                    </a:lnTo>
                    <a:lnTo>
                      <a:pt x="221" y="56"/>
                    </a:lnTo>
                    <a:lnTo>
                      <a:pt x="205" y="62"/>
                    </a:lnTo>
                    <a:lnTo>
                      <a:pt x="199" y="64"/>
                    </a:lnTo>
                    <a:lnTo>
                      <a:pt x="173" y="65"/>
                    </a:lnTo>
                    <a:lnTo>
                      <a:pt x="151" y="65"/>
                    </a:lnTo>
                    <a:lnTo>
                      <a:pt x="138" y="65"/>
                    </a:lnTo>
                    <a:lnTo>
                      <a:pt x="135" y="64"/>
                    </a:lnTo>
                    <a:lnTo>
                      <a:pt x="144" y="59"/>
                    </a:lnTo>
                    <a:lnTo>
                      <a:pt x="147" y="52"/>
                    </a:lnTo>
                    <a:lnTo>
                      <a:pt x="144" y="40"/>
                    </a:lnTo>
                    <a:lnTo>
                      <a:pt x="115" y="55"/>
                    </a:lnTo>
                    <a:lnTo>
                      <a:pt x="87" y="61"/>
                    </a:lnTo>
                    <a:lnTo>
                      <a:pt x="55" y="65"/>
                    </a:lnTo>
                    <a:lnTo>
                      <a:pt x="23" y="64"/>
                    </a:lnTo>
                    <a:lnTo>
                      <a:pt x="10" y="6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39" y="76"/>
                    </a:lnTo>
                    <a:lnTo>
                      <a:pt x="39" y="78"/>
                    </a:lnTo>
                    <a:lnTo>
                      <a:pt x="112" y="81"/>
                    </a:lnTo>
                    <a:lnTo>
                      <a:pt x="170" y="79"/>
                    </a:lnTo>
                    <a:lnTo>
                      <a:pt x="183" y="78"/>
                    </a:lnTo>
                    <a:lnTo>
                      <a:pt x="221" y="70"/>
                    </a:lnTo>
                    <a:lnTo>
                      <a:pt x="240" y="64"/>
                    </a:lnTo>
                    <a:lnTo>
                      <a:pt x="253" y="53"/>
                    </a:lnTo>
                    <a:lnTo>
                      <a:pt x="266" y="40"/>
                    </a:lnTo>
                    <a:lnTo>
                      <a:pt x="269" y="35"/>
                    </a:lnTo>
                    <a:lnTo>
                      <a:pt x="266" y="27"/>
                    </a:lnTo>
                    <a:lnTo>
                      <a:pt x="256" y="17"/>
                    </a:lnTo>
                    <a:lnTo>
                      <a:pt x="240" y="8"/>
                    </a:lnTo>
                    <a:lnTo>
                      <a:pt x="221" y="0"/>
                    </a:lnTo>
                    <a:lnTo>
                      <a:pt x="234" y="15"/>
                    </a:lnTo>
                    <a:lnTo>
                      <a:pt x="237" y="29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5" name="未知"/>
              <p:cNvSpPr/>
              <p:nvPr/>
            </p:nvSpPr>
            <p:spPr>
              <a:xfrm>
                <a:off x="733" y="96"/>
                <a:ext cx="16" cy="6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4" y="6"/>
                  </a:cxn>
                </a:cxnLst>
                <a:pathLst>
                  <a:path w="16" h="6">
                    <a:moveTo>
                      <a:pt x="4" y="6"/>
                    </a:moveTo>
                    <a:lnTo>
                      <a:pt x="0" y="6"/>
                    </a:lnTo>
                    <a:lnTo>
                      <a:pt x="4" y="3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6" name="未知"/>
              <p:cNvSpPr/>
              <p:nvPr/>
            </p:nvSpPr>
            <p:spPr>
              <a:xfrm>
                <a:off x="2014" y="93"/>
                <a:ext cx="16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6" y="6"/>
                  </a:cxn>
                  <a:cxn ang="0">
                    <a:pos x="13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3" y="6"/>
                  </a:cxn>
                </a:cxnLst>
                <a:pathLst>
                  <a:path w="16" h="6">
                    <a:moveTo>
                      <a:pt x="13" y="6"/>
                    </a:moveTo>
                    <a:lnTo>
                      <a:pt x="16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7" name="未知"/>
              <p:cNvSpPr/>
              <p:nvPr/>
            </p:nvSpPr>
            <p:spPr>
              <a:xfrm>
                <a:off x="1217" y="96"/>
                <a:ext cx="19" cy="7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3" y="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3" y="4"/>
                  </a:cxn>
                  <a:cxn ang="0">
                    <a:pos x="19" y="7"/>
                  </a:cxn>
                </a:cxnLst>
                <a:pathLst>
                  <a:path w="19" h="7">
                    <a:moveTo>
                      <a:pt x="19" y="7"/>
                    </a:moveTo>
                    <a:lnTo>
                      <a:pt x="13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4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8" name="未知"/>
              <p:cNvSpPr/>
              <p:nvPr/>
            </p:nvSpPr>
            <p:spPr>
              <a:xfrm>
                <a:off x="1528" y="94"/>
                <a:ext cx="19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8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6" y="5"/>
                  </a:cxn>
                  <a:cxn ang="0">
                    <a:pos x="0" y="8"/>
                  </a:cxn>
                </a:cxnLst>
                <a:pathLst>
                  <a:path w="19" h="8">
                    <a:moveTo>
                      <a:pt x="0" y="8"/>
                    </a:moveTo>
                    <a:lnTo>
                      <a:pt x="6" y="8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6" y="5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29" name="未知"/>
              <p:cNvSpPr/>
              <p:nvPr/>
            </p:nvSpPr>
            <p:spPr>
              <a:xfrm>
                <a:off x="958" y="99"/>
                <a:ext cx="32" cy="1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5" y="3"/>
                  </a:cxn>
                  <a:cxn ang="0">
                    <a:pos x="19" y="4"/>
                  </a:cxn>
                  <a:cxn ang="0">
                    <a:pos x="3" y="12"/>
                  </a:cxn>
                  <a:cxn ang="0">
                    <a:pos x="0" y="12"/>
                  </a:cxn>
                  <a:cxn ang="0">
                    <a:pos x="0" y="10"/>
                  </a:cxn>
                  <a:cxn ang="0">
                    <a:pos x="12" y="4"/>
                  </a:cxn>
                  <a:cxn ang="0">
                    <a:pos x="22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32" y="0"/>
                  </a:cxn>
                </a:cxnLst>
                <a:pathLst>
                  <a:path w="32" h="12">
                    <a:moveTo>
                      <a:pt x="32" y="0"/>
                    </a:moveTo>
                    <a:lnTo>
                      <a:pt x="25" y="3"/>
                    </a:lnTo>
                    <a:lnTo>
                      <a:pt x="19" y="4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12" y="4"/>
                    </a:lnTo>
                    <a:lnTo>
                      <a:pt x="22" y="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0" name="未知"/>
              <p:cNvSpPr/>
              <p:nvPr/>
            </p:nvSpPr>
            <p:spPr>
              <a:xfrm>
                <a:off x="1774" y="96"/>
                <a:ext cx="32" cy="1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3"/>
                  </a:cxn>
                  <a:cxn ang="0">
                    <a:pos x="13" y="4"/>
                  </a:cxn>
                  <a:cxn ang="0">
                    <a:pos x="29" y="12"/>
                  </a:cxn>
                  <a:cxn ang="0">
                    <a:pos x="32" y="12"/>
                  </a:cxn>
                  <a:cxn ang="0">
                    <a:pos x="32" y="12"/>
                  </a:cxn>
                  <a:cxn ang="0">
                    <a:pos x="19" y="6"/>
                  </a:cxn>
                  <a:cxn ang="0">
                    <a:pos x="1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32" h="12">
                    <a:moveTo>
                      <a:pt x="0" y="1"/>
                    </a:moveTo>
                    <a:lnTo>
                      <a:pt x="7" y="3"/>
                    </a:lnTo>
                    <a:lnTo>
                      <a:pt x="13" y="4"/>
                    </a:lnTo>
                    <a:lnTo>
                      <a:pt x="29" y="12"/>
                    </a:lnTo>
                    <a:lnTo>
                      <a:pt x="32" y="12"/>
                    </a:lnTo>
                    <a:lnTo>
                      <a:pt x="19" y="6"/>
                    </a:lnTo>
                    <a:lnTo>
                      <a:pt x="1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1" name="未知"/>
              <p:cNvSpPr/>
              <p:nvPr/>
            </p:nvSpPr>
            <p:spPr>
              <a:xfrm>
                <a:off x="705" y="106"/>
                <a:ext cx="12" cy="6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6" y="3"/>
                  </a:cxn>
                  <a:cxn ang="0">
                    <a:pos x="3" y="6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2"/>
                  </a:cxn>
                </a:cxnLst>
                <a:pathLst>
                  <a:path w="12" h="6">
                    <a:moveTo>
                      <a:pt x="12" y="2"/>
                    </a:moveTo>
                    <a:lnTo>
                      <a:pt x="6" y="3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2" name="未知"/>
              <p:cNvSpPr/>
              <p:nvPr/>
            </p:nvSpPr>
            <p:spPr>
              <a:xfrm>
                <a:off x="2046" y="103"/>
                <a:ext cx="1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7" y="3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3" h="5">
                    <a:moveTo>
                      <a:pt x="0" y="2"/>
                    </a:moveTo>
                    <a:lnTo>
                      <a:pt x="7" y="3"/>
                    </a:lnTo>
                    <a:lnTo>
                      <a:pt x="13" y="5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3" name="未知"/>
              <p:cNvSpPr/>
              <p:nvPr/>
            </p:nvSpPr>
            <p:spPr>
              <a:xfrm>
                <a:off x="1246" y="106"/>
                <a:ext cx="22" cy="5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2" y="5"/>
                  </a:cxn>
                  <a:cxn ang="0">
                    <a:pos x="16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2" y="3"/>
                  </a:cxn>
                  <a:cxn ang="0">
                    <a:pos x="22" y="3"/>
                  </a:cxn>
                </a:cxnLst>
                <a:pathLst>
                  <a:path w="22" h="5">
                    <a:moveTo>
                      <a:pt x="22" y="3"/>
                    </a:moveTo>
                    <a:lnTo>
                      <a:pt x="22" y="5"/>
                    </a:lnTo>
                    <a:lnTo>
                      <a:pt x="16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4" name="未知"/>
              <p:cNvSpPr/>
              <p:nvPr/>
            </p:nvSpPr>
            <p:spPr>
              <a:xfrm>
                <a:off x="1496" y="105"/>
                <a:ext cx="22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22" h="4">
                    <a:moveTo>
                      <a:pt x="0" y="3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5" name="未知"/>
              <p:cNvSpPr/>
              <p:nvPr/>
            </p:nvSpPr>
            <p:spPr>
              <a:xfrm>
                <a:off x="359" y="111"/>
                <a:ext cx="9" cy="10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3" y="7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1"/>
                  </a:cxn>
                </a:cxnLst>
                <a:pathLst>
                  <a:path w="9" h="10">
                    <a:moveTo>
                      <a:pt x="9" y="1"/>
                    </a:moveTo>
                    <a:lnTo>
                      <a:pt x="3" y="7"/>
                    </a:lnTo>
                    <a:lnTo>
                      <a:pt x="3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6" name="未知"/>
              <p:cNvSpPr/>
              <p:nvPr/>
            </p:nvSpPr>
            <p:spPr>
              <a:xfrm>
                <a:off x="2396" y="106"/>
                <a:ext cx="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6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9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9" h="11">
                    <a:moveTo>
                      <a:pt x="0" y="0"/>
                    </a:moveTo>
                    <a:lnTo>
                      <a:pt x="6" y="8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7" name="未知"/>
              <p:cNvSpPr/>
              <p:nvPr/>
            </p:nvSpPr>
            <p:spPr>
              <a:xfrm>
                <a:off x="929" y="112"/>
                <a:ext cx="16" cy="5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6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6" y="2"/>
                  </a:cxn>
                </a:cxnLst>
                <a:pathLst>
                  <a:path w="16" h="5">
                    <a:moveTo>
                      <a:pt x="16" y="2"/>
                    </a:moveTo>
                    <a:lnTo>
                      <a:pt x="1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8" name="未知"/>
              <p:cNvSpPr/>
              <p:nvPr/>
            </p:nvSpPr>
            <p:spPr>
              <a:xfrm>
                <a:off x="1819" y="111"/>
                <a:ext cx="1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6" h="4">
                    <a:moveTo>
                      <a:pt x="0" y="0"/>
                    </a:moveTo>
                    <a:lnTo>
                      <a:pt x="0" y="0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39" name="未知"/>
              <p:cNvSpPr/>
              <p:nvPr/>
            </p:nvSpPr>
            <p:spPr>
              <a:xfrm>
                <a:off x="1271" y="112"/>
                <a:ext cx="7" cy="6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6"/>
                  </a:cxn>
                  <a:cxn ang="0">
                    <a:pos x="4" y="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7" y="5"/>
                  </a:cxn>
                  <a:cxn ang="0">
                    <a:pos x="7" y="6"/>
                  </a:cxn>
                </a:cxnLst>
                <a:pathLst>
                  <a:path w="7" h="6">
                    <a:moveTo>
                      <a:pt x="7" y="6"/>
                    </a:moveTo>
                    <a:lnTo>
                      <a:pt x="7" y="6"/>
                    </a:ln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5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0" name="未知"/>
              <p:cNvSpPr/>
              <p:nvPr/>
            </p:nvSpPr>
            <p:spPr>
              <a:xfrm>
                <a:off x="1486" y="111"/>
                <a:ext cx="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6" y="3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pathLst>
                  <a:path w="6" h="6">
                    <a:moveTo>
                      <a:pt x="0" y="6"/>
                    </a:moveTo>
                    <a:lnTo>
                      <a:pt x="0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1" name="未知"/>
              <p:cNvSpPr/>
              <p:nvPr/>
            </p:nvSpPr>
            <p:spPr>
              <a:xfrm>
                <a:off x="676" y="120"/>
                <a:ext cx="9" cy="4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9" y="1"/>
                  </a:cxn>
                </a:cxnLst>
                <a:pathLst>
                  <a:path w="9" h="4">
                    <a:moveTo>
                      <a:pt x="9" y="1"/>
                    </a:moveTo>
                    <a:lnTo>
                      <a:pt x="0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2" name="未知"/>
              <p:cNvSpPr/>
              <p:nvPr/>
            </p:nvSpPr>
            <p:spPr>
              <a:xfrm>
                <a:off x="2082" y="115"/>
                <a:ext cx="6" cy="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6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6" h="6">
                    <a:moveTo>
                      <a:pt x="0" y="2"/>
                    </a:moveTo>
                    <a:lnTo>
                      <a:pt x="6" y="6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3" name="未知"/>
              <p:cNvSpPr/>
              <p:nvPr/>
            </p:nvSpPr>
            <p:spPr>
              <a:xfrm>
                <a:off x="890" y="121"/>
                <a:ext cx="26" cy="8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7" y="7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4" y="5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6" y="2"/>
                  </a:cxn>
                </a:cxnLst>
                <a:pathLst>
                  <a:path w="26" h="8">
                    <a:moveTo>
                      <a:pt x="26" y="2"/>
                    </a:moveTo>
                    <a:lnTo>
                      <a:pt x="26" y="2"/>
                    </a:lnTo>
                    <a:lnTo>
                      <a:pt x="7" y="7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4" y="5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4" name="未知"/>
              <p:cNvSpPr/>
              <p:nvPr/>
            </p:nvSpPr>
            <p:spPr>
              <a:xfrm>
                <a:off x="1848" y="120"/>
                <a:ext cx="2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9" y="4"/>
                  </a:cxn>
                  <a:cxn ang="0">
                    <a:pos x="22" y="6"/>
                  </a:cxn>
                  <a:cxn ang="0">
                    <a:pos x="22" y="6"/>
                  </a:cxn>
                  <a:cxn ang="0">
                    <a:pos x="25" y="6"/>
                  </a:cxn>
                  <a:cxn ang="0">
                    <a:pos x="22" y="3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5" h="6">
                    <a:moveTo>
                      <a:pt x="0" y="0"/>
                    </a:moveTo>
                    <a:lnTo>
                      <a:pt x="0" y="0"/>
                    </a:lnTo>
                    <a:lnTo>
                      <a:pt x="19" y="4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3" y="1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5" name="未知"/>
              <p:cNvSpPr/>
              <p:nvPr/>
            </p:nvSpPr>
            <p:spPr>
              <a:xfrm>
                <a:off x="1284" y="124"/>
                <a:ext cx="7" cy="8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8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5"/>
                  </a:cxn>
                </a:cxnLst>
                <a:pathLst>
                  <a:path w="7" h="8">
                    <a:moveTo>
                      <a:pt x="7" y="5"/>
                    </a:moveTo>
                    <a:lnTo>
                      <a:pt x="7" y="8"/>
                    </a:lnTo>
                    <a:lnTo>
                      <a:pt x="0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6" name="未知"/>
              <p:cNvSpPr/>
              <p:nvPr/>
            </p:nvSpPr>
            <p:spPr>
              <a:xfrm>
                <a:off x="1473" y="123"/>
                <a:ext cx="10" cy="9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3" y="9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5"/>
                  </a:cxn>
                </a:cxnLst>
                <a:pathLst>
                  <a:path w="10" h="9">
                    <a:moveTo>
                      <a:pt x="0" y="5"/>
                    </a:moveTo>
                    <a:lnTo>
                      <a:pt x="0" y="8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7" name="未知"/>
              <p:cNvSpPr/>
              <p:nvPr/>
            </p:nvSpPr>
            <p:spPr>
              <a:xfrm>
                <a:off x="359" y="131"/>
                <a:ext cx="6" cy="12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3" y="12"/>
                  </a:cxn>
                  <a:cxn ang="0">
                    <a:pos x="0" y="1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0"/>
                  </a:cxn>
                </a:cxnLst>
                <a:pathLst>
                  <a:path w="6" h="12">
                    <a:moveTo>
                      <a:pt x="6" y="10"/>
                    </a:moveTo>
                    <a:lnTo>
                      <a:pt x="3" y="1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8" name="未知"/>
              <p:cNvSpPr/>
              <p:nvPr/>
            </p:nvSpPr>
            <p:spPr>
              <a:xfrm>
                <a:off x="2399" y="124"/>
                <a:ext cx="6" cy="13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3" y="13"/>
                  </a:cxn>
                  <a:cxn ang="0">
                    <a:pos x="6" y="1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13"/>
                  </a:cxn>
                </a:cxnLst>
                <a:pathLst>
                  <a:path w="6" h="13">
                    <a:moveTo>
                      <a:pt x="0" y="13"/>
                    </a:moveTo>
                    <a:lnTo>
                      <a:pt x="3" y="13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49" name="未知"/>
              <p:cNvSpPr/>
              <p:nvPr/>
            </p:nvSpPr>
            <p:spPr>
              <a:xfrm>
                <a:off x="657" y="131"/>
                <a:ext cx="6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0" y="6"/>
                  </a:cxn>
                </a:cxnLst>
                <a:pathLst>
                  <a:path w="6" h="7">
                    <a:moveTo>
                      <a:pt x="0" y="6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50" name="未知"/>
              <p:cNvSpPr/>
              <p:nvPr/>
            </p:nvSpPr>
            <p:spPr>
              <a:xfrm>
                <a:off x="2101" y="128"/>
                <a:ext cx="9" cy="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6" y="4"/>
                  </a:cxn>
                </a:cxnLst>
                <a:pathLst>
                  <a:path w="9" h="6">
                    <a:moveTo>
                      <a:pt x="6" y="4"/>
                    </a:moveTo>
                    <a:lnTo>
                      <a:pt x="6" y="6"/>
                    </a:lnTo>
                    <a:lnTo>
                      <a:pt x="9" y="4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51" name="未知"/>
              <p:cNvSpPr/>
              <p:nvPr/>
            </p:nvSpPr>
            <p:spPr>
              <a:xfrm>
                <a:off x="845" y="131"/>
                <a:ext cx="29" cy="7"/>
              </a:xfrm>
              <a:custGeom>
                <a:avLst/>
                <a:gdLst/>
                <a:ahLst/>
                <a:cxnLst>
                  <a:cxn ang="0">
                    <a:pos x="29" y="1"/>
                  </a:cxn>
                  <a:cxn ang="0">
                    <a:pos x="26" y="3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13" y="3"/>
                  </a:cxn>
                  <a:cxn ang="0">
                    <a:pos x="26" y="0"/>
                  </a:cxn>
                  <a:cxn ang="0">
                    <a:pos x="29" y="0"/>
                  </a:cxn>
                  <a:cxn ang="0">
                    <a:pos x="29" y="1"/>
                  </a:cxn>
                </a:cxnLst>
                <a:pathLst>
                  <a:path w="29" h="7">
                    <a:moveTo>
                      <a:pt x="29" y="1"/>
                    </a:moveTo>
                    <a:lnTo>
                      <a:pt x="26" y="3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52" name="未知"/>
              <p:cNvSpPr/>
              <p:nvPr/>
            </p:nvSpPr>
            <p:spPr>
              <a:xfrm>
                <a:off x="1890" y="128"/>
                <a:ext cx="28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3"/>
                  </a:cxn>
                  <a:cxn ang="0">
                    <a:pos x="25" y="7"/>
                  </a:cxn>
                  <a:cxn ang="0">
                    <a:pos x="25" y="7"/>
                  </a:cxn>
                  <a:cxn ang="0">
                    <a:pos x="28" y="7"/>
                  </a:cxn>
                  <a:cxn ang="0">
                    <a:pos x="28" y="7"/>
                  </a:cxn>
                  <a:cxn ang="0">
                    <a:pos x="1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pathLst>
                  <a:path w="28" h="7">
                    <a:moveTo>
                      <a:pt x="0" y="1"/>
                    </a:moveTo>
                    <a:lnTo>
                      <a:pt x="3" y="3"/>
                    </a:lnTo>
                    <a:lnTo>
                      <a:pt x="25" y="7"/>
                    </a:lnTo>
                    <a:lnTo>
                      <a:pt x="28" y="7"/>
                    </a:lnTo>
                    <a:lnTo>
                      <a:pt x="16" y="3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53" name="未知"/>
              <p:cNvSpPr>
                <a:spLocks noEditPoints="1"/>
              </p:cNvSpPr>
              <p:nvPr/>
            </p:nvSpPr>
            <p:spPr>
              <a:xfrm>
                <a:off x="0" y="137"/>
                <a:ext cx="368" cy="387"/>
              </a:xfrm>
              <a:custGeom>
                <a:avLst/>
                <a:gdLst/>
                <a:ahLst/>
                <a:cxnLst>
                  <a:cxn ang="0">
                    <a:pos x="362" y="30"/>
                  </a:cxn>
                  <a:cxn ang="0">
                    <a:pos x="352" y="63"/>
                  </a:cxn>
                  <a:cxn ang="0">
                    <a:pos x="295" y="82"/>
                  </a:cxn>
                  <a:cxn ang="0">
                    <a:pos x="266" y="77"/>
                  </a:cxn>
                  <a:cxn ang="0">
                    <a:pos x="266" y="74"/>
                  </a:cxn>
                  <a:cxn ang="0">
                    <a:pos x="307" y="54"/>
                  </a:cxn>
                  <a:cxn ang="0">
                    <a:pos x="291" y="30"/>
                  </a:cxn>
                  <a:cxn ang="0">
                    <a:pos x="234" y="22"/>
                  </a:cxn>
                  <a:cxn ang="0">
                    <a:pos x="173" y="38"/>
                  </a:cxn>
                  <a:cxn ang="0">
                    <a:pos x="167" y="54"/>
                  </a:cxn>
                  <a:cxn ang="0">
                    <a:pos x="202" y="79"/>
                  </a:cxn>
                  <a:cxn ang="0">
                    <a:pos x="170" y="112"/>
                  </a:cxn>
                  <a:cxn ang="0">
                    <a:pos x="141" y="115"/>
                  </a:cxn>
                  <a:cxn ang="0">
                    <a:pos x="167" y="91"/>
                  </a:cxn>
                  <a:cxn ang="0">
                    <a:pos x="135" y="73"/>
                  </a:cxn>
                  <a:cxn ang="0">
                    <a:pos x="122" y="83"/>
                  </a:cxn>
                  <a:cxn ang="0">
                    <a:pos x="115" y="136"/>
                  </a:cxn>
                  <a:cxn ang="0">
                    <a:pos x="138" y="174"/>
                  </a:cxn>
                  <a:cxn ang="0">
                    <a:pos x="173" y="162"/>
                  </a:cxn>
                  <a:cxn ang="0">
                    <a:pos x="167" y="177"/>
                  </a:cxn>
                  <a:cxn ang="0">
                    <a:pos x="167" y="221"/>
                  </a:cxn>
                  <a:cxn ang="0">
                    <a:pos x="183" y="259"/>
                  </a:cxn>
                  <a:cxn ang="0">
                    <a:pos x="195" y="331"/>
                  </a:cxn>
                  <a:cxn ang="0">
                    <a:pos x="147" y="378"/>
                  </a:cxn>
                  <a:cxn ang="0">
                    <a:pos x="80" y="387"/>
                  </a:cxn>
                  <a:cxn ang="0">
                    <a:pos x="35" y="373"/>
                  </a:cxn>
                  <a:cxn ang="0">
                    <a:pos x="29" y="349"/>
                  </a:cxn>
                  <a:cxn ang="0">
                    <a:pos x="74" y="335"/>
                  </a:cxn>
                  <a:cxn ang="0">
                    <a:pos x="77" y="340"/>
                  </a:cxn>
                  <a:cxn ang="0">
                    <a:pos x="64" y="356"/>
                  </a:cxn>
                  <a:cxn ang="0">
                    <a:pos x="96" y="370"/>
                  </a:cxn>
                  <a:cxn ang="0">
                    <a:pos x="118" y="364"/>
                  </a:cxn>
                  <a:cxn ang="0">
                    <a:pos x="144" y="335"/>
                  </a:cxn>
                  <a:cxn ang="0">
                    <a:pos x="99" y="308"/>
                  </a:cxn>
                  <a:cxn ang="0">
                    <a:pos x="83" y="303"/>
                  </a:cxn>
                  <a:cxn ang="0">
                    <a:pos x="118" y="300"/>
                  </a:cxn>
                  <a:cxn ang="0">
                    <a:pos x="122" y="290"/>
                  </a:cxn>
                  <a:cxn ang="0">
                    <a:pos x="67" y="277"/>
                  </a:cxn>
                  <a:cxn ang="0">
                    <a:pos x="74" y="271"/>
                  </a:cxn>
                  <a:cxn ang="0">
                    <a:pos x="138" y="279"/>
                  </a:cxn>
                  <a:cxn ang="0">
                    <a:pos x="74" y="233"/>
                  </a:cxn>
                  <a:cxn ang="0">
                    <a:pos x="19" y="183"/>
                  </a:cxn>
                  <a:cxn ang="0">
                    <a:pos x="0" y="147"/>
                  </a:cxn>
                  <a:cxn ang="0">
                    <a:pos x="13" y="100"/>
                  </a:cxn>
                  <a:cxn ang="0">
                    <a:pos x="29" y="83"/>
                  </a:cxn>
                  <a:cxn ang="0">
                    <a:pos x="99" y="54"/>
                  </a:cxn>
                  <a:cxn ang="0">
                    <a:pos x="176" y="12"/>
                  </a:cxn>
                  <a:cxn ang="0">
                    <a:pos x="256" y="0"/>
                  </a:cxn>
                  <a:cxn ang="0">
                    <a:pos x="77" y="121"/>
                  </a:cxn>
                  <a:cxn ang="0">
                    <a:pos x="112" y="202"/>
                  </a:cxn>
                  <a:cxn ang="0">
                    <a:pos x="138" y="238"/>
                  </a:cxn>
                  <a:cxn ang="0">
                    <a:pos x="45" y="164"/>
                  </a:cxn>
                  <a:cxn ang="0">
                    <a:pos x="38" y="126"/>
                  </a:cxn>
                  <a:cxn ang="0">
                    <a:pos x="70" y="85"/>
                  </a:cxn>
                  <a:cxn ang="0">
                    <a:pos x="77" y="121"/>
                  </a:cxn>
                </a:cxnLst>
                <a:pathLst>
                  <a:path w="368" h="387">
                    <a:moveTo>
                      <a:pt x="333" y="10"/>
                    </a:moveTo>
                    <a:lnTo>
                      <a:pt x="349" y="19"/>
                    </a:lnTo>
                    <a:lnTo>
                      <a:pt x="362" y="30"/>
                    </a:lnTo>
                    <a:lnTo>
                      <a:pt x="368" y="38"/>
                    </a:lnTo>
                    <a:lnTo>
                      <a:pt x="368" y="50"/>
                    </a:lnTo>
                    <a:lnTo>
                      <a:pt x="352" y="63"/>
                    </a:lnTo>
                    <a:lnTo>
                      <a:pt x="339" y="69"/>
                    </a:lnTo>
                    <a:lnTo>
                      <a:pt x="317" y="77"/>
                    </a:lnTo>
                    <a:lnTo>
                      <a:pt x="295" y="82"/>
                    </a:lnTo>
                    <a:lnTo>
                      <a:pt x="282" y="80"/>
                    </a:lnTo>
                    <a:lnTo>
                      <a:pt x="266" y="77"/>
                    </a:lnTo>
                    <a:lnTo>
                      <a:pt x="266" y="74"/>
                    </a:lnTo>
                    <a:lnTo>
                      <a:pt x="272" y="74"/>
                    </a:lnTo>
                    <a:lnTo>
                      <a:pt x="295" y="66"/>
                    </a:lnTo>
                    <a:lnTo>
                      <a:pt x="307" y="54"/>
                    </a:lnTo>
                    <a:lnTo>
                      <a:pt x="307" y="45"/>
                    </a:lnTo>
                    <a:lnTo>
                      <a:pt x="304" y="38"/>
                    </a:lnTo>
                    <a:lnTo>
                      <a:pt x="291" y="30"/>
                    </a:lnTo>
                    <a:lnTo>
                      <a:pt x="272" y="25"/>
                    </a:lnTo>
                    <a:lnTo>
                      <a:pt x="253" y="22"/>
                    </a:lnTo>
                    <a:lnTo>
                      <a:pt x="234" y="22"/>
                    </a:lnTo>
                    <a:lnTo>
                      <a:pt x="218" y="24"/>
                    </a:lnTo>
                    <a:lnTo>
                      <a:pt x="189" y="32"/>
                    </a:lnTo>
                    <a:lnTo>
                      <a:pt x="173" y="38"/>
                    </a:lnTo>
                    <a:lnTo>
                      <a:pt x="154" y="50"/>
                    </a:lnTo>
                    <a:lnTo>
                      <a:pt x="154" y="51"/>
                    </a:lnTo>
                    <a:lnTo>
                      <a:pt x="167" y="54"/>
                    </a:lnTo>
                    <a:lnTo>
                      <a:pt x="189" y="63"/>
                    </a:lnTo>
                    <a:lnTo>
                      <a:pt x="199" y="71"/>
                    </a:lnTo>
                    <a:lnTo>
                      <a:pt x="202" y="79"/>
                    </a:lnTo>
                    <a:lnTo>
                      <a:pt x="202" y="94"/>
                    </a:lnTo>
                    <a:lnTo>
                      <a:pt x="189" y="104"/>
                    </a:lnTo>
                    <a:lnTo>
                      <a:pt x="170" y="112"/>
                    </a:lnTo>
                    <a:lnTo>
                      <a:pt x="151" y="117"/>
                    </a:lnTo>
                    <a:lnTo>
                      <a:pt x="141" y="117"/>
                    </a:lnTo>
                    <a:lnTo>
                      <a:pt x="141" y="115"/>
                    </a:lnTo>
                    <a:lnTo>
                      <a:pt x="147" y="115"/>
                    </a:lnTo>
                    <a:lnTo>
                      <a:pt x="163" y="104"/>
                    </a:lnTo>
                    <a:lnTo>
                      <a:pt x="167" y="91"/>
                    </a:lnTo>
                    <a:lnTo>
                      <a:pt x="163" y="83"/>
                    </a:lnTo>
                    <a:lnTo>
                      <a:pt x="151" y="77"/>
                    </a:lnTo>
                    <a:lnTo>
                      <a:pt x="135" y="73"/>
                    </a:lnTo>
                    <a:lnTo>
                      <a:pt x="122" y="80"/>
                    </a:lnTo>
                    <a:lnTo>
                      <a:pt x="122" y="83"/>
                    </a:lnTo>
                    <a:lnTo>
                      <a:pt x="118" y="85"/>
                    </a:lnTo>
                    <a:lnTo>
                      <a:pt x="112" y="103"/>
                    </a:lnTo>
                    <a:lnTo>
                      <a:pt x="115" y="136"/>
                    </a:lnTo>
                    <a:lnTo>
                      <a:pt x="125" y="153"/>
                    </a:lnTo>
                    <a:lnTo>
                      <a:pt x="138" y="173"/>
                    </a:lnTo>
                    <a:lnTo>
                      <a:pt x="138" y="174"/>
                    </a:lnTo>
                    <a:lnTo>
                      <a:pt x="141" y="174"/>
                    </a:lnTo>
                    <a:lnTo>
                      <a:pt x="157" y="167"/>
                    </a:lnTo>
                    <a:lnTo>
                      <a:pt x="173" y="162"/>
                    </a:lnTo>
                    <a:lnTo>
                      <a:pt x="179" y="161"/>
                    </a:lnTo>
                    <a:lnTo>
                      <a:pt x="179" y="164"/>
                    </a:lnTo>
                    <a:lnTo>
                      <a:pt x="167" y="177"/>
                    </a:lnTo>
                    <a:lnTo>
                      <a:pt x="163" y="185"/>
                    </a:lnTo>
                    <a:lnTo>
                      <a:pt x="167" y="189"/>
                    </a:lnTo>
                    <a:lnTo>
                      <a:pt x="167" y="221"/>
                    </a:lnTo>
                    <a:lnTo>
                      <a:pt x="170" y="226"/>
                    </a:lnTo>
                    <a:lnTo>
                      <a:pt x="173" y="235"/>
                    </a:lnTo>
                    <a:lnTo>
                      <a:pt x="183" y="259"/>
                    </a:lnTo>
                    <a:lnTo>
                      <a:pt x="199" y="288"/>
                    </a:lnTo>
                    <a:lnTo>
                      <a:pt x="202" y="305"/>
                    </a:lnTo>
                    <a:lnTo>
                      <a:pt x="195" y="331"/>
                    </a:lnTo>
                    <a:lnTo>
                      <a:pt x="183" y="355"/>
                    </a:lnTo>
                    <a:lnTo>
                      <a:pt x="167" y="369"/>
                    </a:lnTo>
                    <a:lnTo>
                      <a:pt x="147" y="378"/>
                    </a:lnTo>
                    <a:lnTo>
                      <a:pt x="128" y="384"/>
                    </a:lnTo>
                    <a:lnTo>
                      <a:pt x="93" y="387"/>
                    </a:lnTo>
                    <a:lnTo>
                      <a:pt x="80" y="387"/>
                    </a:lnTo>
                    <a:lnTo>
                      <a:pt x="51" y="381"/>
                    </a:lnTo>
                    <a:lnTo>
                      <a:pt x="38" y="375"/>
                    </a:lnTo>
                    <a:lnTo>
                      <a:pt x="35" y="373"/>
                    </a:lnTo>
                    <a:lnTo>
                      <a:pt x="26" y="362"/>
                    </a:lnTo>
                    <a:lnTo>
                      <a:pt x="26" y="353"/>
                    </a:lnTo>
                    <a:lnTo>
                      <a:pt x="29" y="349"/>
                    </a:lnTo>
                    <a:lnTo>
                      <a:pt x="42" y="340"/>
                    </a:lnTo>
                    <a:lnTo>
                      <a:pt x="61" y="335"/>
                    </a:lnTo>
                    <a:lnTo>
                      <a:pt x="74" y="335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77" y="340"/>
                    </a:lnTo>
                    <a:lnTo>
                      <a:pt x="70" y="343"/>
                    </a:lnTo>
                    <a:lnTo>
                      <a:pt x="64" y="349"/>
                    </a:lnTo>
                    <a:lnTo>
                      <a:pt x="64" y="356"/>
                    </a:lnTo>
                    <a:lnTo>
                      <a:pt x="74" y="364"/>
                    </a:lnTo>
                    <a:lnTo>
                      <a:pt x="90" y="370"/>
                    </a:lnTo>
                    <a:lnTo>
                      <a:pt x="96" y="370"/>
                    </a:lnTo>
                    <a:lnTo>
                      <a:pt x="99" y="370"/>
                    </a:lnTo>
                    <a:lnTo>
                      <a:pt x="102" y="370"/>
                    </a:lnTo>
                    <a:lnTo>
                      <a:pt x="118" y="364"/>
                    </a:lnTo>
                    <a:lnTo>
                      <a:pt x="135" y="356"/>
                    </a:lnTo>
                    <a:lnTo>
                      <a:pt x="144" y="344"/>
                    </a:lnTo>
                    <a:lnTo>
                      <a:pt x="144" y="335"/>
                    </a:lnTo>
                    <a:lnTo>
                      <a:pt x="138" y="326"/>
                    </a:lnTo>
                    <a:lnTo>
                      <a:pt x="118" y="314"/>
                    </a:lnTo>
                    <a:lnTo>
                      <a:pt x="99" y="308"/>
                    </a:lnTo>
                    <a:lnTo>
                      <a:pt x="83" y="306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99" y="302"/>
                    </a:lnTo>
                    <a:lnTo>
                      <a:pt x="99" y="300"/>
                    </a:lnTo>
                    <a:lnTo>
                      <a:pt x="118" y="300"/>
                    </a:lnTo>
                    <a:lnTo>
                      <a:pt x="138" y="302"/>
                    </a:lnTo>
                    <a:lnTo>
                      <a:pt x="138" y="297"/>
                    </a:lnTo>
                    <a:lnTo>
                      <a:pt x="122" y="290"/>
                    </a:lnTo>
                    <a:lnTo>
                      <a:pt x="102" y="284"/>
                    </a:lnTo>
                    <a:lnTo>
                      <a:pt x="74" y="277"/>
                    </a:lnTo>
                    <a:lnTo>
                      <a:pt x="67" y="277"/>
                    </a:lnTo>
                    <a:lnTo>
                      <a:pt x="64" y="277"/>
                    </a:lnTo>
                    <a:lnTo>
                      <a:pt x="64" y="274"/>
                    </a:lnTo>
                    <a:lnTo>
                      <a:pt x="74" y="271"/>
                    </a:lnTo>
                    <a:lnTo>
                      <a:pt x="86" y="271"/>
                    </a:lnTo>
                    <a:lnTo>
                      <a:pt x="118" y="273"/>
                    </a:lnTo>
                    <a:lnTo>
                      <a:pt x="138" y="279"/>
                    </a:lnTo>
                    <a:lnTo>
                      <a:pt x="138" y="277"/>
                    </a:lnTo>
                    <a:lnTo>
                      <a:pt x="106" y="252"/>
                    </a:lnTo>
                    <a:lnTo>
                      <a:pt x="74" y="233"/>
                    </a:lnTo>
                    <a:lnTo>
                      <a:pt x="54" y="220"/>
                    </a:lnTo>
                    <a:lnTo>
                      <a:pt x="42" y="209"/>
                    </a:lnTo>
                    <a:lnTo>
                      <a:pt x="19" y="183"/>
                    </a:lnTo>
                    <a:lnTo>
                      <a:pt x="13" y="173"/>
                    </a:lnTo>
                    <a:lnTo>
                      <a:pt x="6" y="167"/>
                    </a:lnTo>
                    <a:lnTo>
                      <a:pt x="0" y="147"/>
                    </a:lnTo>
                    <a:lnTo>
                      <a:pt x="3" y="123"/>
                    </a:lnTo>
                    <a:lnTo>
                      <a:pt x="6" y="117"/>
                    </a:lnTo>
                    <a:lnTo>
                      <a:pt x="13" y="100"/>
                    </a:lnTo>
                    <a:lnTo>
                      <a:pt x="19" y="91"/>
                    </a:lnTo>
                    <a:lnTo>
                      <a:pt x="22" y="89"/>
                    </a:lnTo>
                    <a:lnTo>
                      <a:pt x="29" y="83"/>
                    </a:lnTo>
                    <a:lnTo>
                      <a:pt x="48" y="68"/>
                    </a:lnTo>
                    <a:lnTo>
                      <a:pt x="70" y="59"/>
                    </a:lnTo>
                    <a:lnTo>
                      <a:pt x="99" y="54"/>
                    </a:lnTo>
                    <a:lnTo>
                      <a:pt x="115" y="39"/>
                    </a:lnTo>
                    <a:lnTo>
                      <a:pt x="144" y="24"/>
                    </a:lnTo>
                    <a:lnTo>
                      <a:pt x="176" y="12"/>
                    </a:lnTo>
                    <a:lnTo>
                      <a:pt x="205" y="6"/>
                    </a:lnTo>
                    <a:lnTo>
                      <a:pt x="234" y="1"/>
                    </a:lnTo>
                    <a:lnTo>
                      <a:pt x="256" y="0"/>
                    </a:lnTo>
                    <a:lnTo>
                      <a:pt x="298" y="1"/>
                    </a:lnTo>
                    <a:lnTo>
                      <a:pt x="333" y="10"/>
                    </a:lnTo>
                    <a:close/>
                    <a:moveTo>
                      <a:pt x="77" y="121"/>
                    </a:moveTo>
                    <a:lnTo>
                      <a:pt x="83" y="151"/>
                    </a:lnTo>
                    <a:lnTo>
                      <a:pt x="90" y="167"/>
                    </a:lnTo>
                    <a:lnTo>
                      <a:pt x="112" y="202"/>
                    </a:lnTo>
                    <a:lnTo>
                      <a:pt x="118" y="212"/>
                    </a:lnTo>
                    <a:lnTo>
                      <a:pt x="122" y="212"/>
                    </a:lnTo>
                    <a:lnTo>
                      <a:pt x="138" y="238"/>
                    </a:lnTo>
                    <a:lnTo>
                      <a:pt x="109" y="220"/>
                    </a:lnTo>
                    <a:lnTo>
                      <a:pt x="70" y="191"/>
                    </a:lnTo>
                    <a:lnTo>
                      <a:pt x="45" y="164"/>
                    </a:lnTo>
                    <a:lnTo>
                      <a:pt x="45" y="158"/>
                    </a:lnTo>
                    <a:lnTo>
                      <a:pt x="38" y="142"/>
                    </a:lnTo>
                    <a:lnTo>
                      <a:pt x="38" y="126"/>
                    </a:lnTo>
                    <a:lnTo>
                      <a:pt x="45" y="109"/>
                    </a:lnTo>
                    <a:lnTo>
                      <a:pt x="58" y="94"/>
                    </a:lnTo>
                    <a:lnTo>
                      <a:pt x="70" y="85"/>
                    </a:lnTo>
                    <a:lnTo>
                      <a:pt x="83" y="80"/>
                    </a:lnTo>
                    <a:lnTo>
                      <a:pt x="80" y="91"/>
                    </a:lnTo>
                    <a:lnTo>
                      <a:pt x="77" y="12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54" name="未知"/>
              <p:cNvSpPr>
                <a:spLocks noEditPoints="1"/>
              </p:cNvSpPr>
              <p:nvPr/>
            </p:nvSpPr>
            <p:spPr>
              <a:xfrm>
                <a:off x="2396" y="131"/>
                <a:ext cx="371" cy="387"/>
              </a:xfrm>
              <a:custGeom>
                <a:avLst/>
                <a:gdLst/>
                <a:ahLst/>
                <a:cxnLst>
                  <a:cxn ang="0">
                    <a:pos x="6" y="31"/>
                  </a:cxn>
                  <a:cxn ang="0">
                    <a:pos x="16" y="63"/>
                  </a:cxn>
                  <a:cxn ang="0">
                    <a:pos x="76" y="82"/>
                  </a:cxn>
                  <a:cxn ang="0">
                    <a:pos x="105" y="77"/>
                  </a:cxn>
                  <a:cxn ang="0">
                    <a:pos x="102" y="75"/>
                  </a:cxn>
                  <a:cxn ang="0">
                    <a:pos x="64" y="54"/>
                  </a:cxn>
                  <a:cxn ang="0">
                    <a:pos x="76" y="31"/>
                  </a:cxn>
                  <a:cxn ang="0">
                    <a:pos x="137" y="22"/>
                  </a:cxn>
                  <a:cxn ang="0">
                    <a:pos x="198" y="39"/>
                  </a:cxn>
                  <a:cxn ang="0">
                    <a:pos x="201" y="56"/>
                  </a:cxn>
                  <a:cxn ang="0">
                    <a:pos x="166" y="80"/>
                  </a:cxn>
                  <a:cxn ang="0">
                    <a:pos x="201" y="113"/>
                  </a:cxn>
                  <a:cxn ang="0">
                    <a:pos x="230" y="115"/>
                  </a:cxn>
                  <a:cxn ang="0">
                    <a:pos x="204" y="92"/>
                  </a:cxn>
                  <a:cxn ang="0">
                    <a:pos x="233" y="72"/>
                  </a:cxn>
                  <a:cxn ang="0">
                    <a:pos x="249" y="83"/>
                  </a:cxn>
                  <a:cxn ang="0">
                    <a:pos x="253" y="136"/>
                  </a:cxn>
                  <a:cxn ang="0">
                    <a:pos x="233" y="174"/>
                  </a:cxn>
                  <a:cxn ang="0">
                    <a:pos x="198" y="162"/>
                  </a:cxn>
                  <a:cxn ang="0">
                    <a:pos x="204" y="177"/>
                  </a:cxn>
                  <a:cxn ang="0">
                    <a:pos x="204" y="221"/>
                  </a:cxn>
                  <a:cxn ang="0">
                    <a:pos x="192" y="261"/>
                  </a:cxn>
                  <a:cxn ang="0">
                    <a:pos x="179" y="331"/>
                  </a:cxn>
                  <a:cxn ang="0">
                    <a:pos x="227" y="378"/>
                  </a:cxn>
                  <a:cxn ang="0">
                    <a:pos x="294" y="387"/>
                  </a:cxn>
                  <a:cxn ang="0">
                    <a:pos x="342" y="373"/>
                  </a:cxn>
                  <a:cxn ang="0">
                    <a:pos x="345" y="349"/>
                  </a:cxn>
                  <a:cxn ang="0">
                    <a:pos x="301" y="335"/>
                  </a:cxn>
                  <a:cxn ang="0">
                    <a:pos x="297" y="340"/>
                  </a:cxn>
                  <a:cxn ang="0">
                    <a:pos x="310" y="356"/>
                  </a:cxn>
                  <a:cxn ang="0">
                    <a:pos x="278" y="370"/>
                  </a:cxn>
                  <a:cxn ang="0">
                    <a:pos x="256" y="364"/>
                  </a:cxn>
                  <a:cxn ang="0">
                    <a:pos x="230" y="337"/>
                  </a:cxn>
                  <a:cxn ang="0">
                    <a:pos x="272" y="308"/>
                  </a:cxn>
                  <a:cxn ang="0">
                    <a:pos x="288" y="303"/>
                  </a:cxn>
                  <a:cxn ang="0">
                    <a:pos x="256" y="300"/>
                  </a:cxn>
                  <a:cxn ang="0">
                    <a:pos x="253" y="290"/>
                  </a:cxn>
                  <a:cxn ang="0">
                    <a:pos x="307" y="277"/>
                  </a:cxn>
                  <a:cxn ang="0">
                    <a:pos x="297" y="271"/>
                  </a:cxn>
                  <a:cxn ang="0">
                    <a:pos x="233" y="279"/>
                  </a:cxn>
                  <a:cxn ang="0">
                    <a:pos x="301" y="232"/>
                  </a:cxn>
                  <a:cxn ang="0">
                    <a:pos x="352" y="183"/>
                  </a:cxn>
                  <a:cxn ang="0">
                    <a:pos x="371" y="147"/>
                  </a:cxn>
                  <a:cxn ang="0">
                    <a:pos x="358" y="100"/>
                  </a:cxn>
                  <a:cxn ang="0">
                    <a:pos x="342" y="83"/>
                  </a:cxn>
                  <a:cxn ang="0">
                    <a:pos x="272" y="54"/>
                  </a:cxn>
                  <a:cxn ang="0">
                    <a:pos x="192" y="13"/>
                  </a:cxn>
                  <a:cxn ang="0">
                    <a:pos x="112" y="0"/>
                  </a:cxn>
                  <a:cxn ang="0">
                    <a:pos x="291" y="121"/>
                  </a:cxn>
                  <a:cxn ang="0">
                    <a:pos x="259" y="201"/>
                  </a:cxn>
                  <a:cxn ang="0">
                    <a:pos x="236" y="239"/>
                  </a:cxn>
                  <a:cxn ang="0">
                    <a:pos x="326" y="164"/>
                  </a:cxn>
                  <a:cxn ang="0">
                    <a:pos x="333" y="126"/>
                  </a:cxn>
                  <a:cxn ang="0">
                    <a:pos x="297" y="85"/>
                  </a:cxn>
                  <a:cxn ang="0">
                    <a:pos x="291" y="121"/>
                  </a:cxn>
                </a:cxnLst>
                <a:pathLst>
                  <a:path w="371" h="387">
                    <a:moveTo>
                      <a:pt x="38" y="10"/>
                    </a:moveTo>
                    <a:lnTo>
                      <a:pt x="22" y="19"/>
                    </a:lnTo>
                    <a:lnTo>
                      <a:pt x="6" y="31"/>
                    </a:lnTo>
                    <a:lnTo>
                      <a:pt x="0" y="39"/>
                    </a:lnTo>
                    <a:lnTo>
                      <a:pt x="3" y="51"/>
                    </a:lnTo>
                    <a:lnTo>
                      <a:pt x="16" y="63"/>
                    </a:lnTo>
                    <a:lnTo>
                      <a:pt x="32" y="71"/>
                    </a:lnTo>
                    <a:lnTo>
                      <a:pt x="51" y="79"/>
                    </a:lnTo>
                    <a:lnTo>
                      <a:pt x="76" y="82"/>
                    </a:lnTo>
                    <a:lnTo>
                      <a:pt x="89" y="82"/>
                    </a:lnTo>
                    <a:lnTo>
                      <a:pt x="102" y="79"/>
                    </a:lnTo>
                    <a:lnTo>
                      <a:pt x="105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96" y="75"/>
                    </a:lnTo>
                    <a:lnTo>
                      <a:pt x="76" y="68"/>
                    </a:lnTo>
                    <a:lnTo>
                      <a:pt x="64" y="54"/>
                    </a:lnTo>
                    <a:lnTo>
                      <a:pt x="60" y="47"/>
                    </a:lnTo>
                    <a:lnTo>
                      <a:pt x="67" y="39"/>
                    </a:lnTo>
                    <a:lnTo>
                      <a:pt x="76" y="31"/>
                    </a:lnTo>
                    <a:lnTo>
                      <a:pt x="96" y="25"/>
                    </a:lnTo>
                    <a:lnTo>
                      <a:pt x="115" y="22"/>
                    </a:lnTo>
                    <a:lnTo>
                      <a:pt x="137" y="22"/>
                    </a:lnTo>
                    <a:lnTo>
                      <a:pt x="150" y="24"/>
                    </a:lnTo>
                    <a:lnTo>
                      <a:pt x="179" y="31"/>
                    </a:lnTo>
                    <a:lnTo>
                      <a:pt x="198" y="39"/>
                    </a:lnTo>
                    <a:lnTo>
                      <a:pt x="217" y="50"/>
                    </a:lnTo>
                    <a:lnTo>
                      <a:pt x="217" y="51"/>
                    </a:lnTo>
                    <a:lnTo>
                      <a:pt x="201" y="56"/>
                    </a:lnTo>
                    <a:lnTo>
                      <a:pt x="182" y="63"/>
                    </a:lnTo>
                    <a:lnTo>
                      <a:pt x="172" y="71"/>
                    </a:lnTo>
                    <a:lnTo>
                      <a:pt x="166" y="80"/>
                    </a:lnTo>
                    <a:lnTo>
                      <a:pt x="169" y="94"/>
                    </a:lnTo>
                    <a:lnTo>
                      <a:pt x="179" y="104"/>
                    </a:lnTo>
                    <a:lnTo>
                      <a:pt x="201" y="113"/>
                    </a:lnTo>
                    <a:lnTo>
                      <a:pt x="217" y="118"/>
                    </a:lnTo>
                    <a:lnTo>
                      <a:pt x="230" y="118"/>
                    </a:lnTo>
                    <a:lnTo>
                      <a:pt x="230" y="115"/>
                    </a:lnTo>
                    <a:lnTo>
                      <a:pt x="224" y="115"/>
                    </a:lnTo>
                    <a:lnTo>
                      <a:pt x="208" y="104"/>
                    </a:lnTo>
                    <a:lnTo>
                      <a:pt x="204" y="92"/>
                    </a:lnTo>
                    <a:lnTo>
                      <a:pt x="208" y="83"/>
                    </a:lnTo>
                    <a:lnTo>
                      <a:pt x="217" y="77"/>
                    </a:lnTo>
                    <a:lnTo>
                      <a:pt x="233" y="72"/>
                    </a:lnTo>
                    <a:lnTo>
                      <a:pt x="236" y="72"/>
                    </a:lnTo>
                    <a:lnTo>
                      <a:pt x="246" y="80"/>
                    </a:lnTo>
                    <a:lnTo>
                      <a:pt x="249" y="83"/>
                    </a:lnTo>
                    <a:lnTo>
                      <a:pt x="249" y="85"/>
                    </a:lnTo>
                    <a:lnTo>
                      <a:pt x="256" y="103"/>
                    </a:lnTo>
                    <a:lnTo>
                      <a:pt x="253" y="136"/>
                    </a:lnTo>
                    <a:lnTo>
                      <a:pt x="246" y="154"/>
                    </a:lnTo>
                    <a:lnTo>
                      <a:pt x="233" y="173"/>
                    </a:lnTo>
                    <a:lnTo>
                      <a:pt x="233" y="174"/>
                    </a:lnTo>
                    <a:lnTo>
                      <a:pt x="230" y="176"/>
                    </a:lnTo>
                    <a:lnTo>
                      <a:pt x="217" y="168"/>
                    </a:lnTo>
                    <a:lnTo>
                      <a:pt x="198" y="162"/>
                    </a:lnTo>
                    <a:lnTo>
                      <a:pt x="192" y="160"/>
                    </a:lnTo>
                    <a:lnTo>
                      <a:pt x="192" y="164"/>
                    </a:lnTo>
                    <a:lnTo>
                      <a:pt x="204" y="177"/>
                    </a:lnTo>
                    <a:lnTo>
                      <a:pt x="208" y="185"/>
                    </a:lnTo>
                    <a:lnTo>
                      <a:pt x="208" y="189"/>
                    </a:lnTo>
                    <a:lnTo>
                      <a:pt x="204" y="221"/>
                    </a:lnTo>
                    <a:lnTo>
                      <a:pt x="201" y="226"/>
                    </a:lnTo>
                    <a:lnTo>
                      <a:pt x="201" y="235"/>
                    </a:lnTo>
                    <a:lnTo>
                      <a:pt x="192" y="261"/>
                    </a:lnTo>
                    <a:lnTo>
                      <a:pt x="176" y="288"/>
                    </a:lnTo>
                    <a:lnTo>
                      <a:pt x="172" y="306"/>
                    </a:lnTo>
                    <a:lnTo>
                      <a:pt x="179" y="331"/>
                    </a:lnTo>
                    <a:lnTo>
                      <a:pt x="192" y="355"/>
                    </a:lnTo>
                    <a:lnTo>
                      <a:pt x="208" y="368"/>
                    </a:lnTo>
                    <a:lnTo>
                      <a:pt x="227" y="378"/>
                    </a:lnTo>
                    <a:lnTo>
                      <a:pt x="249" y="384"/>
                    </a:lnTo>
                    <a:lnTo>
                      <a:pt x="285" y="387"/>
                    </a:lnTo>
                    <a:lnTo>
                      <a:pt x="294" y="387"/>
                    </a:lnTo>
                    <a:lnTo>
                      <a:pt x="323" y="381"/>
                    </a:lnTo>
                    <a:lnTo>
                      <a:pt x="339" y="375"/>
                    </a:lnTo>
                    <a:lnTo>
                      <a:pt x="342" y="373"/>
                    </a:lnTo>
                    <a:lnTo>
                      <a:pt x="349" y="362"/>
                    </a:lnTo>
                    <a:lnTo>
                      <a:pt x="349" y="353"/>
                    </a:lnTo>
                    <a:lnTo>
                      <a:pt x="345" y="349"/>
                    </a:lnTo>
                    <a:lnTo>
                      <a:pt x="333" y="340"/>
                    </a:lnTo>
                    <a:lnTo>
                      <a:pt x="313" y="335"/>
                    </a:lnTo>
                    <a:lnTo>
                      <a:pt x="301" y="335"/>
                    </a:lnTo>
                    <a:lnTo>
                      <a:pt x="294" y="338"/>
                    </a:lnTo>
                    <a:lnTo>
                      <a:pt x="294" y="340"/>
                    </a:lnTo>
                    <a:lnTo>
                      <a:pt x="297" y="340"/>
                    </a:lnTo>
                    <a:lnTo>
                      <a:pt x="304" y="343"/>
                    </a:lnTo>
                    <a:lnTo>
                      <a:pt x="310" y="347"/>
                    </a:lnTo>
                    <a:lnTo>
                      <a:pt x="310" y="356"/>
                    </a:lnTo>
                    <a:lnTo>
                      <a:pt x="301" y="364"/>
                    </a:lnTo>
                    <a:lnTo>
                      <a:pt x="288" y="368"/>
                    </a:lnTo>
                    <a:lnTo>
                      <a:pt x="278" y="370"/>
                    </a:lnTo>
                    <a:lnTo>
                      <a:pt x="272" y="370"/>
                    </a:lnTo>
                    <a:lnTo>
                      <a:pt x="256" y="364"/>
                    </a:lnTo>
                    <a:lnTo>
                      <a:pt x="240" y="356"/>
                    </a:lnTo>
                    <a:lnTo>
                      <a:pt x="230" y="344"/>
                    </a:lnTo>
                    <a:lnTo>
                      <a:pt x="230" y="337"/>
                    </a:lnTo>
                    <a:lnTo>
                      <a:pt x="236" y="326"/>
                    </a:lnTo>
                    <a:lnTo>
                      <a:pt x="256" y="314"/>
                    </a:lnTo>
                    <a:lnTo>
                      <a:pt x="272" y="308"/>
                    </a:lnTo>
                    <a:lnTo>
                      <a:pt x="291" y="306"/>
                    </a:lnTo>
                    <a:lnTo>
                      <a:pt x="288" y="305"/>
                    </a:lnTo>
                    <a:lnTo>
                      <a:pt x="288" y="303"/>
                    </a:lnTo>
                    <a:lnTo>
                      <a:pt x="275" y="302"/>
                    </a:lnTo>
                    <a:lnTo>
                      <a:pt x="272" y="300"/>
                    </a:lnTo>
                    <a:lnTo>
                      <a:pt x="256" y="300"/>
                    </a:lnTo>
                    <a:lnTo>
                      <a:pt x="233" y="302"/>
                    </a:lnTo>
                    <a:lnTo>
                      <a:pt x="236" y="297"/>
                    </a:lnTo>
                    <a:lnTo>
                      <a:pt x="253" y="290"/>
                    </a:lnTo>
                    <a:lnTo>
                      <a:pt x="272" y="283"/>
                    </a:lnTo>
                    <a:lnTo>
                      <a:pt x="297" y="277"/>
                    </a:lnTo>
                    <a:lnTo>
                      <a:pt x="307" y="277"/>
                    </a:lnTo>
                    <a:lnTo>
                      <a:pt x="310" y="277"/>
                    </a:lnTo>
                    <a:lnTo>
                      <a:pt x="310" y="274"/>
                    </a:lnTo>
                    <a:lnTo>
                      <a:pt x="297" y="271"/>
                    </a:lnTo>
                    <a:lnTo>
                      <a:pt x="285" y="271"/>
                    </a:lnTo>
                    <a:lnTo>
                      <a:pt x="256" y="273"/>
                    </a:lnTo>
                    <a:lnTo>
                      <a:pt x="233" y="279"/>
                    </a:lnTo>
                    <a:lnTo>
                      <a:pt x="233" y="277"/>
                    </a:lnTo>
                    <a:lnTo>
                      <a:pt x="269" y="252"/>
                    </a:lnTo>
                    <a:lnTo>
                      <a:pt x="301" y="232"/>
                    </a:lnTo>
                    <a:lnTo>
                      <a:pt x="317" y="218"/>
                    </a:lnTo>
                    <a:lnTo>
                      <a:pt x="333" y="209"/>
                    </a:lnTo>
                    <a:lnTo>
                      <a:pt x="352" y="183"/>
                    </a:lnTo>
                    <a:lnTo>
                      <a:pt x="358" y="173"/>
                    </a:lnTo>
                    <a:lnTo>
                      <a:pt x="365" y="167"/>
                    </a:lnTo>
                    <a:lnTo>
                      <a:pt x="371" y="147"/>
                    </a:lnTo>
                    <a:lnTo>
                      <a:pt x="368" y="121"/>
                    </a:lnTo>
                    <a:lnTo>
                      <a:pt x="365" y="115"/>
                    </a:lnTo>
                    <a:lnTo>
                      <a:pt x="358" y="100"/>
                    </a:lnTo>
                    <a:lnTo>
                      <a:pt x="352" y="91"/>
                    </a:lnTo>
                    <a:lnTo>
                      <a:pt x="349" y="89"/>
                    </a:lnTo>
                    <a:lnTo>
                      <a:pt x="342" y="83"/>
                    </a:lnTo>
                    <a:lnTo>
                      <a:pt x="320" y="68"/>
                    </a:lnTo>
                    <a:lnTo>
                      <a:pt x="297" y="59"/>
                    </a:lnTo>
                    <a:lnTo>
                      <a:pt x="272" y="54"/>
                    </a:lnTo>
                    <a:lnTo>
                      <a:pt x="253" y="39"/>
                    </a:lnTo>
                    <a:lnTo>
                      <a:pt x="224" y="24"/>
                    </a:lnTo>
                    <a:lnTo>
                      <a:pt x="192" y="13"/>
                    </a:lnTo>
                    <a:lnTo>
                      <a:pt x="163" y="6"/>
                    </a:lnTo>
                    <a:lnTo>
                      <a:pt x="134" y="1"/>
                    </a:lnTo>
                    <a:lnTo>
                      <a:pt x="112" y="0"/>
                    </a:lnTo>
                    <a:lnTo>
                      <a:pt x="70" y="3"/>
                    </a:lnTo>
                    <a:lnTo>
                      <a:pt x="38" y="10"/>
                    </a:lnTo>
                    <a:close/>
                    <a:moveTo>
                      <a:pt x="291" y="121"/>
                    </a:moveTo>
                    <a:lnTo>
                      <a:pt x="288" y="151"/>
                    </a:lnTo>
                    <a:lnTo>
                      <a:pt x="281" y="167"/>
                    </a:lnTo>
                    <a:lnTo>
                      <a:pt x="259" y="201"/>
                    </a:lnTo>
                    <a:lnTo>
                      <a:pt x="253" y="212"/>
                    </a:lnTo>
                    <a:lnTo>
                      <a:pt x="236" y="239"/>
                    </a:lnTo>
                    <a:lnTo>
                      <a:pt x="262" y="220"/>
                    </a:lnTo>
                    <a:lnTo>
                      <a:pt x="301" y="191"/>
                    </a:lnTo>
                    <a:lnTo>
                      <a:pt x="326" y="164"/>
                    </a:lnTo>
                    <a:lnTo>
                      <a:pt x="326" y="157"/>
                    </a:lnTo>
                    <a:lnTo>
                      <a:pt x="333" y="142"/>
                    </a:lnTo>
                    <a:lnTo>
                      <a:pt x="333" y="126"/>
                    </a:lnTo>
                    <a:lnTo>
                      <a:pt x="326" y="109"/>
                    </a:lnTo>
                    <a:lnTo>
                      <a:pt x="313" y="92"/>
                    </a:lnTo>
                    <a:lnTo>
                      <a:pt x="297" y="85"/>
                    </a:lnTo>
                    <a:lnTo>
                      <a:pt x="288" y="80"/>
                    </a:lnTo>
                    <a:lnTo>
                      <a:pt x="288" y="91"/>
                    </a:lnTo>
                    <a:lnTo>
                      <a:pt x="291" y="12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55" name="未知"/>
              <p:cNvSpPr/>
              <p:nvPr/>
            </p:nvSpPr>
            <p:spPr>
              <a:xfrm>
                <a:off x="109" y="138"/>
                <a:ext cx="253" cy="78"/>
              </a:xfrm>
              <a:custGeom>
                <a:avLst/>
                <a:gdLst/>
                <a:ahLst/>
                <a:cxnLst>
                  <a:cxn ang="0">
                    <a:pos x="214" y="11"/>
                  </a:cxn>
                  <a:cxn ang="0">
                    <a:pos x="240" y="23"/>
                  </a:cxn>
                  <a:cxn ang="0">
                    <a:pos x="246" y="29"/>
                  </a:cxn>
                  <a:cxn ang="0">
                    <a:pos x="253" y="38"/>
                  </a:cxn>
                  <a:cxn ang="0">
                    <a:pos x="253" y="47"/>
                  </a:cxn>
                  <a:cxn ang="0">
                    <a:pos x="240" y="61"/>
                  </a:cxn>
                  <a:cxn ang="0">
                    <a:pos x="218" y="72"/>
                  </a:cxn>
                  <a:cxn ang="0">
                    <a:pos x="189" y="78"/>
                  </a:cxn>
                  <a:cxn ang="0">
                    <a:pos x="176" y="78"/>
                  </a:cxn>
                  <a:cxn ang="0">
                    <a:pos x="170" y="76"/>
                  </a:cxn>
                  <a:cxn ang="0">
                    <a:pos x="170" y="76"/>
                  </a:cxn>
                  <a:cxn ang="0">
                    <a:pos x="186" y="68"/>
                  </a:cxn>
                  <a:cxn ang="0">
                    <a:pos x="198" y="59"/>
                  </a:cxn>
                  <a:cxn ang="0">
                    <a:pos x="205" y="50"/>
                  </a:cxn>
                  <a:cxn ang="0">
                    <a:pos x="205" y="43"/>
                  </a:cxn>
                  <a:cxn ang="0">
                    <a:pos x="198" y="35"/>
                  </a:cxn>
                  <a:cxn ang="0">
                    <a:pos x="186" y="29"/>
                  </a:cxn>
                  <a:cxn ang="0">
                    <a:pos x="170" y="21"/>
                  </a:cxn>
                  <a:cxn ang="0">
                    <a:pos x="154" y="18"/>
                  </a:cxn>
                  <a:cxn ang="0">
                    <a:pos x="125" y="18"/>
                  </a:cxn>
                  <a:cxn ang="0">
                    <a:pos x="90" y="24"/>
                  </a:cxn>
                  <a:cxn ang="0">
                    <a:pos x="64" y="35"/>
                  </a:cxn>
                  <a:cxn ang="0">
                    <a:pos x="35" y="49"/>
                  </a:cxn>
                  <a:cxn ang="0">
                    <a:pos x="9" y="49"/>
                  </a:cxn>
                  <a:cxn ang="0">
                    <a:pos x="0" y="50"/>
                  </a:cxn>
                  <a:cxn ang="0">
                    <a:pos x="13" y="40"/>
                  </a:cxn>
                  <a:cxn ang="0">
                    <a:pos x="54" y="18"/>
                  </a:cxn>
                  <a:cxn ang="0">
                    <a:pos x="86" y="9"/>
                  </a:cxn>
                  <a:cxn ang="0">
                    <a:pos x="118" y="3"/>
                  </a:cxn>
                  <a:cxn ang="0">
                    <a:pos x="118" y="3"/>
                  </a:cxn>
                  <a:cxn ang="0">
                    <a:pos x="134" y="2"/>
                  </a:cxn>
                  <a:cxn ang="0">
                    <a:pos x="141" y="0"/>
                  </a:cxn>
                  <a:cxn ang="0">
                    <a:pos x="179" y="2"/>
                  </a:cxn>
                  <a:cxn ang="0">
                    <a:pos x="214" y="11"/>
                  </a:cxn>
                </a:cxnLst>
                <a:pathLst>
                  <a:path w="253" h="78">
                    <a:moveTo>
                      <a:pt x="214" y="11"/>
                    </a:moveTo>
                    <a:lnTo>
                      <a:pt x="240" y="23"/>
                    </a:lnTo>
                    <a:lnTo>
                      <a:pt x="246" y="29"/>
                    </a:lnTo>
                    <a:lnTo>
                      <a:pt x="253" y="38"/>
                    </a:lnTo>
                    <a:lnTo>
                      <a:pt x="253" y="47"/>
                    </a:lnTo>
                    <a:lnTo>
                      <a:pt x="240" y="61"/>
                    </a:lnTo>
                    <a:lnTo>
                      <a:pt x="218" y="72"/>
                    </a:lnTo>
                    <a:lnTo>
                      <a:pt x="189" y="78"/>
                    </a:lnTo>
                    <a:lnTo>
                      <a:pt x="176" y="78"/>
                    </a:lnTo>
                    <a:lnTo>
                      <a:pt x="170" y="76"/>
                    </a:lnTo>
                    <a:lnTo>
                      <a:pt x="186" y="68"/>
                    </a:lnTo>
                    <a:lnTo>
                      <a:pt x="198" y="59"/>
                    </a:lnTo>
                    <a:lnTo>
                      <a:pt x="205" y="50"/>
                    </a:lnTo>
                    <a:lnTo>
                      <a:pt x="205" y="43"/>
                    </a:lnTo>
                    <a:lnTo>
                      <a:pt x="198" y="35"/>
                    </a:lnTo>
                    <a:lnTo>
                      <a:pt x="186" y="29"/>
                    </a:lnTo>
                    <a:lnTo>
                      <a:pt x="170" y="21"/>
                    </a:lnTo>
                    <a:lnTo>
                      <a:pt x="154" y="18"/>
                    </a:lnTo>
                    <a:lnTo>
                      <a:pt x="125" y="18"/>
                    </a:lnTo>
                    <a:lnTo>
                      <a:pt x="90" y="24"/>
                    </a:lnTo>
                    <a:lnTo>
                      <a:pt x="64" y="35"/>
                    </a:lnTo>
                    <a:lnTo>
                      <a:pt x="35" y="49"/>
                    </a:lnTo>
                    <a:lnTo>
                      <a:pt x="9" y="49"/>
                    </a:lnTo>
                    <a:lnTo>
                      <a:pt x="0" y="50"/>
                    </a:lnTo>
                    <a:lnTo>
                      <a:pt x="13" y="40"/>
                    </a:lnTo>
                    <a:lnTo>
                      <a:pt x="54" y="18"/>
                    </a:lnTo>
                    <a:lnTo>
                      <a:pt x="86" y="9"/>
                    </a:lnTo>
                    <a:lnTo>
                      <a:pt x="118" y="3"/>
                    </a:lnTo>
                    <a:lnTo>
                      <a:pt x="134" y="2"/>
                    </a:lnTo>
                    <a:lnTo>
                      <a:pt x="141" y="0"/>
                    </a:lnTo>
                    <a:lnTo>
                      <a:pt x="179" y="2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56" name="未知"/>
              <p:cNvSpPr/>
              <p:nvPr/>
            </p:nvSpPr>
            <p:spPr>
              <a:xfrm>
                <a:off x="2402" y="134"/>
                <a:ext cx="253" cy="76"/>
              </a:xfrm>
              <a:custGeom>
                <a:avLst/>
                <a:gdLst/>
                <a:ahLst/>
                <a:cxnLst>
                  <a:cxn ang="0">
                    <a:pos x="38" y="9"/>
                  </a:cxn>
                  <a:cxn ang="0">
                    <a:pos x="13" y="22"/>
                  </a:cxn>
                  <a:cxn ang="0">
                    <a:pos x="6" y="28"/>
                  </a:cxn>
                  <a:cxn ang="0">
                    <a:pos x="0" y="38"/>
                  </a:cxn>
                  <a:cxn ang="0">
                    <a:pos x="0" y="47"/>
                  </a:cxn>
                  <a:cxn ang="0">
                    <a:pos x="16" y="60"/>
                  </a:cxn>
                  <a:cxn ang="0">
                    <a:pos x="38" y="69"/>
                  </a:cxn>
                  <a:cxn ang="0">
                    <a:pos x="67" y="76"/>
                  </a:cxn>
                  <a:cxn ang="0">
                    <a:pos x="80" y="76"/>
                  </a:cxn>
                  <a:cxn ang="0">
                    <a:pos x="83" y="76"/>
                  </a:cxn>
                  <a:cxn ang="0">
                    <a:pos x="86" y="76"/>
                  </a:cxn>
                  <a:cxn ang="0">
                    <a:pos x="67" y="68"/>
                  </a:cxn>
                  <a:cxn ang="0">
                    <a:pos x="58" y="59"/>
                  </a:cxn>
                  <a:cxn ang="0">
                    <a:pos x="51" y="50"/>
                  </a:cxn>
                  <a:cxn ang="0">
                    <a:pos x="48" y="42"/>
                  </a:cxn>
                  <a:cxn ang="0">
                    <a:pos x="54" y="33"/>
                  </a:cxn>
                  <a:cxn ang="0">
                    <a:pos x="67" y="27"/>
                  </a:cxn>
                  <a:cxn ang="0">
                    <a:pos x="83" y="21"/>
                  </a:cxn>
                  <a:cxn ang="0">
                    <a:pos x="99" y="18"/>
                  </a:cxn>
                  <a:cxn ang="0">
                    <a:pos x="128" y="16"/>
                  </a:cxn>
                  <a:cxn ang="0">
                    <a:pos x="166" y="24"/>
                  </a:cxn>
                  <a:cxn ang="0">
                    <a:pos x="192" y="33"/>
                  </a:cxn>
                  <a:cxn ang="0">
                    <a:pos x="218" y="47"/>
                  </a:cxn>
                  <a:cxn ang="0">
                    <a:pos x="243" y="47"/>
                  </a:cxn>
                  <a:cxn ang="0">
                    <a:pos x="253" y="48"/>
                  </a:cxn>
                  <a:cxn ang="0">
                    <a:pos x="240" y="38"/>
                  </a:cxn>
                  <a:cxn ang="0">
                    <a:pos x="198" y="18"/>
                  </a:cxn>
                  <a:cxn ang="0">
                    <a:pos x="166" y="7"/>
                  </a:cxn>
                  <a:cxn ang="0">
                    <a:pos x="138" y="1"/>
                  </a:cxn>
                  <a:cxn ang="0">
                    <a:pos x="134" y="3"/>
                  </a:cxn>
                  <a:cxn ang="0">
                    <a:pos x="118" y="0"/>
                  </a:cxn>
                  <a:cxn ang="0">
                    <a:pos x="112" y="0"/>
                  </a:cxn>
                  <a:cxn ang="0">
                    <a:pos x="74" y="1"/>
                  </a:cxn>
                  <a:cxn ang="0">
                    <a:pos x="38" y="9"/>
                  </a:cxn>
                </a:cxnLst>
                <a:pathLst>
                  <a:path w="253" h="76">
                    <a:moveTo>
                      <a:pt x="38" y="9"/>
                    </a:moveTo>
                    <a:lnTo>
                      <a:pt x="13" y="22"/>
                    </a:lnTo>
                    <a:lnTo>
                      <a:pt x="6" y="28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0"/>
                    </a:lnTo>
                    <a:lnTo>
                      <a:pt x="38" y="69"/>
                    </a:lnTo>
                    <a:lnTo>
                      <a:pt x="67" y="76"/>
                    </a:lnTo>
                    <a:lnTo>
                      <a:pt x="80" y="76"/>
                    </a:lnTo>
                    <a:lnTo>
                      <a:pt x="83" y="76"/>
                    </a:lnTo>
                    <a:lnTo>
                      <a:pt x="86" y="76"/>
                    </a:lnTo>
                    <a:lnTo>
                      <a:pt x="67" y="68"/>
                    </a:lnTo>
                    <a:lnTo>
                      <a:pt x="58" y="59"/>
                    </a:lnTo>
                    <a:lnTo>
                      <a:pt x="51" y="50"/>
                    </a:lnTo>
                    <a:lnTo>
                      <a:pt x="48" y="42"/>
                    </a:lnTo>
                    <a:lnTo>
                      <a:pt x="54" y="33"/>
                    </a:lnTo>
                    <a:lnTo>
                      <a:pt x="67" y="27"/>
                    </a:lnTo>
                    <a:lnTo>
                      <a:pt x="83" y="21"/>
                    </a:lnTo>
                    <a:lnTo>
                      <a:pt x="99" y="18"/>
                    </a:lnTo>
                    <a:lnTo>
                      <a:pt x="128" y="16"/>
                    </a:lnTo>
                    <a:lnTo>
                      <a:pt x="166" y="24"/>
                    </a:lnTo>
                    <a:lnTo>
                      <a:pt x="192" y="33"/>
                    </a:lnTo>
                    <a:lnTo>
                      <a:pt x="218" y="47"/>
                    </a:lnTo>
                    <a:lnTo>
                      <a:pt x="243" y="47"/>
                    </a:lnTo>
                    <a:lnTo>
                      <a:pt x="253" y="48"/>
                    </a:lnTo>
                    <a:lnTo>
                      <a:pt x="240" y="38"/>
                    </a:lnTo>
                    <a:lnTo>
                      <a:pt x="198" y="18"/>
                    </a:lnTo>
                    <a:lnTo>
                      <a:pt x="166" y="7"/>
                    </a:lnTo>
                    <a:lnTo>
                      <a:pt x="138" y="1"/>
                    </a:lnTo>
                    <a:lnTo>
                      <a:pt x="134" y="3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74" y="1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57" name="未知"/>
              <p:cNvSpPr/>
              <p:nvPr/>
            </p:nvSpPr>
            <p:spPr>
              <a:xfrm>
                <a:off x="1287" y="138"/>
                <a:ext cx="7" cy="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7" y="2"/>
                  </a:cxn>
                </a:cxnLst>
                <a:pathLst>
                  <a:path w="7" h="8">
                    <a:moveTo>
                      <a:pt x="7" y="2"/>
                    </a:moveTo>
                    <a:lnTo>
                      <a:pt x="4" y="8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58" name="未知"/>
              <p:cNvSpPr/>
              <p:nvPr/>
            </p:nvSpPr>
            <p:spPr>
              <a:xfrm>
                <a:off x="1473" y="138"/>
                <a:ext cx="3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" h="8">
                    <a:moveTo>
                      <a:pt x="0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59" name="未知"/>
              <p:cNvSpPr/>
              <p:nvPr/>
            </p:nvSpPr>
            <p:spPr>
              <a:xfrm>
                <a:off x="804" y="140"/>
                <a:ext cx="25" cy="6"/>
              </a:xfrm>
              <a:custGeom>
                <a:avLst/>
                <a:gdLst/>
                <a:ahLst/>
                <a:cxnLst>
                  <a:cxn ang="0">
                    <a:pos x="25" y="1"/>
                  </a:cxn>
                  <a:cxn ang="0">
                    <a:pos x="25" y="1"/>
                  </a:cxn>
                  <a:cxn ang="0">
                    <a:pos x="6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6" y="3"/>
                  </a:cxn>
                  <a:cxn ang="0">
                    <a:pos x="22" y="0"/>
                  </a:cxn>
                  <a:cxn ang="0">
                    <a:pos x="25" y="0"/>
                  </a:cxn>
                  <a:cxn ang="0">
                    <a:pos x="25" y="1"/>
                  </a:cxn>
                </a:cxnLst>
                <a:pathLst>
                  <a:path w="25" h="6">
                    <a:moveTo>
                      <a:pt x="25" y="1"/>
                    </a:moveTo>
                    <a:lnTo>
                      <a:pt x="25" y="1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6" y="3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0" name="未知"/>
              <p:cNvSpPr/>
              <p:nvPr/>
            </p:nvSpPr>
            <p:spPr>
              <a:xfrm>
                <a:off x="1934" y="137"/>
                <a:ext cx="2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23" y="6"/>
                  </a:cxn>
                  <a:cxn ang="0">
                    <a:pos x="26" y="6"/>
                  </a:cxn>
                  <a:cxn ang="0">
                    <a:pos x="26" y="4"/>
                  </a:cxn>
                  <a:cxn ang="0">
                    <a:pos x="26" y="4"/>
                  </a:cxn>
                  <a:cxn ang="0">
                    <a:pos x="20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6" h="6">
                    <a:moveTo>
                      <a:pt x="0" y="0"/>
                    </a:moveTo>
                    <a:lnTo>
                      <a:pt x="0" y="1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0" y="3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1" name="未知"/>
              <p:cNvSpPr/>
              <p:nvPr/>
            </p:nvSpPr>
            <p:spPr>
              <a:xfrm>
                <a:off x="641" y="146"/>
                <a:ext cx="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3" y="4"/>
                  </a:cxn>
                  <a:cxn ang="0">
                    <a:pos x="0" y="4"/>
                  </a:cxn>
                </a:cxnLst>
                <a:pathLst>
                  <a:path w="3" h="4">
                    <a:moveTo>
                      <a:pt x="0" y="4"/>
                    </a:move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2" name="未知"/>
              <p:cNvSpPr/>
              <p:nvPr/>
            </p:nvSpPr>
            <p:spPr>
              <a:xfrm>
                <a:off x="2120" y="141"/>
                <a:ext cx="3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3" y="5"/>
                  </a:cxn>
                </a:cxnLst>
                <a:pathLst>
                  <a:path w="3" h="5">
                    <a:moveTo>
                      <a:pt x="3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3" name="未知"/>
              <p:cNvSpPr/>
              <p:nvPr/>
            </p:nvSpPr>
            <p:spPr>
              <a:xfrm>
                <a:off x="759" y="146"/>
                <a:ext cx="29" cy="7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6" y="3"/>
                  </a:cxn>
                  <a:cxn ang="0">
                    <a:pos x="6" y="6"/>
                  </a:cxn>
                  <a:cxn ang="0">
                    <a:pos x="3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19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9" y="0"/>
                  </a:cxn>
                </a:cxnLst>
                <a:pathLst>
                  <a:path w="29" h="7">
                    <a:moveTo>
                      <a:pt x="29" y="0"/>
                    </a:moveTo>
                    <a:lnTo>
                      <a:pt x="26" y="3"/>
                    </a:lnTo>
                    <a:lnTo>
                      <a:pt x="6" y="6"/>
                    </a:lnTo>
                    <a:lnTo>
                      <a:pt x="3" y="7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19" y="0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4" name="未知"/>
              <p:cNvSpPr/>
              <p:nvPr/>
            </p:nvSpPr>
            <p:spPr>
              <a:xfrm>
                <a:off x="1979" y="143"/>
                <a:ext cx="26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19" y="6"/>
                  </a:cxn>
                  <a:cxn ang="0">
                    <a:pos x="23" y="6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6" h="6">
                    <a:moveTo>
                      <a:pt x="0" y="0"/>
                    </a:moveTo>
                    <a:lnTo>
                      <a:pt x="3" y="1"/>
                    </a:lnTo>
                    <a:lnTo>
                      <a:pt x="19" y="6"/>
                    </a:lnTo>
                    <a:lnTo>
                      <a:pt x="23" y="6"/>
                    </a:lnTo>
                    <a:lnTo>
                      <a:pt x="26" y="6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5" name="未知"/>
              <p:cNvSpPr/>
              <p:nvPr/>
            </p:nvSpPr>
            <p:spPr>
              <a:xfrm>
                <a:off x="269" y="146"/>
                <a:ext cx="22" cy="7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2" y="7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19" y="4"/>
                  </a:cxn>
                  <a:cxn ang="0">
                    <a:pos x="22" y="7"/>
                  </a:cxn>
                </a:cxnLst>
                <a:pathLst>
                  <a:path w="22" h="7">
                    <a:moveTo>
                      <a:pt x="22" y="7"/>
                    </a:moveTo>
                    <a:lnTo>
                      <a:pt x="22" y="7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19" y="4"/>
                    </a:lnTo>
                    <a:lnTo>
                      <a:pt x="22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6" name="未知"/>
              <p:cNvSpPr/>
              <p:nvPr/>
            </p:nvSpPr>
            <p:spPr>
              <a:xfrm>
                <a:off x="2472" y="141"/>
                <a:ext cx="2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3" y="2"/>
                  </a:cxn>
                  <a:cxn ang="0">
                    <a:pos x="23" y="0"/>
                  </a:cxn>
                  <a:cxn ang="0">
                    <a:pos x="7" y="3"/>
                  </a:cxn>
                  <a:cxn ang="0">
                    <a:pos x="0" y="8"/>
                  </a:cxn>
                </a:cxnLst>
                <a:pathLst>
                  <a:path w="23" h="8">
                    <a:moveTo>
                      <a:pt x="0" y="8"/>
                    </a:moveTo>
                    <a:lnTo>
                      <a:pt x="0" y="8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7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7" name="未知"/>
              <p:cNvSpPr/>
              <p:nvPr/>
            </p:nvSpPr>
            <p:spPr>
              <a:xfrm>
                <a:off x="224" y="147"/>
                <a:ext cx="29" cy="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9" y="3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29" y="0"/>
                  </a:cxn>
                </a:cxnLst>
                <a:pathLst>
                  <a:path w="29" h="5">
                    <a:moveTo>
                      <a:pt x="29" y="0"/>
                    </a:moveTo>
                    <a:lnTo>
                      <a:pt x="19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6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8" name="未知"/>
              <p:cNvSpPr/>
              <p:nvPr/>
            </p:nvSpPr>
            <p:spPr>
              <a:xfrm>
                <a:off x="2511" y="141"/>
                <a:ext cx="29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9" y="3"/>
                  </a:cxn>
                  <a:cxn ang="0">
                    <a:pos x="29" y="5"/>
                  </a:cxn>
                  <a:cxn ang="0">
                    <a:pos x="29" y="5"/>
                  </a:cxn>
                  <a:cxn ang="0">
                    <a:pos x="29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2"/>
                  </a:cxn>
                </a:cxnLst>
                <a:pathLst>
                  <a:path w="29" h="5">
                    <a:moveTo>
                      <a:pt x="0" y="2"/>
                    </a:moveTo>
                    <a:lnTo>
                      <a:pt x="9" y="3"/>
                    </a:lnTo>
                    <a:lnTo>
                      <a:pt x="29" y="5"/>
                    </a:lnTo>
                    <a:lnTo>
                      <a:pt x="29" y="3"/>
                    </a:lnTo>
                    <a:lnTo>
                      <a:pt x="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69" name="未知"/>
              <p:cNvSpPr/>
              <p:nvPr/>
            </p:nvSpPr>
            <p:spPr>
              <a:xfrm>
                <a:off x="368" y="150"/>
                <a:ext cx="20" cy="9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6" y="9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20" y="9"/>
                  </a:cxn>
                  <a:cxn ang="0">
                    <a:pos x="20" y="9"/>
                  </a:cxn>
                </a:cxnLst>
                <a:pathLst>
                  <a:path w="20" h="9">
                    <a:moveTo>
                      <a:pt x="20" y="9"/>
                    </a:moveTo>
                    <a:lnTo>
                      <a:pt x="16" y="9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0" name="未知"/>
              <p:cNvSpPr/>
              <p:nvPr/>
            </p:nvSpPr>
            <p:spPr>
              <a:xfrm>
                <a:off x="2379" y="144"/>
                <a:ext cx="17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0" y="9"/>
                  </a:cxn>
                  <a:cxn ang="0">
                    <a:pos x="0" y="11"/>
                  </a:cxn>
                </a:cxnLst>
                <a:pathLst>
                  <a:path w="17" h="11">
                    <a:moveTo>
                      <a:pt x="0" y="11"/>
                    </a:moveTo>
                    <a:lnTo>
                      <a:pt x="0" y="11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1" name="未知"/>
              <p:cNvSpPr/>
              <p:nvPr/>
            </p:nvSpPr>
            <p:spPr>
              <a:xfrm>
                <a:off x="179" y="153"/>
                <a:ext cx="29" cy="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10" y="3"/>
                  </a:cxn>
                  <a:cxn ang="0">
                    <a:pos x="4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3" y="2"/>
                  </a:cxn>
                  <a:cxn ang="0">
                    <a:pos x="23" y="0"/>
                  </a:cxn>
                  <a:cxn ang="0">
                    <a:pos x="29" y="0"/>
                  </a:cxn>
                  <a:cxn ang="0">
                    <a:pos x="29" y="0"/>
                  </a:cxn>
                </a:cxnLst>
                <a:pathLst>
                  <a:path w="29" h="8">
                    <a:moveTo>
                      <a:pt x="29" y="0"/>
                    </a:moveTo>
                    <a:lnTo>
                      <a:pt x="29" y="0"/>
                    </a:lnTo>
                    <a:lnTo>
                      <a:pt x="10" y="3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2" name="未知"/>
              <p:cNvSpPr/>
              <p:nvPr/>
            </p:nvSpPr>
            <p:spPr>
              <a:xfrm>
                <a:off x="2556" y="147"/>
                <a:ext cx="28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9" y="5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28" y="8"/>
                  </a:cxn>
                  <a:cxn ang="0">
                    <a:pos x="16" y="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8" h="8">
                    <a:moveTo>
                      <a:pt x="0" y="0"/>
                    </a:moveTo>
                    <a:lnTo>
                      <a:pt x="0" y="2"/>
                    </a:lnTo>
                    <a:lnTo>
                      <a:pt x="19" y="5"/>
                    </a:lnTo>
                    <a:lnTo>
                      <a:pt x="28" y="8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3" name="未知"/>
              <p:cNvSpPr/>
              <p:nvPr/>
            </p:nvSpPr>
            <p:spPr>
              <a:xfrm>
                <a:off x="708" y="153"/>
                <a:ext cx="32" cy="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32" y="0"/>
                  </a:cxn>
                </a:cxnLst>
                <a:pathLst>
                  <a:path w="32" h="5">
                    <a:moveTo>
                      <a:pt x="32" y="0"/>
                    </a:moveTo>
                    <a:lnTo>
                      <a:pt x="32" y="2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4" name="未知"/>
              <p:cNvSpPr/>
              <p:nvPr/>
            </p:nvSpPr>
            <p:spPr>
              <a:xfrm>
                <a:off x="2027" y="150"/>
                <a:ext cx="3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9" y="5"/>
                  </a:cxn>
                  <a:cxn ang="0">
                    <a:pos x="32" y="3"/>
                  </a:cxn>
                  <a:cxn ang="0">
                    <a:pos x="29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32" h="5">
                    <a:moveTo>
                      <a:pt x="0" y="0"/>
                    </a:moveTo>
                    <a:lnTo>
                      <a:pt x="0" y="2"/>
                    </a:lnTo>
                    <a:lnTo>
                      <a:pt x="29" y="5"/>
                    </a:lnTo>
                    <a:lnTo>
                      <a:pt x="32" y="3"/>
                    </a:lnTo>
                    <a:lnTo>
                      <a:pt x="29" y="2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5" name="未知"/>
              <p:cNvSpPr/>
              <p:nvPr/>
            </p:nvSpPr>
            <p:spPr>
              <a:xfrm>
                <a:off x="1278" y="153"/>
                <a:ext cx="13" cy="9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9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3" y="0"/>
                  </a:cxn>
                  <a:cxn ang="0">
                    <a:pos x="6" y="6"/>
                  </a:cxn>
                </a:cxnLst>
                <a:pathLst>
                  <a:path w="13" h="9">
                    <a:moveTo>
                      <a:pt x="6" y="6"/>
                    </a:moveTo>
                    <a:lnTo>
                      <a:pt x="0" y="9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6" name="未知"/>
              <p:cNvSpPr/>
              <p:nvPr/>
            </p:nvSpPr>
            <p:spPr>
              <a:xfrm>
                <a:off x="1476" y="152"/>
                <a:ext cx="10" cy="9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10" y="9"/>
                  </a:cxn>
                  <a:cxn ang="0">
                    <a:pos x="10" y="6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6"/>
                  </a:cxn>
                </a:cxnLst>
                <a:pathLst>
                  <a:path w="10" h="9">
                    <a:moveTo>
                      <a:pt x="4" y="6"/>
                    </a:moveTo>
                    <a:lnTo>
                      <a:pt x="10" y="9"/>
                    </a:lnTo>
                    <a:lnTo>
                      <a:pt x="1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7" name="未知"/>
              <p:cNvSpPr/>
              <p:nvPr/>
            </p:nvSpPr>
            <p:spPr>
              <a:xfrm>
                <a:off x="311" y="156"/>
                <a:ext cx="12" cy="8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12" y="6"/>
                  </a:cxn>
                </a:cxnLst>
                <a:pathLst>
                  <a:path w="12" h="8">
                    <a:moveTo>
                      <a:pt x="12" y="6"/>
                    </a:moveTo>
                    <a:lnTo>
                      <a:pt x="12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8" name="未知"/>
              <p:cNvSpPr/>
              <p:nvPr/>
            </p:nvSpPr>
            <p:spPr>
              <a:xfrm>
                <a:off x="2440" y="152"/>
                <a:ext cx="16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7" y="1"/>
                  </a:cxn>
                  <a:cxn ang="0">
                    <a:pos x="0" y="6"/>
                  </a:cxn>
                </a:cxnLst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7" y="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79" name="未知"/>
              <p:cNvSpPr/>
              <p:nvPr/>
            </p:nvSpPr>
            <p:spPr>
              <a:xfrm>
                <a:off x="666" y="158"/>
                <a:ext cx="23" cy="4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3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1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23" y="1"/>
                  </a:cxn>
                </a:cxnLst>
                <a:pathLst>
                  <a:path w="23" h="4">
                    <a:moveTo>
                      <a:pt x="23" y="1"/>
                    </a:moveTo>
                    <a:lnTo>
                      <a:pt x="23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7" y="1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80" name="未知"/>
              <p:cNvSpPr/>
              <p:nvPr/>
            </p:nvSpPr>
            <p:spPr>
              <a:xfrm>
                <a:off x="2078" y="155"/>
                <a:ext cx="23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6" y="3"/>
                  </a:cxn>
                  <a:cxn ang="0">
                    <a:pos x="20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13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3" h="3">
                    <a:moveTo>
                      <a:pt x="0" y="0"/>
                    </a:moveTo>
                    <a:lnTo>
                      <a:pt x="0" y="1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81" name="未知"/>
              <p:cNvSpPr/>
              <p:nvPr/>
            </p:nvSpPr>
            <p:spPr>
              <a:xfrm>
                <a:off x="637" y="162"/>
                <a:ext cx="7" cy="11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4" y="11"/>
                  </a:cxn>
                  <a:cxn ang="0">
                    <a:pos x="0" y="8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7" y="10"/>
                  </a:cxn>
                  <a:cxn ang="0">
                    <a:pos x="7" y="11"/>
                  </a:cxn>
                </a:cxnLst>
                <a:pathLst>
                  <a:path w="7" h="11">
                    <a:moveTo>
                      <a:pt x="7" y="11"/>
                    </a:moveTo>
                    <a:lnTo>
                      <a:pt x="4" y="11"/>
                    </a:lnTo>
                    <a:lnTo>
                      <a:pt x="0" y="8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1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82" name="未知"/>
              <p:cNvSpPr/>
              <p:nvPr/>
            </p:nvSpPr>
            <p:spPr>
              <a:xfrm>
                <a:off x="2123" y="159"/>
                <a:ext cx="3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0" y="10"/>
                  </a:cxn>
                  <a:cxn ang="0">
                    <a:pos x="3" y="8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pathLst>
                  <a:path w="3" h="10">
                    <a:moveTo>
                      <a:pt x="0" y="10"/>
                    </a:moveTo>
                    <a:lnTo>
                      <a:pt x="0" y="10"/>
                    </a:lnTo>
                    <a:lnTo>
                      <a:pt x="3" y="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83" name="未知"/>
              <p:cNvSpPr/>
              <p:nvPr/>
            </p:nvSpPr>
            <p:spPr>
              <a:xfrm>
                <a:off x="404" y="164"/>
                <a:ext cx="25" cy="3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16" y="3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5" y="3"/>
                  </a:cxn>
                  <a:cxn ang="0">
                    <a:pos x="25" y="3"/>
                  </a:cxn>
                </a:cxnLst>
                <a:pathLst>
                  <a:path w="25" h="3">
                    <a:moveTo>
                      <a:pt x="25" y="3"/>
                    </a:moveTo>
                    <a:lnTo>
                      <a:pt x="16" y="3"/>
                    </a:ln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5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84" name="未知"/>
              <p:cNvSpPr/>
              <p:nvPr/>
            </p:nvSpPr>
            <p:spPr>
              <a:xfrm>
                <a:off x="2338" y="158"/>
                <a:ext cx="22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22" y="3"/>
                  </a:cxn>
                  <a:cxn ang="0">
                    <a:pos x="22" y="3"/>
                  </a:cxn>
                  <a:cxn ang="0">
                    <a:pos x="22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pathLst>
                  <a:path w="22" h="4">
                    <a:moveTo>
                      <a:pt x="0" y="4"/>
                    </a:moveTo>
                    <a:lnTo>
                      <a:pt x="6" y="4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85" name="未知"/>
              <p:cNvSpPr/>
              <p:nvPr/>
            </p:nvSpPr>
            <p:spPr>
              <a:xfrm>
                <a:off x="144" y="165"/>
                <a:ext cx="26" cy="10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0" y="10"/>
                  </a:cxn>
                  <a:cxn ang="0">
                    <a:pos x="23" y="0"/>
                  </a:cxn>
                  <a:cxn ang="0">
                    <a:pos x="26" y="0"/>
                  </a:cxn>
                  <a:cxn ang="0">
                    <a:pos x="26" y="0"/>
                  </a:cxn>
                </a:cxnLst>
                <a:pathLst>
                  <a:path w="26" h="10">
                    <a:moveTo>
                      <a:pt x="26" y="0"/>
                    </a:moveTo>
                    <a:lnTo>
                      <a:pt x="3" y="10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86" name="未知"/>
              <p:cNvSpPr/>
              <p:nvPr/>
            </p:nvSpPr>
            <p:spPr>
              <a:xfrm>
                <a:off x="2594" y="159"/>
                <a:ext cx="2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" y="11"/>
                  </a:cxn>
                  <a:cxn ang="0">
                    <a:pos x="26" y="11"/>
                  </a:cxn>
                  <a:cxn ang="0">
                    <a:pos x="26" y="1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26" h="11">
                    <a:moveTo>
                      <a:pt x="0" y="0"/>
                    </a:moveTo>
                    <a:lnTo>
                      <a:pt x="22" y="11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87" name="未知"/>
              <p:cNvSpPr/>
              <p:nvPr/>
            </p:nvSpPr>
            <p:spPr>
              <a:xfrm>
                <a:off x="576" y="165"/>
                <a:ext cx="23" cy="5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23" y="2"/>
                  </a:cxn>
                  <a:cxn ang="0">
                    <a:pos x="7" y="5"/>
                  </a:cxn>
                  <a:cxn ang="0">
                    <a:pos x="4" y="5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6" y="0"/>
                  </a:cxn>
                  <a:cxn ang="0">
                    <a:pos x="20" y="0"/>
                  </a:cxn>
                  <a:cxn ang="0">
                    <a:pos x="23" y="2"/>
                  </a:cxn>
                </a:cxnLst>
                <a:pathLst>
                  <a:path w="23" h="5">
                    <a:moveTo>
                      <a:pt x="23" y="2"/>
                    </a:moveTo>
                    <a:lnTo>
                      <a:pt x="23" y="2"/>
                    </a:lnTo>
                    <a:lnTo>
                      <a:pt x="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88" name="未知"/>
              <p:cNvSpPr/>
              <p:nvPr/>
            </p:nvSpPr>
            <p:spPr>
              <a:xfrm>
                <a:off x="2168" y="162"/>
                <a:ext cx="19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9" h="3">
                    <a:moveTo>
                      <a:pt x="0" y="0"/>
                    </a:moveTo>
                    <a:lnTo>
                      <a:pt x="0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89" name="未知"/>
              <p:cNvSpPr/>
              <p:nvPr/>
            </p:nvSpPr>
            <p:spPr>
              <a:xfrm>
                <a:off x="1252" y="167"/>
                <a:ext cx="16" cy="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pathLst>
                  <a:path w="16" h="5">
                    <a:moveTo>
                      <a:pt x="16" y="0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90" name="未知"/>
              <p:cNvSpPr/>
              <p:nvPr/>
            </p:nvSpPr>
            <p:spPr>
              <a:xfrm>
                <a:off x="1496" y="165"/>
                <a:ext cx="19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9" y="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9" h="5">
                    <a:moveTo>
                      <a:pt x="0" y="0"/>
                    </a:moveTo>
                    <a:lnTo>
                      <a:pt x="16" y="5"/>
                    </a:lnTo>
                    <a:lnTo>
                      <a:pt x="19" y="4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91" name="未知"/>
              <p:cNvSpPr/>
              <p:nvPr/>
            </p:nvSpPr>
            <p:spPr>
              <a:xfrm>
                <a:off x="461" y="167"/>
                <a:ext cx="29" cy="3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9" y="2"/>
                  </a:cxn>
                </a:cxnLst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92" name="未知"/>
              <p:cNvSpPr/>
              <p:nvPr/>
            </p:nvSpPr>
            <p:spPr>
              <a:xfrm>
                <a:off x="2274" y="162"/>
                <a:ext cx="29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9" y="3"/>
                  </a:cxn>
                  <a:cxn ang="0">
                    <a:pos x="29" y="0"/>
                  </a:cxn>
                  <a:cxn ang="0">
                    <a:pos x="3" y="2"/>
                  </a:cxn>
                  <a:cxn ang="0">
                    <a:pos x="0" y="2"/>
                  </a:cxn>
                </a:cxnLst>
                <a:pathLst>
                  <a:path w="29" h="3">
                    <a:moveTo>
                      <a:pt x="0" y="2"/>
                    </a:moveTo>
                    <a:lnTo>
                      <a:pt x="0" y="3"/>
                    </a:lnTo>
                    <a:lnTo>
                      <a:pt x="29" y="3"/>
                    </a:lnTo>
                    <a:lnTo>
                      <a:pt x="29" y="0"/>
                    </a:lnTo>
                    <a:lnTo>
                      <a:pt x="3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93" name="未知"/>
              <p:cNvSpPr/>
              <p:nvPr/>
            </p:nvSpPr>
            <p:spPr>
              <a:xfrm>
                <a:off x="522" y="167"/>
                <a:ext cx="26" cy="3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6" y="2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22" y="0"/>
                  </a:cxn>
                  <a:cxn ang="0">
                    <a:pos x="26" y="2"/>
                  </a:cxn>
                </a:cxnLst>
                <a:pathLst>
                  <a:path w="26" h="3">
                    <a:moveTo>
                      <a:pt x="26" y="2"/>
                    </a:moveTo>
                    <a:lnTo>
                      <a:pt x="26" y="2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94" name="未知"/>
              <p:cNvSpPr/>
              <p:nvPr/>
            </p:nvSpPr>
            <p:spPr>
              <a:xfrm>
                <a:off x="2219" y="164"/>
                <a:ext cx="2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3" y="1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1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26" h="1">
                    <a:moveTo>
                      <a:pt x="0" y="0"/>
                    </a:moveTo>
                    <a:lnTo>
                      <a:pt x="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95" name="未知"/>
              <p:cNvSpPr/>
              <p:nvPr/>
            </p:nvSpPr>
            <p:spPr>
              <a:xfrm>
                <a:off x="333" y="172"/>
                <a:ext cx="6" cy="12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10"/>
                  </a:cxn>
                  <a:cxn ang="0">
                    <a:pos x="3" y="12"/>
                  </a:cxn>
                  <a:cxn ang="0">
                    <a:pos x="3" y="12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6" y="9"/>
                  </a:cxn>
                </a:cxnLst>
                <a:pathLst>
                  <a:path w="6" h="12">
                    <a:moveTo>
                      <a:pt x="6" y="9"/>
                    </a:moveTo>
                    <a:lnTo>
                      <a:pt x="6" y="10"/>
                    </a:lnTo>
                    <a:lnTo>
                      <a:pt x="3" y="1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96" name="未知"/>
              <p:cNvSpPr/>
              <p:nvPr/>
            </p:nvSpPr>
            <p:spPr>
              <a:xfrm>
                <a:off x="2428" y="165"/>
                <a:ext cx="3" cy="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11"/>
                  </a:cxn>
                </a:cxnLst>
                <a:pathLst>
                  <a:path w="3" h="13">
                    <a:moveTo>
                      <a:pt x="0" y="11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97" name="未知"/>
              <p:cNvSpPr/>
              <p:nvPr/>
            </p:nvSpPr>
            <p:spPr>
              <a:xfrm>
                <a:off x="1233" y="173"/>
                <a:ext cx="10" cy="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0"/>
                  </a:cxn>
                </a:cxnLst>
                <a:pathLst>
                  <a:path w="10" h="2">
                    <a:moveTo>
                      <a:pt x="10" y="0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98" name="未知"/>
              <p:cNvSpPr/>
              <p:nvPr/>
            </p:nvSpPr>
            <p:spPr>
              <a:xfrm>
                <a:off x="1524" y="172"/>
                <a:ext cx="1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0" h="1">
                    <a:moveTo>
                      <a:pt x="0" y="0"/>
                    </a:moveTo>
                    <a:lnTo>
                      <a:pt x="4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699" name="未知"/>
              <p:cNvSpPr/>
              <p:nvPr/>
            </p:nvSpPr>
            <p:spPr>
              <a:xfrm>
                <a:off x="131" y="181"/>
                <a:ext cx="4" cy="4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1"/>
                  </a:cxn>
                </a:cxnLst>
                <a:pathLst>
                  <a:path w="4" h="4">
                    <a:moveTo>
                      <a:pt x="4" y="1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00" name="未知"/>
              <p:cNvSpPr/>
              <p:nvPr/>
            </p:nvSpPr>
            <p:spPr>
              <a:xfrm>
                <a:off x="2629" y="175"/>
                <a:ext cx="7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7" y="1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7" h="4">
                    <a:moveTo>
                      <a:pt x="0" y="3"/>
                    </a:moveTo>
                    <a:lnTo>
                      <a:pt x="3" y="4"/>
                    </a:lnTo>
                    <a:lnTo>
                      <a:pt x="7" y="4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01" name="Rectangle 124"/>
              <p:cNvSpPr/>
              <p:nvPr/>
            </p:nvSpPr>
            <p:spPr>
              <a:xfrm>
                <a:off x="733" y="181"/>
                <a:ext cx="4" cy="6"/>
              </a:xfrm>
              <a:prstGeom prst="rect">
                <a:avLst/>
              </a:prstGeom>
              <a:solidFill>
                <a:srgbClr val="3300CC"/>
              </a:solidFill>
              <a:ln w="9525">
                <a:noFill/>
              </a:ln>
            </p:spPr>
            <p:txBody>
              <a:bodyPr/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02" name="未知"/>
              <p:cNvSpPr/>
              <p:nvPr/>
            </p:nvSpPr>
            <p:spPr>
              <a:xfrm>
                <a:off x="2027" y="178"/>
                <a:ext cx="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6"/>
                  </a:cxn>
                </a:cxnLst>
                <a:pathLst>
                  <a:path w="3" h="6">
                    <a:moveTo>
                      <a:pt x="3" y="6"/>
                    </a:move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03" name="未知"/>
              <p:cNvSpPr/>
              <p:nvPr/>
            </p:nvSpPr>
            <p:spPr>
              <a:xfrm>
                <a:off x="647" y="182"/>
                <a:ext cx="16" cy="9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6" y="9"/>
                  </a:cxn>
                  <a:cxn ang="0">
                    <a:pos x="3" y="6"/>
                  </a:cxn>
                </a:cxnLst>
                <a:pathLst>
                  <a:path w="16" h="9">
                    <a:moveTo>
                      <a:pt x="3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6" y="9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04" name="未知"/>
              <p:cNvSpPr/>
              <p:nvPr/>
            </p:nvSpPr>
            <p:spPr>
              <a:xfrm>
                <a:off x="2101" y="179"/>
                <a:ext cx="19" cy="8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9" y="2"/>
                  </a:cxn>
                  <a:cxn ang="0">
                    <a:pos x="19" y="0"/>
                  </a:cxn>
                  <a:cxn ang="0">
                    <a:pos x="0" y="8"/>
                  </a:cxn>
                  <a:cxn ang="0">
                    <a:pos x="13" y="5"/>
                  </a:cxn>
                </a:cxnLst>
                <a:pathLst>
                  <a:path w="19" h="8">
                    <a:moveTo>
                      <a:pt x="13" y="5"/>
                    </a:moveTo>
                    <a:lnTo>
                      <a:pt x="19" y="2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05" name="未知"/>
              <p:cNvSpPr/>
              <p:nvPr/>
            </p:nvSpPr>
            <p:spPr>
              <a:xfrm>
                <a:off x="714" y="188"/>
                <a:ext cx="16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6"/>
                  </a:cxn>
                  <a:cxn ang="0">
                    <a:pos x="13" y="2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3" y="6"/>
                  </a:cxn>
                </a:cxnLst>
                <a:pathLst>
                  <a:path w="16" h="6">
                    <a:moveTo>
                      <a:pt x="3" y="6"/>
                    </a:moveTo>
                    <a:lnTo>
                      <a:pt x="0" y="6"/>
                    </a:lnTo>
                    <a:lnTo>
                      <a:pt x="13" y="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06" name="未知"/>
              <p:cNvSpPr/>
              <p:nvPr/>
            </p:nvSpPr>
            <p:spPr>
              <a:xfrm>
                <a:off x="2037" y="185"/>
                <a:ext cx="13" cy="6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13" y="6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9" y="6"/>
                  </a:cxn>
                </a:cxnLst>
                <a:pathLst>
                  <a:path w="13" h="6">
                    <a:moveTo>
                      <a:pt x="9" y="6"/>
                    </a:moveTo>
                    <a:lnTo>
                      <a:pt x="13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07" name="未知"/>
              <p:cNvSpPr/>
              <p:nvPr/>
            </p:nvSpPr>
            <p:spPr>
              <a:xfrm>
                <a:off x="6" y="190"/>
                <a:ext cx="193" cy="331"/>
              </a:xfrm>
              <a:custGeom>
                <a:avLst/>
                <a:gdLst/>
                <a:ahLst/>
                <a:cxnLst>
                  <a:cxn ang="0">
                    <a:pos x="180" y="12"/>
                  </a:cxn>
                  <a:cxn ang="0">
                    <a:pos x="193" y="29"/>
                  </a:cxn>
                  <a:cxn ang="0">
                    <a:pos x="173" y="53"/>
                  </a:cxn>
                  <a:cxn ang="0">
                    <a:pos x="151" y="62"/>
                  </a:cxn>
                  <a:cxn ang="0">
                    <a:pos x="148" y="61"/>
                  </a:cxn>
                  <a:cxn ang="0">
                    <a:pos x="164" y="53"/>
                  </a:cxn>
                  <a:cxn ang="0">
                    <a:pos x="170" y="51"/>
                  </a:cxn>
                  <a:cxn ang="0">
                    <a:pos x="164" y="50"/>
                  </a:cxn>
                  <a:cxn ang="0">
                    <a:pos x="161" y="29"/>
                  </a:cxn>
                  <a:cxn ang="0">
                    <a:pos x="132" y="16"/>
                  </a:cxn>
                  <a:cxn ang="0">
                    <a:pos x="116" y="15"/>
                  </a:cxn>
                  <a:cxn ang="0">
                    <a:pos x="61" y="29"/>
                  </a:cxn>
                  <a:cxn ang="0">
                    <a:pos x="26" y="64"/>
                  </a:cxn>
                  <a:cxn ang="0">
                    <a:pos x="39" y="120"/>
                  </a:cxn>
                  <a:cxn ang="0">
                    <a:pos x="77" y="153"/>
                  </a:cxn>
                  <a:cxn ang="0">
                    <a:pos x="116" y="182"/>
                  </a:cxn>
                  <a:cxn ang="0">
                    <a:pos x="135" y="196"/>
                  </a:cxn>
                  <a:cxn ang="0">
                    <a:pos x="164" y="220"/>
                  </a:cxn>
                  <a:cxn ang="0">
                    <a:pos x="186" y="261"/>
                  </a:cxn>
                  <a:cxn ang="0">
                    <a:pos x="183" y="287"/>
                  </a:cxn>
                  <a:cxn ang="0">
                    <a:pos x="173" y="300"/>
                  </a:cxn>
                  <a:cxn ang="0">
                    <a:pos x="167" y="306"/>
                  </a:cxn>
                  <a:cxn ang="0">
                    <a:pos x="129" y="326"/>
                  </a:cxn>
                  <a:cxn ang="0">
                    <a:pos x="80" y="331"/>
                  </a:cxn>
                  <a:cxn ang="0">
                    <a:pos x="36" y="320"/>
                  </a:cxn>
                  <a:cxn ang="0">
                    <a:pos x="26" y="308"/>
                  </a:cxn>
                  <a:cxn ang="0">
                    <a:pos x="39" y="290"/>
                  </a:cxn>
                  <a:cxn ang="0">
                    <a:pos x="55" y="285"/>
                  </a:cxn>
                  <a:cxn ang="0">
                    <a:pos x="58" y="287"/>
                  </a:cxn>
                  <a:cxn ang="0">
                    <a:pos x="52" y="303"/>
                  </a:cxn>
                  <a:cxn ang="0">
                    <a:pos x="77" y="319"/>
                  </a:cxn>
                  <a:cxn ang="0">
                    <a:pos x="96" y="319"/>
                  </a:cxn>
                  <a:cxn ang="0">
                    <a:pos x="135" y="303"/>
                  </a:cxn>
                  <a:cxn ang="0">
                    <a:pos x="145" y="281"/>
                  </a:cxn>
                  <a:cxn ang="0">
                    <a:pos x="119" y="259"/>
                  </a:cxn>
                  <a:cxn ang="0">
                    <a:pos x="87" y="250"/>
                  </a:cxn>
                  <a:cxn ang="0">
                    <a:pos x="112" y="250"/>
                  </a:cxn>
                  <a:cxn ang="0">
                    <a:pos x="135" y="253"/>
                  </a:cxn>
                  <a:cxn ang="0">
                    <a:pos x="145" y="252"/>
                  </a:cxn>
                  <a:cxn ang="0">
                    <a:pos x="119" y="235"/>
                  </a:cxn>
                  <a:cxn ang="0">
                    <a:pos x="74" y="223"/>
                  </a:cxn>
                  <a:cxn ang="0">
                    <a:pos x="77" y="221"/>
                  </a:cxn>
                  <a:cxn ang="0">
                    <a:pos x="116" y="224"/>
                  </a:cxn>
                  <a:cxn ang="0">
                    <a:pos x="138" y="234"/>
                  </a:cxn>
                  <a:cxn ang="0">
                    <a:pos x="141" y="235"/>
                  </a:cxn>
                  <a:cxn ang="0">
                    <a:pos x="148" y="234"/>
                  </a:cxn>
                  <a:cxn ang="0">
                    <a:pos x="138" y="224"/>
                  </a:cxn>
                  <a:cxn ang="0">
                    <a:pos x="80" y="183"/>
                  </a:cxn>
                  <a:cxn ang="0">
                    <a:pos x="39" y="156"/>
                  </a:cxn>
                  <a:cxn ang="0">
                    <a:pos x="10" y="117"/>
                  </a:cxn>
                  <a:cxn ang="0">
                    <a:pos x="0" y="74"/>
                  </a:cxn>
                  <a:cxn ang="0">
                    <a:pos x="20" y="38"/>
                  </a:cxn>
                  <a:cxn ang="0">
                    <a:pos x="26" y="32"/>
                  </a:cxn>
                  <a:cxn ang="0">
                    <a:pos x="68" y="9"/>
                  </a:cxn>
                  <a:cxn ang="0">
                    <a:pos x="80" y="4"/>
                  </a:cxn>
                  <a:cxn ang="0">
                    <a:pos x="122" y="0"/>
                  </a:cxn>
                  <a:cxn ang="0">
                    <a:pos x="154" y="3"/>
                  </a:cxn>
                </a:cxnLst>
                <a:pathLst>
                  <a:path w="193" h="331">
                    <a:moveTo>
                      <a:pt x="154" y="3"/>
                    </a:moveTo>
                    <a:lnTo>
                      <a:pt x="180" y="12"/>
                    </a:lnTo>
                    <a:lnTo>
                      <a:pt x="189" y="20"/>
                    </a:lnTo>
                    <a:lnTo>
                      <a:pt x="193" y="29"/>
                    </a:lnTo>
                    <a:lnTo>
                      <a:pt x="189" y="41"/>
                    </a:lnTo>
                    <a:lnTo>
                      <a:pt x="173" y="53"/>
                    </a:lnTo>
                    <a:lnTo>
                      <a:pt x="161" y="59"/>
                    </a:lnTo>
                    <a:lnTo>
                      <a:pt x="151" y="62"/>
                    </a:lnTo>
                    <a:lnTo>
                      <a:pt x="151" y="61"/>
                    </a:lnTo>
                    <a:lnTo>
                      <a:pt x="148" y="61"/>
                    </a:lnTo>
                    <a:lnTo>
                      <a:pt x="161" y="53"/>
                    </a:lnTo>
                    <a:lnTo>
                      <a:pt x="164" y="53"/>
                    </a:lnTo>
                    <a:lnTo>
                      <a:pt x="167" y="51"/>
                    </a:lnTo>
                    <a:lnTo>
                      <a:pt x="170" y="51"/>
                    </a:lnTo>
                    <a:lnTo>
                      <a:pt x="170" y="50"/>
                    </a:lnTo>
                    <a:lnTo>
                      <a:pt x="164" y="50"/>
                    </a:lnTo>
                    <a:lnTo>
                      <a:pt x="167" y="38"/>
                    </a:lnTo>
                    <a:lnTo>
                      <a:pt x="161" y="29"/>
                    </a:lnTo>
                    <a:lnTo>
                      <a:pt x="151" y="24"/>
                    </a:lnTo>
                    <a:lnTo>
                      <a:pt x="132" y="16"/>
                    </a:lnTo>
                    <a:lnTo>
                      <a:pt x="122" y="16"/>
                    </a:lnTo>
                    <a:lnTo>
                      <a:pt x="116" y="15"/>
                    </a:lnTo>
                    <a:lnTo>
                      <a:pt x="77" y="23"/>
                    </a:lnTo>
                    <a:lnTo>
                      <a:pt x="61" y="29"/>
                    </a:lnTo>
                    <a:lnTo>
                      <a:pt x="39" y="42"/>
                    </a:lnTo>
                    <a:lnTo>
                      <a:pt x="26" y="64"/>
                    </a:lnTo>
                    <a:lnTo>
                      <a:pt x="29" y="94"/>
                    </a:lnTo>
                    <a:lnTo>
                      <a:pt x="39" y="120"/>
                    </a:lnTo>
                    <a:lnTo>
                      <a:pt x="61" y="142"/>
                    </a:lnTo>
                    <a:lnTo>
                      <a:pt x="77" y="153"/>
                    </a:lnTo>
                    <a:lnTo>
                      <a:pt x="93" y="167"/>
                    </a:lnTo>
                    <a:lnTo>
                      <a:pt x="116" y="182"/>
                    </a:lnTo>
                    <a:lnTo>
                      <a:pt x="132" y="193"/>
                    </a:lnTo>
                    <a:lnTo>
                      <a:pt x="135" y="196"/>
                    </a:lnTo>
                    <a:lnTo>
                      <a:pt x="138" y="199"/>
                    </a:lnTo>
                    <a:lnTo>
                      <a:pt x="164" y="220"/>
                    </a:lnTo>
                    <a:lnTo>
                      <a:pt x="177" y="238"/>
                    </a:lnTo>
                    <a:lnTo>
                      <a:pt x="186" y="261"/>
                    </a:lnTo>
                    <a:lnTo>
                      <a:pt x="186" y="270"/>
                    </a:lnTo>
                    <a:lnTo>
                      <a:pt x="183" y="287"/>
                    </a:lnTo>
                    <a:lnTo>
                      <a:pt x="177" y="290"/>
                    </a:lnTo>
                    <a:lnTo>
                      <a:pt x="173" y="300"/>
                    </a:lnTo>
                    <a:lnTo>
                      <a:pt x="170" y="300"/>
                    </a:lnTo>
                    <a:lnTo>
                      <a:pt x="167" y="306"/>
                    </a:lnTo>
                    <a:lnTo>
                      <a:pt x="154" y="317"/>
                    </a:lnTo>
                    <a:lnTo>
                      <a:pt x="129" y="326"/>
                    </a:lnTo>
                    <a:lnTo>
                      <a:pt x="109" y="329"/>
                    </a:lnTo>
                    <a:lnTo>
                      <a:pt x="80" y="331"/>
                    </a:lnTo>
                    <a:lnTo>
                      <a:pt x="52" y="326"/>
                    </a:lnTo>
                    <a:lnTo>
                      <a:pt x="36" y="320"/>
                    </a:lnTo>
                    <a:lnTo>
                      <a:pt x="29" y="313"/>
                    </a:lnTo>
                    <a:lnTo>
                      <a:pt x="26" y="308"/>
                    </a:lnTo>
                    <a:lnTo>
                      <a:pt x="29" y="296"/>
                    </a:lnTo>
                    <a:lnTo>
                      <a:pt x="39" y="290"/>
                    </a:lnTo>
                    <a:lnTo>
                      <a:pt x="52" y="287"/>
                    </a:lnTo>
                    <a:lnTo>
                      <a:pt x="55" y="285"/>
                    </a:lnTo>
                    <a:lnTo>
                      <a:pt x="64" y="285"/>
                    </a:lnTo>
                    <a:lnTo>
                      <a:pt x="58" y="287"/>
                    </a:lnTo>
                    <a:lnTo>
                      <a:pt x="52" y="294"/>
                    </a:lnTo>
                    <a:lnTo>
                      <a:pt x="52" y="303"/>
                    </a:lnTo>
                    <a:lnTo>
                      <a:pt x="61" y="313"/>
                    </a:lnTo>
                    <a:lnTo>
                      <a:pt x="77" y="319"/>
                    </a:lnTo>
                    <a:lnTo>
                      <a:pt x="90" y="320"/>
                    </a:lnTo>
                    <a:lnTo>
                      <a:pt x="96" y="319"/>
                    </a:lnTo>
                    <a:lnTo>
                      <a:pt x="116" y="314"/>
                    </a:lnTo>
                    <a:lnTo>
                      <a:pt x="135" y="303"/>
                    </a:lnTo>
                    <a:lnTo>
                      <a:pt x="145" y="290"/>
                    </a:lnTo>
                    <a:lnTo>
                      <a:pt x="145" y="281"/>
                    </a:lnTo>
                    <a:lnTo>
                      <a:pt x="138" y="272"/>
                    </a:lnTo>
                    <a:lnTo>
                      <a:pt x="119" y="259"/>
                    </a:lnTo>
                    <a:lnTo>
                      <a:pt x="100" y="253"/>
                    </a:lnTo>
                    <a:lnTo>
                      <a:pt x="87" y="250"/>
                    </a:lnTo>
                    <a:lnTo>
                      <a:pt x="93" y="249"/>
                    </a:lnTo>
                    <a:lnTo>
                      <a:pt x="112" y="250"/>
                    </a:lnTo>
                    <a:lnTo>
                      <a:pt x="132" y="253"/>
                    </a:lnTo>
                    <a:lnTo>
                      <a:pt x="135" y="253"/>
                    </a:lnTo>
                    <a:lnTo>
                      <a:pt x="138" y="255"/>
                    </a:lnTo>
                    <a:lnTo>
                      <a:pt x="145" y="252"/>
                    </a:lnTo>
                    <a:lnTo>
                      <a:pt x="135" y="243"/>
                    </a:lnTo>
                    <a:lnTo>
                      <a:pt x="119" y="235"/>
                    </a:lnTo>
                    <a:lnTo>
                      <a:pt x="96" y="228"/>
                    </a:lnTo>
                    <a:lnTo>
                      <a:pt x="74" y="223"/>
                    </a:lnTo>
                    <a:lnTo>
                      <a:pt x="71" y="223"/>
                    </a:lnTo>
                    <a:lnTo>
                      <a:pt x="77" y="221"/>
                    </a:lnTo>
                    <a:lnTo>
                      <a:pt x="100" y="221"/>
                    </a:lnTo>
                    <a:lnTo>
                      <a:pt x="116" y="224"/>
                    </a:lnTo>
                    <a:lnTo>
                      <a:pt x="132" y="229"/>
                    </a:lnTo>
                    <a:lnTo>
                      <a:pt x="138" y="234"/>
                    </a:lnTo>
                    <a:lnTo>
                      <a:pt x="138" y="235"/>
                    </a:lnTo>
                    <a:lnTo>
                      <a:pt x="141" y="235"/>
                    </a:lnTo>
                    <a:lnTo>
                      <a:pt x="145" y="235"/>
                    </a:lnTo>
                    <a:lnTo>
                      <a:pt x="148" y="234"/>
                    </a:lnTo>
                    <a:lnTo>
                      <a:pt x="145" y="226"/>
                    </a:lnTo>
                    <a:lnTo>
                      <a:pt x="138" y="224"/>
                    </a:lnTo>
                    <a:lnTo>
                      <a:pt x="135" y="218"/>
                    </a:lnTo>
                    <a:lnTo>
                      <a:pt x="80" y="183"/>
                    </a:lnTo>
                    <a:lnTo>
                      <a:pt x="64" y="173"/>
                    </a:lnTo>
                    <a:lnTo>
                      <a:pt x="39" y="156"/>
                    </a:lnTo>
                    <a:lnTo>
                      <a:pt x="20" y="132"/>
                    </a:lnTo>
                    <a:lnTo>
                      <a:pt x="10" y="117"/>
                    </a:lnTo>
                    <a:lnTo>
                      <a:pt x="0" y="95"/>
                    </a:lnTo>
                    <a:lnTo>
                      <a:pt x="0" y="74"/>
                    </a:lnTo>
                    <a:lnTo>
                      <a:pt x="10" y="50"/>
                    </a:lnTo>
                    <a:lnTo>
                      <a:pt x="20" y="38"/>
                    </a:lnTo>
                    <a:lnTo>
                      <a:pt x="23" y="35"/>
                    </a:lnTo>
                    <a:lnTo>
                      <a:pt x="26" y="32"/>
                    </a:lnTo>
                    <a:lnTo>
                      <a:pt x="58" y="12"/>
                    </a:lnTo>
                    <a:lnTo>
                      <a:pt x="68" y="9"/>
                    </a:lnTo>
                    <a:lnTo>
                      <a:pt x="71" y="9"/>
                    </a:lnTo>
                    <a:lnTo>
                      <a:pt x="80" y="4"/>
                    </a:lnTo>
                    <a:lnTo>
                      <a:pt x="119" y="0"/>
                    </a:lnTo>
                    <a:lnTo>
                      <a:pt x="122" y="0"/>
                    </a:lnTo>
                    <a:lnTo>
                      <a:pt x="132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08" name="未知"/>
              <p:cNvSpPr/>
              <p:nvPr/>
            </p:nvSpPr>
            <p:spPr>
              <a:xfrm>
                <a:off x="2568" y="184"/>
                <a:ext cx="193" cy="331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0" y="29"/>
                  </a:cxn>
                  <a:cxn ang="0">
                    <a:pos x="16" y="54"/>
                  </a:cxn>
                  <a:cxn ang="0">
                    <a:pos x="42" y="62"/>
                  </a:cxn>
                  <a:cxn ang="0">
                    <a:pos x="45" y="62"/>
                  </a:cxn>
                  <a:cxn ang="0">
                    <a:pos x="29" y="53"/>
                  </a:cxn>
                  <a:cxn ang="0">
                    <a:pos x="23" y="51"/>
                  </a:cxn>
                  <a:cxn ang="0">
                    <a:pos x="29" y="50"/>
                  </a:cxn>
                  <a:cxn ang="0">
                    <a:pos x="29" y="29"/>
                  </a:cxn>
                  <a:cxn ang="0">
                    <a:pos x="58" y="16"/>
                  </a:cxn>
                  <a:cxn ang="0">
                    <a:pos x="77" y="15"/>
                  </a:cxn>
                  <a:cxn ang="0">
                    <a:pos x="132" y="29"/>
                  </a:cxn>
                  <a:cxn ang="0">
                    <a:pos x="167" y="63"/>
                  </a:cxn>
                  <a:cxn ang="0">
                    <a:pos x="154" y="118"/>
                  </a:cxn>
                  <a:cxn ang="0">
                    <a:pos x="116" y="153"/>
                  </a:cxn>
                  <a:cxn ang="0">
                    <a:pos x="77" y="182"/>
                  </a:cxn>
                  <a:cxn ang="0">
                    <a:pos x="61" y="196"/>
                  </a:cxn>
                  <a:cxn ang="0">
                    <a:pos x="32" y="220"/>
                  </a:cxn>
                  <a:cxn ang="0">
                    <a:pos x="10" y="261"/>
                  </a:cxn>
                  <a:cxn ang="0">
                    <a:pos x="13" y="287"/>
                  </a:cxn>
                  <a:cxn ang="0">
                    <a:pos x="26" y="300"/>
                  </a:cxn>
                  <a:cxn ang="0">
                    <a:pos x="32" y="308"/>
                  </a:cxn>
                  <a:cxn ang="0">
                    <a:pos x="68" y="326"/>
                  </a:cxn>
                  <a:cxn ang="0">
                    <a:pos x="116" y="331"/>
                  </a:cxn>
                  <a:cxn ang="0">
                    <a:pos x="161" y="320"/>
                  </a:cxn>
                  <a:cxn ang="0">
                    <a:pos x="170" y="308"/>
                  </a:cxn>
                  <a:cxn ang="0">
                    <a:pos x="157" y="290"/>
                  </a:cxn>
                  <a:cxn ang="0">
                    <a:pos x="141" y="285"/>
                  </a:cxn>
                  <a:cxn ang="0">
                    <a:pos x="138" y="287"/>
                  </a:cxn>
                  <a:cxn ang="0">
                    <a:pos x="145" y="303"/>
                  </a:cxn>
                  <a:cxn ang="0">
                    <a:pos x="122" y="319"/>
                  </a:cxn>
                  <a:cxn ang="0">
                    <a:pos x="100" y="320"/>
                  </a:cxn>
                  <a:cxn ang="0">
                    <a:pos x="61" y="303"/>
                  </a:cxn>
                  <a:cxn ang="0">
                    <a:pos x="52" y="281"/>
                  </a:cxn>
                  <a:cxn ang="0">
                    <a:pos x="77" y="259"/>
                  </a:cxn>
                  <a:cxn ang="0">
                    <a:pos x="109" y="250"/>
                  </a:cxn>
                  <a:cxn ang="0">
                    <a:pos x="84" y="250"/>
                  </a:cxn>
                  <a:cxn ang="0">
                    <a:pos x="61" y="255"/>
                  </a:cxn>
                  <a:cxn ang="0">
                    <a:pos x="52" y="252"/>
                  </a:cxn>
                  <a:cxn ang="0">
                    <a:pos x="77" y="235"/>
                  </a:cxn>
                  <a:cxn ang="0">
                    <a:pos x="122" y="223"/>
                  </a:cxn>
                  <a:cxn ang="0">
                    <a:pos x="119" y="221"/>
                  </a:cxn>
                  <a:cxn ang="0">
                    <a:pos x="81" y="224"/>
                  </a:cxn>
                  <a:cxn ang="0">
                    <a:pos x="58" y="234"/>
                  </a:cxn>
                  <a:cxn ang="0">
                    <a:pos x="55" y="237"/>
                  </a:cxn>
                  <a:cxn ang="0">
                    <a:pos x="48" y="234"/>
                  </a:cxn>
                  <a:cxn ang="0">
                    <a:pos x="58" y="224"/>
                  </a:cxn>
                  <a:cxn ang="0">
                    <a:pos x="113" y="183"/>
                  </a:cxn>
                  <a:cxn ang="0">
                    <a:pos x="154" y="155"/>
                  </a:cxn>
                  <a:cxn ang="0">
                    <a:pos x="183" y="117"/>
                  </a:cxn>
                  <a:cxn ang="0">
                    <a:pos x="193" y="73"/>
                  </a:cxn>
                  <a:cxn ang="0">
                    <a:pos x="173" y="36"/>
                  </a:cxn>
                  <a:cxn ang="0">
                    <a:pos x="167" y="32"/>
                  </a:cxn>
                  <a:cxn ang="0">
                    <a:pos x="122" y="9"/>
                  </a:cxn>
                  <a:cxn ang="0">
                    <a:pos x="113" y="4"/>
                  </a:cxn>
                  <a:cxn ang="0">
                    <a:pos x="68" y="0"/>
                  </a:cxn>
                  <a:cxn ang="0">
                    <a:pos x="36" y="3"/>
                  </a:cxn>
                </a:cxnLst>
                <a:pathLst>
                  <a:path w="193" h="331">
                    <a:moveTo>
                      <a:pt x="36" y="3"/>
                    </a:moveTo>
                    <a:lnTo>
                      <a:pt x="13" y="13"/>
                    </a:lnTo>
                    <a:lnTo>
                      <a:pt x="4" y="21"/>
                    </a:lnTo>
                    <a:lnTo>
                      <a:pt x="0" y="29"/>
                    </a:lnTo>
                    <a:lnTo>
                      <a:pt x="4" y="41"/>
                    </a:lnTo>
                    <a:lnTo>
                      <a:pt x="16" y="54"/>
                    </a:lnTo>
                    <a:lnTo>
                      <a:pt x="32" y="59"/>
                    </a:lnTo>
                    <a:lnTo>
                      <a:pt x="42" y="62"/>
                    </a:lnTo>
                    <a:lnTo>
                      <a:pt x="45" y="62"/>
                    </a:lnTo>
                    <a:lnTo>
                      <a:pt x="29" y="53"/>
                    </a:lnTo>
                    <a:lnTo>
                      <a:pt x="23" y="53"/>
                    </a:lnTo>
                    <a:lnTo>
                      <a:pt x="23" y="51"/>
                    </a:lnTo>
                    <a:lnTo>
                      <a:pt x="23" y="50"/>
                    </a:lnTo>
                    <a:lnTo>
                      <a:pt x="29" y="50"/>
                    </a:lnTo>
                    <a:lnTo>
                      <a:pt x="26" y="38"/>
                    </a:lnTo>
                    <a:lnTo>
                      <a:pt x="29" y="29"/>
                    </a:lnTo>
                    <a:lnTo>
                      <a:pt x="39" y="24"/>
                    </a:lnTo>
                    <a:lnTo>
                      <a:pt x="58" y="16"/>
                    </a:lnTo>
                    <a:lnTo>
                      <a:pt x="68" y="16"/>
                    </a:lnTo>
                    <a:lnTo>
                      <a:pt x="77" y="15"/>
                    </a:lnTo>
                    <a:lnTo>
                      <a:pt x="116" y="22"/>
                    </a:lnTo>
                    <a:lnTo>
                      <a:pt x="132" y="29"/>
                    </a:lnTo>
                    <a:lnTo>
                      <a:pt x="151" y="42"/>
                    </a:lnTo>
                    <a:lnTo>
                      <a:pt x="167" y="63"/>
                    </a:lnTo>
                    <a:lnTo>
                      <a:pt x="164" y="94"/>
                    </a:lnTo>
                    <a:lnTo>
                      <a:pt x="154" y="118"/>
                    </a:lnTo>
                    <a:lnTo>
                      <a:pt x="132" y="142"/>
                    </a:lnTo>
                    <a:lnTo>
                      <a:pt x="116" y="153"/>
                    </a:lnTo>
                    <a:lnTo>
                      <a:pt x="100" y="167"/>
                    </a:lnTo>
                    <a:lnTo>
                      <a:pt x="77" y="182"/>
                    </a:lnTo>
                    <a:lnTo>
                      <a:pt x="61" y="194"/>
                    </a:lnTo>
                    <a:lnTo>
                      <a:pt x="61" y="196"/>
                    </a:lnTo>
                    <a:lnTo>
                      <a:pt x="55" y="199"/>
                    </a:lnTo>
                    <a:lnTo>
                      <a:pt x="32" y="220"/>
                    </a:lnTo>
                    <a:lnTo>
                      <a:pt x="16" y="238"/>
                    </a:lnTo>
                    <a:lnTo>
                      <a:pt x="10" y="261"/>
                    </a:lnTo>
                    <a:lnTo>
                      <a:pt x="10" y="271"/>
                    </a:lnTo>
                    <a:lnTo>
                      <a:pt x="13" y="287"/>
                    </a:lnTo>
                    <a:lnTo>
                      <a:pt x="20" y="290"/>
                    </a:lnTo>
                    <a:lnTo>
                      <a:pt x="26" y="300"/>
                    </a:lnTo>
                    <a:lnTo>
                      <a:pt x="32" y="308"/>
                    </a:lnTo>
                    <a:lnTo>
                      <a:pt x="45" y="317"/>
                    </a:lnTo>
                    <a:lnTo>
                      <a:pt x="68" y="326"/>
                    </a:lnTo>
                    <a:lnTo>
                      <a:pt x="87" y="329"/>
                    </a:lnTo>
                    <a:lnTo>
                      <a:pt x="116" y="331"/>
                    </a:lnTo>
                    <a:lnTo>
                      <a:pt x="145" y="326"/>
                    </a:lnTo>
                    <a:lnTo>
                      <a:pt x="161" y="320"/>
                    </a:lnTo>
                    <a:lnTo>
                      <a:pt x="170" y="312"/>
                    </a:lnTo>
                    <a:lnTo>
                      <a:pt x="170" y="308"/>
                    </a:lnTo>
                    <a:lnTo>
                      <a:pt x="167" y="296"/>
                    </a:lnTo>
                    <a:lnTo>
                      <a:pt x="157" y="290"/>
                    </a:lnTo>
                    <a:lnTo>
                      <a:pt x="148" y="287"/>
                    </a:lnTo>
                    <a:lnTo>
                      <a:pt x="141" y="285"/>
                    </a:lnTo>
                    <a:lnTo>
                      <a:pt x="132" y="285"/>
                    </a:lnTo>
                    <a:lnTo>
                      <a:pt x="138" y="287"/>
                    </a:lnTo>
                    <a:lnTo>
                      <a:pt x="148" y="294"/>
                    </a:lnTo>
                    <a:lnTo>
                      <a:pt x="145" y="303"/>
                    </a:lnTo>
                    <a:lnTo>
                      <a:pt x="135" y="312"/>
                    </a:lnTo>
                    <a:lnTo>
                      <a:pt x="122" y="319"/>
                    </a:lnTo>
                    <a:lnTo>
                      <a:pt x="106" y="320"/>
                    </a:lnTo>
                    <a:lnTo>
                      <a:pt x="100" y="320"/>
                    </a:lnTo>
                    <a:lnTo>
                      <a:pt x="84" y="314"/>
                    </a:lnTo>
                    <a:lnTo>
                      <a:pt x="61" y="303"/>
                    </a:lnTo>
                    <a:lnTo>
                      <a:pt x="52" y="291"/>
                    </a:lnTo>
                    <a:lnTo>
                      <a:pt x="52" y="281"/>
                    </a:lnTo>
                    <a:lnTo>
                      <a:pt x="58" y="273"/>
                    </a:lnTo>
                    <a:lnTo>
                      <a:pt x="77" y="259"/>
                    </a:lnTo>
                    <a:lnTo>
                      <a:pt x="93" y="253"/>
                    </a:lnTo>
                    <a:lnTo>
                      <a:pt x="109" y="250"/>
                    </a:lnTo>
                    <a:lnTo>
                      <a:pt x="103" y="249"/>
                    </a:lnTo>
                    <a:lnTo>
                      <a:pt x="84" y="250"/>
                    </a:lnTo>
                    <a:lnTo>
                      <a:pt x="64" y="253"/>
                    </a:lnTo>
                    <a:lnTo>
                      <a:pt x="61" y="255"/>
                    </a:lnTo>
                    <a:lnTo>
                      <a:pt x="58" y="255"/>
                    </a:lnTo>
                    <a:lnTo>
                      <a:pt x="52" y="252"/>
                    </a:lnTo>
                    <a:lnTo>
                      <a:pt x="61" y="243"/>
                    </a:lnTo>
                    <a:lnTo>
                      <a:pt x="77" y="235"/>
                    </a:lnTo>
                    <a:lnTo>
                      <a:pt x="100" y="227"/>
                    </a:lnTo>
                    <a:lnTo>
                      <a:pt x="122" y="223"/>
                    </a:lnTo>
                    <a:lnTo>
                      <a:pt x="119" y="221"/>
                    </a:lnTo>
                    <a:lnTo>
                      <a:pt x="97" y="221"/>
                    </a:lnTo>
                    <a:lnTo>
                      <a:pt x="81" y="224"/>
                    </a:lnTo>
                    <a:lnTo>
                      <a:pt x="64" y="229"/>
                    </a:lnTo>
                    <a:lnTo>
                      <a:pt x="58" y="234"/>
                    </a:lnTo>
                    <a:lnTo>
                      <a:pt x="58" y="235"/>
                    </a:lnTo>
                    <a:lnTo>
                      <a:pt x="55" y="237"/>
                    </a:lnTo>
                    <a:lnTo>
                      <a:pt x="48" y="235"/>
                    </a:lnTo>
                    <a:lnTo>
                      <a:pt x="48" y="234"/>
                    </a:lnTo>
                    <a:lnTo>
                      <a:pt x="52" y="226"/>
                    </a:lnTo>
                    <a:lnTo>
                      <a:pt x="58" y="224"/>
                    </a:lnTo>
                    <a:lnTo>
                      <a:pt x="61" y="218"/>
                    </a:lnTo>
                    <a:lnTo>
                      <a:pt x="113" y="183"/>
                    </a:lnTo>
                    <a:lnTo>
                      <a:pt x="132" y="173"/>
                    </a:lnTo>
                    <a:lnTo>
                      <a:pt x="154" y="155"/>
                    </a:lnTo>
                    <a:lnTo>
                      <a:pt x="173" y="132"/>
                    </a:lnTo>
                    <a:lnTo>
                      <a:pt x="183" y="117"/>
                    </a:lnTo>
                    <a:lnTo>
                      <a:pt x="193" y="95"/>
                    </a:lnTo>
                    <a:lnTo>
                      <a:pt x="193" y="73"/>
                    </a:lnTo>
                    <a:lnTo>
                      <a:pt x="183" y="50"/>
                    </a:lnTo>
                    <a:lnTo>
                      <a:pt x="173" y="36"/>
                    </a:lnTo>
                    <a:lnTo>
                      <a:pt x="170" y="35"/>
                    </a:lnTo>
                    <a:lnTo>
                      <a:pt x="167" y="32"/>
                    </a:lnTo>
                    <a:lnTo>
                      <a:pt x="135" y="12"/>
                    </a:lnTo>
                    <a:lnTo>
                      <a:pt x="122" y="9"/>
                    </a:lnTo>
                    <a:lnTo>
                      <a:pt x="119" y="9"/>
                    </a:lnTo>
                    <a:lnTo>
                      <a:pt x="113" y="4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58" y="0"/>
                    </a:lnTo>
                    <a:lnTo>
                      <a:pt x="36" y="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09" name="未知"/>
              <p:cNvSpPr/>
              <p:nvPr/>
            </p:nvSpPr>
            <p:spPr>
              <a:xfrm>
                <a:off x="317" y="191"/>
                <a:ext cx="16" cy="11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6" y="9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2"/>
                  </a:cxn>
                </a:cxnLst>
                <a:pathLst>
                  <a:path w="16" h="11">
                    <a:moveTo>
                      <a:pt x="16" y="2"/>
                    </a:moveTo>
                    <a:lnTo>
                      <a:pt x="6" y="9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10" name="未知"/>
              <p:cNvSpPr/>
              <p:nvPr/>
            </p:nvSpPr>
            <p:spPr>
              <a:xfrm>
                <a:off x="2431" y="187"/>
                <a:ext cx="19" cy="10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9"/>
                  </a:cxn>
                  <a:cxn ang="0">
                    <a:pos x="16" y="10"/>
                  </a:cxn>
                  <a:cxn ang="0">
                    <a:pos x="16" y="10"/>
                  </a:cxn>
                  <a:cxn ang="0">
                    <a:pos x="19" y="9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9" h="10">
                    <a:moveTo>
                      <a:pt x="0" y="1"/>
                    </a:moveTo>
                    <a:lnTo>
                      <a:pt x="13" y="9"/>
                    </a:lnTo>
                    <a:lnTo>
                      <a:pt x="16" y="10"/>
                    </a:lnTo>
                    <a:lnTo>
                      <a:pt x="19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11" name="未知"/>
              <p:cNvSpPr/>
              <p:nvPr/>
            </p:nvSpPr>
            <p:spPr>
              <a:xfrm>
                <a:off x="679" y="194"/>
                <a:ext cx="26" cy="3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2"/>
                  </a:cxn>
                  <a:cxn ang="0">
                    <a:pos x="26" y="2"/>
                  </a:cxn>
                  <a:cxn ang="0">
                    <a:pos x="16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6" y="2"/>
                  </a:cxn>
                  <a:cxn ang="0">
                    <a:pos x="22" y="2"/>
                  </a:cxn>
                </a:cxnLst>
                <a:pathLst>
                  <a:path w="26" h="3">
                    <a:moveTo>
                      <a:pt x="22" y="2"/>
                    </a:moveTo>
                    <a:lnTo>
                      <a:pt x="22" y="2"/>
                    </a:lnTo>
                    <a:lnTo>
                      <a:pt x="26" y="2"/>
                    </a:lnTo>
                    <a:lnTo>
                      <a:pt x="16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2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12" name="未知"/>
              <p:cNvSpPr/>
              <p:nvPr/>
            </p:nvSpPr>
            <p:spPr>
              <a:xfrm>
                <a:off x="2062" y="190"/>
                <a:ext cx="26" cy="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0" y="3"/>
                  </a:cxn>
                  <a:cxn ang="0">
                    <a:pos x="23" y="1"/>
                  </a:cxn>
                  <a:cxn ang="0">
                    <a:pos x="26" y="0"/>
                  </a:cxn>
                  <a:cxn ang="0">
                    <a:pos x="7" y="3"/>
                  </a:cxn>
                  <a:cxn ang="0">
                    <a:pos x="4" y="3"/>
                  </a:cxn>
                </a:cxnLst>
                <a:pathLst>
                  <a:path w="26" h="3">
                    <a:moveTo>
                      <a:pt x="4" y="3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13" name="未知"/>
              <p:cNvSpPr/>
              <p:nvPr/>
            </p:nvSpPr>
            <p:spPr>
              <a:xfrm>
                <a:off x="131" y="196"/>
                <a:ext cx="13" cy="4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13" y="3"/>
                  </a:cxn>
                  <a:cxn ang="0">
                    <a:pos x="13" y="4"/>
                  </a:cxn>
                </a:cxnLst>
                <a:pathLst>
                  <a:path w="13" h="4">
                    <a:moveTo>
                      <a:pt x="13" y="4"/>
                    </a:moveTo>
                    <a:lnTo>
                      <a:pt x="4" y="3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3" y="3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14" name="未知"/>
              <p:cNvSpPr/>
              <p:nvPr/>
            </p:nvSpPr>
            <p:spPr>
              <a:xfrm>
                <a:off x="2623" y="191"/>
                <a:ext cx="9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pathLst>
                  <a:path w="9" h="3">
                    <a:moveTo>
                      <a:pt x="0" y="3"/>
                    </a:moveTo>
                    <a:lnTo>
                      <a:pt x="6" y="2"/>
                    </a:lnTo>
                    <a:lnTo>
                      <a:pt x="9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15" name="未知"/>
              <p:cNvSpPr/>
              <p:nvPr/>
            </p:nvSpPr>
            <p:spPr>
              <a:xfrm>
                <a:off x="99" y="199"/>
                <a:ext cx="1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0" y="3"/>
                  </a:cxn>
                </a:cxnLst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16" name="未知"/>
              <p:cNvSpPr/>
              <p:nvPr/>
            </p:nvSpPr>
            <p:spPr>
              <a:xfrm>
                <a:off x="2655" y="193"/>
                <a:ext cx="13" cy="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10" y="3"/>
                  </a:cxn>
                </a:cxnLst>
                <a:pathLst>
                  <a:path w="13" h="3">
                    <a:moveTo>
                      <a:pt x="10" y="3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17" name="未知"/>
              <p:cNvSpPr/>
              <p:nvPr/>
            </p:nvSpPr>
            <p:spPr>
              <a:xfrm>
                <a:off x="157" y="203"/>
                <a:ext cx="10" cy="7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7"/>
                  </a:cxn>
                  <a:cxn ang="0">
                    <a:pos x="6" y="7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3"/>
                  </a:cxn>
                </a:cxnLst>
                <a:pathLst>
                  <a:path w="10" h="7">
                    <a:moveTo>
                      <a:pt x="10" y="3"/>
                    </a:moveTo>
                    <a:lnTo>
                      <a:pt x="10" y="7"/>
                    </a:lnTo>
                    <a:lnTo>
                      <a:pt x="6" y="7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18" name="未知"/>
              <p:cNvSpPr/>
              <p:nvPr/>
            </p:nvSpPr>
            <p:spPr>
              <a:xfrm>
                <a:off x="2600" y="197"/>
                <a:ext cx="7" cy="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19" name="未知"/>
              <p:cNvSpPr/>
              <p:nvPr/>
            </p:nvSpPr>
            <p:spPr>
              <a:xfrm>
                <a:off x="67" y="203"/>
                <a:ext cx="16" cy="7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3" y="7"/>
                  </a:cxn>
                </a:cxnLst>
                <a:pathLst>
                  <a:path w="16" h="7">
                    <a:moveTo>
                      <a:pt x="3" y="7"/>
                    </a:moveTo>
                    <a:lnTo>
                      <a:pt x="0" y="7"/>
                    </a:lnTo>
                    <a:lnTo>
                      <a:pt x="0" y="5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20" name="未知"/>
              <p:cNvSpPr/>
              <p:nvPr/>
            </p:nvSpPr>
            <p:spPr>
              <a:xfrm>
                <a:off x="2684" y="197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3" y="6"/>
                  </a:cxn>
                  <a:cxn ang="0">
                    <a:pos x="13" y="5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3" y="6"/>
                  </a:cxn>
                </a:cxnLst>
                <a:pathLst>
                  <a:path w="13" h="6">
                    <a:moveTo>
                      <a:pt x="13" y="6"/>
                    </a:moveTo>
                    <a:lnTo>
                      <a:pt x="13" y="6"/>
                    </a:lnTo>
                    <a:lnTo>
                      <a:pt x="13" y="5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21" name="未知"/>
              <p:cNvSpPr/>
              <p:nvPr/>
            </p:nvSpPr>
            <p:spPr>
              <a:xfrm>
                <a:off x="83" y="208"/>
                <a:ext cx="112" cy="229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5" y="8"/>
                  </a:cxn>
                  <a:cxn ang="0">
                    <a:pos x="26" y="27"/>
                  </a:cxn>
                  <a:cxn ang="0">
                    <a:pos x="26" y="49"/>
                  </a:cxn>
                  <a:cxn ang="0">
                    <a:pos x="29" y="68"/>
                  </a:cxn>
                  <a:cxn ang="0">
                    <a:pos x="39" y="88"/>
                  </a:cxn>
                  <a:cxn ang="0">
                    <a:pos x="52" y="103"/>
                  </a:cxn>
                  <a:cxn ang="0">
                    <a:pos x="55" y="109"/>
                  </a:cxn>
                  <a:cxn ang="0">
                    <a:pos x="58" y="109"/>
                  </a:cxn>
                  <a:cxn ang="0">
                    <a:pos x="74" y="99"/>
                  </a:cxn>
                  <a:cxn ang="0">
                    <a:pos x="84" y="96"/>
                  </a:cxn>
                  <a:cxn ang="0">
                    <a:pos x="87" y="94"/>
                  </a:cxn>
                  <a:cxn ang="0">
                    <a:pos x="84" y="100"/>
                  </a:cxn>
                  <a:cxn ang="0">
                    <a:pos x="77" y="111"/>
                  </a:cxn>
                  <a:cxn ang="0">
                    <a:pos x="77" y="146"/>
                  </a:cxn>
                  <a:cxn ang="0">
                    <a:pos x="84" y="162"/>
                  </a:cxn>
                  <a:cxn ang="0">
                    <a:pos x="93" y="187"/>
                  </a:cxn>
                  <a:cxn ang="0">
                    <a:pos x="109" y="214"/>
                  </a:cxn>
                  <a:cxn ang="0">
                    <a:pos x="112" y="228"/>
                  </a:cxn>
                  <a:cxn ang="0">
                    <a:pos x="112" y="229"/>
                  </a:cxn>
                  <a:cxn ang="0">
                    <a:pos x="103" y="211"/>
                  </a:cxn>
                  <a:cxn ang="0">
                    <a:pos x="80" y="187"/>
                  </a:cxn>
                  <a:cxn ang="0">
                    <a:pos x="68" y="178"/>
                  </a:cxn>
                  <a:cxn ang="0">
                    <a:pos x="52" y="155"/>
                  </a:cxn>
                  <a:cxn ang="0">
                    <a:pos x="42" y="141"/>
                  </a:cxn>
                  <a:cxn ang="0">
                    <a:pos x="32" y="124"/>
                  </a:cxn>
                  <a:cxn ang="0">
                    <a:pos x="23" y="109"/>
                  </a:cxn>
                  <a:cxn ang="0">
                    <a:pos x="13" y="91"/>
                  </a:cxn>
                  <a:cxn ang="0">
                    <a:pos x="3" y="64"/>
                  </a:cxn>
                  <a:cxn ang="0">
                    <a:pos x="0" y="39"/>
                  </a:cxn>
                  <a:cxn ang="0">
                    <a:pos x="0" y="27"/>
                  </a:cxn>
                  <a:cxn ang="0">
                    <a:pos x="3" y="20"/>
                  </a:cxn>
                  <a:cxn ang="0">
                    <a:pos x="10" y="6"/>
                  </a:cxn>
                  <a:cxn ang="0">
                    <a:pos x="19" y="3"/>
                  </a:cxn>
                  <a:cxn ang="0">
                    <a:pos x="32" y="2"/>
                  </a:cxn>
                  <a:cxn ang="0">
                    <a:pos x="39" y="0"/>
                  </a:cxn>
                  <a:cxn ang="0">
                    <a:pos x="39" y="0"/>
                  </a:cxn>
                  <a:cxn ang="0">
                    <a:pos x="42" y="2"/>
                  </a:cxn>
                </a:cxnLst>
                <a:pathLst>
                  <a:path w="112" h="229">
                    <a:moveTo>
                      <a:pt x="42" y="2"/>
                    </a:moveTo>
                    <a:lnTo>
                      <a:pt x="35" y="8"/>
                    </a:lnTo>
                    <a:lnTo>
                      <a:pt x="26" y="27"/>
                    </a:lnTo>
                    <a:lnTo>
                      <a:pt x="26" y="49"/>
                    </a:lnTo>
                    <a:lnTo>
                      <a:pt x="29" y="68"/>
                    </a:lnTo>
                    <a:lnTo>
                      <a:pt x="39" y="88"/>
                    </a:lnTo>
                    <a:lnTo>
                      <a:pt x="52" y="103"/>
                    </a:lnTo>
                    <a:lnTo>
                      <a:pt x="55" y="109"/>
                    </a:lnTo>
                    <a:lnTo>
                      <a:pt x="58" y="109"/>
                    </a:lnTo>
                    <a:lnTo>
                      <a:pt x="74" y="99"/>
                    </a:lnTo>
                    <a:lnTo>
                      <a:pt x="84" y="96"/>
                    </a:lnTo>
                    <a:lnTo>
                      <a:pt x="87" y="94"/>
                    </a:lnTo>
                    <a:lnTo>
                      <a:pt x="84" y="100"/>
                    </a:lnTo>
                    <a:lnTo>
                      <a:pt x="77" y="111"/>
                    </a:lnTo>
                    <a:lnTo>
                      <a:pt x="77" y="146"/>
                    </a:lnTo>
                    <a:lnTo>
                      <a:pt x="84" y="162"/>
                    </a:lnTo>
                    <a:lnTo>
                      <a:pt x="93" y="187"/>
                    </a:lnTo>
                    <a:lnTo>
                      <a:pt x="109" y="214"/>
                    </a:lnTo>
                    <a:lnTo>
                      <a:pt x="112" y="228"/>
                    </a:lnTo>
                    <a:lnTo>
                      <a:pt x="112" y="229"/>
                    </a:lnTo>
                    <a:lnTo>
                      <a:pt x="103" y="211"/>
                    </a:lnTo>
                    <a:lnTo>
                      <a:pt x="80" y="187"/>
                    </a:lnTo>
                    <a:lnTo>
                      <a:pt x="68" y="178"/>
                    </a:lnTo>
                    <a:lnTo>
                      <a:pt x="52" y="155"/>
                    </a:lnTo>
                    <a:lnTo>
                      <a:pt x="42" y="141"/>
                    </a:lnTo>
                    <a:lnTo>
                      <a:pt x="32" y="124"/>
                    </a:lnTo>
                    <a:lnTo>
                      <a:pt x="23" y="109"/>
                    </a:lnTo>
                    <a:lnTo>
                      <a:pt x="13" y="91"/>
                    </a:lnTo>
                    <a:lnTo>
                      <a:pt x="3" y="64"/>
                    </a:lnTo>
                    <a:lnTo>
                      <a:pt x="0" y="39"/>
                    </a:lnTo>
                    <a:lnTo>
                      <a:pt x="0" y="27"/>
                    </a:lnTo>
                    <a:lnTo>
                      <a:pt x="3" y="20"/>
                    </a:lnTo>
                    <a:lnTo>
                      <a:pt x="10" y="6"/>
                    </a:lnTo>
                    <a:lnTo>
                      <a:pt x="19" y="3"/>
                    </a:lnTo>
                    <a:lnTo>
                      <a:pt x="32" y="2"/>
                    </a:lnTo>
                    <a:lnTo>
                      <a:pt x="39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22" name="未知"/>
              <p:cNvSpPr/>
              <p:nvPr/>
            </p:nvSpPr>
            <p:spPr>
              <a:xfrm>
                <a:off x="2575" y="202"/>
                <a:ext cx="106" cy="229"/>
              </a:xfrm>
              <a:custGeom>
                <a:avLst/>
                <a:gdLst/>
                <a:ahLst/>
                <a:cxnLst>
                  <a:cxn ang="0">
                    <a:pos x="64" y="1"/>
                  </a:cxn>
                  <a:cxn ang="0">
                    <a:pos x="74" y="8"/>
                  </a:cxn>
                  <a:cxn ang="0">
                    <a:pos x="83" y="27"/>
                  </a:cxn>
                  <a:cxn ang="0">
                    <a:pos x="83" y="49"/>
                  </a:cxn>
                  <a:cxn ang="0">
                    <a:pos x="80" y="68"/>
                  </a:cxn>
                  <a:cxn ang="0">
                    <a:pos x="70" y="88"/>
                  </a:cxn>
                  <a:cxn ang="0">
                    <a:pos x="57" y="103"/>
                  </a:cxn>
                  <a:cxn ang="0">
                    <a:pos x="54" y="109"/>
                  </a:cxn>
                  <a:cxn ang="0">
                    <a:pos x="51" y="109"/>
                  </a:cxn>
                  <a:cxn ang="0">
                    <a:pos x="35" y="99"/>
                  </a:cxn>
                  <a:cxn ang="0">
                    <a:pos x="25" y="96"/>
                  </a:cxn>
                  <a:cxn ang="0">
                    <a:pos x="22" y="94"/>
                  </a:cxn>
                  <a:cxn ang="0">
                    <a:pos x="25" y="100"/>
                  </a:cxn>
                  <a:cxn ang="0">
                    <a:pos x="32" y="111"/>
                  </a:cxn>
                  <a:cxn ang="0">
                    <a:pos x="35" y="147"/>
                  </a:cxn>
                  <a:cxn ang="0">
                    <a:pos x="25" y="162"/>
                  </a:cxn>
                  <a:cxn ang="0">
                    <a:pos x="16" y="187"/>
                  </a:cxn>
                  <a:cxn ang="0">
                    <a:pos x="3" y="216"/>
                  </a:cxn>
                  <a:cxn ang="0">
                    <a:pos x="0" y="229"/>
                  </a:cxn>
                  <a:cxn ang="0">
                    <a:pos x="0" y="229"/>
                  </a:cxn>
                  <a:cxn ang="0">
                    <a:pos x="6" y="212"/>
                  </a:cxn>
                  <a:cxn ang="0">
                    <a:pos x="32" y="187"/>
                  </a:cxn>
                  <a:cxn ang="0">
                    <a:pos x="41" y="178"/>
                  </a:cxn>
                  <a:cxn ang="0">
                    <a:pos x="57" y="155"/>
                  </a:cxn>
                  <a:cxn ang="0">
                    <a:pos x="67" y="141"/>
                  </a:cxn>
                  <a:cxn ang="0">
                    <a:pos x="80" y="124"/>
                  </a:cxn>
                  <a:cxn ang="0">
                    <a:pos x="86" y="109"/>
                  </a:cxn>
                  <a:cxn ang="0">
                    <a:pos x="99" y="91"/>
                  </a:cxn>
                  <a:cxn ang="0">
                    <a:pos x="106" y="64"/>
                  </a:cxn>
                  <a:cxn ang="0">
                    <a:pos x="106" y="39"/>
                  </a:cxn>
                  <a:cxn ang="0">
                    <a:pos x="106" y="27"/>
                  </a:cxn>
                  <a:cxn ang="0">
                    <a:pos x="102" y="20"/>
                  </a:cxn>
                  <a:cxn ang="0">
                    <a:pos x="99" y="6"/>
                  </a:cxn>
                  <a:cxn ang="0">
                    <a:pos x="90" y="3"/>
                  </a:cxn>
                  <a:cxn ang="0">
                    <a:pos x="77" y="1"/>
                  </a:cxn>
                  <a:cxn ang="0">
                    <a:pos x="70" y="0"/>
                  </a:cxn>
                  <a:cxn ang="0">
                    <a:pos x="67" y="0"/>
                  </a:cxn>
                  <a:cxn ang="0">
                    <a:pos x="64" y="1"/>
                  </a:cxn>
                </a:cxnLst>
                <a:pathLst>
                  <a:path w="106" h="229">
                    <a:moveTo>
                      <a:pt x="64" y="1"/>
                    </a:moveTo>
                    <a:lnTo>
                      <a:pt x="74" y="8"/>
                    </a:lnTo>
                    <a:lnTo>
                      <a:pt x="83" y="27"/>
                    </a:lnTo>
                    <a:lnTo>
                      <a:pt x="83" y="49"/>
                    </a:lnTo>
                    <a:lnTo>
                      <a:pt x="80" y="68"/>
                    </a:lnTo>
                    <a:lnTo>
                      <a:pt x="70" y="88"/>
                    </a:lnTo>
                    <a:lnTo>
                      <a:pt x="57" y="103"/>
                    </a:lnTo>
                    <a:lnTo>
                      <a:pt x="54" y="109"/>
                    </a:lnTo>
                    <a:lnTo>
                      <a:pt x="51" y="109"/>
                    </a:lnTo>
                    <a:lnTo>
                      <a:pt x="35" y="99"/>
                    </a:lnTo>
                    <a:lnTo>
                      <a:pt x="25" y="96"/>
                    </a:lnTo>
                    <a:lnTo>
                      <a:pt x="22" y="94"/>
                    </a:lnTo>
                    <a:lnTo>
                      <a:pt x="25" y="100"/>
                    </a:lnTo>
                    <a:lnTo>
                      <a:pt x="32" y="111"/>
                    </a:lnTo>
                    <a:lnTo>
                      <a:pt x="35" y="147"/>
                    </a:lnTo>
                    <a:lnTo>
                      <a:pt x="25" y="162"/>
                    </a:lnTo>
                    <a:lnTo>
                      <a:pt x="16" y="187"/>
                    </a:lnTo>
                    <a:lnTo>
                      <a:pt x="3" y="216"/>
                    </a:lnTo>
                    <a:lnTo>
                      <a:pt x="0" y="229"/>
                    </a:lnTo>
                    <a:lnTo>
                      <a:pt x="6" y="212"/>
                    </a:lnTo>
                    <a:lnTo>
                      <a:pt x="32" y="187"/>
                    </a:lnTo>
                    <a:lnTo>
                      <a:pt x="41" y="178"/>
                    </a:lnTo>
                    <a:lnTo>
                      <a:pt x="57" y="155"/>
                    </a:lnTo>
                    <a:lnTo>
                      <a:pt x="67" y="141"/>
                    </a:lnTo>
                    <a:lnTo>
                      <a:pt x="80" y="124"/>
                    </a:lnTo>
                    <a:lnTo>
                      <a:pt x="86" y="109"/>
                    </a:lnTo>
                    <a:lnTo>
                      <a:pt x="99" y="91"/>
                    </a:lnTo>
                    <a:lnTo>
                      <a:pt x="106" y="64"/>
                    </a:lnTo>
                    <a:lnTo>
                      <a:pt x="106" y="39"/>
                    </a:lnTo>
                    <a:lnTo>
                      <a:pt x="106" y="27"/>
                    </a:lnTo>
                    <a:lnTo>
                      <a:pt x="102" y="20"/>
                    </a:lnTo>
                    <a:lnTo>
                      <a:pt x="99" y="6"/>
                    </a:lnTo>
                    <a:lnTo>
                      <a:pt x="90" y="3"/>
                    </a:lnTo>
                    <a:lnTo>
                      <a:pt x="77" y="1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1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23" name="未知"/>
              <p:cNvSpPr/>
              <p:nvPr/>
            </p:nvSpPr>
            <p:spPr>
              <a:xfrm>
                <a:off x="102" y="214"/>
                <a:ext cx="7" cy="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5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0" y="9"/>
                  </a:cxn>
                  <a:cxn ang="0">
                    <a:pos x="0" y="3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3"/>
                  </a:cxn>
                </a:cxnLst>
                <a:pathLst>
                  <a:path w="7" h="9">
                    <a:moveTo>
                      <a:pt x="7" y="3"/>
                    </a:moveTo>
                    <a:lnTo>
                      <a:pt x="4" y="5"/>
                    </a:lnTo>
                    <a:lnTo>
                      <a:pt x="4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24" name="未知"/>
              <p:cNvSpPr/>
              <p:nvPr/>
            </p:nvSpPr>
            <p:spPr>
              <a:xfrm>
                <a:off x="2655" y="208"/>
                <a:ext cx="6" cy="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5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6" h="9">
                    <a:moveTo>
                      <a:pt x="0" y="3"/>
                    </a:moveTo>
                    <a:lnTo>
                      <a:pt x="6" y="5"/>
                    </a:lnTo>
                    <a:lnTo>
                      <a:pt x="6" y="9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25" name="未知"/>
              <p:cNvSpPr/>
              <p:nvPr/>
            </p:nvSpPr>
            <p:spPr>
              <a:xfrm>
                <a:off x="176" y="216"/>
                <a:ext cx="7" cy="9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9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6"/>
                  </a:cxn>
                </a:cxnLst>
                <a:pathLst>
                  <a:path w="7" h="9">
                    <a:moveTo>
                      <a:pt x="7" y="6"/>
                    </a:moveTo>
                    <a:lnTo>
                      <a:pt x="7" y="9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26" name="未知"/>
              <p:cNvSpPr/>
              <p:nvPr/>
            </p:nvSpPr>
            <p:spPr>
              <a:xfrm>
                <a:off x="2584" y="210"/>
                <a:ext cx="4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27" name="未知"/>
              <p:cNvSpPr/>
              <p:nvPr/>
            </p:nvSpPr>
            <p:spPr>
              <a:xfrm>
                <a:off x="45" y="217"/>
                <a:ext cx="6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3" y="5"/>
                  </a:cxn>
                </a:cxnLst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28" name="未知"/>
              <p:cNvSpPr/>
              <p:nvPr/>
            </p:nvSpPr>
            <p:spPr>
              <a:xfrm>
                <a:off x="2716" y="211"/>
                <a:ext cx="6" cy="5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3" y="5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3" y="5"/>
                  </a:cxn>
                </a:cxnLst>
                <a:pathLst>
                  <a:path w="6" h="5">
                    <a:moveTo>
                      <a:pt x="3" y="5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29" name="未知"/>
              <p:cNvSpPr/>
              <p:nvPr/>
            </p:nvSpPr>
            <p:spPr>
              <a:xfrm>
                <a:off x="96" y="228"/>
                <a:ext cx="6" cy="1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3"/>
                  </a:cxn>
                </a:cxnLst>
                <a:pathLst>
                  <a:path w="6" h="13">
                    <a:moveTo>
                      <a:pt x="6" y="3"/>
                    </a:moveTo>
                    <a:lnTo>
                      <a:pt x="0" y="13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30" name="未知"/>
              <p:cNvSpPr/>
              <p:nvPr/>
            </p:nvSpPr>
            <p:spPr>
              <a:xfrm>
                <a:off x="2665" y="222"/>
                <a:ext cx="6" cy="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13"/>
                  </a:cxn>
                  <a:cxn ang="0">
                    <a:pos x="6" y="13"/>
                  </a:cxn>
                  <a:cxn ang="0">
                    <a:pos x="6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6" h="13">
                    <a:moveTo>
                      <a:pt x="0" y="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31" name="未知"/>
              <p:cNvSpPr/>
              <p:nvPr/>
            </p:nvSpPr>
            <p:spPr>
              <a:xfrm>
                <a:off x="29" y="231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4"/>
                  </a:cxn>
                </a:cxnLst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32" name="未知"/>
              <p:cNvSpPr/>
              <p:nvPr/>
            </p:nvSpPr>
            <p:spPr>
              <a:xfrm>
                <a:off x="2729" y="225"/>
                <a:ext cx="6" cy="4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6" h="4">
                    <a:moveTo>
                      <a:pt x="3" y="3"/>
                    </a:moveTo>
                    <a:lnTo>
                      <a:pt x="6" y="4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33" name="未知"/>
              <p:cNvSpPr/>
              <p:nvPr/>
            </p:nvSpPr>
            <p:spPr>
              <a:xfrm>
                <a:off x="176" y="231"/>
                <a:ext cx="3" cy="4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4"/>
                  </a:cxn>
                </a:cxnLst>
                <a:pathLst>
                  <a:path w="3" h="4">
                    <a:moveTo>
                      <a:pt x="3" y="4"/>
                    </a:moveTo>
                    <a:lnTo>
                      <a:pt x="0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34" name="未知"/>
              <p:cNvSpPr/>
              <p:nvPr/>
            </p:nvSpPr>
            <p:spPr>
              <a:xfrm>
                <a:off x="2588" y="226"/>
                <a:ext cx="3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3" h="5">
                    <a:moveTo>
                      <a:pt x="0" y="3"/>
                    </a:move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35" name="未知"/>
              <p:cNvSpPr/>
              <p:nvPr/>
            </p:nvSpPr>
            <p:spPr>
              <a:xfrm>
                <a:off x="22" y="246"/>
                <a:ext cx="4" cy="6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5"/>
                  </a:cxn>
                </a:cxnLst>
                <a:pathLst>
                  <a:path w="4" h="6">
                    <a:moveTo>
                      <a:pt x="4" y="5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36" name="未知"/>
              <p:cNvSpPr/>
              <p:nvPr/>
            </p:nvSpPr>
            <p:spPr>
              <a:xfrm>
                <a:off x="2741" y="240"/>
                <a:ext cx="4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pathLst>
                  <a:path w="4" h="6">
                    <a:moveTo>
                      <a:pt x="0" y="4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37" name="未知"/>
              <p:cNvSpPr/>
              <p:nvPr/>
            </p:nvSpPr>
            <p:spPr>
              <a:xfrm>
                <a:off x="96" y="249"/>
                <a:ext cx="6" cy="15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3" y="15"/>
                  </a:cxn>
                  <a:cxn ang="0">
                    <a:pos x="0" y="1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14"/>
                  </a:cxn>
                </a:cxnLst>
                <a:pathLst>
                  <a:path w="6" h="15">
                    <a:moveTo>
                      <a:pt x="6" y="14"/>
                    </a:moveTo>
                    <a:lnTo>
                      <a:pt x="3" y="15"/>
                    </a:lnTo>
                    <a:lnTo>
                      <a:pt x="0" y="12"/>
                    </a:lnTo>
                    <a:lnTo>
                      <a:pt x="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38" name="未知"/>
              <p:cNvSpPr/>
              <p:nvPr/>
            </p:nvSpPr>
            <p:spPr>
              <a:xfrm>
                <a:off x="2665" y="243"/>
                <a:ext cx="6" cy="15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5"/>
                  </a:cxn>
                  <a:cxn ang="0">
                    <a:pos x="6" y="1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4"/>
                  </a:cxn>
                </a:cxnLst>
                <a:pathLst>
                  <a:path w="6" h="15">
                    <a:moveTo>
                      <a:pt x="0" y="14"/>
                    </a:moveTo>
                    <a:lnTo>
                      <a:pt x="0" y="15"/>
                    </a:lnTo>
                    <a:lnTo>
                      <a:pt x="6" y="12"/>
                    </a:lnTo>
                    <a:lnTo>
                      <a:pt x="3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39" name="未知"/>
              <p:cNvSpPr/>
              <p:nvPr/>
            </p:nvSpPr>
            <p:spPr>
              <a:xfrm>
                <a:off x="16" y="264"/>
                <a:ext cx="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0" y="9"/>
                  </a:cxn>
                </a:cxnLst>
                <a:pathLst>
                  <a:path w="3" h="9">
                    <a:moveTo>
                      <a:pt x="0" y="9"/>
                    </a:moveTo>
                    <a:lnTo>
                      <a:pt x="0" y="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40" name="未知"/>
              <p:cNvSpPr/>
              <p:nvPr/>
            </p:nvSpPr>
            <p:spPr>
              <a:xfrm>
                <a:off x="2748" y="258"/>
                <a:ext cx="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9"/>
                  </a:cxn>
                </a:cxnLst>
                <a:pathLst>
                  <a:path w="3" h="9">
                    <a:moveTo>
                      <a:pt x="0" y="9"/>
                    </a:moveTo>
                    <a:lnTo>
                      <a:pt x="3" y="9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41" name="未知"/>
              <p:cNvSpPr/>
              <p:nvPr/>
            </p:nvSpPr>
            <p:spPr>
              <a:xfrm>
                <a:off x="99" y="272"/>
                <a:ext cx="7" cy="9"/>
              </a:xfrm>
              <a:custGeom>
                <a:avLst/>
                <a:gdLst/>
                <a:ahLst/>
                <a:cxnLst>
                  <a:cxn ang="0">
                    <a:pos x="7" y="6"/>
                  </a:cxn>
                  <a:cxn ang="0">
                    <a:pos x="7" y="7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6"/>
                  </a:cxn>
                </a:cxnLst>
                <a:pathLst>
                  <a:path w="7" h="9">
                    <a:moveTo>
                      <a:pt x="7" y="6"/>
                    </a:moveTo>
                    <a:lnTo>
                      <a:pt x="7" y="7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42" name="未知"/>
              <p:cNvSpPr/>
              <p:nvPr/>
            </p:nvSpPr>
            <p:spPr>
              <a:xfrm>
                <a:off x="2661" y="266"/>
                <a:ext cx="4" cy="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pathLst>
                  <a:path w="4" h="9">
                    <a:moveTo>
                      <a:pt x="0" y="6"/>
                    </a:moveTo>
                    <a:lnTo>
                      <a:pt x="0" y="9"/>
                    </a:lnTo>
                    <a:lnTo>
                      <a:pt x="4" y="9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43" name="未知"/>
              <p:cNvSpPr/>
              <p:nvPr/>
            </p:nvSpPr>
            <p:spPr>
              <a:xfrm>
                <a:off x="16" y="285"/>
                <a:ext cx="6" cy="8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6" y="8"/>
                  </a:cxn>
                </a:cxnLst>
                <a:pathLst>
                  <a:path w="6" h="8">
                    <a:moveTo>
                      <a:pt x="6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44" name="未知"/>
              <p:cNvSpPr/>
              <p:nvPr/>
            </p:nvSpPr>
            <p:spPr>
              <a:xfrm>
                <a:off x="2745" y="279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8"/>
                  </a:cxn>
                </a:cxnLst>
                <a:pathLst>
                  <a:path w="6" h="8">
                    <a:moveTo>
                      <a:pt x="0" y="8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45" name="未知"/>
              <p:cNvSpPr/>
              <p:nvPr/>
            </p:nvSpPr>
            <p:spPr>
              <a:xfrm>
                <a:off x="106" y="288"/>
                <a:ext cx="9" cy="11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9" y="11"/>
                  </a:cxn>
                  <a:cxn ang="0">
                    <a:pos x="9" y="11"/>
                  </a:cxn>
                  <a:cxn ang="0">
                    <a:pos x="6" y="1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9" y="11"/>
                  </a:cxn>
                </a:cxnLst>
                <a:pathLst>
                  <a:path w="9" h="11">
                    <a:moveTo>
                      <a:pt x="9" y="11"/>
                    </a:moveTo>
                    <a:lnTo>
                      <a:pt x="9" y="11"/>
                    </a:lnTo>
                    <a:lnTo>
                      <a:pt x="6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46" name="未知"/>
              <p:cNvSpPr/>
              <p:nvPr/>
            </p:nvSpPr>
            <p:spPr>
              <a:xfrm>
                <a:off x="2652" y="282"/>
                <a:ext cx="9" cy="11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3" y="11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11"/>
                  </a:cxn>
                </a:cxnLst>
                <a:pathLst>
                  <a:path w="9" h="11">
                    <a:moveTo>
                      <a:pt x="0" y="11"/>
                    </a:moveTo>
                    <a:lnTo>
                      <a:pt x="0" y="11"/>
                    </a:lnTo>
                    <a:lnTo>
                      <a:pt x="3" y="11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47" name="未知"/>
              <p:cNvSpPr/>
              <p:nvPr/>
            </p:nvSpPr>
            <p:spPr>
              <a:xfrm>
                <a:off x="29" y="307"/>
                <a:ext cx="6" cy="6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4"/>
                  </a:cxn>
                </a:cxnLst>
                <a:pathLst>
                  <a:path w="6" h="6">
                    <a:moveTo>
                      <a:pt x="6" y="4"/>
                    </a:move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48" name="未知"/>
              <p:cNvSpPr/>
              <p:nvPr/>
            </p:nvSpPr>
            <p:spPr>
              <a:xfrm>
                <a:off x="2732" y="299"/>
                <a:ext cx="9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6" y="5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6"/>
                  </a:cxn>
                </a:cxnLst>
                <a:pathLst>
                  <a:path w="9" h="8">
                    <a:moveTo>
                      <a:pt x="0" y="6"/>
                    </a:moveTo>
                    <a:lnTo>
                      <a:pt x="0" y="8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49" name="未知"/>
              <p:cNvSpPr/>
              <p:nvPr/>
            </p:nvSpPr>
            <p:spPr>
              <a:xfrm>
                <a:off x="118" y="310"/>
                <a:ext cx="10" cy="15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0" y="15"/>
                  </a:cxn>
                  <a:cxn ang="0">
                    <a:pos x="7" y="15"/>
                  </a:cxn>
                  <a:cxn ang="0">
                    <a:pos x="7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1"/>
                  </a:cxn>
                </a:cxnLst>
                <a:pathLst>
                  <a:path w="10" h="15">
                    <a:moveTo>
                      <a:pt x="7" y="1"/>
                    </a:moveTo>
                    <a:lnTo>
                      <a:pt x="10" y="15"/>
                    </a:lnTo>
                    <a:lnTo>
                      <a:pt x="7" y="1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50" name="未知"/>
              <p:cNvSpPr/>
              <p:nvPr/>
            </p:nvSpPr>
            <p:spPr>
              <a:xfrm>
                <a:off x="2642" y="304"/>
                <a:ext cx="7" cy="1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5"/>
                  </a:cxn>
                  <a:cxn ang="0">
                    <a:pos x="0" y="16"/>
                  </a:cxn>
                  <a:cxn ang="0">
                    <a:pos x="0" y="15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pathLst>
                  <a:path w="7" h="16">
                    <a:moveTo>
                      <a:pt x="0" y="3"/>
                    </a:moveTo>
                    <a:lnTo>
                      <a:pt x="0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51" name="未知"/>
              <p:cNvSpPr/>
              <p:nvPr/>
            </p:nvSpPr>
            <p:spPr>
              <a:xfrm>
                <a:off x="45" y="328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6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3"/>
                  </a:cxn>
                </a:cxnLst>
                <a:pathLst>
                  <a:path w="6" h="3">
                    <a:moveTo>
                      <a:pt x="6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52" name="未知"/>
              <p:cNvSpPr/>
              <p:nvPr/>
            </p:nvSpPr>
            <p:spPr>
              <a:xfrm>
                <a:off x="2716" y="320"/>
                <a:ext cx="9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6" y="5"/>
                  </a:cxn>
                  <a:cxn ang="0">
                    <a:pos x="9" y="0"/>
                  </a:cxn>
                  <a:cxn ang="0">
                    <a:pos x="3" y="2"/>
                  </a:cxn>
                  <a:cxn ang="0">
                    <a:pos x="0" y="5"/>
                  </a:cxn>
                </a:cxnLst>
                <a:pathLst>
                  <a:path w="9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5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53" name="未知"/>
              <p:cNvSpPr/>
              <p:nvPr/>
            </p:nvSpPr>
            <p:spPr>
              <a:xfrm>
                <a:off x="128" y="336"/>
                <a:ext cx="10" cy="15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0" y="15"/>
                  </a:cxn>
                  <a:cxn ang="0">
                    <a:pos x="3" y="1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13"/>
                  </a:cxn>
                </a:cxnLst>
                <a:pathLst>
                  <a:path w="10" h="15">
                    <a:moveTo>
                      <a:pt x="10" y="13"/>
                    </a:moveTo>
                    <a:lnTo>
                      <a:pt x="10" y="15"/>
                    </a:lnTo>
                    <a:lnTo>
                      <a:pt x="3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54" name="未知"/>
              <p:cNvSpPr/>
              <p:nvPr/>
            </p:nvSpPr>
            <p:spPr>
              <a:xfrm>
                <a:off x="2629" y="329"/>
                <a:ext cx="13" cy="16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6"/>
                  </a:cxn>
                  <a:cxn ang="0">
                    <a:pos x="10" y="11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14"/>
                  </a:cxn>
                </a:cxnLst>
                <a:pathLst>
                  <a:path w="13" h="16">
                    <a:moveTo>
                      <a:pt x="0" y="14"/>
                    </a:moveTo>
                    <a:lnTo>
                      <a:pt x="0" y="16"/>
                    </a:lnTo>
                    <a:lnTo>
                      <a:pt x="10" y="1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55" name="未知"/>
              <p:cNvSpPr/>
              <p:nvPr/>
            </p:nvSpPr>
            <p:spPr>
              <a:xfrm>
                <a:off x="67" y="345"/>
                <a:ext cx="7" cy="6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4"/>
                  </a:cxn>
                  <a:cxn ang="0">
                    <a:pos x="7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3"/>
                  </a:cxn>
                </a:cxnLst>
                <a:pathLst>
                  <a:path w="7" h="6">
                    <a:moveTo>
                      <a:pt x="7" y="3"/>
                    </a:moveTo>
                    <a:lnTo>
                      <a:pt x="7" y="4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56" name="未知"/>
              <p:cNvSpPr/>
              <p:nvPr/>
            </p:nvSpPr>
            <p:spPr>
              <a:xfrm>
                <a:off x="2693" y="339"/>
                <a:ext cx="10" cy="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0" y="3"/>
                  </a:cxn>
                </a:cxnLst>
                <a:pathLst>
                  <a:path w="10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57" name="未知"/>
              <p:cNvSpPr/>
              <p:nvPr/>
            </p:nvSpPr>
            <p:spPr>
              <a:xfrm>
                <a:off x="141" y="357"/>
                <a:ext cx="10" cy="13"/>
              </a:xfrm>
              <a:custGeom>
                <a:avLst/>
                <a:gdLst/>
                <a:ahLst/>
                <a:cxnLst>
                  <a:cxn ang="0">
                    <a:pos x="10" y="12"/>
                  </a:cxn>
                  <a:cxn ang="0">
                    <a:pos x="6" y="13"/>
                  </a:cxn>
                  <a:cxn ang="0">
                    <a:pos x="6" y="13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3" y="1"/>
                  </a:cxn>
                  <a:cxn ang="0">
                    <a:pos x="10" y="12"/>
                  </a:cxn>
                </a:cxnLst>
                <a:pathLst>
                  <a:path w="10" h="13">
                    <a:moveTo>
                      <a:pt x="10" y="12"/>
                    </a:moveTo>
                    <a:lnTo>
                      <a:pt x="6" y="13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10" y="1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58" name="未知"/>
              <p:cNvSpPr/>
              <p:nvPr/>
            </p:nvSpPr>
            <p:spPr>
              <a:xfrm>
                <a:off x="2620" y="351"/>
                <a:ext cx="6" cy="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6" y="9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0" y="12"/>
                  </a:cxn>
                </a:cxnLst>
                <a:pathLst>
                  <a:path w="6" h="13">
                    <a:moveTo>
                      <a:pt x="0" y="12"/>
                    </a:moveTo>
                    <a:lnTo>
                      <a:pt x="0" y="13"/>
                    </a:lnTo>
                    <a:lnTo>
                      <a:pt x="3" y="13"/>
                    </a:lnTo>
                    <a:lnTo>
                      <a:pt x="6" y="9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59" name="未知"/>
              <p:cNvSpPr/>
              <p:nvPr/>
            </p:nvSpPr>
            <p:spPr>
              <a:xfrm>
                <a:off x="86" y="360"/>
                <a:ext cx="10" cy="7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7" y="7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10" y="7"/>
                  </a:cxn>
                  <a:cxn ang="0">
                    <a:pos x="10" y="7"/>
                  </a:cxn>
                </a:cxnLst>
                <a:pathLst>
                  <a:path w="10" h="7">
                    <a:moveTo>
                      <a:pt x="10" y="7"/>
                    </a:moveTo>
                    <a:lnTo>
                      <a:pt x="7" y="7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60" name="未知"/>
              <p:cNvSpPr/>
              <p:nvPr/>
            </p:nvSpPr>
            <p:spPr>
              <a:xfrm>
                <a:off x="2671" y="354"/>
                <a:ext cx="10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6" y="7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pathLst>
                  <a:path w="10" h="7">
                    <a:moveTo>
                      <a:pt x="0" y="7"/>
                    </a:moveTo>
                    <a:lnTo>
                      <a:pt x="6" y="7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61" name="未知"/>
              <p:cNvSpPr/>
              <p:nvPr/>
            </p:nvSpPr>
            <p:spPr>
              <a:xfrm>
                <a:off x="154" y="378"/>
                <a:ext cx="9" cy="9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9" y="9"/>
                  </a:cxn>
                </a:cxnLst>
                <a:pathLst>
                  <a:path w="9" h="9">
                    <a:moveTo>
                      <a:pt x="9" y="9"/>
                    </a:moveTo>
                    <a:lnTo>
                      <a:pt x="9" y="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62" name="未知"/>
              <p:cNvSpPr/>
              <p:nvPr/>
            </p:nvSpPr>
            <p:spPr>
              <a:xfrm>
                <a:off x="2604" y="372"/>
                <a:ext cx="9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9"/>
                  </a:cxn>
                  <a:cxn ang="0">
                    <a:pos x="6" y="8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3" y="3"/>
                  </a:cxn>
                  <a:cxn ang="0">
                    <a:pos x="0" y="9"/>
                  </a:cxn>
                </a:cxnLst>
                <a:pathLst>
                  <a:path w="9" h="9">
                    <a:moveTo>
                      <a:pt x="0" y="9"/>
                    </a:moveTo>
                    <a:lnTo>
                      <a:pt x="3" y="9"/>
                    </a:lnTo>
                    <a:lnTo>
                      <a:pt x="6" y="8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63" name="未知"/>
              <p:cNvSpPr/>
              <p:nvPr/>
            </p:nvSpPr>
            <p:spPr>
              <a:xfrm>
                <a:off x="125" y="384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6" y="6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0" y="6"/>
                  </a:cxn>
                  <a:cxn ang="0">
                    <a:pos x="10" y="6"/>
                  </a:cxn>
                </a:cxnLst>
                <a:pathLst>
                  <a:path w="10" h="6">
                    <a:moveTo>
                      <a:pt x="10" y="6"/>
                    </a:moveTo>
                    <a:lnTo>
                      <a:pt x="6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64" name="未知"/>
              <p:cNvSpPr/>
              <p:nvPr/>
            </p:nvSpPr>
            <p:spPr>
              <a:xfrm>
                <a:off x="2632" y="378"/>
                <a:ext cx="13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7" y="8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4" y="6"/>
                  </a:cxn>
                  <a:cxn ang="0">
                    <a:pos x="0" y="8"/>
                  </a:cxn>
                </a:cxnLst>
                <a:pathLst>
                  <a:path w="13" h="8">
                    <a:moveTo>
                      <a:pt x="0" y="8"/>
                    </a:moveTo>
                    <a:lnTo>
                      <a:pt x="7" y="8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4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65" name="未知"/>
              <p:cNvSpPr/>
              <p:nvPr/>
            </p:nvSpPr>
            <p:spPr>
              <a:xfrm>
                <a:off x="147" y="402"/>
                <a:ext cx="7" cy="6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7" y="6"/>
                  </a:cxn>
                  <a:cxn ang="0">
                    <a:pos x="4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5"/>
                  </a:cxn>
                </a:cxnLst>
                <a:pathLst>
                  <a:path w="7" h="6">
                    <a:moveTo>
                      <a:pt x="7" y="5"/>
                    </a:moveTo>
                    <a:lnTo>
                      <a:pt x="7" y="6"/>
                    </a:lnTo>
                    <a:lnTo>
                      <a:pt x="4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66" name="未知"/>
              <p:cNvSpPr/>
              <p:nvPr/>
            </p:nvSpPr>
            <p:spPr>
              <a:xfrm>
                <a:off x="2616" y="396"/>
                <a:ext cx="7" cy="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4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5"/>
                  </a:cxn>
                </a:cxnLst>
                <a:pathLst>
                  <a:path w="7" h="6">
                    <a:moveTo>
                      <a:pt x="0" y="5"/>
                    </a:moveTo>
                    <a:lnTo>
                      <a:pt x="0" y="6"/>
                    </a:lnTo>
                    <a:lnTo>
                      <a:pt x="0" y="5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67" name="未知"/>
              <p:cNvSpPr/>
              <p:nvPr/>
            </p:nvSpPr>
            <p:spPr>
              <a:xfrm>
                <a:off x="173" y="425"/>
                <a:ext cx="3" cy="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2"/>
                  </a:cxn>
                </a:cxnLst>
                <a:pathLst>
                  <a:path w="3" h="5">
                    <a:moveTo>
                      <a:pt x="3" y="2"/>
                    </a:move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68" name="未知"/>
              <p:cNvSpPr/>
              <p:nvPr/>
            </p:nvSpPr>
            <p:spPr>
              <a:xfrm>
                <a:off x="2594" y="419"/>
                <a:ext cx="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3" h="5">
                    <a:moveTo>
                      <a:pt x="0" y="2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69" name="未知"/>
              <p:cNvSpPr/>
              <p:nvPr/>
            </p:nvSpPr>
            <p:spPr>
              <a:xfrm>
                <a:off x="179" y="443"/>
                <a:ext cx="4" cy="11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11"/>
                  </a:cxn>
                </a:cxnLst>
                <a:pathLst>
                  <a:path w="4" h="11">
                    <a:moveTo>
                      <a:pt x="4" y="11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70" name="未知"/>
              <p:cNvSpPr/>
              <p:nvPr/>
            </p:nvSpPr>
            <p:spPr>
              <a:xfrm>
                <a:off x="2588" y="439"/>
                <a:ext cx="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0" y="9"/>
                  </a:cxn>
                </a:cxnLst>
                <a:pathLst>
                  <a:path w="3" h="9">
                    <a:moveTo>
                      <a:pt x="0" y="9"/>
                    </a:moveTo>
                    <a:lnTo>
                      <a:pt x="3" y="7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71" name="未知"/>
              <p:cNvSpPr/>
              <p:nvPr/>
            </p:nvSpPr>
            <p:spPr>
              <a:xfrm>
                <a:off x="131" y="462"/>
                <a:ext cx="42" cy="45"/>
              </a:xfrm>
              <a:custGeom>
                <a:avLst/>
                <a:gdLst/>
                <a:ahLst/>
                <a:cxnLst>
                  <a:cxn ang="0">
                    <a:pos x="42" y="7"/>
                  </a:cxn>
                  <a:cxn ang="0">
                    <a:pos x="32" y="27"/>
                  </a:cxn>
                  <a:cxn ang="0">
                    <a:pos x="26" y="34"/>
                  </a:cxn>
                  <a:cxn ang="0">
                    <a:pos x="7" y="45"/>
                  </a:cxn>
                  <a:cxn ang="0">
                    <a:pos x="0" y="45"/>
                  </a:cxn>
                  <a:cxn ang="0">
                    <a:pos x="0" y="42"/>
                  </a:cxn>
                  <a:cxn ang="0">
                    <a:pos x="16" y="33"/>
                  </a:cxn>
                  <a:cxn ang="0">
                    <a:pos x="26" y="21"/>
                  </a:cxn>
                  <a:cxn ang="0">
                    <a:pos x="23" y="4"/>
                  </a:cxn>
                  <a:cxn ang="0">
                    <a:pos x="29" y="0"/>
                  </a:cxn>
                  <a:cxn ang="0">
                    <a:pos x="32" y="0"/>
                  </a:cxn>
                  <a:cxn ang="0">
                    <a:pos x="42" y="7"/>
                  </a:cxn>
                </a:cxnLst>
                <a:pathLst>
                  <a:path w="42" h="45">
                    <a:moveTo>
                      <a:pt x="42" y="7"/>
                    </a:moveTo>
                    <a:lnTo>
                      <a:pt x="32" y="27"/>
                    </a:lnTo>
                    <a:lnTo>
                      <a:pt x="26" y="34"/>
                    </a:lnTo>
                    <a:lnTo>
                      <a:pt x="7" y="45"/>
                    </a:lnTo>
                    <a:lnTo>
                      <a:pt x="0" y="45"/>
                    </a:lnTo>
                    <a:lnTo>
                      <a:pt x="0" y="42"/>
                    </a:lnTo>
                    <a:lnTo>
                      <a:pt x="16" y="33"/>
                    </a:lnTo>
                    <a:lnTo>
                      <a:pt x="26" y="21"/>
                    </a:lnTo>
                    <a:lnTo>
                      <a:pt x="23" y="4"/>
                    </a:lnTo>
                    <a:lnTo>
                      <a:pt x="29" y="0"/>
                    </a:lnTo>
                    <a:lnTo>
                      <a:pt x="32" y="0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72" name="未知"/>
              <p:cNvSpPr/>
              <p:nvPr/>
            </p:nvSpPr>
            <p:spPr>
              <a:xfrm>
                <a:off x="2597" y="455"/>
                <a:ext cx="42" cy="4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0" y="28"/>
                  </a:cxn>
                  <a:cxn ang="0">
                    <a:pos x="19" y="35"/>
                  </a:cxn>
                  <a:cxn ang="0">
                    <a:pos x="39" y="46"/>
                  </a:cxn>
                  <a:cxn ang="0">
                    <a:pos x="42" y="46"/>
                  </a:cxn>
                  <a:cxn ang="0">
                    <a:pos x="42" y="43"/>
                  </a:cxn>
                  <a:cxn ang="0">
                    <a:pos x="26" y="34"/>
                  </a:cxn>
                  <a:cxn ang="0">
                    <a:pos x="19" y="22"/>
                  </a:cxn>
                  <a:cxn ang="0">
                    <a:pos x="19" y="5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8"/>
                  </a:cxn>
                </a:cxnLst>
                <a:pathLst>
                  <a:path w="42" h="46">
                    <a:moveTo>
                      <a:pt x="0" y="8"/>
                    </a:moveTo>
                    <a:lnTo>
                      <a:pt x="10" y="28"/>
                    </a:lnTo>
                    <a:lnTo>
                      <a:pt x="19" y="35"/>
                    </a:lnTo>
                    <a:lnTo>
                      <a:pt x="39" y="46"/>
                    </a:lnTo>
                    <a:lnTo>
                      <a:pt x="42" y="46"/>
                    </a:lnTo>
                    <a:lnTo>
                      <a:pt x="42" y="43"/>
                    </a:lnTo>
                    <a:lnTo>
                      <a:pt x="26" y="34"/>
                    </a:lnTo>
                    <a:lnTo>
                      <a:pt x="19" y="22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73" name="未知"/>
              <p:cNvSpPr/>
              <p:nvPr/>
            </p:nvSpPr>
            <p:spPr>
              <a:xfrm>
                <a:off x="176" y="463"/>
                <a:ext cx="3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pathLst>
                  <a:path w="3" h="3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74" name="未知"/>
              <p:cNvSpPr/>
              <p:nvPr/>
            </p:nvSpPr>
            <p:spPr>
              <a:xfrm>
                <a:off x="2591" y="457"/>
                <a:ext cx="3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pathLst>
                  <a:path w="3" h="3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00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75" name="未知"/>
              <p:cNvSpPr/>
              <p:nvPr/>
            </p:nvSpPr>
            <p:spPr>
              <a:xfrm>
                <a:off x="151" y="463"/>
                <a:ext cx="16" cy="32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32"/>
                  </a:cxn>
                  <a:cxn ang="0">
                    <a:pos x="9" y="20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16" y="8"/>
                  </a:cxn>
                  <a:cxn ang="0">
                    <a:pos x="9" y="24"/>
                  </a:cxn>
                </a:cxnLst>
                <a:pathLst>
                  <a:path w="16" h="32">
                    <a:moveTo>
                      <a:pt x="9" y="24"/>
                    </a:moveTo>
                    <a:lnTo>
                      <a:pt x="0" y="32"/>
                    </a:lnTo>
                    <a:lnTo>
                      <a:pt x="9" y="20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16" y="8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76" name="未知"/>
              <p:cNvSpPr/>
              <p:nvPr/>
            </p:nvSpPr>
            <p:spPr>
              <a:xfrm>
                <a:off x="2604" y="457"/>
                <a:ext cx="16" cy="32"/>
              </a:xfrm>
              <a:custGeom>
                <a:avLst/>
                <a:gdLst/>
                <a:ahLst/>
                <a:cxnLst>
                  <a:cxn ang="0">
                    <a:pos x="6" y="24"/>
                  </a:cxn>
                  <a:cxn ang="0">
                    <a:pos x="16" y="32"/>
                  </a:cxn>
                  <a:cxn ang="0">
                    <a:pos x="6" y="21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0" y="8"/>
                  </a:cxn>
                  <a:cxn ang="0">
                    <a:pos x="6" y="24"/>
                  </a:cxn>
                </a:cxnLst>
                <a:pathLst>
                  <a:path w="16" h="32">
                    <a:moveTo>
                      <a:pt x="6" y="24"/>
                    </a:moveTo>
                    <a:lnTo>
                      <a:pt x="16" y="32"/>
                    </a:lnTo>
                    <a:lnTo>
                      <a:pt x="6" y="21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77" name="未知"/>
              <p:cNvSpPr/>
              <p:nvPr/>
            </p:nvSpPr>
            <p:spPr>
              <a:xfrm>
                <a:off x="38" y="486"/>
                <a:ext cx="64" cy="30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6" y="15"/>
                  </a:cxn>
                  <a:cxn ang="0">
                    <a:pos x="23" y="21"/>
                  </a:cxn>
                  <a:cxn ang="0">
                    <a:pos x="45" y="27"/>
                  </a:cxn>
                  <a:cxn ang="0">
                    <a:pos x="61" y="27"/>
                  </a:cxn>
                  <a:cxn ang="0">
                    <a:pos x="64" y="29"/>
                  </a:cxn>
                  <a:cxn ang="0">
                    <a:pos x="61" y="30"/>
                  </a:cxn>
                  <a:cxn ang="0">
                    <a:pos x="20" y="29"/>
                  </a:cxn>
                  <a:cxn ang="0">
                    <a:pos x="13" y="27"/>
                  </a:cxn>
                  <a:cxn ang="0">
                    <a:pos x="10" y="26"/>
                  </a:cxn>
                  <a:cxn ang="0">
                    <a:pos x="13" y="24"/>
                  </a:cxn>
                  <a:cxn ang="0">
                    <a:pos x="0" y="10"/>
                  </a:cxn>
                  <a:cxn ang="0">
                    <a:pos x="4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3" y="9"/>
                  </a:cxn>
                </a:cxnLst>
                <a:pathLst>
                  <a:path w="64" h="30">
                    <a:moveTo>
                      <a:pt x="13" y="9"/>
                    </a:moveTo>
                    <a:lnTo>
                      <a:pt x="16" y="15"/>
                    </a:lnTo>
                    <a:lnTo>
                      <a:pt x="23" y="21"/>
                    </a:lnTo>
                    <a:lnTo>
                      <a:pt x="45" y="27"/>
                    </a:lnTo>
                    <a:lnTo>
                      <a:pt x="61" y="27"/>
                    </a:lnTo>
                    <a:lnTo>
                      <a:pt x="64" y="29"/>
                    </a:lnTo>
                    <a:lnTo>
                      <a:pt x="61" y="30"/>
                    </a:lnTo>
                    <a:lnTo>
                      <a:pt x="20" y="29"/>
                    </a:lnTo>
                    <a:lnTo>
                      <a:pt x="13" y="27"/>
                    </a:lnTo>
                    <a:lnTo>
                      <a:pt x="10" y="26"/>
                    </a:lnTo>
                    <a:lnTo>
                      <a:pt x="13" y="24"/>
                    </a:lnTo>
                    <a:lnTo>
                      <a:pt x="0" y="10"/>
                    </a:lnTo>
                    <a:lnTo>
                      <a:pt x="4" y="3"/>
                    </a:lnTo>
                    <a:lnTo>
                      <a:pt x="1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78" name="未知"/>
              <p:cNvSpPr/>
              <p:nvPr/>
            </p:nvSpPr>
            <p:spPr>
              <a:xfrm>
                <a:off x="2668" y="478"/>
                <a:ext cx="64" cy="32"/>
              </a:xfrm>
              <a:custGeom>
                <a:avLst/>
                <a:gdLst/>
                <a:ahLst/>
                <a:cxnLst>
                  <a:cxn ang="0">
                    <a:pos x="51" y="11"/>
                  </a:cxn>
                  <a:cxn ang="0">
                    <a:pos x="48" y="17"/>
                  </a:cxn>
                  <a:cxn ang="0">
                    <a:pos x="41" y="21"/>
                  </a:cxn>
                  <a:cxn ang="0">
                    <a:pos x="22" y="29"/>
                  </a:cxn>
                  <a:cxn ang="0">
                    <a:pos x="3" y="29"/>
                  </a:cxn>
                  <a:cxn ang="0">
                    <a:pos x="0" y="31"/>
                  </a:cxn>
                  <a:cxn ang="0">
                    <a:pos x="6" y="32"/>
                  </a:cxn>
                  <a:cxn ang="0">
                    <a:pos x="45" y="31"/>
                  </a:cxn>
                  <a:cxn ang="0">
                    <a:pos x="51" y="29"/>
                  </a:cxn>
                  <a:cxn ang="0">
                    <a:pos x="54" y="28"/>
                  </a:cxn>
                  <a:cxn ang="0">
                    <a:pos x="54" y="26"/>
                  </a:cxn>
                  <a:cxn ang="0">
                    <a:pos x="64" y="12"/>
                  </a:cxn>
                  <a:cxn ang="0">
                    <a:pos x="61" y="5"/>
                  </a:cxn>
                  <a:cxn ang="0">
                    <a:pos x="54" y="0"/>
                  </a:cxn>
                  <a:cxn ang="0">
                    <a:pos x="54" y="0"/>
                  </a:cxn>
                  <a:cxn ang="0">
                    <a:pos x="51" y="11"/>
                  </a:cxn>
                </a:cxnLst>
                <a:pathLst>
                  <a:path w="64" h="32">
                    <a:moveTo>
                      <a:pt x="51" y="11"/>
                    </a:moveTo>
                    <a:lnTo>
                      <a:pt x="48" y="17"/>
                    </a:lnTo>
                    <a:lnTo>
                      <a:pt x="41" y="21"/>
                    </a:lnTo>
                    <a:lnTo>
                      <a:pt x="22" y="29"/>
                    </a:lnTo>
                    <a:lnTo>
                      <a:pt x="3" y="29"/>
                    </a:lnTo>
                    <a:lnTo>
                      <a:pt x="0" y="31"/>
                    </a:lnTo>
                    <a:lnTo>
                      <a:pt x="6" y="32"/>
                    </a:lnTo>
                    <a:lnTo>
                      <a:pt x="45" y="31"/>
                    </a:lnTo>
                    <a:lnTo>
                      <a:pt x="51" y="29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64" y="12"/>
                    </a:lnTo>
                    <a:lnTo>
                      <a:pt x="61" y="5"/>
                    </a:lnTo>
                    <a:lnTo>
                      <a:pt x="54" y="0"/>
                    </a:lnTo>
                    <a:lnTo>
                      <a:pt x="51" y="1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79" name="未知"/>
              <p:cNvSpPr/>
              <p:nvPr/>
            </p:nvSpPr>
            <p:spPr>
              <a:xfrm>
                <a:off x="45" y="490"/>
                <a:ext cx="29" cy="25"/>
              </a:xfrm>
              <a:custGeom>
                <a:avLst/>
                <a:gdLst/>
                <a:ahLst/>
                <a:cxnLst>
                  <a:cxn ang="0">
                    <a:pos x="6" y="11"/>
                  </a:cxn>
                  <a:cxn ang="0">
                    <a:pos x="6" y="13"/>
                  </a:cxn>
                  <a:cxn ang="0">
                    <a:pos x="22" y="20"/>
                  </a:cxn>
                  <a:cxn ang="0">
                    <a:pos x="29" y="25"/>
                  </a:cxn>
                  <a:cxn ang="0">
                    <a:pos x="13" y="23"/>
                  </a:cxn>
                  <a:cxn ang="0">
                    <a:pos x="9" y="22"/>
                  </a:cxn>
                  <a:cxn ang="0">
                    <a:pos x="9" y="19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6" y="11"/>
                  </a:cxn>
                </a:cxnLst>
                <a:pathLst>
                  <a:path w="29" h="25">
                    <a:moveTo>
                      <a:pt x="6" y="11"/>
                    </a:moveTo>
                    <a:lnTo>
                      <a:pt x="6" y="13"/>
                    </a:lnTo>
                    <a:lnTo>
                      <a:pt x="22" y="20"/>
                    </a:lnTo>
                    <a:lnTo>
                      <a:pt x="29" y="25"/>
                    </a:lnTo>
                    <a:lnTo>
                      <a:pt x="13" y="23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80" name="未知"/>
              <p:cNvSpPr/>
              <p:nvPr/>
            </p:nvSpPr>
            <p:spPr>
              <a:xfrm>
                <a:off x="2697" y="484"/>
                <a:ext cx="32" cy="23"/>
              </a:xfrm>
              <a:custGeom>
                <a:avLst/>
                <a:gdLst/>
                <a:ahLst/>
                <a:cxnLst>
                  <a:cxn ang="0">
                    <a:pos x="25" y="11"/>
                  </a:cxn>
                  <a:cxn ang="0">
                    <a:pos x="25" y="12"/>
                  </a:cxn>
                  <a:cxn ang="0">
                    <a:pos x="9" y="20"/>
                  </a:cxn>
                  <a:cxn ang="0">
                    <a:pos x="0" y="23"/>
                  </a:cxn>
                  <a:cxn ang="0">
                    <a:pos x="16" y="23"/>
                  </a:cxn>
                  <a:cxn ang="0">
                    <a:pos x="19" y="22"/>
                  </a:cxn>
                  <a:cxn ang="0">
                    <a:pos x="19" y="19"/>
                  </a:cxn>
                  <a:cxn ang="0">
                    <a:pos x="32" y="8"/>
                  </a:cxn>
                  <a:cxn ang="0">
                    <a:pos x="28" y="0"/>
                  </a:cxn>
                  <a:cxn ang="0">
                    <a:pos x="28" y="5"/>
                  </a:cxn>
                  <a:cxn ang="0">
                    <a:pos x="25" y="11"/>
                  </a:cxn>
                </a:cxnLst>
                <a:pathLst>
                  <a:path w="32" h="23">
                    <a:moveTo>
                      <a:pt x="25" y="11"/>
                    </a:moveTo>
                    <a:lnTo>
                      <a:pt x="25" y="12"/>
                    </a:lnTo>
                    <a:lnTo>
                      <a:pt x="9" y="20"/>
                    </a:lnTo>
                    <a:lnTo>
                      <a:pt x="0" y="23"/>
                    </a:lnTo>
                    <a:lnTo>
                      <a:pt x="16" y="23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81" name="未知"/>
              <p:cNvSpPr>
                <a:spLocks noEditPoints="1"/>
              </p:cNvSpPr>
              <p:nvPr/>
            </p:nvSpPr>
            <p:spPr>
              <a:xfrm>
                <a:off x="122" y="504"/>
                <a:ext cx="1274" cy="205"/>
              </a:xfrm>
              <a:custGeom>
                <a:avLst/>
                <a:gdLst/>
                <a:ahLst/>
                <a:cxnLst>
                  <a:cxn ang="0">
                    <a:pos x="1271" y="134"/>
                  </a:cxn>
                  <a:cxn ang="0">
                    <a:pos x="1239" y="115"/>
                  </a:cxn>
                  <a:cxn ang="0">
                    <a:pos x="1207" y="112"/>
                  </a:cxn>
                  <a:cxn ang="0">
                    <a:pos x="1271" y="176"/>
                  </a:cxn>
                  <a:cxn ang="0">
                    <a:pos x="1172" y="203"/>
                  </a:cxn>
                  <a:cxn ang="0">
                    <a:pos x="1133" y="166"/>
                  </a:cxn>
                  <a:cxn ang="0">
                    <a:pos x="1204" y="178"/>
                  </a:cxn>
                  <a:cxn ang="0">
                    <a:pos x="1217" y="141"/>
                  </a:cxn>
                  <a:cxn ang="0">
                    <a:pos x="1111" y="131"/>
                  </a:cxn>
                  <a:cxn ang="0">
                    <a:pos x="928" y="179"/>
                  </a:cxn>
                  <a:cxn ang="0">
                    <a:pos x="611" y="159"/>
                  </a:cxn>
                  <a:cxn ang="0">
                    <a:pos x="451" y="140"/>
                  </a:cxn>
                  <a:cxn ang="0">
                    <a:pos x="346" y="131"/>
                  </a:cxn>
                  <a:cxn ang="0">
                    <a:pos x="205" y="68"/>
                  </a:cxn>
                  <a:cxn ang="0">
                    <a:pos x="144" y="50"/>
                  </a:cxn>
                  <a:cxn ang="0">
                    <a:pos x="77" y="36"/>
                  </a:cxn>
                  <a:cxn ang="0">
                    <a:pos x="51" y="68"/>
                  </a:cxn>
                  <a:cxn ang="0">
                    <a:pos x="112" y="71"/>
                  </a:cxn>
                  <a:cxn ang="0">
                    <a:pos x="61" y="96"/>
                  </a:cxn>
                  <a:cxn ang="0">
                    <a:pos x="0" y="59"/>
                  </a:cxn>
                  <a:cxn ang="0">
                    <a:pos x="99" y="14"/>
                  </a:cxn>
                  <a:cxn ang="0">
                    <a:pos x="298" y="36"/>
                  </a:cxn>
                  <a:cxn ang="0">
                    <a:pos x="317" y="46"/>
                  </a:cxn>
                  <a:cxn ang="0">
                    <a:pos x="416" y="87"/>
                  </a:cxn>
                  <a:cxn ang="0">
                    <a:pos x="490" y="108"/>
                  </a:cxn>
                  <a:cxn ang="0">
                    <a:pos x="538" y="93"/>
                  </a:cxn>
                  <a:cxn ang="0">
                    <a:pos x="496" y="61"/>
                  </a:cxn>
                  <a:cxn ang="0">
                    <a:pos x="464" y="82"/>
                  </a:cxn>
                  <a:cxn ang="0">
                    <a:pos x="477" y="38"/>
                  </a:cxn>
                  <a:cxn ang="0">
                    <a:pos x="608" y="68"/>
                  </a:cxn>
                  <a:cxn ang="0">
                    <a:pos x="563" y="123"/>
                  </a:cxn>
                  <a:cxn ang="0">
                    <a:pos x="647" y="143"/>
                  </a:cxn>
                  <a:cxn ang="0">
                    <a:pos x="723" y="138"/>
                  </a:cxn>
                  <a:cxn ang="0">
                    <a:pos x="800" y="141"/>
                  </a:cxn>
                  <a:cxn ang="0">
                    <a:pos x="813" y="159"/>
                  </a:cxn>
                  <a:cxn ang="0">
                    <a:pos x="903" y="152"/>
                  </a:cxn>
                  <a:cxn ang="0">
                    <a:pos x="909" y="126"/>
                  </a:cxn>
                  <a:cxn ang="0">
                    <a:pos x="922" y="114"/>
                  </a:cxn>
                  <a:cxn ang="0">
                    <a:pos x="967" y="152"/>
                  </a:cxn>
                  <a:cxn ang="0">
                    <a:pos x="996" y="149"/>
                  </a:cxn>
                  <a:cxn ang="0">
                    <a:pos x="1050" y="96"/>
                  </a:cxn>
                  <a:cxn ang="0">
                    <a:pos x="1018" y="102"/>
                  </a:cxn>
                  <a:cxn ang="0">
                    <a:pos x="1005" y="112"/>
                  </a:cxn>
                  <a:cxn ang="0">
                    <a:pos x="992" y="68"/>
                  </a:cxn>
                  <a:cxn ang="0">
                    <a:pos x="1105" y="94"/>
                  </a:cxn>
                  <a:cxn ang="0">
                    <a:pos x="1130" y="111"/>
                  </a:cxn>
                  <a:cxn ang="0">
                    <a:pos x="1133" y="108"/>
                  </a:cxn>
                  <a:cxn ang="0">
                    <a:pos x="1041" y="49"/>
                  </a:cxn>
                  <a:cxn ang="0">
                    <a:pos x="1076" y="44"/>
                  </a:cxn>
                  <a:cxn ang="0">
                    <a:pos x="1140" y="52"/>
                  </a:cxn>
                  <a:cxn ang="0">
                    <a:pos x="1204" y="33"/>
                  </a:cxn>
                  <a:cxn ang="0">
                    <a:pos x="1262" y="3"/>
                  </a:cxn>
                  <a:cxn ang="0">
                    <a:pos x="1271" y="70"/>
                  </a:cxn>
                  <a:cxn ang="0">
                    <a:pos x="458" y="117"/>
                  </a:cxn>
                  <a:cxn ang="0">
                    <a:pos x="301" y="97"/>
                  </a:cxn>
                </a:cxnLst>
                <a:pathLst>
                  <a:path w="1274" h="205">
                    <a:moveTo>
                      <a:pt x="1271" y="70"/>
                    </a:moveTo>
                    <a:lnTo>
                      <a:pt x="1274" y="70"/>
                    </a:lnTo>
                    <a:lnTo>
                      <a:pt x="1274" y="71"/>
                    </a:lnTo>
                    <a:lnTo>
                      <a:pt x="1271" y="71"/>
                    </a:lnTo>
                    <a:lnTo>
                      <a:pt x="1271" y="134"/>
                    </a:lnTo>
                    <a:lnTo>
                      <a:pt x="1268" y="132"/>
                    </a:lnTo>
                    <a:lnTo>
                      <a:pt x="1268" y="134"/>
                    </a:lnTo>
                    <a:lnTo>
                      <a:pt x="1255" y="123"/>
                    </a:lnTo>
                    <a:lnTo>
                      <a:pt x="1239" y="115"/>
                    </a:lnTo>
                    <a:lnTo>
                      <a:pt x="1217" y="111"/>
                    </a:lnTo>
                    <a:lnTo>
                      <a:pt x="1181" y="109"/>
                    </a:lnTo>
                    <a:lnTo>
                      <a:pt x="1181" y="111"/>
                    </a:lnTo>
                    <a:lnTo>
                      <a:pt x="1207" y="112"/>
                    </a:lnTo>
                    <a:lnTo>
                      <a:pt x="1236" y="120"/>
                    </a:lnTo>
                    <a:lnTo>
                      <a:pt x="1255" y="132"/>
                    </a:lnTo>
                    <a:lnTo>
                      <a:pt x="1268" y="147"/>
                    </a:lnTo>
                    <a:lnTo>
                      <a:pt x="1274" y="167"/>
                    </a:lnTo>
                    <a:lnTo>
                      <a:pt x="1271" y="176"/>
                    </a:lnTo>
                    <a:lnTo>
                      <a:pt x="1252" y="191"/>
                    </a:lnTo>
                    <a:lnTo>
                      <a:pt x="1236" y="197"/>
                    </a:lnTo>
                    <a:lnTo>
                      <a:pt x="1213" y="202"/>
                    </a:lnTo>
                    <a:lnTo>
                      <a:pt x="1188" y="205"/>
                    </a:lnTo>
                    <a:lnTo>
                      <a:pt x="1172" y="203"/>
                    </a:lnTo>
                    <a:lnTo>
                      <a:pt x="1159" y="200"/>
                    </a:lnTo>
                    <a:lnTo>
                      <a:pt x="1143" y="193"/>
                    </a:lnTo>
                    <a:lnTo>
                      <a:pt x="1130" y="182"/>
                    </a:lnTo>
                    <a:lnTo>
                      <a:pt x="1130" y="173"/>
                    </a:lnTo>
                    <a:lnTo>
                      <a:pt x="1133" y="166"/>
                    </a:lnTo>
                    <a:lnTo>
                      <a:pt x="1137" y="166"/>
                    </a:lnTo>
                    <a:lnTo>
                      <a:pt x="1140" y="166"/>
                    </a:lnTo>
                    <a:lnTo>
                      <a:pt x="1159" y="175"/>
                    </a:lnTo>
                    <a:lnTo>
                      <a:pt x="1172" y="179"/>
                    </a:lnTo>
                    <a:lnTo>
                      <a:pt x="1204" y="178"/>
                    </a:lnTo>
                    <a:lnTo>
                      <a:pt x="1213" y="175"/>
                    </a:lnTo>
                    <a:lnTo>
                      <a:pt x="1226" y="167"/>
                    </a:lnTo>
                    <a:lnTo>
                      <a:pt x="1229" y="158"/>
                    </a:lnTo>
                    <a:lnTo>
                      <a:pt x="1229" y="152"/>
                    </a:lnTo>
                    <a:lnTo>
                      <a:pt x="1217" y="141"/>
                    </a:lnTo>
                    <a:lnTo>
                      <a:pt x="1197" y="135"/>
                    </a:lnTo>
                    <a:lnTo>
                      <a:pt x="1188" y="134"/>
                    </a:lnTo>
                    <a:lnTo>
                      <a:pt x="1185" y="132"/>
                    </a:lnTo>
                    <a:lnTo>
                      <a:pt x="1143" y="129"/>
                    </a:lnTo>
                    <a:lnTo>
                      <a:pt x="1111" y="131"/>
                    </a:lnTo>
                    <a:lnTo>
                      <a:pt x="1085" y="138"/>
                    </a:lnTo>
                    <a:lnTo>
                      <a:pt x="1060" y="152"/>
                    </a:lnTo>
                    <a:lnTo>
                      <a:pt x="1025" y="164"/>
                    </a:lnTo>
                    <a:lnTo>
                      <a:pt x="992" y="170"/>
                    </a:lnTo>
                    <a:lnTo>
                      <a:pt x="928" y="179"/>
                    </a:lnTo>
                    <a:lnTo>
                      <a:pt x="877" y="184"/>
                    </a:lnTo>
                    <a:lnTo>
                      <a:pt x="836" y="185"/>
                    </a:lnTo>
                    <a:lnTo>
                      <a:pt x="784" y="184"/>
                    </a:lnTo>
                    <a:lnTo>
                      <a:pt x="685" y="173"/>
                    </a:lnTo>
                    <a:lnTo>
                      <a:pt x="611" y="159"/>
                    </a:lnTo>
                    <a:lnTo>
                      <a:pt x="560" y="147"/>
                    </a:lnTo>
                    <a:lnTo>
                      <a:pt x="519" y="135"/>
                    </a:lnTo>
                    <a:lnTo>
                      <a:pt x="512" y="137"/>
                    </a:lnTo>
                    <a:lnTo>
                      <a:pt x="470" y="140"/>
                    </a:lnTo>
                    <a:lnTo>
                      <a:pt x="451" y="140"/>
                    </a:lnTo>
                    <a:lnTo>
                      <a:pt x="451" y="138"/>
                    </a:lnTo>
                    <a:lnTo>
                      <a:pt x="445" y="140"/>
                    </a:lnTo>
                    <a:lnTo>
                      <a:pt x="416" y="140"/>
                    </a:lnTo>
                    <a:lnTo>
                      <a:pt x="368" y="134"/>
                    </a:lnTo>
                    <a:lnTo>
                      <a:pt x="346" y="131"/>
                    </a:lnTo>
                    <a:lnTo>
                      <a:pt x="301" y="120"/>
                    </a:lnTo>
                    <a:lnTo>
                      <a:pt x="266" y="106"/>
                    </a:lnTo>
                    <a:lnTo>
                      <a:pt x="227" y="85"/>
                    </a:lnTo>
                    <a:lnTo>
                      <a:pt x="208" y="70"/>
                    </a:lnTo>
                    <a:lnTo>
                      <a:pt x="205" y="68"/>
                    </a:lnTo>
                    <a:lnTo>
                      <a:pt x="179" y="82"/>
                    </a:lnTo>
                    <a:lnTo>
                      <a:pt x="163" y="85"/>
                    </a:lnTo>
                    <a:lnTo>
                      <a:pt x="163" y="73"/>
                    </a:lnTo>
                    <a:lnTo>
                      <a:pt x="163" y="64"/>
                    </a:lnTo>
                    <a:lnTo>
                      <a:pt x="144" y="50"/>
                    </a:lnTo>
                    <a:lnTo>
                      <a:pt x="112" y="36"/>
                    </a:lnTo>
                    <a:lnTo>
                      <a:pt x="99" y="35"/>
                    </a:lnTo>
                    <a:lnTo>
                      <a:pt x="86" y="35"/>
                    </a:lnTo>
                    <a:lnTo>
                      <a:pt x="83" y="36"/>
                    </a:lnTo>
                    <a:lnTo>
                      <a:pt x="77" y="36"/>
                    </a:lnTo>
                    <a:lnTo>
                      <a:pt x="57" y="41"/>
                    </a:lnTo>
                    <a:lnTo>
                      <a:pt x="45" y="50"/>
                    </a:lnTo>
                    <a:lnTo>
                      <a:pt x="41" y="58"/>
                    </a:lnTo>
                    <a:lnTo>
                      <a:pt x="41" y="62"/>
                    </a:lnTo>
                    <a:lnTo>
                      <a:pt x="51" y="68"/>
                    </a:lnTo>
                    <a:lnTo>
                      <a:pt x="70" y="73"/>
                    </a:lnTo>
                    <a:lnTo>
                      <a:pt x="80" y="73"/>
                    </a:lnTo>
                    <a:lnTo>
                      <a:pt x="102" y="71"/>
                    </a:lnTo>
                    <a:lnTo>
                      <a:pt x="105" y="71"/>
                    </a:lnTo>
                    <a:lnTo>
                      <a:pt x="112" y="71"/>
                    </a:lnTo>
                    <a:lnTo>
                      <a:pt x="112" y="77"/>
                    </a:lnTo>
                    <a:lnTo>
                      <a:pt x="102" y="84"/>
                    </a:lnTo>
                    <a:lnTo>
                      <a:pt x="102" y="85"/>
                    </a:lnTo>
                    <a:lnTo>
                      <a:pt x="83" y="93"/>
                    </a:lnTo>
                    <a:lnTo>
                      <a:pt x="61" y="96"/>
                    </a:lnTo>
                    <a:lnTo>
                      <a:pt x="45" y="94"/>
                    </a:lnTo>
                    <a:lnTo>
                      <a:pt x="22" y="90"/>
                    </a:lnTo>
                    <a:lnTo>
                      <a:pt x="13" y="84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6" y="43"/>
                    </a:lnTo>
                    <a:lnTo>
                      <a:pt x="22" y="27"/>
                    </a:lnTo>
                    <a:lnTo>
                      <a:pt x="35" y="21"/>
                    </a:lnTo>
                    <a:lnTo>
                      <a:pt x="64" y="15"/>
                    </a:lnTo>
                    <a:lnTo>
                      <a:pt x="99" y="14"/>
                    </a:lnTo>
                    <a:lnTo>
                      <a:pt x="137" y="15"/>
                    </a:lnTo>
                    <a:lnTo>
                      <a:pt x="176" y="21"/>
                    </a:lnTo>
                    <a:lnTo>
                      <a:pt x="227" y="33"/>
                    </a:lnTo>
                    <a:lnTo>
                      <a:pt x="259" y="36"/>
                    </a:lnTo>
                    <a:lnTo>
                      <a:pt x="298" y="36"/>
                    </a:lnTo>
                    <a:lnTo>
                      <a:pt x="333" y="32"/>
                    </a:lnTo>
                    <a:lnTo>
                      <a:pt x="339" y="29"/>
                    </a:lnTo>
                    <a:lnTo>
                      <a:pt x="346" y="29"/>
                    </a:lnTo>
                    <a:lnTo>
                      <a:pt x="336" y="36"/>
                    </a:lnTo>
                    <a:lnTo>
                      <a:pt x="317" y="46"/>
                    </a:lnTo>
                    <a:lnTo>
                      <a:pt x="298" y="53"/>
                    </a:lnTo>
                    <a:lnTo>
                      <a:pt x="310" y="58"/>
                    </a:lnTo>
                    <a:lnTo>
                      <a:pt x="362" y="71"/>
                    </a:lnTo>
                    <a:lnTo>
                      <a:pt x="378" y="76"/>
                    </a:lnTo>
                    <a:lnTo>
                      <a:pt x="416" y="87"/>
                    </a:lnTo>
                    <a:lnTo>
                      <a:pt x="445" y="94"/>
                    </a:lnTo>
                    <a:lnTo>
                      <a:pt x="464" y="100"/>
                    </a:lnTo>
                    <a:lnTo>
                      <a:pt x="467" y="100"/>
                    </a:lnTo>
                    <a:lnTo>
                      <a:pt x="477" y="105"/>
                    </a:lnTo>
                    <a:lnTo>
                      <a:pt x="490" y="108"/>
                    </a:lnTo>
                    <a:lnTo>
                      <a:pt x="493" y="111"/>
                    </a:lnTo>
                    <a:lnTo>
                      <a:pt x="496" y="108"/>
                    </a:lnTo>
                    <a:lnTo>
                      <a:pt x="502" y="108"/>
                    </a:lnTo>
                    <a:lnTo>
                      <a:pt x="522" y="103"/>
                    </a:lnTo>
                    <a:lnTo>
                      <a:pt x="538" y="93"/>
                    </a:lnTo>
                    <a:lnTo>
                      <a:pt x="544" y="81"/>
                    </a:lnTo>
                    <a:lnTo>
                      <a:pt x="538" y="71"/>
                    </a:lnTo>
                    <a:lnTo>
                      <a:pt x="528" y="65"/>
                    </a:lnTo>
                    <a:lnTo>
                      <a:pt x="512" y="61"/>
                    </a:lnTo>
                    <a:lnTo>
                      <a:pt x="496" y="61"/>
                    </a:lnTo>
                    <a:lnTo>
                      <a:pt x="477" y="65"/>
                    </a:lnTo>
                    <a:lnTo>
                      <a:pt x="467" y="73"/>
                    </a:lnTo>
                    <a:lnTo>
                      <a:pt x="467" y="79"/>
                    </a:lnTo>
                    <a:lnTo>
                      <a:pt x="467" y="81"/>
                    </a:lnTo>
                    <a:lnTo>
                      <a:pt x="464" y="82"/>
                    </a:lnTo>
                    <a:lnTo>
                      <a:pt x="448" y="74"/>
                    </a:lnTo>
                    <a:lnTo>
                      <a:pt x="442" y="65"/>
                    </a:lnTo>
                    <a:lnTo>
                      <a:pt x="445" y="52"/>
                    </a:lnTo>
                    <a:lnTo>
                      <a:pt x="458" y="44"/>
                    </a:lnTo>
                    <a:lnTo>
                      <a:pt x="477" y="38"/>
                    </a:lnTo>
                    <a:lnTo>
                      <a:pt x="502" y="33"/>
                    </a:lnTo>
                    <a:lnTo>
                      <a:pt x="525" y="33"/>
                    </a:lnTo>
                    <a:lnTo>
                      <a:pt x="560" y="40"/>
                    </a:lnTo>
                    <a:lnTo>
                      <a:pt x="592" y="52"/>
                    </a:lnTo>
                    <a:lnTo>
                      <a:pt x="608" y="68"/>
                    </a:lnTo>
                    <a:lnTo>
                      <a:pt x="611" y="76"/>
                    </a:lnTo>
                    <a:lnTo>
                      <a:pt x="608" y="91"/>
                    </a:lnTo>
                    <a:lnTo>
                      <a:pt x="592" y="109"/>
                    </a:lnTo>
                    <a:lnTo>
                      <a:pt x="579" y="118"/>
                    </a:lnTo>
                    <a:lnTo>
                      <a:pt x="563" y="123"/>
                    </a:lnTo>
                    <a:lnTo>
                      <a:pt x="563" y="125"/>
                    </a:lnTo>
                    <a:lnTo>
                      <a:pt x="557" y="126"/>
                    </a:lnTo>
                    <a:lnTo>
                      <a:pt x="605" y="138"/>
                    </a:lnTo>
                    <a:lnTo>
                      <a:pt x="647" y="143"/>
                    </a:lnTo>
                    <a:lnTo>
                      <a:pt x="679" y="140"/>
                    </a:lnTo>
                    <a:lnTo>
                      <a:pt x="698" y="137"/>
                    </a:lnTo>
                    <a:lnTo>
                      <a:pt x="717" y="131"/>
                    </a:lnTo>
                    <a:lnTo>
                      <a:pt x="723" y="134"/>
                    </a:lnTo>
                    <a:lnTo>
                      <a:pt x="723" y="138"/>
                    </a:lnTo>
                    <a:lnTo>
                      <a:pt x="723" y="150"/>
                    </a:lnTo>
                    <a:lnTo>
                      <a:pt x="743" y="150"/>
                    </a:lnTo>
                    <a:lnTo>
                      <a:pt x="775" y="149"/>
                    </a:lnTo>
                    <a:lnTo>
                      <a:pt x="797" y="144"/>
                    </a:lnTo>
                    <a:lnTo>
                      <a:pt x="800" y="141"/>
                    </a:lnTo>
                    <a:lnTo>
                      <a:pt x="813" y="137"/>
                    </a:lnTo>
                    <a:lnTo>
                      <a:pt x="816" y="137"/>
                    </a:lnTo>
                    <a:lnTo>
                      <a:pt x="820" y="143"/>
                    </a:lnTo>
                    <a:lnTo>
                      <a:pt x="816" y="155"/>
                    </a:lnTo>
                    <a:lnTo>
                      <a:pt x="813" y="159"/>
                    </a:lnTo>
                    <a:lnTo>
                      <a:pt x="816" y="162"/>
                    </a:lnTo>
                    <a:lnTo>
                      <a:pt x="836" y="162"/>
                    </a:lnTo>
                    <a:lnTo>
                      <a:pt x="861" y="162"/>
                    </a:lnTo>
                    <a:lnTo>
                      <a:pt x="868" y="161"/>
                    </a:lnTo>
                    <a:lnTo>
                      <a:pt x="903" y="152"/>
                    </a:lnTo>
                    <a:lnTo>
                      <a:pt x="919" y="146"/>
                    </a:lnTo>
                    <a:lnTo>
                      <a:pt x="928" y="140"/>
                    </a:lnTo>
                    <a:lnTo>
                      <a:pt x="925" y="132"/>
                    </a:lnTo>
                    <a:lnTo>
                      <a:pt x="919" y="129"/>
                    </a:lnTo>
                    <a:lnTo>
                      <a:pt x="909" y="126"/>
                    </a:lnTo>
                    <a:lnTo>
                      <a:pt x="900" y="126"/>
                    </a:lnTo>
                    <a:lnTo>
                      <a:pt x="903" y="121"/>
                    </a:lnTo>
                    <a:lnTo>
                      <a:pt x="912" y="118"/>
                    </a:lnTo>
                    <a:lnTo>
                      <a:pt x="912" y="117"/>
                    </a:lnTo>
                    <a:lnTo>
                      <a:pt x="922" y="114"/>
                    </a:lnTo>
                    <a:lnTo>
                      <a:pt x="941" y="114"/>
                    </a:lnTo>
                    <a:lnTo>
                      <a:pt x="951" y="118"/>
                    </a:lnTo>
                    <a:lnTo>
                      <a:pt x="964" y="128"/>
                    </a:lnTo>
                    <a:lnTo>
                      <a:pt x="967" y="146"/>
                    </a:lnTo>
                    <a:lnTo>
                      <a:pt x="967" y="152"/>
                    </a:lnTo>
                    <a:lnTo>
                      <a:pt x="960" y="155"/>
                    </a:lnTo>
                    <a:lnTo>
                      <a:pt x="964" y="156"/>
                    </a:lnTo>
                    <a:lnTo>
                      <a:pt x="986" y="150"/>
                    </a:lnTo>
                    <a:lnTo>
                      <a:pt x="996" y="149"/>
                    </a:lnTo>
                    <a:lnTo>
                      <a:pt x="1037" y="131"/>
                    </a:lnTo>
                    <a:lnTo>
                      <a:pt x="1053" y="117"/>
                    </a:lnTo>
                    <a:lnTo>
                      <a:pt x="1057" y="105"/>
                    </a:lnTo>
                    <a:lnTo>
                      <a:pt x="1057" y="102"/>
                    </a:lnTo>
                    <a:lnTo>
                      <a:pt x="1050" y="96"/>
                    </a:lnTo>
                    <a:lnTo>
                      <a:pt x="1044" y="93"/>
                    </a:lnTo>
                    <a:lnTo>
                      <a:pt x="1034" y="93"/>
                    </a:lnTo>
                    <a:lnTo>
                      <a:pt x="1028" y="93"/>
                    </a:lnTo>
                    <a:lnTo>
                      <a:pt x="1018" y="97"/>
                    </a:lnTo>
                    <a:lnTo>
                      <a:pt x="1018" y="102"/>
                    </a:lnTo>
                    <a:lnTo>
                      <a:pt x="1021" y="108"/>
                    </a:lnTo>
                    <a:lnTo>
                      <a:pt x="1028" y="111"/>
                    </a:lnTo>
                    <a:lnTo>
                      <a:pt x="1028" y="112"/>
                    </a:lnTo>
                    <a:lnTo>
                      <a:pt x="1015" y="114"/>
                    </a:lnTo>
                    <a:lnTo>
                      <a:pt x="1005" y="112"/>
                    </a:lnTo>
                    <a:lnTo>
                      <a:pt x="983" y="108"/>
                    </a:lnTo>
                    <a:lnTo>
                      <a:pt x="973" y="94"/>
                    </a:lnTo>
                    <a:lnTo>
                      <a:pt x="970" y="90"/>
                    </a:lnTo>
                    <a:lnTo>
                      <a:pt x="976" y="76"/>
                    </a:lnTo>
                    <a:lnTo>
                      <a:pt x="992" y="68"/>
                    </a:lnTo>
                    <a:lnTo>
                      <a:pt x="1018" y="64"/>
                    </a:lnTo>
                    <a:lnTo>
                      <a:pt x="1047" y="64"/>
                    </a:lnTo>
                    <a:lnTo>
                      <a:pt x="1063" y="67"/>
                    </a:lnTo>
                    <a:lnTo>
                      <a:pt x="1082" y="76"/>
                    </a:lnTo>
                    <a:lnTo>
                      <a:pt x="1105" y="94"/>
                    </a:lnTo>
                    <a:lnTo>
                      <a:pt x="1111" y="111"/>
                    </a:lnTo>
                    <a:lnTo>
                      <a:pt x="1111" y="112"/>
                    </a:lnTo>
                    <a:lnTo>
                      <a:pt x="1111" y="115"/>
                    </a:lnTo>
                    <a:lnTo>
                      <a:pt x="1114" y="115"/>
                    </a:lnTo>
                    <a:lnTo>
                      <a:pt x="1130" y="111"/>
                    </a:lnTo>
                    <a:lnTo>
                      <a:pt x="1140" y="111"/>
                    </a:lnTo>
                    <a:lnTo>
                      <a:pt x="1146" y="111"/>
                    </a:lnTo>
                    <a:lnTo>
                      <a:pt x="1146" y="109"/>
                    </a:lnTo>
                    <a:lnTo>
                      <a:pt x="1137" y="108"/>
                    </a:lnTo>
                    <a:lnTo>
                      <a:pt x="1133" y="108"/>
                    </a:lnTo>
                    <a:lnTo>
                      <a:pt x="1121" y="99"/>
                    </a:lnTo>
                    <a:lnTo>
                      <a:pt x="1095" y="70"/>
                    </a:lnTo>
                    <a:lnTo>
                      <a:pt x="1066" y="55"/>
                    </a:lnTo>
                    <a:lnTo>
                      <a:pt x="1047" y="50"/>
                    </a:lnTo>
                    <a:lnTo>
                      <a:pt x="1041" y="49"/>
                    </a:lnTo>
                    <a:lnTo>
                      <a:pt x="1041" y="47"/>
                    </a:lnTo>
                    <a:lnTo>
                      <a:pt x="1050" y="44"/>
                    </a:lnTo>
                    <a:lnTo>
                      <a:pt x="1073" y="43"/>
                    </a:lnTo>
                    <a:lnTo>
                      <a:pt x="1076" y="44"/>
                    </a:lnTo>
                    <a:lnTo>
                      <a:pt x="1089" y="44"/>
                    </a:lnTo>
                    <a:lnTo>
                      <a:pt x="1117" y="47"/>
                    </a:lnTo>
                    <a:lnTo>
                      <a:pt x="1137" y="52"/>
                    </a:lnTo>
                    <a:lnTo>
                      <a:pt x="1140" y="52"/>
                    </a:lnTo>
                    <a:lnTo>
                      <a:pt x="1146" y="33"/>
                    </a:lnTo>
                    <a:lnTo>
                      <a:pt x="1149" y="29"/>
                    </a:lnTo>
                    <a:lnTo>
                      <a:pt x="1149" y="27"/>
                    </a:lnTo>
                    <a:lnTo>
                      <a:pt x="1169" y="27"/>
                    </a:lnTo>
                    <a:lnTo>
                      <a:pt x="1204" y="33"/>
                    </a:lnTo>
                    <a:lnTo>
                      <a:pt x="1207" y="32"/>
                    </a:lnTo>
                    <a:lnTo>
                      <a:pt x="1210" y="24"/>
                    </a:lnTo>
                    <a:lnTo>
                      <a:pt x="1220" y="18"/>
                    </a:lnTo>
                    <a:lnTo>
                      <a:pt x="1242" y="9"/>
                    </a:lnTo>
                    <a:lnTo>
                      <a:pt x="1262" y="3"/>
                    </a:lnTo>
                    <a:lnTo>
                      <a:pt x="1268" y="0"/>
                    </a:lnTo>
                    <a:lnTo>
                      <a:pt x="1271" y="0"/>
                    </a:lnTo>
                    <a:lnTo>
                      <a:pt x="1271" y="2"/>
                    </a:lnTo>
                    <a:lnTo>
                      <a:pt x="1271" y="0"/>
                    </a:lnTo>
                    <a:lnTo>
                      <a:pt x="1271" y="70"/>
                    </a:lnTo>
                    <a:close/>
                    <a:moveTo>
                      <a:pt x="333" y="82"/>
                    </a:moveTo>
                    <a:lnTo>
                      <a:pt x="358" y="90"/>
                    </a:lnTo>
                    <a:lnTo>
                      <a:pt x="400" y="100"/>
                    </a:lnTo>
                    <a:lnTo>
                      <a:pt x="422" y="108"/>
                    </a:lnTo>
                    <a:lnTo>
                      <a:pt x="458" y="117"/>
                    </a:lnTo>
                    <a:lnTo>
                      <a:pt x="435" y="120"/>
                    </a:lnTo>
                    <a:lnTo>
                      <a:pt x="416" y="120"/>
                    </a:lnTo>
                    <a:lnTo>
                      <a:pt x="387" y="118"/>
                    </a:lnTo>
                    <a:lnTo>
                      <a:pt x="330" y="106"/>
                    </a:lnTo>
                    <a:lnTo>
                      <a:pt x="301" y="97"/>
                    </a:lnTo>
                    <a:lnTo>
                      <a:pt x="269" y="82"/>
                    </a:lnTo>
                    <a:lnTo>
                      <a:pt x="243" y="61"/>
                    </a:lnTo>
                    <a:lnTo>
                      <a:pt x="275" y="67"/>
                    </a:lnTo>
                    <a:lnTo>
                      <a:pt x="333" y="8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82" name="未知"/>
              <p:cNvSpPr>
                <a:spLocks noEditPoints="1"/>
              </p:cNvSpPr>
              <p:nvPr/>
            </p:nvSpPr>
            <p:spPr>
              <a:xfrm>
                <a:off x="1377" y="503"/>
                <a:ext cx="1275" cy="204"/>
              </a:xfrm>
              <a:custGeom>
                <a:avLst/>
                <a:gdLst/>
                <a:ahLst/>
                <a:cxnLst>
                  <a:cxn ang="0">
                    <a:pos x="3" y="133"/>
                  </a:cxn>
                  <a:cxn ang="0">
                    <a:pos x="35" y="115"/>
                  </a:cxn>
                  <a:cxn ang="0">
                    <a:pos x="67" y="113"/>
                  </a:cxn>
                  <a:cxn ang="0">
                    <a:pos x="3" y="176"/>
                  </a:cxn>
                  <a:cxn ang="0">
                    <a:pos x="106" y="203"/>
                  </a:cxn>
                  <a:cxn ang="0">
                    <a:pos x="141" y="165"/>
                  </a:cxn>
                  <a:cxn ang="0">
                    <a:pos x="71" y="177"/>
                  </a:cxn>
                  <a:cxn ang="0">
                    <a:pos x="58" y="141"/>
                  </a:cxn>
                  <a:cxn ang="0">
                    <a:pos x="163" y="130"/>
                  </a:cxn>
                  <a:cxn ang="0">
                    <a:pos x="346" y="179"/>
                  </a:cxn>
                  <a:cxn ang="0">
                    <a:pos x="663" y="157"/>
                  </a:cxn>
                  <a:cxn ang="0">
                    <a:pos x="823" y="136"/>
                  </a:cxn>
                  <a:cxn ang="0">
                    <a:pos x="929" y="127"/>
                  </a:cxn>
                  <a:cxn ang="0">
                    <a:pos x="1070" y="65"/>
                  </a:cxn>
                  <a:cxn ang="0">
                    <a:pos x="1127" y="45"/>
                  </a:cxn>
                  <a:cxn ang="0">
                    <a:pos x="1198" y="31"/>
                  </a:cxn>
                  <a:cxn ang="0">
                    <a:pos x="1220" y="63"/>
                  </a:cxn>
                  <a:cxn ang="0">
                    <a:pos x="1163" y="66"/>
                  </a:cxn>
                  <a:cxn ang="0">
                    <a:pos x="1214" y="91"/>
                  </a:cxn>
                  <a:cxn ang="0">
                    <a:pos x="1275" y="54"/>
                  </a:cxn>
                  <a:cxn ang="0">
                    <a:pos x="1175" y="10"/>
                  </a:cxn>
                  <a:cxn ang="0">
                    <a:pos x="977" y="33"/>
                  </a:cxn>
                  <a:cxn ang="0">
                    <a:pos x="954" y="42"/>
                  </a:cxn>
                  <a:cxn ang="0">
                    <a:pos x="858" y="83"/>
                  </a:cxn>
                  <a:cxn ang="0">
                    <a:pos x="785" y="104"/>
                  </a:cxn>
                  <a:cxn ang="0">
                    <a:pos x="737" y="89"/>
                  </a:cxn>
                  <a:cxn ang="0">
                    <a:pos x="775" y="59"/>
                  </a:cxn>
                  <a:cxn ang="0">
                    <a:pos x="810" y="80"/>
                  </a:cxn>
                  <a:cxn ang="0">
                    <a:pos x="798" y="34"/>
                  </a:cxn>
                  <a:cxn ang="0">
                    <a:pos x="663" y="65"/>
                  </a:cxn>
                  <a:cxn ang="0">
                    <a:pos x="711" y="121"/>
                  </a:cxn>
                  <a:cxn ang="0">
                    <a:pos x="628" y="141"/>
                  </a:cxn>
                  <a:cxn ang="0">
                    <a:pos x="551" y="136"/>
                  </a:cxn>
                  <a:cxn ang="0">
                    <a:pos x="474" y="139"/>
                  </a:cxn>
                  <a:cxn ang="0">
                    <a:pos x="464" y="157"/>
                  </a:cxn>
                  <a:cxn ang="0">
                    <a:pos x="372" y="151"/>
                  </a:cxn>
                  <a:cxn ang="0">
                    <a:pos x="365" y="124"/>
                  </a:cxn>
                  <a:cxn ang="0">
                    <a:pos x="352" y="113"/>
                  </a:cxn>
                  <a:cxn ang="0">
                    <a:pos x="308" y="150"/>
                  </a:cxn>
                  <a:cxn ang="0">
                    <a:pos x="282" y="148"/>
                  </a:cxn>
                  <a:cxn ang="0">
                    <a:pos x="221" y="95"/>
                  </a:cxn>
                  <a:cxn ang="0">
                    <a:pos x="256" y="101"/>
                  </a:cxn>
                  <a:cxn ang="0">
                    <a:pos x="269" y="112"/>
                  </a:cxn>
                  <a:cxn ang="0">
                    <a:pos x="282" y="68"/>
                  </a:cxn>
                  <a:cxn ang="0">
                    <a:pos x="170" y="94"/>
                  </a:cxn>
                  <a:cxn ang="0">
                    <a:pos x="144" y="110"/>
                  </a:cxn>
                  <a:cxn ang="0">
                    <a:pos x="138" y="107"/>
                  </a:cxn>
                  <a:cxn ang="0">
                    <a:pos x="234" y="48"/>
                  </a:cxn>
                  <a:cxn ang="0">
                    <a:pos x="195" y="44"/>
                  </a:cxn>
                  <a:cxn ang="0">
                    <a:pos x="131" y="53"/>
                  </a:cxn>
                  <a:cxn ang="0">
                    <a:pos x="67" y="34"/>
                  </a:cxn>
                  <a:cxn ang="0">
                    <a:pos x="10" y="3"/>
                  </a:cxn>
                  <a:cxn ang="0">
                    <a:pos x="0" y="69"/>
                  </a:cxn>
                  <a:cxn ang="0">
                    <a:pos x="817" y="113"/>
                  </a:cxn>
                  <a:cxn ang="0">
                    <a:pos x="974" y="94"/>
                  </a:cxn>
                </a:cxnLst>
                <a:pathLst>
                  <a:path w="1275" h="204">
                    <a:moveTo>
                      <a:pt x="0" y="69"/>
                    </a:moveTo>
                    <a:lnTo>
                      <a:pt x="0" y="69"/>
                    </a:lnTo>
                    <a:lnTo>
                      <a:pt x="0" y="71"/>
                    </a:lnTo>
                    <a:lnTo>
                      <a:pt x="3" y="133"/>
                    </a:lnTo>
                    <a:lnTo>
                      <a:pt x="7" y="133"/>
                    </a:lnTo>
                    <a:lnTo>
                      <a:pt x="19" y="124"/>
                    </a:lnTo>
                    <a:lnTo>
                      <a:pt x="35" y="115"/>
                    </a:lnTo>
                    <a:lnTo>
                      <a:pt x="58" y="110"/>
                    </a:lnTo>
                    <a:lnTo>
                      <a:pt x="93" y="109"/>
                    </a:lnTo>
                    <a:lnTo>
                      <a:pt x="93" y="110"/>
                    </a:lnTo>
                    <a:lnTo>
                      <a:pt x="67" y="113"/>
                    </a:lnTo>
                    <a:lnTo>
                      <a:pt x="39" y="119"/>
                    </a:lnTo>
                    <a:lnTo>
                      <a:pt x="19" y="132"/>
                    </a:lnTo>
                    <a:lnTo>
                      <a:pt x="7" y="147"/>
                    </a:lnTo>
                    <a:lnTo>
                      <a:pt x="3" y="167"/>
                    </a:lnTo>
                    <a:lnTo>
                      <a:pt x="3" y="176"/>
                    </a:lnTo>
                    <a:lnTo>
                      <a:pt x="23" y="191"/>
                    </a:lnTo>
                    <a:lnTo>
                      <a:pt x="39" y="198"/>
                    </a:lnTo>
                    <a:lnTo>
                      <a:pt x="61" y="203"/>
                    </a:lnTo>
                    <a:lnTo>
                      <a:pt x="90" y="204"/>
                    </a:lnTo>
                    <a:lnTo>
                      <a:pt x="106" y="203"/>
                    </a:lnTo>
                    <a:lnTo>
                      <a:pt x="119" y="200"/>
                    </a:lnTo>
                    <a:lnTo>
                      <a:pt x="135" y="192"/>
                    </a:lnTo>
                    <a:lnTo>
                      <a:pt x="144" y="182"/>
                    </a:lnTo>
                    <a:lnTo>
                      <a:pt x="147" y="173"/>
                    </a:lnTo>
                    <a:lnTo>
                      <a:pt x="141" y="165"/>
                    </a:lnTo>
                    <a:lnTo>
                      <a:pt x="138" y="165"/>
                    </a:lnTo>
                    <a:lnTo>
                      <a:pt x="115" y="174"/>
                    </a:lnTo>
                    <a:lnTo>
                      <a:pt x="106" y="179"/>
                    </a:lnTo>
                    <a:lnTo>
                      <a:pt x="71" y="177"/>
                    </a:lnTo>
                    <a:lnTo>
                      <a:pt x="61" y="174"/>
                    </a:lnTo>
                    <a:lnTo>
                      <a:pt x="48" y="167"/>
                    </a:lnTo>
                    <a:lnTo>
                      <a:pt x="45" y="157"/>
                    </a:lnTo>
                    <a:lnTo>
                      <a:pt x="48" y="151"/>
                    </a:lnTo>
                    <a:lnTo>
                      <a:pt x="58" y="141"/>
                    </a:lnTo>
                    <a:lnTo>
                      <a:pt x="77" y="135"/>
                    </a:lnTo>
                    <a:lnTo>
                      <a:pt x="87" y="133"/>
                    </a:lnTo>
                    <a:lnTo>
                      <a:pt x="90" y="132"/>
                    </a:lnTo>
                    <a:lnTo>
                      <a:pt x="131" y="129"/>
                    </a:lnTo>
                    <a:lnTo>
                      <a:pt x="163" y="130"/>
                    </a:lnTo>
                    <a:lnTo>
                      <a:pt x="189" y="138"/>
                    </a:lnTo>
                    <a:lnTo>
                      <a:pt x="215" y="151"/>
                    </a:lnTo>
                    <a:lnTo>
                      <a:pt x="250" y="163"/>
                    </a:lnTo>
                    <a:lnTo>
                      <a:pt x="282" y="170"/>
                    </a:lnTo>
                    <a:lnTo>
                      <a:pt x="346" y="179"/>
                    </a:lnTo>
                    <a:lnTo>
                      <a:pt x="400" y="182"/>
                    </a:lnTo>
                    <a:lnTo>
                      <a:pt x="442" y="183"/>
                    </a:lnTo>
                    <a:lnTo>
                      <a:pt x="493" y="183"/>
                    </a:lnTo>
                    <a:lnTo>
                      <a:pt x="593" y="171"/>
                    </a:lnTo>
                    <a:lnTo>
                      <a:pt x="663" y="157"/>
                    </a:lnTo>
                    <a:lnTo>
                      <a:pt x="714" y="145"/>
                    </a:lnTo>
                    <a:lnTo>
                      <a:pt x="756" y="132"/>
                    </a:lnTo>
                    <a:lnTo>
                      <a:pt x="762" y="133"/>
                    </a:lnTo>
                    <a:lnTo>
                      <a:pt x="804" y="136"/>
                    </a:lnTo>
                    <a:lnTo>
                      <a:pt x="823" y="136"/>
                    </a:lnTo>
                    <a:lnTo>
                      <a:pt x="823" y="135"/>
                    </a:lnTo>
                    <a:lnTo>
                      <a:pt x="830" y="136"/>
                    </a:lnTo>
                    <a:lnTo>
                      <a:pt x="858" y="136"/>
                    </a:lnTo>
                    <a:lnTo>
                      <a:pt x="906" y="132"/>
                    </a:lnTo>
                    <a:lnTo>
                      <a:pt x="929" y="127"/>
                    </a:lnTo>
                    <a:lnTo>
                      <a:pt x="974" y="116"/>
                    </a:lnTo>
                    <a:lnTo>
                      <a:pt x="1009" y="103"/>
                    </a:lnTo>
                    <a:lnTo>
                      <a:pt x="1047" y="80"/>
                    </a:lnTo>
                    <a:lnTo>
                      <a:pt x="1067" y="65"/>
                    </a:lnTo>
                    <a:lnTo>
                      <a:pt x="1070" y="65"/>
                    </a:lnTo>
                    <a:lnTo>
                      <a:pt x="1095" y="77"/>
                    </a:lnTo>
                    <a:lnTo>
                      <a:pt x="1111" y="80"/>
                    </a:lnTo>
                    <a:lnTo>
                      <a:pt x="1108" y="69"/>
                    </a:lnTo>
                    <a:lnTo>
                      <a:pt x="1108" y="59"/>
                    </a:lnTo>
                    <a:lnTo>
                      <a:pt x="1127" y="45"/>
                    </a:lnTo>
                    <a:lnTo>
                      <a:pt x="1159" y="33"/>
                    </a:lnTo>
                    <a:lnTo>
                      <a:pt x="1172" y="31"/>
                    </a:lnTo>
                    <a:lnTo>
                      <a:pt x="1188" y="31"/>
                    </a:lnTo>
                    <a:lnTo>
                      <a:pt x="1198" y="31"/>
                    </a:lnTo>
                    <a:lnTo>
                      <a:pt x="1217" y="37"/>
                    </a:lnTo>
                    <a:lnTo>
                      <a:pt x="1230" y="45"/>
                    </a:lnTo>
                    <a:lnTo>
                      <a:pt x="1233" y="54"/>
                    </a:lnTo>
                    <a:lnTo>
                      <a:pt x="1230" y="57"/>
                    </a:lnTo>
                    <a:lnTo>
                      <a:pt x="1220" y="63"/>
                    </a:lnTo>
                    <a:lnTo>
                      <a:pt x="1201" y="68"/>
                    </a:lnTo>
                    <a:lnTo>
                      <a:pt x="1195" y="69"/>
                    </a:lnTo>
                    <a:lnTo>
                      <a:pt x="1172" y="68"/>
                    </a:lnTo>
                    <a:lnTo>
                      <a:pt x="1166" y="66"/>
                    </a:lnTo>
                    <a:lnTo>
                      <a:pt x="1163" y="66"/>
                    </a:lnTo>
                    <a:lnTo>
                      <a:pt x="1163" y="72"/>
                    </a:lnTo>
                    <a:lnTo>
                      <a:pt x="1169" y="78"/>
                    </a:lnTo>
                    <a:lnTo>
                      <a:pt x="1169" y="82"/>
                    </a:lnTo>
                    <a:lnTo>
                      <a:pt x="1191" y="88"/>
                    </a:lnTo>
                    <a:lnTo>
                      <a:pt x="1214" y="91"/>
                    </a:lnTo>
                    <a:lnTo>
                      <a:pt x="1230" y="89"/>
                    </a:lnTo>
                    <a:lnTo>
                      <a:pt x="1249" y="85"/>
                    </a:lnTo>
                    <a:lnTo>
                      <a:pt x="1262" y="78"/>
                    </a:lnTo>
                    <a:lnTo>
                      <a:pt x="1272" y="69"/>
                    </a:lnTo>
                    <a:lnTo>
                      <a:pt x="1275" y="54"/>
                    </a:lnTo>
                    <a:lnTo>
                      <a:pt x="1268" y="37"/>
                    </a:lnTo>
                    <a:lnTo>
                      <a:pt x="1252" y="22"/>
                    </a:lnTo>
                    <a:lnTo>
                      <a:pt x="1236" y="16"/>
                    </a:lnTo>
                    <a:lnTo>
                      <a:pt x="1207" y="12"/>
                    </a:lnTo>
                    <a:lnTo>
                      <a:pt x="1175" y="10"/>
                    </a:lnTo>
                    <a:lnTo>
                      <a:pt x="1137" y="10"/>
                    </a:lnTo>
                    <a:lnTo>
                      <a:pt x="1095" y="16"/>
                    </a:lnTo>
                    <a:lnTo>
                      <a:pt x="1044" y="30"/>
                    </a:lnTo>
                    <a:lnTo>
                      <a:pt x="1015" y="33"/>
                    </a:lnTo>
                    <a:lnTo>
                      <a:pt x="977" y="33"/>
                    </a:lnTo>
                    <a:lnTo>
                      <a:pt x="938" y="27"/>
                    </a:lnTo>
                    <a:lnTo>
                      <a:pt x="932" y="25"/>
                    </a:lnTo>
                    <a:lnTo>
                      <a:pt x="929" y="25"/>
                    </a:lnTo>
                    <a:lnTo>
                      <a:pt x="938" y="33"/>
                    </a:lnTo>
                    <a:lnTo>
                      <a:pt x="954" y="42"/>
                    </a:lnTo>
                    <a:lnTo>
                      <a:pt x="977" y="50"/>
                    </a:lnTo>
                    <a:lnTo>
                      <a:pt x="961" y="54"/>
                    </a:lnTo>
                    <a:lnTo>
                      <a:pt x="913" y="68"/>
                    </a:lnTo>
                    <a:lnTo>
                      <a:pt x="897" y="72"/>
                    </a:lnTo>
                    <a:lnTo>
                      <a:pt x="858" y="83"/>
                    </a:lnTo>
                    <a:lnTo>
                      <a:pt x="826" y="91"/>
                    </a:lnTo>
                    <a:lnTo>
                      <a:pt x="810" y="97"/>
                    </a:lnTo>
                    <a:lnTo>
                      <a:pt x="807" y="97"/>
                    </a:lnTo>
                    <a:lnTo>
                      <a:pt x="798" y="101"/>
                    </a:lnTo>
                    <a:lnTo>
                      <a:pt x="785" y="104"/>
                    </a:lnTo>
                    <a:lnTo>
                      <a:pt x="782" y="107"/>
                    </a:lnTo>
                    <a:lnTo>
                      <a:pt x="778" y="104"/>
                    </a:lnTo>
                    <a:lnTo>
                      <a:pt x="772" y="104"/>
                    </a:lnTo>
                    <a:lnTo>
                      <a:pt x="753" y="100"/>
                    </a:lnTo>
                    <a:lnTo>
                      <a:pt x="737" y="89"/>
                    </a:lnTo>
                    <a:lnTo>
                      <a:pt x="730" y="77"/>
                    </a:lnTo>
                    <a:lnTo>
                      <a:pt x="737" y="68"/>
                    </a:lnTo>
                    <a:lnTo>
                      <a:pt x="746" y="62"/>
                    </a:lnTo>
                    <a:lnTo>
                      <a:pt x="762" y="59"/>
                    </a:lnTo>
                    <a:lnTo>
                      <a:pt x="775" y="59"/>
                    </a:lnTo>
                    <a:lnTo>
                      <a:pt x="794" y="63"/>
                    </a:lnTo>
                    <a:lnTo>
                      <a:pt x="807" y="69"/>
                    </a:lnTo>
                    <a:lnTo>
                      <a:pt x="807" y="77"/>
                    </a:lnTo>
                    <a:lnTo>
                      <a:pt x="804" y="77"/>
                    </a:lnTo>
                    <a:lnTo>
                      <a:pt x="810" y="80"/>
                    </a:lnTo>
                    <a:lnTo>
                      <a:pt x="823" y="72"/>
                    </a:lnTo>
                    <a:lnTo>
                      <a:pt x="833" y="63"/>
                    </a:lnTo>
                    <a:lnTo>
                      <a:pt x="826" y="48"/>
                    </a:lnTo>
                    <a:lnTo>
                      <a:pt x="814" y="41"/>
                    </a:lnTo>
                    <a:lnTo>
                      <a:pt x="798" y="34"/>
                    </a:lnTo>
                    <a:lnTo>
                      <a:pt x="769" y="30"/>
                    </a:lnTo>
                    <a:lnTo>
                      <a:pt x="749" y="30"/>
                    </a:lnTo>
                    <a:lnTo>
                      <a:pt x="711" y="36"/>
                    </a:lnTo>
                    <a:lnTo>
                      <a:pt x="679" y="50"/>
                    </a:lnTo>
                    <a:lnTo>
                      <a:pt x="663" y="65"/>
                    </a:lnTo>
                    <a:lnTo>
                      <a:pt x="663" y="74"/>
                    </a:lnTo>
                    <a:lnTo>
                      <a:pt x="663" y="89"/>
                    </a:lnTo>
                    <a:lnTo>
                      <a:pt x="682" y="107"/>
                    </a:lnTo>
                    <a:lnTo>
                      <a:pt x="695" y="115"/>
                    </a:lnTo>
                    <a:lnTo>
                      <a:pt x="711" y="121"/>
                    </a:lnTo>
                    <a:lnTo>
                      <a:pt x="711" y="122"/>
                    </a:lnTo>
                    <a:lnTo>
                      <a:pt x="717" y="124"/>
                    </a:lnTo>
                    <a:lnTo>
                      <a:pt x="669" y="135"/>
                    </a:lnTo>
                    <a:lnTo>
                      <a:pt x="628" y="141"/>
                    </a:lnTo>
                    <a:lnTo>
                      <a:pt x="596" y="138"/>
                    </a:lnTo>
                    <a:lnTo>
                      <a:pt x="577" y="135"/>
                    </a:lnTo>
                    <a:lnTo>
                      <a:pt x="557" y="129"/>
                    </a:lnTo>
                    <a:lnTo>
                      <a:pt x="551" y="132"/>
                    </a:lnTo>
                    <a:lnTo>
                      <a:pt x="551" y="136"/>
                    </a:lnTo>
                    <a:lnTo>
                      <a:pt x="551" y="148"/>
                    </a:lnTo>
                    <a:lnTo>
                      <a:pt x="532" y="148"/>
                    </a:lnTo>
                    <a:lnTo>
                      <a:pt x="500" y="147"/>
                    </a:lnTo>
                    <a:lnTo>
                      <a:pt x="477" y="142"/>
                    </a:lnTo>
                    <a:lnTo>
                      <a:pt x="474" y="139"/>
                    </a:lnTo>
                    <a:lnTo>
                      <a:pt x="461" y="136"/>
                    </a:lnTo>
                    <a:lnTo>
                      <a:pt x="458" y="136"/>
                    </a:lnTo>
                    <a:lnTo>
                      <a:pt x="455" y="141"/>
                    </a:lnTo>
                    <a:lnTo>
                      <a:pt x="458" y="153"/>
                    </a:lnTo>
                    <a:lnTo>
                      <a:pt x="464" y="157"/>
                    </a:lnTo>
                    <a:lnTo>
                      <a:pt x="458" y="160"/>
                    </a:lnTo>
                    <a:lnTo>
                      <a:pt x="439" y="162"/>
                    </a:lnTo>
                    <a:lnTo>
                      <a:pt x="413" y="160"/>
                    </a:lnTo>
                    <a:lnTo>
                      <a:pt x="407" y="159"/>
                    </a:lnTo>
                    <a:lnTo>
                      <a:pt x="372" y="151"/>
                    </a:lnTo>
                    <a:lnTo>
                      <a:pt x="356" y="145"/>
                    </a:lnTo>
                    <a:lnTo>
                      <a:pt x="346" y="138"/>
                    </a:lnTo>
                    <a:lnTo>
                      <a:pt x="349" y="132"/>
                    </a:lnTo>
                    <a:lnTo>
                      <a:pt x="356" y="127"/>
                    </a:lnTo>
                    <a:lnTo>
                      <a:pt x="365" y="124"/>
                    </a:lnTo>
                    <a:lnTo>
                      <a:pt x="372" y="124"/>
                    </a:lnTo>
                    <a:lnTo>
                      <a:pt x="372" y="121"/>
                    </a:lnTo>
                    <a:lnTo>
                      <a:pt x="362" y="116"/>
                    </a:lnTo>
                    <a:lnTo>
                      <a:pt x="362" y="115"/>
                    </a:lnTo>
                    <a:lnTo>
                      <a:pt x="352" y="113"/>
                    </a:lnTo>
                    <a:lnTo>
                      <a:pt x="333" y="113"/>
                    </a:lnTo>
                    <a:lnTo>
                      <a:pt x="324" y="118"/>
                    </a:lnTo>
                    <a:lnTo>
                      <a:pt x="311" y="127"/>
                    </a:lnTo>
                    <a:lnTo>
                      <a:pt x="308" y="145"/>
                    </a:lnTo>
                    <a:lnTo>
                      <a:pt x="308" y="150"/>
                    </a:lnTo>
                    <a:lnTo>
                      <a:pt x="314" y="153"/>
                    </a:lnTo>
                    <a:lnTo>
                      <a:pt x="314" y="154"/>
                    </a:lnTo>
                    <a:lnTo>
                      <a:pt x="311" y="154"/>
                    </a:lnTo>
                    <a:lnTo>
                      <a:pt x="288" y="150"/>
                    </a:lnTo>
                    <a:lnTo>
                      <a:pt x="282" y="148"/>
                    </a:lnTo>
                    <a:lnTo>
                      <a:pt x="237" y="130"/>
                    </a:lnTo>
                    <a:lnTo>
                      <a:pt x="221" y="116"/>
                    </a:lnTo>
                    <a:lnTo>
                      <a:pt x="215" y="104"/>
                    </a:lnTo>
                    <a:lnTo>
                      <a:pt x="218" y="101"/>
                    </a:lnTo>
                    <a:lnTo>
                      <a:pt x="221" y="95"/>
                    </a:lnTo>
                    <a:lnTo>
                      <a:pt x="231" y="92"/>
                    </a:lnTo>
                    <a:lnTo>
                      <a:pt x="237" y="91"/>
                    </a:lnTo>
                    <a:lnTo>
                      <a:pt x="247" y="92"/>
                    </a:lnTo>
                    <a:lnTo>
                      <a:pt x="253" y="97"/>
                    </a:lnTo>
                    <a:lnTo>
                      <a:pt x="256" y="101"/>
                    </a:lnTo>
                    <a:lnTo>
                      <a:pt x="253" y="107"/>
                    </a:lnTo>
                    <a:lnTo>
                      <a:pt x="247" y="110"/>
                    </a:lnTo>
                    <a:lnTo>
                      <a:pt x="247" y="112"/>
                    </a:lnTo>
                    <a:lnTo>
                      <a:pt x="260" y="113"/>
                    </a:lnTo>
                    <a:lnTo>
                      <a:pt x="269" y="112"/>
                    </a:lnTo>
                    <a:lnTo>
                      <a:pt x="288" y="106"/>
                    </a:lnTo>
                    <a:lnTo>
                      <a:pt x="301" y="94"/>
                    </a:lnTo>
                    <a:lnTo>
                      <a:pt x="304" y="88"/>
                    </a:lnTo>
                    <a:lnTo>
                      <a:pt x="298" y="75"/>
                    </a:lnTo>
                    <a:lnTo>
                      <a:pt x="282" y="68"/>
                    </a:lnTo>
                    <a:lnTo>
                      <a:pt x="256" y="63"/>
                    </a:lnTo>
                    <a:lnTo>
                      <a:pt x="227" y="63"/>
                    </a:lnTo>
                    <a:lnTo>
                      <a:pt x="211" y="66"/>
                    </a:lnTo>
                    <a:lnTo>
                      <a:pt x="192" y="75"/>
                    </a:lnTo>
                    <a:lnTo>
                      <a:pt x="170" y="94"/>
                    </a:lnTo>
                    <a:lnTo>
                      <a:pt x="163" y="110"/>
                    </a:lnTo>
                    <a:lnTo>
                      <a:pt x="163" y="112"/>
                    </a:lnTo>
                    <a:lnTo>
                      <a:pt x="163" y="115"/>
                    </a:lnTo>
                    <a:lnTo>
                      <a:pt x="160" y="115"/>
                    </a:lnTo>
                    <a:lnTo>
                      <a:pt x="144" y="110"/>
                    </a:lnTo>
                    <a:lnTo>
                      <a:pt x="131" y="110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38" y="107"/>
                    </a:lnTo>
                    <a:lnTo>
                      <a:pt x="154" y="98"/>
                    </a:lnTo>
                    <a:lnTo>
                      <a:pt x="176" y="69"/>
                    </a:lnTo>
                    <a:lnTo>
                      <a:pt x="205" y="54"/>
                    </a:lnTo>
                    <a:lnTo>
                      <a:pt x="224" y="48"/>
                    </a:lnTo>
                    <a:lnTo>
                      <a:pt x="234" y="48"/>
                    </a:lnTo>
                    <a:lnTo>
                      <a:pt x="234" y="47"/>
                    </a:lnTo>
                    <a:lnTo>
                      <a:pt x="221" y="44"/>
                    </a:lnTo>
                    <a:lnTo>
                      <a:pt x="199" y="42"/>
                    </a:lnTo>
                    <a:lnTo>
                      <a:pt x="195" y="44"/>
                    </a:lnTo>
                    <a:lnTo>
                      <a:pt x="183" y="44"/>
                    </a:lnTo>
                    <a:lnTo>
                      <a:pt x="154" y="47"/>
                    </a:lnTo>
                    <a:lnTo>
                      <a:pt x="135" y="51"/>
                    </a:lnTo>
                    <a:lnTo>
                      <a:pt x="135" y="53"/>
                    </a:lnTo>
                    <a:lnTo>
                      <a:pt x="131" y="53"/>
                    </a:lnTo>
                    <a:lnTo>
                      <a:pt x="125" y="33"/>
                    </a:lnTo>
                    <a:lnTo>
                      <a:pt x="125" y="28"/>
                    </a:lnTo>
                    <a:lnTo>
                      <a:pt x="125" y="27"/>
                    </a:lnTo>
                    <a:lnTo>
                      <a:pt x="103" y="27"/>
                    </a:lnTo>
                    <a:lnTo>
                      <a:pt x="67" y="34"/>
                    </a:lnTo>
                    <a:lnTo>
                      <a:pt x="64" y="33"/>
                    </a:lnTo>
                    <a:lnTo>
                      <a:pt x="61" y="25"/>
                    </a:lnTo>
                    <a:lnTo>
                      <a:pt x="51" y="18"/>
                    </a:lnTo>
                    <a:lnTo>
                      <a:pt x="29" y="9"/>
                    </a:lnTo>
                    <a:lnTo>
                      <a:pt x="10" y="3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69"/>
                    </a:lnTo>
                    <a:close/>
                    <a:moveTo>
                      <a:pt x="938" y="77"/>
                    </a:moveTo>
                    <a:lnTo>
                      <a:pt x="916" y="86"/>
                    </a:lnTo>
                    <a:lnTo>
                      <a:pt x="874" y="97"/>
                    </a:lnTo>
                    <a:lnTo>
                      <a:pt x="849" y="104"/>
                    </a:lnTo>
                    <a:lnTo>
                      <a:pt x="817" y="113"/>
                    </a:lnTo>
                    <a:lnTo>
                      <a:pt x="839" y="116"/>
                    </a:lnTo>
                    <a:lnTo>
                      <a:pt x="858" y="116"/>
                    </a:lnTo>
                    <a:lnTo>
                      <a:pt x="887" y="115"/>
                    </a:lnTo>
                    <a:lnTo>
                      <a:pt x="945" y="103"/>
                    </a:lnTo>
                    <a:lnTo>
                      <a:pt x="974" y="94"/>
                    </a:lnTo>
                    <a:lnTo>
                      <a:pt x="1002" y="78"/>
                    </a:lnTo>
                    <a:lnTo>
                      <a:pt x="1031" y="57"/>
                    </a:lnTo>
                    <a:lnTo>
                      <a:pt x="996" y="63"/>
                    </a:lnTo>
                    <a:lnTo>
                      <a:pt x="938" y="7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83" name="未知"/>
              <p:cNvSpPr/>
              <p:nvPr/>
            </p:nvSpPr>
            <p:spPr>
              <a:xfrm>
                <a:off x="128" y="521"/>
                <a:ext cx="327" cy="76"/>
              </a:xfrm>
              <a:custGeom>
                <a:avLst/>
                <a:gdLst/>
                <a:ahLst/>
                <a:cxnLst>
                  <a:cxn ang="0">
                    <a:pos x="173" y="7"/>
                  </a:cxn>
                  <a:cxn ang="0">
                    <a:pos x="221" y="19"/>
                  </a:cxn>
                  <a:cxn ang="0">
                    <a:pos x="250" y="23"/>
                  </a:cxn>
                  <a:cxn ang="0">
                    <a:pos x="285" y="23"/>
                  </a:cxn>
                  <a:cxn ang="0">
                    <a:pos x="327" y="16"/>
                  </a:cxn>
                  <a:cxn ang="0">
                    <a:pos x="317" y="23"/>
                  </a:cxn>
                  <a:cxn ang="0">
                    <a:pos x="288" y="33"/>
                  </a:cxn>
                  <a:cxn ang="0">
                    <a:pos x="279" y="36"/>
                  </a:cxn>
                  <a:cxn ang="0">
                    <a:pos x="260" y="38"/>
                  </a:cxn>
                  <a:cxn ang="0">
                    <a:pos x="256" y="39"/>
                  </a:cxn>
                  <a:cxn ang="0">
                    <a:pos x="237" y="41"/>
                  </a:cxn>
                  <a:cxn ang="0">
                    <a:pos x="215" y="41"/>
                  </a:cxn>
                  <a:cxn ang="0">
                    <a:pos x="205" y="42"/>
                  </a:cxn>
                  <a:cxn ang="0">
                    <a:pos x="183" y="56"/>
                  </a:cxn>
                  <a:cxn ang="0">
                    <a:pos x="167" y="62"/>
                  </a:cxn>
                  <a:cxn ang="0">
                    <a:pos x="163" y="64"/>
                  </a:cxn>
                  <a:cxn ang="0">
                    <a:pos x="167" y="51"/>
                  </a:cxn>
                  <a:cxn ang="0">
                    <a:pos x="157" y="41"/>
                  </a:cxn>
                  <a:cxn ang="0">
                    <a:pos x="144" y="33"/>
                  </a:cxn>
                  <a:cxn ang="0">
                    <a:pos x="119" y="21"/>
                  </a:cxn>
                  <a:cxn ang="0">
                    <a:pos x="99" y="16"/>
                  </a:cxn>
                  <a:cxn ang="0">
                    <a:pos x="67" y="16"/>
                  </a:cxn>
                  <a:cxn ang="0">
                    <a:pos x="48" y="23"/>
                  </a:cxn>
                  <a:cxn ang="0">
                    <a:pos x="35" y="29"/>
                  </a:cxn>
                  <a:cxn ang="0">
                    <a:pos x="29" y="36"/>
                  </a:cxn>
                  <a:cxn ang="0">
                    <a:pos x="29" y="44"/>
                  </a:cxn>
                  <a:cxn ang="0">
                    <a:pos x="35" y="50"/>
                  </a:cxn>
                  <a:cxn ang="0">
                    <a:pos x="58" y="57"/>
                  </a:cxn>
                  <a:cxn ang="0">
                    <a:pos x="74" y="59"/>
                  </a:cxn>
                  <a:cxn ang="0">
                    <a:pos x="99" y="57"/>
                  </a:cxn>
                  <a:cxn ang="0">
                    <a:pos x="90" y="65"/>
                  </a:cxn>
                  <a:cxn ang="0">
                    <a:pos x="83" y="70"/>
                  </a:cxn>
                  <a:cxn ang="0">
                    <a:pos x="83" y="71"/>
                  </a:cxn>
                  <a:cxn ang="0">
                    <a:pos x="61" y="76"/>
                  </a:cxn>
                  <a:cxn ang="0">
                    <a:pos x="42" y="76"/>
                  </a:cxn>
                  <a:cxn ang="0">
                    <a:pos x="19" y="70"/>
                  </a:cxn>
                  <a:cxn ang="0">
                    <a:pos x="7" y="62"/>
                  </a:cxn>
                  <a:cxn ang="0">
                    <a:pos x="0" y="53"/>
                  </a:cxn>
                  <a:cxn ang="0">
                    <a:pos x="0" y="36"/>
                  </a:cxn>
                  <a:cxn ang="0">
                    <a:pos x="10" y="19"/>
                  </a:cxn>
                  <a:cxn ang="0">
                    <a:pos x="23" y="10"/>
                  </a:cxn>
                  <a:cxn ang="0">
                    <a:pos x="39" y="6"/>
                  </a:cxn>
                  <a:cxn ang="0">
                    <a:pos x="67" y="1"/>
                  </a:cxn>
                  <a:cxn ang="0">
                    <a:pos x="83" y="0"/>
                  </a:cxn>
                  <a:cxn ang="0">
                    <a:pos x="125" y="0"/>
                  </a:cxn>
                  <a:cxn ang="0">
                    <a:pos x="173" y="7"/>
                  </a:cxn>
                </a:cxnLst>
                <a:pathLst>
                  <a:path w="327" h="76">
                    <a:moveTo>
                      <a:pt x="173" y="7"/>
                    </a:moveTo>
                    <a:lnTo>
                      <a:pt x="221" y="19"/>
                    </a:lnTo>
                    <a:lnTo>
                      <a:pt x="250" y="23"/>
                    </a:lnTo>
                    <a:lnTo>
                      <a:pt x="285" y="23"/>
                    </a:lnTo>
                    <a:lnTo>
                      <a:pt x="327" y="16"/>
                    </a:lnTo>
                    <a:lnTo>
                      <a:pt x="317" y="23"/>
                    </a:lnTo>
                    <a:lnTo>
                      <a:pt x="288" y="33"/>
                    </a:lnTo>
                    <a:lnTo>
                      <a:pt x="279" y="36"/>
                    </a:lnTo>
                    <a:lnTo>
                      <a:pt x="260" y="38"/>
                    </a:lnTo>
                    <a:lnTo>
                      <a:pt x="256" y="39"/>
                    </a:lnTo>
                    <a:lnTo>
                      <a:pt x="237" y="41"/>
                    </a:lnTo>
                    <a:lnTo>
                      <a:pt x="215" y="41"/>
                    </a:lnTo>
                    <a:lnTo>
                      <a:pt x="205" y="42"/>
                    </a:lnTo>
                    <a:lnTo>
                      <a:pt x="183" y="56"/>
                    </a:lnTo>
                    <a:lnTo>
                      <a:pt x="167" y="62"/>
                    </a:lnTo>
                    <a:lnTo>
                      <a:pt x="163" y="64"/>
                    </a:lnTo>
                    <a:lnTo>
                      <a:pt x="167" y="51"/>
                    </a:lnTo>
                    <a:lnTo>
                      <a:pt x="157" y="41"/>
                    </a:lnTo>
                    <a:lnTo>
                      <a:pt x="144" y="33"/>
                    </a:lnTo>
                    <a:lnTo>
                      <a:pt x="119" y="21"/>
                    </a:lnTo>
                    <a:lnTo>
                      <a:pt x="99" y="16"/>
                    </a:lnTo>
                    <a:lnTo>
                      <a:pt x="67" y="16"/>
                    </a:lnTo>
                    <a:lnTo>
                      <a:pt x="48" y="23"/>
                    </a:lnTo>
                    <a:lnTo>
                      <a:pt x="35" y="29"/>
                    </a:lnTo>
                    <a:lnTo>
                      <a:pt x="29" y="36"/>
                    </a:lnTo>
                    <a:lnTo>
                      <a:pt x="29" y="44"/>
                    </a:lnTo>
                    <a:lnTo>
                      <a:pt x="35" y="50"/>
                    </a:lnTo>
                    <a:lnTo>
                      <a:pt x="58" y="57"/>
                    </a:lnTo>
                    <a:lnTo>
                      <a:pt x="74" y="59"/>
                    </a:lnTo>
                    <a:lnTo>
                      <a:pt x="99" y="57"/>
                    </a:lnTo>
                    <a:lnTo>
                      <a:pt x="90" y="65"/>
                    </a:lnTo>
                    <a:lnTo>
                      <a:pt x="83" y="70"/>
                    </a:lnTo>
                    <a:lnTo>
                      <a:pt x="83" y="71"/>
                    </a:lnTo>
                    <a:lnTo>
                      <a:pt x="61" y="76"/>
                    </a:lnTo>
                    <a:lnTo>
                      <a:pt x="42" y="76"/>
                    </a:lnTo>
                    <a:lnTo>
                      <a:pt x="19" y="70"/>
                    </a:lnTo>
                    <a:lnTo>
                      <a:pt x="7" y="62"/>
                    </a:lnTo>
                    <a:lnTo>
                      <a:pt x="0" y="53"/>
                    </a:lnTo>
                    <a:lnTo>
                      <a:pt x="0" y="36"/>
                    </a:lnTo>
                    <a:lnTo>
                      <a:pt x="10" y="19"/>
                    </a:lnTo>
                    <a:lnTo>
                      <a:pt x="23" y="10"/>
                    </a:lnTo>
                    <a:lnTo>
                      <a:pt x="39" y="6"/>
                    </a:lnTo>
                    <a:lnTo>
                      <a:pt x="67" y="1"/>
                    </a:lnTo>
                    <a:lnTo>
                      <a:pt x="83" y="0"/>
                    </a:lnTo>
                    <a:lnTo>
                      <a:pt x="125" y="0"/>
                    </a:lnTo>
                    <a:lnTo>
                      <a:pt x="173" y="7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84" name="未知"/>
              <p:cNvSpPr/>
              <p:nvPr/>
            </p:nvSpPr>
            <p:spPr>
              <a:xfrm>
                <a:off x="2319" y="515"/>
                <a:ext cx="326" cy="76"/>
              </a:xfrm>
              <a:custGeom>
                <a:avLst/>
                <a:gdLst/>
                <a:ahLst/>
                <a:cxnLst>
                  <a:cxn ang="0">
                    <a:pos x="153" y="7"/>
                  </a:cxn>
                  <a:cxn ang="0">
                    <a:pos x="105" y="19"/>
                  </a:cxn>
                  <a:cxn ang="0">
                    <a:pos x="73" y="22"/>
                  </a:cxn>
                  <a:cxn ang="0">
                    <a:pos x="41" y="22"/>
                  </a:cxn>
                  <a:cxn ang="0">
                    <a:pos x="0" y="18"/>
                  </a:cxn>
                  <a:cxn ang="0">
                    <a:pos x="6" y="24"/>
                  </a:cxn>
                  <a:cxn ang="0">
                    <a:pos x="35" y="35"/>
                  </a:cxn>
                  <a:cxn ang="0">
                    <a:pos x="48" y="38"/>
                  </a:cxn>
                  <a:cxn ang="0">
                    <a:pos x="67" y="39"/>
                  </a:cxn>
                  <a:cxn ang="0">
                    <a:pos x="70" y="41"/>
                  </a:cxn>
                  <a:cxn ang="0">
                    <a:pos x="86" y="42"/>
                  </a:cxn>
                  <a:cxn ang="0">
                    <a:pos x="112" y="42"/>
                  </a:cxn>
                  <a:cxn ang="0">
                    <a:pos x="118" y="44"/>
                  </a:cxn>
                  <a:cxn ang="0">
                    <a:pos x="144" y="57"/>
                  </a:cxn>
                  <a:cxn ang="0">
                    <a:pos x="160" y="63"/>
                  </a:cxn>
                  <a:cxn ang="0">
                    <a:pos x="163" y="63"/>
                  </a:cxn>
                  <a:cxn ang="0">
                    <a:pos x="160" y="51"/>
                  </a:cxn>
                  <a:cxn ang="0">
                    <a:pos x="169" y="41"/>
                  </a:cxn>
                  <a:cxn ang="0">
                    <a:pos x="179" y="33"/>
                  </a:cxn>
                  <a:cxn ang="0">
                    <a:pos x="208" y="21"/>
                  </a:cxn>
                  <a:cxn ang="0">
                    <a:pos x="224" y="16"/>
                  </a:cxn>
                  <a:cxn ang="0">
                    <a:pos x="259" y="18"/>
                  </a:cxn>
                  <a:cxn ang="0">
                    <a:pos x="278" y="22"/>
                  </a:cxn>
                  <a:cxn ang="0">
                    <a:pos x="291" y="29"/>
                  </a:cxn>
                  <a:cxn ang="0">
                    <a:pos x="294" y="36"/>
                  </a:cxn>
                  <a:cxn ang="0">
                    <a:pos x="294" y="45"/>
                  </a:cxn>
                  <a:cxn ang="0">
                    <a:pos x="288" y="50"/>
                  </a:cxn>
                  <a:cxn ang="0">
                    <a:pos x="269" y="57"/>
                  </a:cxn>
                  <a:cxn ang="0">
                    <a:pos x="249" y="60"/>
                  </a:cxn>
                  <a:cxn ang="0">
                    <a:pos x="227" y="57"/>
                  </a:cxn>
                  <a:cxn ang="0">
                    <a:pos x="233" y="66"/>
                  </a:cxn>
                  <a:cxn ang="0">
                    <a:pos x="243" y="71"/>
                  </a:cxn>
                  <a:cxn ang="0">
                    <a:pos x="243" y="71"/>
                  </a:cxn>
                  <a:cxn ang="0">
                    <a:pos x="265" y="76"/>
                  </a:cxn>
                  <a:cxn ang="0">
                    <a:pos x="285" y="76"/>
                  </a:cxn>
                  <a:cxn ang="0">
                    <a:pos x="304" y="70"/>
                  </a:cxn>
                  <a:cxn ang="0">
                    <a:pos x="320" y="62"/>
                  </a:cxn>
                  <a:cxn ang="0">
                    <a:pos x="326" y="53"/>
                  </a:cxn>
                  <a:cxn ang="0">
                    <a:pos x="326" y="36"/>
                  </a:cxn>
                  <a:cxn ang="0">
                    <a:pos x="313" y="21"/>
                  </a:cxn>
                  <a:cxn ang="0">
                    <a:pos x="301" y="10"/>
                  </a:cxn>
                  <a:cxn ang="0">
                    <a:pos x="288" y="6"/>
                  </a:cxn>
                  <a:cxn ang="0">
                    <a:pos x="259" y="1"/>
                  </a:cxn>
                  <a:cxn ang="0">
                    <a:pos x="243" y="0"/>
                  </a:cxn>
                  <a:cxn ang="0">
                    <a:pos x="198" y="1"/>
                  </a:cxn>
                  <a:cxn ang="0">
                    <a:pos x="153" y="7"/>
                  </a:cxn>
                </a:cxnLst>
                <a:pathLst>
                  <a:path w="326" h="76">
                    <a:moveTo>
                      <a:pt x="153" y="7"/>
                    </a:moveTo>
                    <a:lnTo>
                      <a:pt x="105" y="19"/>
                    </a:lnTo>
                    <a:lnTo>
                      <a:pt x="73" y="22"/>
                    </a:lnTo>
                    <a:lnTo>
                      <a:pt x="41" y="22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35" y="35"/>
                    </a:lnTo>
                    <a:lnTo>
                      <a:pt x="48" y="38"/>
                    </a:lnTo>
                    <a:lnTo>
                      <a:pt x="67" y="39"/>
                    </a:lnTo>
                    <a:lnTo>
                      <a:pt x="70" y="41"/>
                    </a:lnTo>
                    <a:lnTo>
                      <a:pt x="86" y="42"/>
                    </a:lnTo>
                    <a:lnTo>
                      <a:pt x="112" y="42"/>
                    </a:lnTo>
                    <a:lnTo>
                      <a:pt x="118" y="44"/>
                    </a:lnTo>
                    <a:lnTo>
                      <a:pt x="144" y="57"/>
                    </a:lnTo>
                    <a:lnTo>
                      <a:pt x="160" y="63"/>
                    </a:lnTo>
                    <a:lnTo>
                      <a:pt x="163" y="63"/>
                    </a:lnTo>
                    <a:lnTo>
                      <a:pt x="160" y="51"/>
                    </a:lnTo>
                    <a:lnTo>
                      <a:pt x="169" y="41"/>
                    </a:lnTo>
                    <a:lnTo>
                      <a:pt x="179" y="33"/>
                    </a:lnTo>
                    <a:lnTo>
                      <a:pt x="208" y="21"/>
                    </a:lnTo>
                    <a:lnTo>
                      <a:pt x="224" y="16"/>
                    </a:lnTo>
                    <a:lnTo>
                      <a:pt x="259" y="18"/>
                    </a:lnTo>
                    <a:lnTo>
                      <a:pt x="278" y="22"/>
                    </a:lnTo>
                    <a:lnTo>
                      <a:pt x="291" y="29"/>
                    </a:lnTo>
                    <a:lnTo>
                      <a:pt x="294" y="36"/>
                    </a:lnTo>
                    <a:lnTo>
                      <a:pt x="294" y="45"/>
                    </a:lnTo>
                    <a:lnTo>
                      <a:pt x="288" y="50"/>
                    </a:lnTo>
                    <a:lnTo>
                      <a:pt x="269" y="57"/>
                    </a:lnTo>
                    <a:lnTo>
                      <a:pt x="249" y="60"/>
                    </a:lnTo>
                    <a:lnTo>
                      <a:pt x="227" y="57"/>
                    </a:lnTo>
                    <a:lnTo>
                      <a:pt x="233" y="66"/>
                    </a:lnTo>
                    <a:lnTo>
                      <a:pt x="243" y="71"/>
                    </a:lnTo>
                    <a:lnTo>
                      <a:pt x="265" y="76"/>
                    </a:lnTo>
                    <a:lnTo>
                      <a:pt x="285" y="76"/>
                    </a:lnTo>
                    <a:lnTo>
                      <a:pt x="304" y="70"/>
                    </a:lnTo>
                    <a:lnTo>
                      <a:pt x="320" y="62"/>
                    </a:lnTo>
                    <a:lnTo>
                      <a:pt x="326" y="53"/>
                    </a:lnTo>
                    <a:lnTo>
                      <a:pt x="326" y="36"/>
                    </a:lnTo>
                    <a:lnTo>
                      <a:pt x="313" y="21"/>
                    </a:lnTo>
                    <a:lnTo>
                      <a:pt x="301" y="10"/>
                    </a:lnTo>
                    <a:lnTo>
                      <a:pt x="288" y="6"/>
                    </a:lnTo>
                    <a:lnTo>
                      <a:pt x="259" y="1"/>
                    </a:lnTo>
                    <a:lnTo>
                      <a:pt x="243" y="0"/>
                    </a:lnTo>
                    <a:lnTo>
                      <a:pt x="198" y="1"/>
                    </a:lnTo>
                    <a:lnTo>
                      <a:pt x="153" y="7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85" name="未知"/>
              <p:cNvSpPr/>
              <p:nvPr/>
            </p:nvSpPr>
            <p:spPr>
              <a:xfrm>
                <a:off x="179" y="525"/>
                <a:ext cx="244" cy="49"/>
              </a:xfrm>
              <a:custGeom>
                <a:avLst/>
                <a:gdLst/>
                <a:ahLst/>
                <a:cxnLst>
                  <a:cxn ang="0">
                    <a:pos x="90" y="3"/>
                  </a:cxn>
                  <a:cxn ang="0">
                    <a:pos x="93" y="6"/>
                  </a:cxn>
                  <a:cxn ang="0">
                    <a:pos x="138" y="15"/>
                  </a:cxn>
                  <a:cxn ang="0">
                    <a:pos x="151" y="19"/>
                  </a:cxn>
                  <a:cxn ang="0">
                    <a:pos x="189" y="20"/>
                  </a:cxn>
                  <a:cxn ang="0">
                    <a:pos x="244" y="20"/>
                  </a:cxn>
                  <a:cxn ang="0">
                    <a:pos x="234" y="25"/>
                  </a:cxn>
                  <a:cxn ang="0">
                    <a:pos x="215" y="29"/>
                  </a:cxn>
                  <a:cxn ang="0">
                    <a:pos x="192" y="31"/>
                  </a:cxn>
                  <a:cxn ang="0">
                    <a:pos x="176" y="32"/>
                  </a:cxn>
                  <a:cxn ang="0">
                    <a:pos x="154" y="32"/>
                  </a:cxn>
                  <a:cxn ang="0">
                    <a:pos x="132" y="47"/>
                  </a:cxn>
                  <a:cxn ang="0">
                    <a:pos x="128" y="49"/>
                  </a:cxn>
                  <a:cxn ang="0">
                    <a:pos x="122" y="47"/>
                  </a:cxn>
                  <a:cxn ang="0">
                    <a:pos x="122" y="41"/>
                  </a:cxn>
                  <a:cxn ang="0">
                    <a:pos x="119" y="35"/>
                  </a:cxn>
                  <a:cxn ang="0">
                    <a:pos x="87" y="15"/>
                  </a:cxn>
                  <a:cxn ang="0">
                    <a:pos x="61" y="8"/>
                  </a:cxn>
                  <a:cxn ang="0">
                    <a:pos x="32" y="9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13" y="5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84" y="0"/>
                  </a:cxn>
                  <a:cxn ang="0">
                    <a:pos x="90" y="3"/>
                  </a:cxn>
                </a:cxnLst>
                <a:pathLst>
                  <a:path w="244" h="49">
                    <a:moveTo>
                      <a:pt x="90" y="3"/>
                    </a:moveTo>
                    <a:lnTo>
                      <a:pt x="93" y="6"/>
                    </a:lnTo>
                    <a:lnTo>
                      <a:pt x="138" y="15"/>
                    </a:lnTo>
                    <a:lnTo>
                      <a:pt x="151" y="19"/>
                    </a:lnTo>
                    <a:lnTo>
                      <a:pt x="189" y="20"/>
                    </a:lnTo>
                    <a:lnTo>
                      <a:pt x="244" y="20"/>
                    </a:lnTo>
                    <a:lnTo>
                      <a:pt x="234" y="25"/>
                    </a:lnTo>
                    <a:lnTo>
                      <a:pt x="215" y="29"/>
                    </a:lnTo>
                    <a:lnTo>
                      <a:pt x="192" y="31"/>
                    </a:lnTo>
                    <a:lnTo>
                      <a:pt x="176" y="32"/>
                    </a:lnTo>
                    <a:lnTo>
                      <a:pt x="154" y="32"/>
                    </a:lnTo>
                    <a:lnTo>
                      <a:pt x="132" y="47"/>
                    </a:lnTo>
                    <a:lnTo>
                      <a:pt x="128" y="49"/>
                    </a:lnTo>
                    <a:lnTo>
                      <a:pt x="122" y="47"/>
                    </a:lnTo>
                    <a:lnTo>
                      <a:pt x="122" y="41"/>
                    </a:lnTo>
                    <a:lnTo>
                      <a:pt x="119" y="35"/>
                    </a:lnTo>
                    <a:lnTo>
                      <a:pt x="87" y="15"/>
                    </a:lnTo>
                    <a:lnTo>
                      <a:pt x="61" y="8"/>
                    </a:lnTo>
                    <a:lnTo>
                      <a:pt x="32" y="9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3" y="5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84" y="0"/>
                    </a:lnTo>
                    <a:lnTo>
                      <a:pt x="9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86" name="未知"/>
              <p:cNvSpPr/>
              <p:nvPr/>
            </p:nvSpPr>
            <p:spPr>
              <a:xfrm>
                <a:off x="2347" y="519"/>
                <a:ext cx="244" cy="50"/>
              </a:xfrm>
              <a:custGeom>
                <a:avLst/>
                <a:gdLst/>
                <a:ahLst/>
                <a:cxnLst>
                  <a:cxn ang="0">
                    <a:pos x="154" y="3"/>
                  </a:cxn>
                  <a:cxn ang="0">
                    <a:pos x="151" y="8"/>
                  </a:cxn>
                  <a:cxn ang="0">
                    <a:pos x="109" y="15"/>
                  </a:cxn>
                  <a:cxn ang="0">
                    <a:pos x="97" y="18"/>
                  </a:cxn>
                  <a:cxn ang="0">
                    <a:pos x="58" y="21"/>
                  </a:cxn>
                  <a:cxn ang="0">
                    <a:pos x="0" y="21"/>
                  </a:cxn>
                  <a:cxn ang="0">
                    <a:pos x="10" y="26"/>
                  </a:cxn>
                  <a:cxn ang="0">
                    <a:pos x="29" y="29"/>
                  </a:cxn>
                  <a:cxn ang="0">
                    <a:pos x="52" y="31"/>
                  </a:cxn>
                  <a:cxn ang="0">
                    <a:pos x="71" y="34"/>
                  </a:cxn>
                  <a:cxn ang="0">
                    <a:pos x="93" y="32"/>
                  </a:cxn>
                  <a:cxn ang="0">
                    <a:pos x="113" y="49"/>
                  </a:cxn>
                  <a:cxn ang="0">
                    <a:pos x="119" y="50"/>
                  </a:cxn>
                  <a:cxn ang="0">
                    <a:pos x="122" y="49"/>
                  </a:cxn>
                  <a:cxn ang="0">
                    <a:pos x="125" y="43"/>
                  </a:cxn>
                  <a:cxn ang="0">
                    <a:pos x="125" y="35"/>
                  </a:cxn>
                  <a:cxn ang="0">
                    <a:pos x="157" y="15"/>
                  </a:cxn>
                  <a:cxn ang="0">
                    <a:pos x="183" y="8"/>
                  </a:cxn>
                  <a:cxn ang="0">
                    <a:pos x="212" y="9"/>
                  </a:cxn>
                  <a:cxn ang="0">
                    <a:pos x="244" y="12"/>
                  </a:cxn>
                  <a:cxn ang="0">
                    <a:pos x="244" y="11"/>
                  </a:cxn>
                  <a:cxn ang="0">
                    <a:pos x="231" y="6"/>
                  </a:cxn>
                  <a:cxn ang="0">
                    <a:pos x="205" y="2"/>
                  </a:cxn>
                  <a:cxn ang="0">
                    <a:pos x="193" y="0"/>
                  </a:cxn>
                  <a:cxn ang="0">
                    <a:pos x="164" y="0"/>
                  </a:cxn>
                  <a:cxn ang="0">
                    <a:pos x="154" y="3"/>
                  </a:cxn>
                </a:cxnLst>
                <a:pathLst>
                  <a:path w="244" h="50">
                    <a:moveTo>
                      <a:pt x="154" y="3"/>
                    </a:moveTo>
                    <a:lnTo>
                      <a:pt x="151" y="8"/>
                    </a:lnTo>
                    <a:lnTo>
                      <a:pt x="109" y="15"/>
                    </a:lnTo>
                    <a:lnTo>
                      <a:pt x="97" y="18"/>
                    </a:lnTo>
                    <a:lnTo>
                      <a:pt x="58" y="21"/>
                    </a:lnTo>
                    <a:lnTo>
                      <a:pt x="0" y="21"/>
                    </a:lnTo>
                    <a:lnTo>
                      <a:pt x="10" y="26"/>
                    </a:lnTo>
                    <a:lnTo>
                      <a:pt x="29" y="29"/>
                    </a:lnTo>
                    <a:lnTo>
                      <a:pt x="52" y="31"/>
                    </a:lnTo>
                    <a:lnTo>
                      <a:pt x="71" y="34"/>
                    </a:lnTo>
                    <a:lnTo>
                      <a:pt x="93" y="32"/>
                    </a:lnTo>
                    <a:lnTo>
                      <a:pt x="113" y="49"/>
                    </a:lnTo>
                    <a:lnTo>
                      <a:pt x="119" y="50"/>
                    </a:lnTo>
                    <a:lnTo>
                      <a:pt x="122" y="49"/>
                    </a:lnTo>
                    <a:lnTo>
                      <a:pt x="125" y="43"/>
                    </a:lnTo>
                    <a:lnTo>
                      <a:pt x="125" y="35"/>
                    </a:lnTo>
                    <a:lnTo>
                      <a:pt x="157" y="15"/>
                    </a:lnTo>
                    <a:lnTo>
                      <a:pt x="183" y="8"/>
                    </a:lnTo>
                    <a:lnTo>
                      <a:pt x="212" y="9"/>
                    </a:lnTo>
                    <a:lnTo>
                      <a:pt x="244" y="12"/>
                    </a:lnTo>
                    <a:lnTo>
                      <a:pt x="244" y="11"/>
                    </a:lnTo>
                    <a:lnTo>
                      <a:pt x="231" y="6"/>
                    </a:lnTo>
                    <a:lnTo>
                      <a:pt x="205" y="2"/>
                    </a:lnTo>
                    <a:lnTo>
                      <a:pt x="193" y="0"/>
                    </a:lnTo>
                    <a:lnTo>
                      <a:pt x="164" y="0"/>
                    </a:lnTo>
                    <a:lnTo>
                      <a:pt x="154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87" name="未知"/>
              <p:cNvSpPr/>
              <p:nvPr/>
            </p:nvSpPr>
            <p:spPr>
              <a:xfrm>
                <a:off x="189" y="527"/>
                <a:ext cx="218" cy="45"/>
              </a:xfrm>
              <a:custGeom>
                <a:avLst/>
                <a:gdLst/>
                <a:ahLst/>
                <a:cxnLst>
                  <a:cxn ang="0">
                    <a:pos x="77" y="6"/>
                  </a:cxn>
                  <a:cxn ang="0">
                    <a:pos x="86" y="9"/>
                  </a:cxn>
                  <a:cxn ang="0">
                    <a:pos x="118" y="13"/>
                  </a:cxn>
                  <a:cxn ang="0">
                    <a:pos x="138" y="18"/>
                  </a:cxn>
                  <a:cxn ang="0">
                    <a:pos x="195" y="21"/>
                  </a:cxn>
                  <a:cxn ang="0">
                    <a:pos x="218" y="21"/>
                  </a:cxn>
                  <a:cxn ang="0">
                    <a:pos x="166" y="27"/>
                  </a:cxn>
                  <a:cxn ang="0">
                    <a:pos x="141" y="27"/>
                  </a:cxn>
                  <a:cxn ang="0">
                    <a:pos x="118" y="45"/>
                  </a:cxn>
                  <a:cxn ang="0">
                    <a:pos x="115" y="42"/>
                  </a:cxn>
                  <a:cxn ang="0">
                    <a:pos x="115" y="33"/>
                  </a:cxn>
                  <a:cxn ang="0">
                    <a:pos x="109" y="27"/>
                  </a:cxn>
                  <a:cxn ang="0">
                    <a:pos x="80" y="10"/>
                  </a:cxn>
                  <a:cxn ang="0">
                    <a:pos x="51" y="3"/>
                  </a:cxn>
                  <a:cxn ang="0">
                    <a:pos x="22" y="6"/>
                  </a:cxn>
                  <a:cxn ang="0">
                    <a:pos x="0" y="7"/>
                  </a:cxn>
                  <a:cxn ang="0">
                    <a:pos x="22" y="3"/>
                  </a:cxn>
                  <a:cxn ang="0">
                    <a:pos x="42" y="0"/>
                  </a:cxn>
                  <a:cxn ang="0">
                    <a:pos x="74" y="0"/>
                  </a:cxn>
                  <a:cxn ang="0">
                    <a:pos x="77" y="6"/>
                  </a:cxn>
                </a:cxnLst>
                <a:pathLst>
                  <a:path w="218" h="45">
                    <a:moveTo>
                      <a:pt x="77" y="6"/>
                    </a:moveTo>
                    <a:lnTo>
                      <a:pt x="86" y="9"/>
                    </a:lnTo>
                    <a:lnTo>
                      <a:pt x="118" y="13"/>
                    </a:lnTo>
                    <a:lnTo>
                      <a:pt x="138" y="18"/>
                    </a:lnTo>
                    <a:lnTo>
                      <a:pt x="195" y="21"/>
                    </a:lnTo>
                    <a:lnTo>
                      <a:pt x="218" y="21"/>
                    </a:lnTo>
                    <a:lnTo>
                      <a:pt x="166" y="27"/>
                    </a:lnTo>
                    <a:lnTo>
                      <a:pt x="141" y="27"/>
                    </a:lnTo>
                    <a:lnTo>
                      <a:pt x="118" y="45"/>
                    </a:lnTo>
                    <a:lnTo>
                      <a:pt x="115" y="42"/>
                    </a:lnTo>
                    <a:lnTo>
                      <a:pt x="115" y="33"/>
                    </a:lnTo>
                    <a:lnTo>
                      <a:pt x="109" y="27"/>
                    </a:lnTo>
                    <a:lnTo>
                      <a:pt x="80" y="10"/>
                    </a:lnTo>
                    <a:lnTo>
                      <a:pt x="51" y="3"/>
                    </a:lnTo>
                    <a:lnTo>
                      <a:pt x="22" y="6"/>
                    </a:lnTo>
                    <a:lnTo>
                      <a:pt x="0" y="7"/>
                    </a:lnTo>
                    <a:lnTo>
                      <a:pt x="22" y="3"/>
                    </a:lnTo>
                    <a:lnTo>
                      <a:pt x="42" y="0"/>
                    </a:lnTo>
                    <a:lnTo>
                      <a:pt x="74" y="0"/>
                    </a:lnTo>
                    <a:lnTo>
                      <a:pt x="77" y="6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88" name="未知"/>
              <p:cNvSpPr/>
              <p:nvPr/>
            </p:nvSpPr>
            <p:spPr>
              <a:xfrm>
                <a:off x="2363" y="521"/>
                <a:ext cx="221" cy="45"/>
              </a:xfrm>
              <a:custGeom>
                <a:avLst/>
                <a:gdLst/>
                <a:ahLst/>
                <a:cxnLst>
                  <a:cxn ang="0">
                    <a:pos x="141" y="6"/>
                  </a:cxn>
                  <a:cxn ang="0">
                    <a:pos x="135" y="9"/>
                  </a:cxn>
                  <a:cxn ang="0">
                    <a:pos x="100" y="15"/>
                  </a:cxn>
                  <a:cxn ang="0">
                    <a:pos x="81" y="19"/>
                  </a:cxn>
                  <a:cxn ang="0">
                    <a:pos x="26" y="23"/>
                  </a:cxn>
                  <a:cxn ang="0">
                    <a:pos x="0" y="23"/>
                  </a:cxn>
                  <a:cxn ang="0">
                    <a:pos x="52" y="29"/>
                  </a:cxn>
                  <a:cxn ang="0">
                    <a:pos x="77" y="29"/>
                  </a:cxn>
                  <a:cxn ang="0">
                    <a:pos x="103" y="45"/>
                  </a:cxn>
                  <a:cxn ang="0">
                    <a:pos x="103" y="44"/>
                  </a:cxn>
                  <a:cxn ang="0">
                    <a:pos x="106" y="33"/>
                  </a:cxn>
                  <a:cxn ang="0">
                    <a:pos x="113" y="29"/>
                  </a:cxn>
                  <a:cxn ang="0">
                    <a:pos x="141" y="12"/>
                  </a:cxn>
                  <a:cxn ang="0">
                    <a:pos x="167" y="3"/>
                  </a:cxn>
                  <a:cxn ang="0">
                    <a:pos x="196" y="6"/>
                  </a:cxn>
                  <a:cxn ang="0">
                    <a:pos x="221" y="7"/>
                  </a:cxn>
                  <a:cxn ang="0">
                    <a:pos x="196" y="3"/>
                  </a:cxn>
                  <a:cxn ang="0">
                    <a:pos x="177" y="0"/>
                  </a:cxn>
                  <a:cxn ang="0">
                    <a:pos x="148" y="1"/>
                  </a:cxn>
                  <a:cxn ang="0">
                    <a:pos x="141" y="6"/>
                  </a:cxn>
                </a:cxnLst>
                <a:pathLst>
                  <a:path w="221" h="45">
                    <a:moveTo>
                      <a:pt x="141" y="6"/>
                    </a:moveTo>
                    <a:lnTo>
                      <a:pt x="135" y="9"/>
                    </a:lnTo>
                    <a:lnTo>
                      <a:pt x="100" y="15"/>
                    </a:lnTo>
                    <a:lnTo>
                      <a:pt x="81" y="19"/>
                    </a:lnTo>
                    <a:lnTo>
                      <a:pt x="26" y="23"/>
                    </a:lnTo>
                    <a:lnTo>
                      <a:pt x="0" y="23"/>
                    </a:lnTo>
                    <a:lnTo>
                      <a:pt x="52" y="29"/>
                    </a:lnTo>
                    <a:lnTo>
                      <a:pt x="77" y="29"/>
                    </a:lnTo>
                    <a:lnTo>
                      <a:pt x="103" y="45"/>
                    </a:lnTo>
                    <a:lnTo>
                      <a:pt x="103" y="44"/>
                    </a:lnTo>
                    <a:lnTo>
                      <a:pt x="106" y="33"/>
                    </a:lnTo>
                    <a:lnTo>
                      <a:pt x="113" y="29"/>
                    </a:lnTo>
                    <a:lnTo>
                      <a:pt x="141" y="12"/>
                    </a:lnTo>
                    <a:lnTo>
                      <a:pt x="167" y="3"/>
                    </a:lnTo>
                    <a:lnTo>
                      <a:pt x="196" y="6"/>
                    </a:lnTo>
                    <a:lnTo>
                      <a:pt x="221" y="7"/>
                    </a:lnTo>
                    <a:lnTo>
                      <a:pt x="196" y="3"/>
                    </a:lnTo>
                    <a:lnTo>
                      <a:pt x="177" y="0"/>
                    </a:lnTo>
                    <a:lnTo>
                      <a:pt x="148" y="1"/>
                    </a:lnTo>
                    <a:lnTo>
                      <a:pt x="141" y="6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89" name="未知"/>
              <p:cNvSpPr/>
              <p:nvPr/>
            </p:nvSpPr>
            <p:spPr>
              <a:xfrm>
                <a:off x="135" y="531"/>
                <a:ext cx="83" cy="60"/>
              </a:xfrm>
              <a:custGeom>
                <a:avLst/>
                <a:gdLst/>
                <a:ahLst/>
                <a:cxnLst>
                  <a:cxn ang="0">
                    <a:pos x="38" y="5"/>
                  </a:cxn>
                  <a:cxn ang="0">
                    <a:pos x="28" y="11"/>
                  </a:cxn>
                  <a:cxn ang="0">
                    <a:pos x="22" y="20"/>
                  </a:cxn>
                  <a:cxn ang="0">
                    <a:pos x="16" y="25"/>
                  </a:cxn>
                  <a:cxn ang="0">
                    <a:pos x="16" y="34"/>
                  </a:cxn>
                  <a:cxn ang="0">
                    <a:pos x="25" y="43"/>
                  </a:cxn>
                  <a:cxn ang="0">
                    <a:pos x="51" y="54"/>
                  </a:cxn>
                  <a:cxn ang="0">
                    <a:pos x="70" y="54"/>
                  </a:cxn>
                  <a:cxn ang="0">
                    <a:pos x="76" y="52"/>
                  </a:cxn>
                  <a:cxn ang="0">
                    <a:pos x="80" y="52"/>
                  </a:cxn>
                  <a:cxn ang="0">
                    <a:pos x="83" y="54"/>
                  </a:cxn>
                  <a:cxn ang="0">
                    <a:pos x="70" y="58"/>
                  </a:cxn>
                  <a:cxn ang="0">
                    <a:pos x="60" y="60"/>
                  </a:cxn>
                  <a:cxn ang="0">
                    <a:pos x="25" y="60"/>
                  </a:cxn>
                  <a:cxn ang="0">
                    <a:pos x="16" y="57"/>
                  </a:cxn>
                  <a:cxn ang="0">
                    <a:pos x="3" y="46"/>
                  </a:cxn>
                  <a:cxn ang="0">
                    <a:pos x="3" y="41"/>
                  </a:cxn>
                  <a:cxn ang="0">
                    <a:pos x="0" y="35"/>
                  </a:cxn>
                  <a:cxn ang="0">
                    <a:pos x="3" y="19"/>
                  </a:cxn>
                  <a:cxn ang="0">
                    <a:pos x="25" y="3"/>
                  </a:cxn>
                  <a:cxn ang="0">
                    <a:pos x="32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5"/>
                  </a:cxn>
                </a:cxnLst>
                <a:pathLst>
                  <a:path w="83" h="60">
                    <a:moveTo>
                      <a:pt x="38" y="5"/>
                    </a:moveTo>
                    <a:lnTo>
                      <a:pt x="28" y="11"/>
                    </a:lnTo>
                    <a:lnTo>
                      <a:pt x="22" y="20"/>
                    </a:lnTo>
                    <a:lnTo>
                      <a:pt x="16" y="25"/>
                    </a:lnTo>
                    <a:lnTo>
                      <a:pt x="16" y="34"/>
                    </a:lnTo>
                    <a:lnTo>
                      <a:pt x="25" y="43"/>
                    </a:lnTo>
                    <a:lnTo>
                      <a:pt x="51" y="54"/>
                    </a:lnTo>
                    <a:lnTo>
                      <a:pt x="70" y="54"/>
                    </a:lnTo>
                    <a:lnTo>
                      <a:pt x="76" y="52"/>
                    </a:lnTo>
                    <a:lnTo>
                      <a:pt x="80" y="52"/>
                    </a:lnTo>
                    <a:lnTo>
                      <a:pt x="83" y="54"/>
                    </a:lnTo>
                    <a:lnTo>
                      <a:pt x="70" y="58"/>
                    </a:lnTo>
                    <a:lnTo>
                      <a:pt x="60" y="60"/>
                    </a:lnTo>
                    <a:lnTo>
                      <a:pt x="25" y="60"/>
                    </a:lnTo>
                    <a:lnTo>
                      <a:pt x="16" y="57"/>
                    </a:lnTo>
                    <a:lnTo>
                      <a:pt x="3" y="46"/>
                    </a:lnTo>
                    <a:lnTo>
                      <a:pt x="3" y="41"/>
                    </a:lnTo>
                    <a:lnTo>
                      <a:pt x="0" y="35"/>
                    </a:lnTo>
                    <a:lnTo>
                      <a:pt x="3" y="19"/>
                    </a:lnTo>
                    <a:lnTo>
                      <a:pt x="25" y="3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90" name="未知"/>
              <p:cNvSpPr/>
              <p:nvPr/>
            </p:nvSpPr>
            <p:spPr>
              <a:xfrm>
                <a:off x="2556" y="525"/>
                <a:ext cx="80" cy="61"/>
              </a:xfrm>
              <a:custGeom>
                <a:avLst/>
                <a:gdLst/>
                <a:ahLst/>
                <a:cxnLst>
                  <a:cxn ang="0">
                    <a:pos x="41" y="6"/>
                  </a:cxn>
                  <a:cxn ang="0">
                    <a:pos x="51" y="11"/>
                  </a:cxn>
                  <a:cxn ang="0">
                    <a:pos x="57" y="20"/>
                  </a:cxn>
                  <a:cxn ang="0">
                    <a:pos x="64" y="25"/>
                  </a:cxn>
                  <a:cxn ang="0">
                    <a:pos x="64" y="34"/>
                  </a:cxn>
                  <a:cxn ang="0">
                    <a:pos x="54" y="43"/>
                  </a:cxn>
                  <a:cxn ang="0">
                    <a:pos x="32" y="53"/>
                  </a:cxn>
                  <a:cxn ang="0">
                    <a:pos x="12" y="53"/>
                  </a:cxn>
                  <a:cxn ang="0">
                    <a:pos x="6" y="53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2" y="58"/>
                  </a:cxn>
                  <a:cxn ang="0">
                    <a:pos x="19" y="61"/>
                  </a:cxn>
                  <a:cxn ang="0">
                    <a:pos x="54" y="60"/>
                  </a:cxn>
                  <a:cxn ang="0">
                    <a:pos x="67" y="56"/>
                  </a:cxn>
                  <a:cxn ang="0">
                    <a:pos x="76" y="47"/>
                  </a:cxn>
                  <a:cxn ang="0">
                    <a:pos x="76" y="41"/>
                  </a:cxn>
                  <a:cxn ang="0">
                    <a:pos x="80" y="37"/>
                  </a:cxn>
                  <a:cxn ang="0">
                    <a:pos x="76" y="19"/>
                  </a:cxn>
                  <a:cxn ang="0">
                    <a:pos x="54" y="3"/>
                  </a:cxn>
                  <a:cxn ang="0">
                    <a:pos x="48" y="0"/>
                  </a:cxn>
                  <a:cxn ang="0">
                    <a:pos x="44" y="0"/>
                  </a:cxn>
                  <a:cxn ang="0">
                    <a:pos x="41" y="0"/>
                  </a:cxn>
                  <a:cxn ang="0">
                    <a:pos x="41" y="6"/>
                  </a:cxn>
                </a:cxnLst>
                <a:pathLst>
                  <a:path w="80" h="61">
                    <a:moveTo>
                      <a:pt x="41" y="6"/>
                    </a:moveTo>
                    <a:lnTo>
                      <a:pt x="51" y="11"/>
                    </a:lnTo>
                    <a:lnTo>
                      <a:pt x="57" y="20"/>
                    </a:lnTo>
                    <a:lnTo>
                      <a:pt x="64" y="25"/>
                    </a:lnTo>
                    <a:lnTo>
                      <a:pt x="64" y="34"/>
                    </a:lnTo>
                    <a:lnTo>
                      <a:pt x="54" y="43"/>
                    </a:lnTo>
                    <a:lnTo>
                      <a:pt x="32" y="53"/>
                    </a:lnTo>
                    <a:lnTo>
                      <a:pt x="12" y="53"/>
                    </a:lnTo>
                    <a:lnTo>
                      <a:pt x="6" y="53"/>
                    </a:lnTo>
                    <a:lnTo>
                      <a:pt x="0" y="53"/>
                    </a:lnTo>
                    <a:lnTo>
                      <a:pt x="12" y="58"/>
                    </a:lnTo>
                    <a:lnTo>
                      <a:pt x="19" y="61"/>
                    </a:lnTo>
                    <a:lnTo>
                      <a:pt x="54" y="60"/>
                    </a:lnTo>
                    <a:lnTo>
                      <a:pt x="67" y="56"/>
                    </a:lnTo>
                    <a:lnTo>
                      <a:pt x="76" y="47"/>
                    </a:lnTo>
                    <a:lnTo>
                      <a:pt x="76" y="41"/>
                    </a:lnTo>
                    <a:lnTo>
                      <a:pt x="80" y="37"/>
                    </a:lnTo>
                    <a:lnTo>
                      <a:pt x="76" y="19"/>
                    </a:lnTo>
                    <a:lnTo>
                      <a:pt x="54" y="3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91" name="未知"/>
              <p:cNvSpPr/>
              <p:nvPr/>
            </p:nvSpPr>
            <p:spPr>
              <a:xfrm>
                <a:off x="141" y="536"/>
                <a:ext cx="64" cy="53"/>
              </a:xfrm>
              <a:custGeom>
                <a:avLst/>
                <a:gdLst/>
                <a:ahLst/>
                <a:cxnLst>
                  <a:cxn ang="0">
                    <a:pos x="10" y="17"/>
                  </a:cxn>
                  <a:cxn ang="0">
                    <a:pos x="6" y="20"/>
                  </a:cxn>
                  <a:cxn ang="0">
                    <a:pos x="6" y="30"/>
                  </a:cxn>
                  <a:cxn ang="0">
                    <a:pos x="19" y="39"/>
                  </a:cxn>
                  <a:cxn ang="0">
                    <a:pos x="42" y="50"/>
                  </a:cxn>
                  <a:cxn ang="0">
                    <a:pos x="64" y="50"/>
                  </a:cxn>
                  <a:cxn ang="0">
                    <a:pos x="64" y="50"/>
                  </a:cxn>
                  <a:cxn ang="0">
                    <a:pos x="54" y="53"/>
                  </a:cxn>
                  <a:cxn ang="0">
                    <a:pos x="19" y="52"/>
                  </a:cxn>
                  <a:cxn ang="0">
                    <a:pos x="13" y="50"/>
                  </a:cxn>
                  <a:cxn ang="0">
                    <a:pos x="3" y="44"/>
                  </a:cxn>
                  <a:cxn ang="0">
                    <a:pos x="0" y="33"/>
                  </a:cxn>
                  <a:cxn ang="0">
                    <a:pos x="3" y="15"/>
                  </a:cxn>
                  <a:cxn ang="0">
                    <a:pos x="10" y="8"/>
                  </a:cxn>
                  <a:cxn ang="0">
                    <a:pos x="22" y="0"/>
                  </a:cxn>
                  <a:cxn ang="0">
                    <a:pos x="26" y="0"/>
                  </a:cxn>
                  <a:cxn ang="0">
                    <a:pos x="19" y="6"/>
                  </a:cxn>
                  <a:cxn ang="0">
                    <a:pos x="10" y="17"/>
                  </a:cxn>
                </a:cxnLst>
                <a:pathLst>
                  <a:path w="64" h="53">
                    <a:moveTo>
                      <a:pt x="10" y="17"/>
                    </a:moveTo>
                    <a:lnTo>
                      <a:pt x="6" y="20"/>
                    </a:lnTo>
                    <a:lnTo>
                      <a:pt x="6" y="30"/>
                    </a:lnTo>
                    <a:lnTo>
                      <a:pt x="19" y="39"/>
                    </a:lnTo>
                    <a:lnTo>
                      <a:pt x="42" y="50"/>
                    </a:lnTo>
                    <a:lnTo>
                      <a:pt x="64" y="50"/>
                    </a:lnTo>
                    <a:lnTo>
                      <a:pt x="54" y="53"/>
                    </a:lnTo>
                    <a:lnTo>
                      <a:pt x="19" y="52"/>
                    </a:lnTo>
                    <a:lnTo>
                      <a:pt x="13" y="50"/>
                    </a:lnTo>
                    <a:lnTo>
                      <a:pt x="3" y="44"/>
                    </a:lnTo>
                    <a:lnTo>
                      <a:pt x="0" y="33"/>
                    </a:lnTo>
                    <a:lnTo>
                      <a:pt x="3" y="15"/>
                    </a:lnTo>
                    <a:lnTo>
                      <a:pt x="10" y="8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19" y="6"/>
                    </a:lnTo>
                    <a:lnTo>
                      <a:pt x="10" y="17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92" name="未知"/>
              <p:cNvSpPr/>
              <p:nvPr/>
            </p:nvSpPr>
            <p:spPr>
              <a:xfrm>
                <a:off x="2565" y="530"/>
                <a:ext cx="64" cy="55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61" y="20"/>
                  </a:cxn>
                  <a:cxn ang="0">
                    <a:pos x="61" y="30"/>
                  </a:cxn>
                  <a:cxn ang="0">
                    <a:pos x="48" y="39"/>
                  </a:cxn>
                  <a:cxn ang="0">
                    <a:pos x="23" y="51"/>
                  </a:cxn>
                  <a:cxn ang="0">
                    <a:pos x="3" y="51"/>
                  </a:cxn>
                  <a:cxn ang="0">
                    <a:pos x="0" y="50"/>
                  </a:cxn>
                  <a:cxn ang="0">
                    <a:pos x="13" y="55"/>
                  </a:cxn>
                  <a:cxn ang="0">
                    <a:pos x="45" y="53"/>
                  </a:cxn>
                  <a:cxn ang="0">
                    <a:pos x="55" y="50"/>
                  </a:cxn>
                  <a:cxn ang="0">
                    <a:pos x="61" y="44"/>
                  </a:cxn>
                  <a:cxn ang="0">
                    <a:pos x="64" y="35"/>
                  </a:cxn>
                  <a:cxn ang="0">
                    <a:pos x="64" y="15"/>
                  </a:cxn>
                  <a:cxn ang="0">
                    <a:pos x="55" y="7"/>
                  </a:cxn>
                  <a:cxn ang="0">
                    <a:pos x="42" y="0"/>
                  </a:cxn>
                  <a:cxn ang="0">
                    <a:pos x="39" y="0"/>
                  </a:cxn>
                  <a:cxn ang="0">
                    <a:pos x="48" y="6"/>
                  </a:cxn>
                  <a:cxn ang="0">
                    <a:pos x="55" y="17"/>
                  </a:cxn>
                </a:cxnLst>
                <a:pathLst>
                  <a:path w="64" h="55">
                    <a:moveTo>
                      <a:pt x="55" y="17"/>
                    </a:moveTo>
                    <a:lnTo>
                      <a:pt x="61" y="20"/>
                    </a:lnTo>
                    <a:lnTo>
                      <a:pt x="61" y="30"/>
                    </a:lnTo>
                    <a:lnTo>
                      <a:pt x="48" y="39"/>
                    </a:lnTo>
                    <a:lnTo>
                      <a:pt x="23" y="51"/>
                    </a:lnTo>
                    <a:lnTo>
                      <a:pt x="3" y="51"/>
                    </a:lnTo>
                    <a:lnTo>
                      <a:pt x="0" y="50"/>
                    </a:lnTo>
                    <a:lnTo>
                      <a:pt x="13" y="55"/>
                    </a:lnTo>
                    <a:lnTo>
                      <a:pt x="45" y="53"/>
                    </a:lnTo>
                    <a:lnTo>
                      <a:pt x="55" y="50"/>
                    </a:lnTo>
                    <a:lnTo>
                      <a:pt x="61" y="44"/>
                    </a:lnTo>
                    <a:lnTo>
                      <a:pt x="64" y="35"/>
                    </a:lnTo>
                    <a:lnTo>
                      <a:pt x="64" y="15"/>
                    </a:lnTo>
                    <a:lnTo>
                      <a:pt x="55" y="7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48" y="6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93" name="未知"/>
              <p:cNvSpPr/>
              <p:nvPr/>
            </p:nvSpPr>
            <p:spPr>
              <a:xfrm>
                <a:off x="570" y="540"/>
                <a:ext cx="157" cy="89"/>
              </a:xfrm>
              <a:custGeom>
                <a:avLst/>
                <a:gdLst/>
                <a:ahLst/>
                <a:cxnLst>
                  <a:cxn ang="0">
                    <a:pos x="87" y="2"/>
                  </a:cxn>
                  <a:cxn ang="0">
                    <a:pos x="90" y="2"/>
                  </a:cxn>
                  <a:cxn ang="0">
                    <a:pos x="103" y="4"/>
                  </a:cxn>
                  <a:cxn ang="0">
                    <a:pos x="115" y="8"/>
                  </a:cxn>
                  <a:cxn ang="0">
                    <a:pos x="138" y="17"/>
                  </a:cxn>
                  <a:cxn ang="0">
                    <a:pos x="151" y="26"/>
                  </a:cxn>
                  <a:cxn ang="0">
                    <a:pos x="157" y="38"/>
                  </a:cxn>
                  <a:cxn ang="0">
                    <a:pos x="154" y="55"/>
                  </a:cxn>
                  <a:cxn ang="0">
                    <a:pos x="138" y="75"/>
                  </a:cxn>
                  <a:cxn ang="0">
                    <a:pos x="125" y="81"/>
                  </a:cxn>
                  <a:cxn ang="0">
                    <a:pos x="103" y="89"/>
                  </a:cxn>
                  <a:cxn ang="0">
                    <a:pos x="64" y="79"/>
                  </a:cxn>
                  <a:cxn ang="0">
                    <a:pos x="51" y="75"/>
                  </a:cxn>
                  <a:cxn ang="0">
                    <a:pos x="77" y="69"/>
                  </a:cxn>
                  <a:cxn ang="0">
                    <a:pos x="96" y="58"/>
                  </a:cxn>
                  <a:cxn ang="0">
                    <a:pos x="103" y="43"/>
                  </a:cxn>
                  <a:cxn ang="0">
                    <a:pos x="96" y="35"/>
                  </a:cxn>
                  <a:cxn ang="0">
                    <a:pos x="83" y="26"/>
                  </a:cxn>
                  <a:cxn ang="0">
                    <a:pos x="64" y="22"/>
                  </a:cxn>
                  <a:cxn ang="0">
                    <a:pos x="42" y="23"/>
                  </a:cxn>
                  <a:cxn ang="0">
                    <a:pos x="29" y="26"/>
                  </a:cxn>
                  <a:cxn ang="0">
                    <a:pos x="13" y="35"/>
                  </a:cxn>
                  <a:cxn ang="0">
                    <a:pos x="13" y="38"/>
                  </a:cxn>
                  <a:cxn ang="0">
                    <a:pos x="13" y="40"/>
                  </a:cxn>
                  <a:cxn ang="0">
                    <a:pos x="3" y="34"/>
                  </a:cxn>
                  <a:cxn ang="0">
                    <a:pos x="0" y="28"/>
                  </a:cxn>
                  <a:cxn ang="0">
                    <a:pos x="3" y="17"/>
                  </a:cxn>
                  <a:cxn ang="0">
                    <a:pos x="10" y="11"/>
                  </a:cxn>
                  <a:cxn ang="0">
                    <a:pos x="35" y="2"/>
                  </a:cxn>
                  <a:cxn ang="0">
                    <a:pos x="51" y="0"/>
                  </a:cxn>
                  <a:cxn ang="0">
                    <a:pos x="83" y="0"/>
                  </a:cxn>
                  <a:cxn ang="0">
                    <a:pos x="87" y="2"/>
                  </a:cxn>
                </a:cxnLst>
                <a:pathLst>
                  <a:path w="157" h="89">
                    <a:moveTo>
                      <a:pt x="87" y="2"/>
                    </a:moveTo>
                    <a:lnTo>
                      <a:pt x="90" y="2"/>
                    </a:lnTo>
                    <a:lnTo>
                      <a:pt x="103" y="4"/>
                    </a:lnTo>
                    <a:lnTo>
                      <a:pt x="115" y="8"/>
                    </a:lnTo>
                    <a:lnTo>
                      <a:pt x="138" y="17"/>
                    </a:lnTo>
                    <a:lnTo>
                      <a:pt x="151" y="26"/>
                    </a:lnTo>
                    <a:lnTo>
                      <a:pt x="157" y="38"/>
                    </a:lnTo>
                    <a:lnTo>
                      <a:pt x="154" y="55"/>
                    </a:lnTo>
                    <a:lnTo>
                      <a:pt x="138" y="75"/>
                    </a:lnTo>
                    <a:lnTo>
                      <a:pt x="125" y="81"/>
                    </a:lnTo>
                    <a:lnTo>
                      <a:pt x="103" y="89"/>
                    </a:lnTo>
                    <a:lnTo>
                      <a:pt x="64" y="79"/>
                    </a:lnTo>
                    <a:lnTo>
                      <a:pt x="51" y="75"/>
                    </a:lnTo>
                    <a:lnTo>
                      <a:pt x="77" y="69"/>
                    </a:lnTo>
                    <a:lnTo>
                      <a:pt x="96" y="58"/>
                    </a:lnTo>
                    <a:lnTo>
                      <a:pt x="103" y="43"/>
                    </a:lnTo>
                    <a:lnTo>
                      <a:pt x="96" y="35"/>
                    </a:lnTo>
                    <a:lnTo>
                      <a:pt x="83" y="26"/>
                    </a:lnTo>
                    <a:lnTo>
                      <a:pt x="64" y="22"/>
                    </a:lnTo>
                    <a:lnTo>
                      <a:pt x="42" y="23"/>
                    </a:lnTo>
                    <a:lnTo>
                      <a:pt x="29" y="26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3" y="40"/>
                    </a:lnTo>
                    <a:lnTo>
                      <a:pt x="3" y="34"/>
                    </a:lnTo>
                    <a:lnTo>
                      <a:pt x="0" y="28"/>
                    </a:lnTo>
                    <a:lnTo>
                      <a:pt x="3" y="17"/>
                    </a:lnTo>
                    <a:lnTo>
                      <a:pt x="10" y="11"/>
                    </a:lnTo>
                    <a:lnTo>
                      <a:pt x="35" y="2"/>
                    </a:lnTo>
                    <a:lnTo>
                      <a:pt x="51" y="0"/>
                    </a:lnTo>
                    <a:lnTo>
                      <a:pt x="83" y="0"/>
                    </a:lnTo>
                    <a:lnTo>
                      <a:pt x="87" y="2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94" name="未知"/>
              <p:cNvSpPr/>
              <p:nvPr/>
            </p:nvSpPr>
            <p:spPr>
              <a:xfrm>
                <a:off x="2046" y="536"/>
                <a:ext cx="157" cy="88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68" y="3"/>
                  </a:cxn>
                  <a:cxn ang="0">
                    <a:pos x="55" y="4"/>
                  </a:cxn>
                  <a:cxn ang="0">
                    <a:pos x="39" y="8"/>
                  </a:cxn>
                  <a:cxn ang="0">
                    <a:pos x="16" y="17"/>
                  </a:cxn>
                  <a:cxn ang="0">
                    <a:pos x="4" y="27"/>
                  </a:cxn>
                  <a:cxn ang="0">
                    <a:pos x="0" y="39"/>
                  </a:cxn>
                  <a:cxn ang="0">
                    <a:pos x="0" y="56"/>
                  </a:cxn>
                  <a:cxn ang="0">
                    <a:pos x="20" y="74"/>
                  </a:cxn>
                  <a:cxn ang="0">
                    <a:pos x="32" y="80"/>
                  </a:cxn>
                  <a:cxn ang="0">
                    <a:pos x="55" y="88"/>
                  </a:cxn>
                  <a:cxn ang="0">
                    <a:pos x="93" y="79"/>
                  </a:cxn>
                  <a:cxn ang="0">
                    <a:pos x="106" y="74"/>
                  </a:cxn>
                  <a:cxn ang="0">
                    <a:pos x="80" y="68"/>
                  </a:cxn>
                  <a:cxn ang="0">
                    <a:pos x="61" y="58"/>
                  </a:cxn>
                  <a:cxn ang="0">
                    <a:pos x="55" y="44"/>
                  </a:cxn>
                  <a:cxn ang="0">
                    <a:pos x="58" y="35"/>
                  </a:cxn>
                  <a:cxn ang="0">
                    <a:pos x="74" y="27"/>
                  </a:cxn>
                  <a:cxn ang="0">
                    <a:pos x="93" y="23"/>
                  </a:cxn>
                  <a:cxn ang="0">
                    <a:pos x="113" y="23"/>
                  </a:cxn>
                  <a:cxn ang="0">
                    <a:pos x="129" y="26"/>
                  </a:cxn>
                  <a:cxn ang="0">
                    <a:pos x="145" y="35"/>
                  </a:cxn>
                  <a:cxn ang="0">
                    <a:pos x="145" y="39"/>
                  </a:cxn>
                  <a:cxn ang="0">
                    <a:pos x="145" y="41"/>
                  </a:cxn>
                  <a:cxn ang="0">
                    <a:pos x="154" y="33"/>
                  </a:cxn>
                  <a:cxn ang="0">
                    <a:pos x="157" y="27"/>
                  </a:cxn>
                  <a:cxn ang="0">
                    <a:pos x="154" y="17"/>
                  </a:cxn>
                  <a:cxn ang="0">
                    <a:pos x="148" y="11"/>
                  </a:cxn>
                  <a:cxn ang="0">
                    <a:pos x="119" y="3"/>
                  </a:cxn>
                  <a:cxn ang="0">
                    <a:pos x="106" y="0"/>
                  </a:cxn>
                  <a:cxn ang="0">
                    <a:pos x="71" y="1"/>
                  </a:cxn>
                  <a:cxn ang="0">
                    <a:pos x="68" y="3"/>
                  </a:cxn>
                </a:cxnLst>
                <a:pathLst>
                  <a:path w="157" h="88">
                    <a:moveTo>
                      <a:pt x="68" y="3"/>
                    </a:moveTo>
                    <a:lnTo>
                      <a:pt x="68" y="3"/>
                    </a:lnTo>
                    <a:lnTo>
                      <a:pt x="55" y="4"/>
                    </a:lnTo>
                    <a:lnTo>
                      <a:pt x="39" y="8"/>
                    </a:lnTo>
                    <a:lnTo>
                      <a:pt x="16" y="17"/>
                    </a:lnTo>
                    <a:lnTo>
                      <a:pt x="4" y="27"/>
                    </a:lnTo>
                    <a:lnTo>
                      <a:pt x="0" y="39"/>
                    </a:lnTo>
                    <a:lnTo>
                      <a:pt x="0" y="56"/>
                    </a:lnTo>
                    <a:lnTo>
                      <a:pt x="20" y="74"/>
                    </a:lnTo>
                    <a:lnTo>
                      <a:pt x="32" y="80"/>
                    </a:lnTo>
                    <a:lnTo>
                      <a:pt x="55" y="88"/>
                    </a:lnTo>
                    <a:lnTo>
                      <a:pt x="93" y="79"/>
                    </a:lnTo>
                    <a:lnTo>
                      <a:pt x="106" y="74"/>
                    </a:lnTo>
                    <a:lnTo>
                      <a:pt x="80" y="68"/>
                    </a:lnTo>
                    <a:lnTo>
                      <a:pt x="61" y="58"/>
                    </a:lnTo>
                    <a:lnTo>
                      <a:pt x="55" y="44"/>
                    </a:lnTo>
                    <a:lnTo>
                      <a:pt x="58" y="35"/>
                    </a:lnTo>
                    <a:lnTo>
                      <a:pt x="74" y="27"/>
                    </a:lnTo>
                    <a:lnTo>
                      <a:pt x="93" y="23"/>
                    </a:lnTo>
                    <a:lnTo>
                      <a:pt x="113" y="23"/>
                    </a:lnTo>
                    <a:lnTo>
                      <a:pt x="129" y="26"/>
                    </a:lnTo>
                    <a:lnTo>
                      <a:pt x="145" y="35"/>
                    </a:lnTo>
                    <a:lnTo>
                      <a:pt x="145" y="39"/>
                    </a:lnTo>
                    <a:lnTo>
                      <a:pt x="145" y="41"/>
                    </a:lnTo>
                    <a:lnTo>
                      <a:pt x="154" y="33"/>
                    </a:lnTo>
                    <a:lnTo>
                      <a:pt x="157" y="27"/>
                    </a:lnTo>
                    <a:lnTo>
                      <a:pt x="154" y="17"/>
                    </a:lnTo>
                    <a:lnTo>
                      <a:pt x="148" y="11"/>
                    </a:lnTo>
                    <a:lnTo>
                      <a:pt x="119" y="3"/>
                    </a:lnTo>
                    <a:lnTo>
                      <a:pt x="106" y="0"/>
                    </a:lnTo>
                    <a:lnTo>
                      <a:pt x="71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95" name="未知"/>
              <p:cNvSpPr/>
              <p:nvPr/>
            </p:nvSpPr>
            <p:spPr>
              <a:xfrm>
                <a:off x="612" y="548"/>
                <a:ext cx="22" cy="6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2" y="3"/>
                  </a:cxn>
                  <a:cxn ang="0">
                    <a:pos x="16" y="3"/>
                  </a:cxn>
                  <a:cxn ang="0">
                    <a:pos x="12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2" y="3"/>
                  </a:cxn>
                  <a:cxn ang="0">
                    <a:pos x="22" y="3"/>
                  </a:cxn>
                </a:cxnLst>
                <a:pathLst>
                  <a:path w="22" h="6">
                    <a:moveTo>
                      <a:pt x="22" y="3"/>
                    </a:moveTo>
                    <a:lnTo>
                      <a:pt x="22" y="3"/>
                    </a:lnTo>
                    <a:lnTo>
                      <a:pt x="16" y="3"/>
                    </a:lnTo>
                    <a:lnTo>
                      <a:pt x="12" y="3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96" name="未知"/>
              <p:cNvSpPr/>
              <p:nvPr/>
            </p:nvSpPr>
            <p:spPr>
              <a:xfrm>
                <a:off x="2139" y="545"/>
                <a:ext cx="23" cy="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10" y="2"/>
                  </a:cxn>
                  <a:cxn ang="0">
                    <a:pos x="20" y="5"/>
                  </a:cxn>
                  <a:cxn ang="0">
                    <a:pos x="23" y="5"/>
                  </a:cxn>
                  <a:cxn ang="0">
                    <a:pos x="10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23" h="5">
                    <a:moveTo>
                      <a:pt x="0" y="2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10" y="2"/>
                    </a:lnTo>
                    <a:lnTo>
                      <a:pt x="20" y="5"/>
                    </a:lnTo>
                    <a:lnTo>
                      <a:pt x="23" y="5"/>
                    </a:lnTo>
                    <a:lnTo>
                      <a:pt x="1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97" name="未知"/>
              <p:cNvSpPr/>
              <p:nvPr/>
            </p:nvSpPr>
            <p:spPr>
              <a:xfrm>
                <a:off x="650" y="554"/>
                <a:ext cx="26" cy="6"/>
              </a:xfrm>
              <a:custGeom>
                <a:avLst/>
                <a:gdLst/>
                <a:ahLst/>
                <a:cxnLst>
                  <a:cxn ang="0">
                    <a:pos x="26" y="5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16" y="3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23" y="3"/>
                  </a:cxn>
                  <a:cxn ang="0">
                    <a:pos x="26" y="5"/>
                  </a:cxn>
                </a:cxnLst>
                <a:pathLst>
                  <a:path w="26" h="6">
                    <a:moveTo>
                      <a:pt x="26" y="5"/>
                    </a:moveTo>
                    <a:lnTo>
                      <a:pt x="26" y="6"/>
                    </a:lnTo>
                    <a:lnTo>
                      <a:pt x="16" y="3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3" y="3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98" name="未知"/>
              <p:cNvSpPr/>
              <p:nvPr/>
            </p:nvSpPr>
            <p:spPr>
              <a:xfrm>
                <a:off x="2094" y="550"/>
                <a:ext cx="26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7"/>
                  </a:cxn>
                  <a:cxn ang="0">
                    <a:pos x="10" y="4"/>
                  </a:cxn>
                  <a:cxn ang="0">
                    <a:pos x="23" y="3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7" y="3"/>
                  </a:cxn>
                  <a:cxn ang="0">
                    <a:pos x="0" y="6"/>
                  </a:cxn>
                </a:cxnLst>
                <a:pathLst>
                  <a:path w="26" h="7">
                    <a:moveTo>
                      <a:pt x="0" y="6"/>
                    </a:moveTo>
                    <a:lnTo>
                      <a:pt x="0" y="6"/>
                    </a:lnTo>
                    <a:lnTo>
                      <a:pt x="4" y="7"/>
                    </a:lnTo>
                    <a:lnTo>
                      <a:pt x="10" y="4"/>
                    </a:lnTo>
                    <a:lnTo>
                      <a:pt x="23" y="3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7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799" name="未知"/>
              <p:cNvSpPr/>
              <p:nvPr/>
            </p:nvSpPr>
            <p:spPr>
              <a:xfrm>
                <a:off x="583" y="554"/>
                <a:ext cx="19" cy="1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pathLst>
                  <a:path w="19" h="14">
                    <a:moveTo>
                      <a:pt x="19" y="0"/>
                    </a:moveTo>
                    <a:lnTo>
                      <a:pt x="0" y="14"/>
                    </a:lnTo>
                    <a:lnTo>
                      <a:pt x="0" y="1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00" name="未知"/>
              <p:cNvSpPr/>
              <p:nvPr/>
            </p:nvSpPr>
            <p:spPr>
              <a:xfrm>
                <a:off x="2171" y="550"/>
                <a:ext cx="20" cy="1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6" y="13"/>
                  </a:cxn>
                  <a:cxn ang="0">
                    <a:pos x="20" y="13"/>
                  </a:cxn>
                  <a:cxn ang="0">
                    <a:pos x="20" y="12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20" h="13">
                    <a:moveTo>
                      <a:pt x="0" y="1"/>
                    </a:moveTo>
                    <a:lnTo>
                      <a:pt x="16" y="13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01" name="未知"/>
              <p:cNvSpPr/>
              <p:nvPr/>
            </p:nvSpPr>
            <p:spPr>
              <a:xfrm>
                <a:off x="378" y="560"/>
                <a:ext cx="849" cy="128"/>
              </a:xfrm>
              <a:custGeom>
                <a:avLst/>
                <a:gdLst/>
                <a:ahLst/>
                <a:cxnLst>
                  <a:cxn ang="0">
                    <a:pos x="160" y="32"/>
                  </a:cxn>
                  <a:cxn ang="0">
                    <a:pos x="275" y="67"/>
                  </a:cxn>
                  <a:cxn ang="0">
                    <a:pos x="323" y="79"/>
                  </a:cxn>
                  <a:cxn ang="0">
                    <a:pos x="394" y="90"/>
                  </a:cxn>
                  <a:cxn ang="0">
                    <a:pos x="439" y="84"/>
                  </a:cxn>
                  <a:cxn ang="0">
                    <a:pos x="464" y="84"/>
                  </a:cxn>
                  <a:cxn ang="0">
                    <a:pos x="461" y="96"/>
                  </a:cxn>
                  <a:cxn ang="0">
                    <a:pos x="522" y="94"/>
                  </a:cxn>
                  <a:cxn ang="0">
                    <a:pos x="557" y="87"/>
                  </a:cxn>
                  <a:cxn ang="0">
                    <a:pos x="557" y="85"/>
                  </a:cxn>
                  <a:cxn ang="0">
                    <a:pos x="557" y="96"/>
                  </a:cxn>
                  <a:cxn ang="0">
                    <a:pos x="557" y="110"/>
                  </a:cxn>
                  <a:cxn ang="0">
                    <a:pos x="618" y="106"/>
                  </a:cxn>
                  <a:cxn ang="0">
                    <a:pos x="666" y="91"/>
                  </a:cxn>
                  <a:cxn ang="0">
                    <a:pos x="672" y="82"/>
                  </a:cxn>
                  <a:cxn ang="0">
                    <a:pos x="679" y="79"/>
                  </a:cxn>
                  <a:cxn ang="0">
                    <a:pos x="663" y="70"/>
                  </a:cxn>
                  <a:cxn ang="0">
                    <a:pos x="653" y="64"/>
                  </a:cxn>
                  <a:cxn ang="0">
                    <a:pos x="679" y="59"/>
                  </a:cxn>
                  <a:cxn ang="0">
                    <a:pos x="701" y="73"/>
                  </a:cxn>
                  <a:cxn ang="0">
                    <a:pos x="704" y="94"/>
                  </a:cxn>
                  <a:cxn ang="0">
                    <a:pos x="692" y="103"/>
                  </a:cxn>
                  <a:cxn ang="0">
                    <a:pos x="698" y="105"/>
                  </a:cxn>
                  <a:cxn ang="0">
                    <a:pos x="788" y="75"/>
                  </a:cxn>
                  <a:cxn ang="0">
                    <a:pos x="807" y="52"/>
                  </a:cxn>
                  <a:cxn ang="0">
                    <a:pos x="797" y="37"/>
                  </a:cxn>
                  <a:cxn ang="0">
                    <a:pos x="772" y="34"/>
                  </a:cxn>
                  <a:cxn ang="0">
                    <a:pos x="756" y="44"/>
                  </a:cxn>
                  <a:cxn ang="0">
                    <a:pos x="759" y="53"/>
                  </a:cxn>
                  <a:cxn ang="0">
                    <a:pos x="756" y="55"/>
                  </a:cxn>
                  <a:cxn ang="0">
                    <a:pos x="724" y="40"/>
                  </a:cxn>
                  <a:cxn ang="0">
                    <a:pos x="724" y="21"/>
                  </a:cxn>
                  <a:cxn ang="0">
                    <a:pos x="769" y="9"/>
                  </a:cxn>
                  <a:cxn ang="0">
                    <a:pos x="801" y="12"/>
                  </a:cxn>
                  <a:cxn ang="0">
                    <a:pos x="836" y="34"/>
                  </a:cxn>
                  <a:cxn ang="0">
                    <a:pos x="849" y="56"/>
                  </a:cxn>
                  <a:cxn ang="0">
                    <a:pos x="839" y="73"/>
                  </a:cxn>
                  <a:cxn ang="0">
                    <a:pos x="807" y="90"/>
                  </a:cxn>
                  <a:cxn ang="0">
                    <a:pos x="749" y="110"/>
                  </a:cxn>
                  <a:cxn ang="0">
                    <a:pos x="672" y="122"/>
                  </a:cxn>
                  <a:cxn ang="0">
                    <a:pos x="580" y="128"/>
                  </a:cxn>
                  <a:cxn ang="0">
                    <a:pos x="535" y="126"/>
                  </a:cxn>
                  <a:cxn ang="0">
                    <a:pos x="400" y="110"/>
                  </a:cxn>
                  <a:cxn ang="0">
                    <a:pos x="307" y="90"/>
                  </a:cxn>
                  <a:cxn ang="0">
                    <a:pos x="218" y="62"/>
                  </a:cxn>
                  <a:cxn ang="0">
                    <a:pos x="211" y="61"/>
                  </a:cxn>
                  <a:cxn ang="0">
                    <a:pos x="186" y="55"/>
                  </a:cxn>
                  <a:cxn ang="0">
                    <a:pos x="109" y="31"/>
                  </a:cxn>
                  <a:cxn ang="0">
                    <a:pos x="54" y="15"/>
                  </a:cxn>
                  <a:cxn ang="0">
                    <a:pos x="22" y="8"/>
                  </a:cxn>
                  <a:cxn ang="0">
                    <a:pos x="6" y="3"/>
                  </a:cxn>
                  <a:cxn ang="0">
                    <a:pos x="26" y="0"/>
                  </a:cxn>
                  <a:cxn ang="0">
                    <a:pos x="122" y="23"/>
                  </a:cxn>
                </a:cxnLst>
                <a:pathLst>
                  <a:path w="849" h="128">
                    <a:moveTo>
                      <a:pt x="122" y="23"/>
                    </a:moveTo>
                    <a:lnTo>
                      <a:pt x="160" y="32"/>
                    </a:lnTo>
                    <a:lnTo>
                      <a:pt x="195" y="43"/>
                    </a:lnTo>
                    <a:lnTo>
                      <a:pt x="275" y="67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65" y="87"/>
                    </a:lnTo>
                    <a:lnTo>
                      <a:pt x="394" y="90"/>
                    </a:lnTo>
                    <a:lnTo>
                      <a:pt x="410" y="88"/>
                    </a:lnTo>
                    <a:lnTo>
                      <a:pt x="439" y="84"/>
                    </a:lnTo>
                    <a:lnTo>
                      <a:pt x="458" y="78"/>
                    </a:lnTo>
                    <a:lnTo>
                      <a:pt x="464" y="84"/>
                    </a:lnTo>
                    <a:lnTo>
                      <a:pt x="461" y="96"/>
                    </a:lnTo>
                    <a:lnTo>
                      <a:pt x="467" y="99"/>
                    </a:lnTo>
                    <a:lnTo>
                      <a:pt x="522" y="94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7" y="96"/>
                    </a:lnTo>
                    <a:lnTo>
                      <a:pt x="548" y="105"/>
                    </a:lnTo>
                    <a:lnTo>
                      <a:pt x="557" y="110"/>
                    </a:lnTo>
                    <a:lnTo>
                      <a:pt x="589" y="110"/>
                    </a:lnTo>
                    <a:lnTo>
                      <a:pt x="618" y="106"/>
                    </a:lnTo>
                    <a:lnTo>
                      <a:pt x="647" y="99"/>
                    </a:lnTo>
                    <a:lnTo>
                      <a:pt x="666" y="91"/>
                    </a:lnTo>
                    <a:lnTo>
                      <a:pt x="672" y="87"/>
                    </a:lnTo>
                    <a:lnTo>
                      <a:pt x="672" y="82"/>
                    </a:lnTo>
                    <a:lnTo>
                      <a:pt x="676" y="82"/>
                    </a:lnTo>
                    <a:lnTo>
                      <a:pt x="679" y="79"/>
                    </a:lnTo>
                    <a:lnTo>
                      <a:pt x="672" y="75"/>
                    </a:lnTo>
                    <a:lnTo>
                      <a:pt x="663" y="70"/>
                    </a:lnTo>
                    <a:lnTo>
                      <a:pt x="653" y="69"/>
                    </a:lnTo>
                    <a:lnTo>
                      <a:pt x="653" y="64"/>
                    </a:lnTo>
                    <a:lnTo>
                      <a:pt x="666" y="61"/>
                    </a:lnTo>
                    <a:lnTo>
                      <a:pt x="679" y="59"/>
                    </a:lnTo>
                    <a:lnTo>
                      <a:pt x="688" y="64"/>
                    </a:lnTo>
                    <a:lnTo>
                      <a:pt x="701" y="73"/>
                    </a:lnTo>
                    <a:lnTo>
                      <a:pt x="704" y="88"/>
                    </a:lnTo>
                    <a:lnTo>
                      <a:pt x="704" y="94"/>
                    </a:lnTo>
                    <a:lnTo>
                      <a:pt x="698" y="100"/>
                    </a:lnTo>
                    <a:lnTo>
                      <a:pt x="692" y="103"/>
                    </a:lnTo>
                    <a:lnTo>
                      <a:pt x="692" y="105"/>
                    </a:lnTo>
                    <a:lnTo>
                      <a:pt x="698" y="105"/>
                    </a:lnTo>
                    <a:lnTo>
                      <a:pt x="752" y="91"/>
                    </a:lnTo>
                    <a:lnTo>
                      <a:pt x="788" y="75"/>
                    </a:lnTo>
                    <a:lnTo>
                      <a:pt x="804" y="59"/>
                    </a:lnTo>
                    <a:lnTo>
                      <a:pt x="807" y="52"/>
                    </a:lnTo>
                    <a:lnTo>
                      <a:pt x="804" y="41"/>
                    </a:lnTo>
                    <a:lnTo>
                      <a:pt x="797" y="37"/>
                    </a:lnTo>
                    <a:lnTo>
                      <a:pt x="788" y="34"/>
                    </a:lnTo>
                    <a:lnTo>
                      <a:pt x="772" y="34"/>
                    </a:lnTo>
                    <a:lnTo>
                      <a:pt x="762" y="38"/>
                    </a:lnTo>
                    <a:lnTo>
                      <a:pt x="756" y="44"/>
                    </a:lnTo>
                    <a:lnTo>
                      <a:pt x="756" y="52"/>
                    </a:lnTo>
                    <a:lnTo>
                      <a:pt x="759" y="53"/>
                    </a:lnTo>
                    <a:lnTo>
                      <a:pt x="762" y="55"/>
                    </a:lnTo>
                    <a:lnTo>
                      <a:pt x="756" y="55"/>
                    </a:lnTo>
                    <a:lnTo>
                      <a:pt x="733" y="50"/>
                    </a:lnTo>
                    <a:lnTo>
                      <a:pt x="724" y="40"/>
                    </a:lnTo>
                    <a:lnTo>
                      <a:pt x="720" y="32"/>
                    </a:lnTo>
                    <a:lnTo>
                      <a:pt x="724" y="21"/>
                    </a:lnTo>
                    <a:lnTo>
                      <a:pt x="740" y="14"/>
                    </a:lnTo>
                    <a:lnTo>
                      <a:pt x="769" y="9"/>
                    </a:lnTo>
                    <a:lnTo>
                      <a:pt x="788" y="9"/>
                    </a:lnTo>
                    <a:lnTo>
                      <a:pt x="801" y="12"/>
                    </a:lnTo>
                    <a:lnTo>
                      <a:pt x="817" y="20"/>
                    </a:lnTo>
                    <a:lnTo>
                      <a:pt x="836" y="34"/>
                    </a:lnTo>
                    <a:lnTo>
                      <a:pt x="845" y="43"/>
                    </a:lnTo>
                    <a:lnTo>
                      <a:pt x="849" y="56"/>
                    </a:lnTo>
                    <a:lnTo>
                      <a:pt x="845" y="64"/>
                    </a:lnTo>
                    <a:lnTo>
                      <a:pt x="839" y="73"/>
                    </a:lnTo>
                    <a:lnTo>
                      <a:pt x="829" y="79"/>
                    </a:lnTo>
                    <a:lnTo>
                      <a:pt x="807" y="90"/>
                    </a:lnTo>
                    <a:lnTo>
                      <a:pt x="785" y="99"/>
                    </a:lnTo>
                    <a:lnTo>
                      <a:pt x="749" y="110"/>
                    </a:lnTo>
                    <a:lnTo>
                      <a:pt x="717" y="114"/>
                    </a:lnTo>
                    <a:lnTo>
                      <a:pt x="672" y="122"/>
                    </a:lnTo>
                    <a:lnTo>
                      <a:pt x="663" y="122"/>
                    </a:lnTo>
                    <a:lnTo>
                      <a:pt x="580" y="128"/>
                    </a:lnTo>
                    <a:lnTo>
                      <a:pt x="557" y="126"/>
                    </a:lnTo>
                    <a:lnTo>
                      <a:pt x="535" y="126"/>
                    </a:lnTo>
                    <a:lnTo>
                      <a:pt x="464" y="119"/>
                    </a:lnTo>
                    <a:lnTo>
                      <a:pt x="400" y="110"/>
                    </a:lnTo>
                    <a:lnTo>
                      <a:pt x="343" y="97"/>
                    </a:lnTo>
                    <a:lnTo>
                      <a:pt x="307" y="90"/>
                    </a:lnTo>
                    <a:lnTo>
                      <a:pt x="263" y="78"/>
                    </a:lnTo>
                    <a:lnTo>
                      <a:pt x="218" y="62"/>
                    </a:lnTo>
                    <a:lnTo>
                      <a:pt x="211" y="61"/>
                    </a:lnTo>
                    <a:lnTo>
                      <a:pt x="202" y="58"/>
                    </a:lnTo>
                    <a:lnTo>
                      <a:pt x="186" y="55"/>
                    </a:lnTo>
                    <a:lnTo>
                      <a:pt x="166" y="47"/>
                    </a:lnTo>
                    <a:lnTo>
                      <a:pt x="109" y="31"/>
                    </a:lnTo>
                    <a:lnTo>
                      <a:pt x="86" y="26"/>
                    </a:lnTo>
                    <a:lnTo>
                      <a:pt x="54" y="15"/>
                    </a:lnTo>
                    <a:lnTo>
                      <a:pt x="35" y="12"/>
                    </a:lnTo>
                    <a:lnTo>
                      <a:pt x="22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10" y="2"/>
                    </a:lnTo>
                    <a:lnTo>
                      <a:pt x="26" y="0"/>
                    </a:lnTo>
                    <a:lnTo>
                      <a:pt x="42" y="2"/>
                    </a:lnTo>
                    <a:lnTo>
                      <a:pt x="122" y="23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02" name="未知"/>
              <p:cNvSpPr/>
              <p:nvPr/>
            </p:nvSpPr>
            <p:spPr>
              <a:xfrm>
                <a:off x="1547" y="556"/>
                <a:ext cx="849" cy="129"/>
              </a:xfrm>
              <a:custGeom>
                <a:avLst/>
                <a:gdLst/>
                <a:ahLst/>
                <a:cxnLst>
                  <a:cxn ang="0">
                    <a:pos x="685" y="32"/>
                  </a:cxn>
                  <a:cxn ang="0">
                    <a:pos x="573" y="66"/>
                  </a:cxn>
                  <a:cxn ang="0">
                    <a:pos x="525" y="80"/>
                  </a:cxn>
                  <a:cxn ang="0">
                    <a:pos x="455" y="91"/>
                  </a:cxn>
                  <a:cxn ang="0">
                    <a:pos x="410" y="85"/>
                  </a:cxn>
                  <a:cxn ang="0">
                    <a:pos x="384" y="83"/>
                  </a:cxn>
                  <a:cxn ang="0">
                    <a:pos x="387" y="97"/>
                  </a:cxn>
                  <a:cxn ang="0">
                    <a:pos x="326" y="95"/>
                  </a:cxn>
                  <a:cxn ang="0">
                    <a:pos x="291" y="88"/>
                  </a:cxn>
                  <a:cxn ang="0">
                    <a:pos x="294" y="86"/>
                  </a:cxn>
                  <a:cxn ang="0">
                    <a:pos x="291" y="97"/>
                  </a:cxn>
                  <a:cxn ang="0">
                    <a:pos x="291" y="110"/>
                  </a:cxn>
                  <a:cxn ang="0">
                    <a:pos x="230" y="107"/>
                  </a:cxn>
                  <a:cxn ang="0">
                    <a:pos x="182" y="94"/>
                  </a:cxn>
                  <a:cxn ang="0">
                    <a:pos x="176" y="85"/>
                  </a:cxn>
                  <a:cxn ang="0">
                    <a:pos x="170" y="80"/>
                  </a:cxn>
                  <a:cxn ang="0">
                    <a:pos x="186" y="71"/>
                  </a:cxn>
                  <a:cxn ang="0">
                    <a:pos x="195" y="66"/>
                  </a:cxn>
                  <a:cxn ang="0">
                    <a:pos x="170" y="62"/>
                  </a:cxn>
                  <a:cxn ang="0">
                    <a:pos x="147" y="76"/>
                  </a:cxn>
                  <a:cxn ang="0">
                    <a:pos x="144" y="97"/>
                  </a:cxn>
                  <a:cxn ang="0">
                    <a:pos x="157" y="104"/>
                  </a:cxn>
                  <a:cxn ang="0">
                    <a:pos x="150" y="106"/>
                  </a:cxn>
                  <a:cxn ang="0">
                    <a:pos x="61" y="77"/>
                  </a:cxn>
                  <a:cxn ang="0">
                    <a:pos x="38" y="54"/>
                  </a:cxn>
                  <a:cxn ang="0">
                    <a:pos x="51" y="39"/>
                  </a:cxn>
                  <a:cxn ang="0">
                    <a:pos x="73" y="36"/>
                  </a:cxn>
                  <a:cxn ang="0">
                    <a:pos x="93" y="45"/>
                  </a:cxn>
                  <a:cxn ang="0">
                    <a:pos x="90" y="56"/>
                  </a:cxn>
                  <a:cxn ang="0">
                    <a:pos x="93" y="56"/>
                  </a:cxn>
                  <a:cxn ang="0">
                    <a:pos x="125" y="41"/>
                  </a:cxn>
                  <a:cxn ang="0">
                    <a:pos x="122" y="22"/>
                  </a:cxn>
                  <a:cxn ang="0">
                    <a:pos x="80" y="12"/>
                  </a:cxn>
                  <a:cxn ang="0">
                    <a:pos x="45" y="15"/>
                  </a:cxn>
                  <a:cxn ang="0">
                    <a:pos x="13" y="35"/>
                  </a:cxn>
                  <a:cxn ang="0">
                    <a:pos x="0" y="59"/>
                  </a:cxn>
                  <a:cxn ang="0">
                    <a:pos x="9" y="76"/>
                  </a:cxn>
                  <a:cxn ang="0">
                    <a:pos x="41" y="92"/>
                  </a:cxn>
                  <a:cxn ang="0">
                    <a:pos x="99" y="112"/>
                  </a:cxn>
                  <a:cxn ang="0">
                    <a:pos x="176" y="123"/>
                  </a:cxn>
                  <a:cxn ang="0">
                    <a:pos x="269" y="129"/>
                  </a:cxn>
                  <a:cxn ang="0">
                    <a:pos x="314" y="127"/>
                  </a:cxn>
                  <a:cxn ang="0">
                    <a:pos x="451" y="110"/>
                  </a:cxn>
                  <a:cxn ang="0">
                    <a:pos x="541" y="89"/>
                  </a:cxn>
                  <a:cxn ang="0">
                    <a:pos x="631" y="63"/>
                  </a:cxn>
                  <a:cxn ang="0">
                    <a:pos x="634" y="60"/>
                  </a:cxn>
                  <a:cxn ang="0">
                    <a:pos x="663" y="54"/>
                  </a:cxn>
                  <a:cxn ang="0">
                    <a:pos x="740" y="30"/>
                  </a:cxn>
                  <a:cxn ang="0">
                    <a:pos x="794" y="15"/>
                  </a:cxn>
                  <a:cxn ang="0">
                    <a:pos x="823" y="7"/>
                  </a:cxn>
                  <a:cxn ang="0">
                    <a:pos x="842" y="3"/>
                  </a:cxn>
                  <a:cxn ang="0">
                    <a:pos x="823" y="0"/>
                  </a:cxn>
                  <a:cxn ang="0">
                    <a:pos x="727" y="22"/>
                  </a:cxn>
                </a:cxnLst>
                <a:pathLst>
                  <a:path w="849" h="129">
                    <a:moveTo>
                      <a:pt x="727" y="22"/>
                    </a:moveTo>
                    <a:lnTo>
                      <a:pt x="685" y="32"/>
                    </a:lnTo>
                    <a:lnTo>
                      <a:pt x="650" y="42"/>
                    </a:lnTo>
                    <a:lnTo>
                      <a:pt x="573" y="66"/>
                    </a:lnTo>
                    <a:lnTo>
                      <a:pt x="535" y="76"/>
                    </a:lnTo>
                    <a:lnTo>
                      <a:pt x="525" y="80"/>
                    </a:lnTo>
                    <a:lnTo>
                      <a:pt x="483" y="88"/>
                    </a:lnTo>
                    <a:lnTo>
                      <a:pt x="455" y="91"/>
                    </a:lnTo>
                    <a:lnTo>
                      <a:pt x="439" y="89"/>
                    </a:lnTo>
                    <a:lnTo>
                      <a:pt x="410" y="85"/>
                    </a:lnTo>
                    <a:lnTo>
                      <a:pt x="391" y="79"/>
                    </a:lnTo>
                    <a:lnTo>
                      <a:pt x="384" y="83"/>
                    </a:lnTo>
                    <a:lnTo>
                      <a:pt x="387" y="97"/>
                    </a:lnTo>
                    <a:lnTo>
                      <a:pt x="381" y="100"/>
                    </a:lnTo>
                    <a:lnTo>
                      <a:pt x="326" y="95"/>
                    </a:lnTo>
                    <a:lnTo>
                      <a:pt x="294" y="88"/>
                    </a:lnTo>
                    <a:lnTo>
                      <a:pt x="291" y="88"/>
                    </a:lnTo>
                    <a:lnTo>
                      <a:pt x="294" y="88"/>
                    </a:lnTo>
                    <a:lnTo>
                      <a:pt x="294" y="86"/>
                    </a:lnTo>
                    <a:lnTo>
                      <a:pt x="291" y="86"/>
                    </a:lnTo>
                    <a:lnTo>
                      <a:pt x="291" y="97"/>
                    </a:lnTo>
                    <a:lnTo>
                      <a:pt x="301" y="106"/>
                    </a:lnTo>
                    <a:lnTo>
                      <a:pt x="291" y="110"/>
                    </a:lnTo>
                    <a:lnTo>
                      <a:pt x="262" y="110"/>
                    </a:lnTo>
                    <a:lnTo>
                      <a:pt x="230" y="107"/>
                    </a:lnTo>
                    <a:lnTo>
                      <a:pt x="202" y="100"/>
                    </a:lnTo>
                    <a:lnTo>
                      <a:pt x="182" y="94"/>
                    </a:lnTo>
                    <a:lnTo>
                      <a:pt x="176" y="89"/>
                    </a:lnTo>
                    <a:lnTo>
                      <a:pt x="176" y="85"/>
                    </a:lnTo>
                    <a:lnTo>
                      <a:pt x="173" y="85"/>
                    </a:lnTo>
                    <a:lnTo>
                      <a:pt x="170" y="80"/>
                    </a:lnTo>
                    <a:lnTo>
                      <a:pt x="176" y="76"/>
                    </a:lnTo>
                    <a:lnTo>
                      <a:pt x="186" y="71"/>
                    </a:lnTo>
                    <a:lnTo>
                      <a:pt x="195" y="69"/>
                    </a:lnTo>
                    <a:lnTo>
                      <a:pt x="195" y="66"/>
                    </a:lnTo>
                    <a:lnTo>
                      <a:pt x="182" y="62"/>
                    </a:lnTo>
                    <a:lnTo>
                      <a:pt x="170" y="62"/>
                    </a:lnTo>
                    <a:lnTo>
                      <a:pt x="157" y="65"/>
                    </a:lnTo>
                    <a:lnTo>
                      <a:pt x="147" y="76"/>
                    </a:lnTo>
                    <a:lnTo>
                      <a:pt x="144" y="91"/>
                    </a:lnTo>
                    <a:lnTo>
                      <a:pt x="144" y="97"/>
                    </a:lnTo>
                    <a:lnTo>
                      <a:pt x="150" y="103"/>
                    </a:lnTo>
                    <a:lnTo>
                      <a:pt x="157" y="104"/>
                    </a:lnTo>
                    <a:lnTo>
                      <a:pt x="157" y="106"/>
                    </a:lnTo>
                    <a:lnTo>
                      <a:pt x="150" y="106"/>
                    </a:lnTo>
                    <a:lnTo>
                      <a:pt x="96" y="92"/>
                    </a:lnTo>
                    <a:lnTo>
                      <a:pt x="61" y="77"/>
                    </a:lnTo>
                    <a:lnTo>
                      <a:pt x="45" y="62"/>
                    </a:lnTo>
                    <a:lnTo>
                      <a:pt x="38" y="54"/>
                    </a:lnTo>
                    <a:lnTo>
                      <a:pt x="45" y="44"/>
                    </a:lnTo>
                    <a:lnTo>
                      <a:pt x="51" y="39"/>
                    </a:lnTo>
                    <a:lnTo>
                      <a:pt x="57" y="36"/>
                    </a:lnTo>
                    <a:lnTo>
                      <a:pt x="73" y="36"/>
                    </a:lnTo>
                    <a:lnTo>
                      <a:pt x="86" y="39"/>
                    </a:lnTo>
                    <a:lnTo>
                      <a:pt x="93" y="45"/>
                    </a:lnTo>
                    <a:lnTo>
                      <a:pt x="90" y="54"/>
                    </a:lnTo>
                    <a:lnTo>
                      <a:pt x="90" y="56"/>
                    </a:lnTo>
                    <a:lnTo>
                      <a:pt x="86" y="56"/>
                    </a:lnTo>
                    <a:lnTo>
                      <a:pt x="93" y="56"/>
                    </a:lnTo>
                    <a:lnTo>
                      <a:pt x="112" y="51"/>
                    </a:lnTo>
                    <a:lnTo>
                      <a:pt x="125" y="41"/>
                    </a:lnTo>
                    <a:lnTo>
                      <a:pt x="128" y="33"/>
                    </a:lnTo>
                    <a:lnTo>
                      <a:pt x="122" y="22"/>
                    </a:lnTo>
                    <a:lnTo>
                      <a:pt x="109" y="16"/>
                    </a:lnTo>
                    <a:lnTo>
                      <a:pt x="80" y="12"/>
                    </a:lnTo>
                    <a:lnTo>
                      <a:pt x="61" y="12"/>
                    </a:lnTo>
                    <a:lnTo>
                      <a:pt x="45" y="15"/>
                    </a:lnTo>
                    <a:lnTo>
                      <a:pt x="29" y="22"/>
                    </a:lnTo>
                    <a:lnTo>
                      <a:pt x="13" y="35"/>
                    </a:lnTo>
                    <a:lnTo>
                      <a:pt x="3" y="45"/>
                    </a:lnTo>
                    <a:lnTo>
                      <a:pt x="0" y="59"/>
                    </a:lnTo>
                    <a:lnTo>
                      <a:pt x="3" y="66"/>
                    </a:lnTo>
                    <a:lnTo>
                      <a:pt x="9" y="76"/>
                    </a:lnTo>
                    <a:lnTo>
                      <a:pt x="19" y="82"/>
                    </a:lnTo>
                    <a:lnTo>
                      <a:pt x="41" y="92"/>
                    </a:lnTo>
                    <a:lnTo>
                      <a:pt x="64" y="101"/>
                    </a:lnTo>
                    <a:lnTo>
                      <a:pt x="99" y="112"/>
                    </a:lnTo>
                    <a:lnTo>
                      <a:pt x="131" y="117"/>
                    </a:lnTo>
                    <a:lnTo>
                      <a:pt x="176" y="123"/>
                    </a:lnTo>
                    <a:lnTo>
                      <a:pt x="186" y="124"/>
                    </a:lnTo>
                    <a:lnTo>
                      <a:pt x="269" y="129"/>
                    </a:lnTo>
                    <a:lnTo>
                      <a:pt x="291" y="127"/>
                    </a:lnTo>
                    <a:lnTo>
                      <a:pt x="314" y="127"/>
                    </a:lnTo>
                    <a:lnTo>
                      <a:pt x="384" y="120"/>
                    </a:lnTo>
                    <a:lnTo>
                      <a:pt x="451" y="110"/>
                    </a:lnTo>
                    <a:lnTo>
                      <a:pt x="506" y="98"/>
                    </a:lnTo>
                    <a:lnTo>
                      <a:pt x="541" y="89"/>
                    </a:lnTo>
                    <a:lnTo>
                      <a:pt x="586" y="77"/>
                    </a:lnTo>
                    <a:lnTo>
                      <a:pt x="631" y="63"/>
                    </a:lnTo>
                    <a:lnTo>
                      <a:pt x="631" y="62"/>
                    </a:lnTo>
                    <a:lnTo>
                      <a:pt x="634" y="60"/>
                    </a:lnTo>
                    <a:lnTo>
                      <a:pt x="647" y="57"/>
                    </a:lnTo>
                    <a:lnTo>
                      <a:pt x="663" y="54"/>
                    </a:lnTo>
                    <a:lnTo>
                      <a:pt x="682" y="47"/>
                    </a:lnTo>
                    <a:lnTo>
                      <a:pt x="740" y="30"/>
                    </a:lnTo>
                    <a:lnTo>
                      <a:pt x="759" y="24"/>
                    </a:lnTo>
                    <a:lnTo>
                      <a:pt x="794" y="15"/>
                    </a:lnTo>
                    <a:lnTo>
                      <a:pt x="810" y="10"/>
                    </a:lnTo>
                    <a:lnTo>
                      <a:pt x="823" y="7"/>
                    </a:lnTo>
                    <a:lnTo>
                      <a:pt x="849" y="3"/>
                    </a:lnTo>
                    <a:lnTo>
                      <a:pt x="842" y="3"/>
                    </a:lnTo>
                    <a:lnTo>
                      <a:pt x="836" y="1"/>
                    </a:lnTo>
                    <a:lnTo>
                      <a:pt x="823" y="0"/>
                    </a:lnTo>
                    <a:lnTo>
                      <a:pt x="804" y="1"/>
                    </a:lnTo>
                    <a:lnTo>
                      <a:pt x="727" y="22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03" name="未知"/>
              <p:cNvSpPr/>
              <p:nvPr/>
            </p:nvSpPr>
            <p:spPr>
              <a:xfrm>
                <a:off x="394" y="562"/>
                <a:ext cx="13" cy="3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3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13" y="3"/>
                  </a:cxn>
                </a:cxnLst>
                <a:pathLst>
                  <a:path w="13" h="3">
                    <a:moveTo>
                      <a:pt x="13" y="3"/>
                    </a:moveTo>
                    <a:lnTo>
                      <a:pt x="1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04" name="未知"/>
              <p:cNvSpPr/>
              <p:nvPr/>
            </p:nvSpPr>
            <p:spPr>
              <a:xfrm>
                <a:off x="2367" y="557"/>
                <a:ext cx="9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3"/>
                  </a:cxn>
                  <a:cxn ang="0">
                    <a:pos x="9" y="2"/>
                  </a:cxn>
                  <a:cxn ang="0">
                    <a:pos x="9" y="0"/>
                  </a:cxn>
                  <a:cxn ang="0">
                    <a:pos x="0" y="2"/>
                  </a:cxn>
                  <a:cxn ang="0">
                    <a:pos x="0" y="2"/>
                  </a:cxn>
                </a:cxnLst>
                <a:pathLst>
                  <a:path w="9" h="3">
                    <a:moveTo>
                      <a:pt x="0" y="2"/>
                    </a:moveTo>
                    <a:lnTo>
                      <a:pt x="0" y="3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05" name="未知"/>
              <p:cNvSpPr/>
              <p:nvPr/>
            </p:nvSpPr>
            <p:spPr>
              <a:xfrm>
                <a:off x="689" y="565"/>
                <a:ext cx="12" cy="7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12" y="7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2" y="6"/>
                  </a:cxn>
                  <a:cxn ang="0">
                    <a:pos x="12" y="7"/>
                  </a:cxn>
                </a:cxnLst>
                <a:pathLst>
                  <a:path w="12" h="7">
                    <a:moveTo>
                      <a:pt x="12" y="7"/>
                    </a:moveTo>
                    <a:lnTo>
                      <a:pt x="12" y="7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2" y="6"/>
                    </a:ln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06" name="未知"/>
              <p:cNvSpPr/>
              <p:nvPr/>
            </p:nvSpPr>
            <p:spPr>
              <a:xfrm>
                <a:off x="2072" y="560"/>
                <a:ext cx="13" cy="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9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pathLst>
                  <a:path w="13" h="9">
                    <a:moveTo>
                      <a:pt x="0" y="8"/>
                    </a:moveTo>
                    <a:lnTo>
                      <a:pt x="0" y="9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07" name="未知"/>
              <p:cNvSpPr/>
              <p:nvPr/>
            </p:nvSpPr>
            <p:spPr>
              <a:xfrm>
                <a:off x="333" y="565"/>
                <a:ext cx="298" cy="76"/>
              </a:xfrm>
              <a:custGeom>
                <a:avLst/>
                <a:gdLst/>
                <a:ahLst/>
                <a:cxnLst>
                  <a:cxn ang="0">
                    <a:pos x="55" y="26"/>
                  </a:cxn>
                  <a:cxn ang="0">
                    <a:pos x="83" y="39"/>
                  </a:cxn>
                  <a:cxn ang="0">
                    <a:pos x="119" y="50"/>
                  </a:cxn>
                  <a:cxn ang="0">
                    <a:pos x="144" y="56"/>
                  </a:cxn>
                  <a:cxn ang="0">
                    <a:pos x="160" y="59"/>
                  </a:cxn>
                  <a:cxn ang="0">
                    <a:pos x="189" y="62"/>
                  </a:cxn>
                  <a:cxn ang="0">
                    <a:pos x="218" y="64"/>
                  </a:cxn>
                  <a:cxn ang="0">
                    <a:pos x="247" y="62"/>
                  </a:cxn>
                  <a:cxn ang="0">
                    <a:pos x="253" y="60"/>
                  </a:cxn>
                  <a:cxn ang="0">
                    <a:pos x="282" y="68"/>
                  </a:cxn>
                  <a:cxn ang="0">
                    <a:pos x="298" y="73"/>
                  </a:cxn>
                  <a:cxn ang="0">
                    <a:pos x="256" y="76"/>
                  </a:cxn>
                  <a:cxn ang="0">
                    <a:pos x="202" y="76"/>
                  </a:cxn>
                  <a:cxn ang="0">
                    <a:pos x="151" y="70"/>
                  </a:cxn>
                  <a:cxn ang="0">
                    <a:pos x="128" y="65"/>
                  </a:cxn>
                  <a:cxn ang="0">
                    <a:pos x="87" y="54"/>
                  </a:cxn>
                  <a:cxn ang="0">
                    <a:pos x="51" y="41"/>
                  </a:cxn>
                  <a:cxn ang="0">
                    <a:pos x="22" y="23"/>
                  </a:cxn>
                  <a:cxn ang="0">
                    <a:pos x="6" y="12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10" y="0"/>
                  </a:cxn>
                  <a:cxn ang="0">
                    <a:pos x="19" y="0"/>
                  </a:cxn>
                  <a:cxn ang="0">
                    <a:pos x="55" y="26"/>
                  </a:cxn>
                </a:cxnLst>
                <a:pathLst>
                  <a:path w="298" h="76">
                    <a:moveTo>
                      <a:pt x="55" y="26"/>
                    </a:moveTo>
                    <a:lnTo>
                      <a:pt x="83" y="39"/>
                    </a:lnTo>
                    <a:lnTo>
                      <a:pt x="119" y="50"/>
                    </a:lnTo>
                    <a:lnTo>
                      <a:pt x="144" y="56"/>
                    </a:lnTo>
                    <a:lnTo>
                      <a:pt x="160" y="59"/>
                    </a:lnTo>
                    <a:lnTo>
                      <a:pt x="189" y="62"/>
                    </a:lnTo>
                    <a:lnTo>
                      <a:pt x="218" y="64"/>
                    </a:lnTo>
                    <a:lnTo>
                      <a:pt x="247" y="62"/>
                    </a:lnTo>
                    <a:lnTo>
                      <a:pt x="253" y="60"/>
                    </a:lnTo>
                    <a:lnTo>
                      <a:pt x="282" y="68"/>
                    </a:lnTo>
                    <a:lnTo>
                      <a:pt x="298" y="73"/>
                    </a:lnTo>
                    <a:lnTo>
                      <a:pt x="256" y="76"/>
                    </a:lnTo>
                    <a:lnTo>
                      <a:pt x="202" y="76"/>
                    </a:lnTo>
                    <a:lnTo>
                      <a:pt x="151" y="70"/>
                    </a:lnTo>
                    <a:lnTo>
                      <a:pt x="128" y="65"/>
                    </a:lnTo>
                    <a:lnTo>
                      <a:pt x="87" y="54"/>
                    </a:lnTo>
                    <a:lnTo>
                      <a:pt x="51" y="41"/>
                    </a:lnTo>
                    <a:lnTo>
                      <a:pt x="22" y="23"/>
                    </a:lnTo>
                    <a:lnTo>
                      <a:pt x="6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19" y="0"/>
                    </a:lnTo>
                    <a:lnTo>
                      <a:pt x="55" y="26"/>
                    </a:lnTo>
                    <a:close/>
                  </a:path>
                </a:pathLst>
              </a:custGeom>
              <a:solidFill>
                <a:srgbClr val="8C8C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08" name="未知"/>
              <p:cNvSpPr/>
              <p:nvPr/>
            </p:nvSpPr>
            <p:spPr>
              <a:xfrm>
                <a:off x="2143" y="560"/>
                <a:ext cx="297" cy="78"/>
              </a:xfrm>
              <a:custGeom>
                <a:avLst/>
                <a:gdLst/>
                <a:ahLst/>
                <a:cxnLst>
                  <a:cxn ang="0">
                    <a:pos x="240" y="26"/>
                  </a:cxn>
                  <a:cxn ang="0">
                    <a:pos x="211" y="40"/>
                  </a:cxn>
                  <a:cxn ang="0">
                    <a:pos x="179" y="50"/>
                  </a:cxn>
                  <a:cxn ang="0">
                    <a:pos x="153" y="56"/>
                  </a:cxn>
                  <a:cxn ang="0">
                    <a:pos x="137" y="59"/>
                  </a:cxn>
                  <a:cxn ang="0">
                    <a:pos x="108" y="62"/>
                  </a:cxn>
                  <a:cxn ang="0">
                    <a:pos x="80" y="64"/>
                  </a:cxn>
                  <a:cxn ang="0">
                    <a:pos x="51" y="62"/>
                  </a:cxn>
                  <a:cxn ang="0">
                    <a:pos x="44" y="61"/>
                  </a:cxn>
                  <a:cxn ang="0">
                    <a:pos x="16" y="69"/>
                  </a:cxn>
                  <a:cxn ang="0">
                    <a:pos x="0" y="73"/>
                  </a:cxn>
                  <a:cxn ang="0">
                    <a:pos x="41" y="78"/>
                  </a:cxn>
                  <a:cxn ang="0">
                    <a:pos x="96" y="76"/>
                  </a:cxn>
                  <a:cxn ang="0">
                    <a:pos x="147" y="70"/>
                  </a:cxn>
                  <a:cxn ang="0">
                    <a:pos x="169" y="65"/>
                  </a:cxn>
                  <a:cxn ang="0">
                    <a:pos x="211" y="55"/>
                  </a:cxn>
                  <a:cxn ang="0">
                    <a:pos x="246" y="41"/>
                  </a:cxn>
                  <a:cxn ang="0">
                    <a:pos x="275" y="23"/>
                  </a:cxn>
                  <a:cxn ang="0">
                    <a:pos x="288" y="12"/>
                  </a:cxn>
                  <a:cxn ang="0">
                    <a:pos x="297" y="5"/>
                  </a:cxn>
                  <a:cxn ang="0">
                    <a:pos x="297" y="3"/>
                  </a:cxn>
                  <a:cxn ang="0">
                    <a:pos x="285" y="0"/>
                  </a:cxn>
                  <a:cxn ang="0">
                    <a:pos x="275" y="0"/>
                  </a:cxn>
                  <a:cxn ang="0">
                    <a:pos x="240" y="26"/>
                  </a:cxn>
                </a:cxnLst>
                <a:pathLst>
                  <a:path w="297" h="78">
                    <a:moveTo>
                      <a:pt x="240" y="26"/>
                    </a:moveTo>
                    <a:lnTo>
                      <a:pt x="211" y="40"/>
                    </a:lnTo>
                    <a:lnTo>
                      <a:pt x="179" y="50"/>
                    </a:lnTo>
                    <a:lnTo>
                      <a:pt x="153" y="56"/>
                    </a:lnTo>
                    <a:lnTo>
                      <a:pt x="137" y="59"/>
                    </a:lnTo>
                    <a:lnTo>
                      <a:pt x="108" y="62"/>
                    </a:lnTo>
                    <a:lnTo>
                      <a:pt x="80" y="64"/>
                    </a:lnTo>
                    <a:lnTo>
                      <a:pt x="51" y="62"/>
                    </a:lnTo>
                    <a:lnTo>
                      <a:pt x="44" y="61"/>
                    </a:lnTo>
                    <a:lnTo>
                      <a:pt x="16" y="69"/>
                    </a:lnTo>
                    <a:lnTo>
                      <a:pt x="0" y="73"/>
                    </a:lnTo>
                    <a:lnTo>
                      <a:pt x="41" y="78"/>
                    </a:lnTo>
                    <a:lnTo>
                      <a:pt x="96" y="76"/>
                    </a:lnTo>
                    <a:lnTo>
                      <a:pt x="147" y="70"/>
                    </a:lnTo>
                    <a:lnTo>
                      <a:pt x="169" y="65"/>
                    </a:lnTo>
                    <a:lnTo>
                      <a:pt x="211" y="55"/>
                    </a:lnTo>
                    <a:lnTo>
                      <a:pt x="246" y="41"/>
                    </a:lnTo>
                    <a:lnTo>
                      <a:pt x="275" y="23"/>
                    </a:lnTo>
                    <a:lnTo>
                      <a:pt x="288" y="12"/>
                    </a:lnTo>
                    <a:lnTo>
                      <a:pt x="297" y="5"/>
                    </a:lnTo>
                    <a:lnTo>
                      <a:pt x="297" y="3"/>
                    </a:lnTo>
                    <a:lnTo>
                      <a:pt x="285" y="0"/>
                    </a:lnTo>
                    <a:lnTo>
                      <a:pt x="275" y="0"/>
                    </a:lnTo>
                    <a:lnTo>
                      <a:pt x="240" y="26"/>
                    </a:lnTo>
                    <a:close/>
                  </a:path>
                </a:pathLst>
              </a:custGeom>
              <a:solidFill>
                <a:srgbClr val="8C8CE8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09" name="未知"/>
              <p:cNvSpPr/>
              <p:nvPr/>
            </p:nvSpPr>
            <p:spPr>
              <a:xfrm>
                <a:off x="429" y="568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3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4"/>
                  </a:cxn>
                </a:cxnLst>
                <a:pathLst>
                  <a:path w="10" h="4">
                    <a:moveTo>
                      <a:pt x="10" y="4"/>
                    </a:moveTo>
                    <a:lnTo>
                      <a:pt x="3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10" name="未知"/>
              <p:cNvSpPr/>
              <p:nvPr/>
            </p:nvSpPr>
            <p:spPr>
              <a:xfrm>
                <a:off x="2335" y="563"/>
                <a:ext cx="9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3"/>
                  </a:cxn>
                  <a:cxn ang="0">
                    <a:pos x="9" y="3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0" y="5"/>
                  </a:cxn>
                </a:cxnLst>
                <a:pathLst>
                  <a:path w="9" h="5">
                    <a:moveTo>
                      <a:pt x="0" y="5"/>
                    </a:moveTo>
                    <a:lnTo>
                      <a:pt x="3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11" name="未知"/>
              <p:cNvSpPr/>
              <p:nvPr/>
            </p:nvSpPr>
            <p:spPr>
              <a:xfrm>
                <a:off x="349" y="574"/>
                <a:ext cx="13" cy="9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0" y="9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7"/>
                  </a:cxn>
                </a:cxnLst>
                <a:pathLst>
                  <a:path w="13" h="9">
                    <a:moveTo>
                      <a:pt x="13" y="7"/>
                    </a:moveTo>
                    <a:lnTo>
                      <a:pt x="10" y="9"/>
                    </a:lnTo>
                    <a:lnTo>
                      <a:pt x="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12" name="未知"/>
              <p:cNvSpPr/>
              <p:nvPr/>
            </p:nvSpPr>
            <p:spPr>
              <a:xfrm>
                <a:off x="2412" y="568"/>
                <a:ext cx="1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9"/>
                  </a:cxn>
                </a:cxnLst>
                <a:pathLst>
                  <a:path w="12" h="9">
                    <a:moveTo>
                      <a:pt x="0" y="9"/>
                    </a:moveTo>
                    <a:lnTo>
                      <a:pt x="0" y="9"/>
                    </a:lnTo>
                    <a:lnTo>
                      <a:pt x="6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13" name="未知"/>
              <p:cNvSpPr/>
              <p:nvPr/>
            </p:nvSpPr>
            <p:spPr>
              <a:xfrm>
                <a:off x="1143" y="575"/>
                <a:ext cx="13" cy="5"/>
              </a:xfrm>
              <a:custGeom>
                <a:avLst/>
                <a:gdLst/>
                <a:ahLst/>
                <a:cxnLst>
                  <a:cxn ang="0">
                    <a:pos x="13" y="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10" y="0"/>
                  </a:cxn>
                  <a:cxn ang="0">
                    <a:pos x="13" y="2"/>
                  </a:cxn>
                </a:cxnLst>
                <a:pathLst>
                  <a:path w="13" h="5">
                    <a:moveTo>
                      <a:pt x="13" y="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14" name="未知"/>
              <p:cNvSpPr/>
              <p:nvPr/>
            </p:nvSpPr>
            <p:spPr>
              <a:xfrm>
                <a:off x="1617" y="574"/>
                <a:ext cx="13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3"/>
                  </a:cxn>
                  <a:cxn ang="0">
                    <a:pos x="13" y="3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3" h="3">
                    <a:moveTo>
                      <a:pt x="0" y="1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15" name="未知"/>
              <p:cNvSpPr/>
              <p:nvPr/>
            </p:nvSpPr>
            <p:spPr>
              <a:xfrm>
                <a:off x="455" y="577"/>
                <a:ext cx="13" cy="3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pathLst>
                  <a:path w="13" h="3">
                    <a:moveTo>
                      <a:pt x="13" y="3"/>
                    </a:moveTo>
                    <a:lnTo>
                      <a:pt x="6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16" name="未知"/>
              <p:cNvSpPr/>
              <p:nvPr/>
            </p:nvSpPr>
            <p:spPr>
              <a:xfrm>
                <a:off x="2306" y="572"/>
                <a:ext cx="9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9" h="3">
                    <a:moveTo>
                      <a:pt x="0" y="3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17" name="未知"/>
              <p:cNvSpPr/>
              <p:nvPr/>
            </p:nvSpPr>
            <p:spPr>
              <a:xfrm>
                <a:off x="705" y="578"/>
                <a:ext cx="3" cy="16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3" y="16"/>
                  </a:cxn>
                  <a:cxn ang="0">
                    <a:pos x="0" y="16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14"/>
                  </a:cxn>
                </a:cxnLst>
                <a:pathLst>
                  <a:path w="3" h="16">
                    <a:moveTo>
                      <a:pt x="3" y="14"/>
                    </a:moveTo>
                    <a:lnTo>
                      <a:pt x="3" y="16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18" name="未知"/>
              <p:cNvSpPr/>
              <p:nvPr/>
            </p:nvSpPr>
            <p:spPr>
              <a:xfrm>
                <a:off x="2062" y="575"/>
                <a:ext cx="7" cy="16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4" y="16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13"/>
                  </a:cxn>
                </a:cxnLst>
                <a:pathLst>
                  <a:path w="7" h="16">
                    <a:moveTo>
                      <a:pt x="0" y="13"/>
                    </a:moveTo>
                    <a:lnTo>
                      <a:pt x="4" y="16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19" name="未知"/>
              <p:cNvSpPr/>
              <p:nvPr/>
            </p:nvSpPr>
            <p:spPr>
              <a:xfrm>
                <a:off x="1121" y="580"/>
                <a:ext cx="9" cy="6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3" y="1"/>
                  </a:cxn>
                  <a:cxn ang="0">
                    <a:pos x="6" y="0"/>
                  </a:cxn>
                  <a:cxn ang="0">
                    <a:pos x="9" y="0"/>
                  </a:cxn>
                  <a:cxn ang="0">
                    <a:pos x="6" y="3"/>
                  </a:cxn>
                </a:cxnLst>
                <a:pathLst>
                  <a:path w="9" h="6">
                    <a:moveTo>
                      <a:pt x="6" y="3"/>
                    </a:moveTo>
                    <a:lnTo>
                      <a:pt x="0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20" name="未知"/>
              <p:cNvSpPr/>
              <p:nvPr/>
            </p:nvSpPr>
            <p:spPr>
              <a:xfrm>
                <a:off x="1643" y="577"/>
                <a:ext cx="10" cy="8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0" y="6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4"/>
                  </a:cxn>
                </a:cxnLst>
                <a:pathLst>
                  <a:path w="10" h="8">
                    <a:moveTo>
                      <a:pt x="3" y="4"/>
                    </a:moveTo>
                    <a:lnTo>
                      <a:pt x="10" y="8"/>
                    </a:lnTo>
                    <a:lnTo>
                      <a:pt x="10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21" name="未知"/>
              <p:cNvSpPr/>
              <p:nvPr/>
            </p:nvSpPr>
            <p:spPr>
              <a:xfrm>
                <a:off x="1166" y="580"/>
                <a:ext cx="13" cy="1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3" y="1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3" y="0"/>
                  </a:cxn>
                </a:cxnLst>
                <a:pathLst>
                  <a:path w="13" h="1">
                    <a:moveTo>
                      <a:pt x="13" y="0"/>
                    </a:moveTo>
                    <a:lnTo>
                      <a:pt x="13" y="1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22" name="未知"/>
              <p:cNvSpPr/>
              <p:nvPr/>
            </p:nvSpPr>
            <p:spPr>
              <a:xfrm>
                <a:off x="1592" y="577"/>
                <a:ext cx="12" cy="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3" y="1"/>
                  </a:cxn>
                  <a:cxn ang="0">
                    <a:pos x="3" y="1"/>
                  </a:cxn>
                </a:cxnLst>
                <a:pathLst>
                  <a:path w="12" h="3">
                    <a:moveTo>
                      <a:pt x="3" y="1"/>
                    </a:moveTo>
                    <a:lnTo>
                      <a:pt x="0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23" name="未知"/>
              <p:cNvSpPr/>
              <p:nvPr/>
            </p:nvSpPr>
            <p:spPr>
              <a:xfrm>
                <a:off x="487" y="586"/>
                <a:ext cx="13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5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3" y="5"/>
                  </a:cxn>
                </a:cxnLst>
                <a:pathLst>
                  <a:path w="13" h="5">
                    <a:moveTo>
                      <a:pt x="13" y="5"/>
                    </a:moveTo>
                    <a:lnTo>
                      <a:pt x="1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24" name="未知"/>
              <p:cNvSpPr/>
              <p:nvPr/>
            </p:nvSpPr>
            <p:spPr>
              <a:xfrm>
                <a:off x="2274" y="581"/>
                <a:ext cx="13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6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3" y="2"/>
                  </a:cxn>
                  <a:cxn ang="0">
                    <a:pos x="0" y="5"/>
                  </a:cxn>
                </a:cxnLst>
                <a:pathLst>
                  <a:path w="13" h="5">
                    <a:moveTo>
                      <a:pt x="0" y="5"/>
                    </a:moveTo>
                    <a:lnTo>
                      <a:pt x="0" y="5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3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25" name="未知"/>
              <p:cNvSpPr/>
              <p:nvPr/>
            </p:nvSpPr>
            <p:spPr>
              <a:xfrm>
                <a:off x="1191" y="588"/>
                <a:ext cx="10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4" y="6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4"/>
                  </a:cxn>
                  <a:cxn ang="0">
                    <a:pos x="10" y="6"/>
                  </a:cxn>
                </a:cxnLst>
                <a:pathLst>
                  <a:path w="10" h="6">
                    <a:moveTo>
                      <a:pt x="10" y="6"/>
                    </a:moveTo>
                    <a:lnTo>
                      <a:pt x="4" y="6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4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26" name="未知"/>
              <p:cNvSpPr/>
              <p:nvPr/>
            </p:nvSpPr>
            <p:spPr>
              <a:xfrm>
                <a:off x="1572" y="586"/>
                <a:ext cx="10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4" y="5"/>
                  </a:cxn>
                  <a:cxn ang="0">
                    <a:pos x="10" y="2"/>
                  </a:cxn>
                  <a:cxn ang="0">
                    <a:pos x="10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pathLst>
                  <a:path w="10" h="5">
                    <a:moveTo>
                      <a:pt x="0" y="5"/>
                    </a:moveTo>
                    <a:lnTo>
                      <a:pt x="4" y="5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27" name="未知"/>
              <p:cNvSpPr/>
              <p:nvPr/>
            </p:nvSpPr>
            <p:spPr>
              <a:xfrm>
                <a:off x="368" y="588"/>
                <a:ext cx="13" cy="9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13" y="9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" y="9"/>
                  </a:cxn>
                  <a:cxn ang="0">
                    <a:pos x="13" y="9"/>
                  </a:cxn>
                </a:cxnLst>
                <a:pathLst>
                  <a:path w="13" h="9">
                    <a:moveTo>
                      <a:pt x="13" y="9"/>
                    </a:moveTo>
                    <a:lnTo>
                      <a:pt x="13" y="9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28" name="未知"/>
              <p:cNvSpPr/>
              <p:nvPr/>
            </p:nvSpPr>
            <p:spPr>
              <a:xfrm>
                <a:off x="2392" y="583"/>
                <a:ext cx="13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10" y="5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0" y="8"/>
                  </a:cxn>
                  <a:cxn ang="0">
                    <a:pos x="0" y="9"/>
                  </a:cxn>
                </a:cxnLst>
                <a:pathLst>
                  <a:path w="13" h="9">
                    <a:moveTo>
                      <a:pt x="0" y="9"/>
                    </a:moveTo>
                    <a:lnTo>
                      <a:pt x="0" y="9"/>
                    </a:lnTo>
                    <a:lnTo>
                      <a:pt x="10" y="5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29" name="未知"/>
              <p:cNvSpPr/>
              <p:nvPr/>
            </p:nvSpPr>
            <p:spPr>
              <a:xfrm>
                <a:off x="1111" y="591"/>
                <a:ext cx="3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7"/>
                  </a:cxn>
                  <a:cxn ang="0">
                    <a:pos x="0" y="6"/>
                  </a:cxn>
                </a:cxnLst>
                <a:pathLst>
                  <a:path w="3" h="7">
                    <a:moveTo>
                      <a:pt x="0" y="6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30" name="未知"/>
              <p:cNvSpPr/>
              <p:nvPr/>
            </p:nvSpPr>
            <p:spPr>
              <a:xfrm>
                <a:off x="1659" y="588"/>
                <a:ext cx="3" cy="7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7"/>
                  </a:cxn>
                  <a:cxn ang="0">
                    <a:pos x="3" y="6"/>
                  </a:cxn>
                </a:cxnLst>
                <a:pathLst>
                  <a:path w="3" h="7">
                    <a:moveTo>
                      <a:pt x="3" y="6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31" name="未知"/>
              <p:cNvSpPr/>
              <p:nvPr/>
            </p:nvSpPr>
            <p:spPr>
              <a:xfrm>
                <a:off x="516" y="595"/>
                <a:ext cx="19" cy="6"/>
              </a:xfrm>
              <a:custGeom>
                <a:avLst/>
                <a:gdLst/>
                <a:ahLst/>
                <a:cxnLst>
                  <a:cxn ang="0">
                    <a:pos x="19" y="6"/>
                  </a:cxn>
                  <a:cxn ang="0">
                    <a:pos x="16" y="6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9" y="5"/>
                  </a:cxn>
                  <a:cxn ang="0">
                    <a:pos x="19" y="6"/>
                  </a:cxn>
                </a:cxnLst>
                <a:pathLst>
                  <a:path w="19" h="6">
                    <a:moveTo>
                      <a:pt x="19" y="6"/>
                    </a:moveTo>
                    <a:lnTo>
                      <a:pt x="16" y="6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5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32" name="未知"/>
              <p:cNvSpPr/>
              <p:nvPr/>
            </p:nvSpPr>
            <p:spPr>
              <a:xfrm>
                <a:off x="2239" y="591"/>
                <a:ext cx="16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6"/>
                  </a:cxn>
                  <a:cxn ang="0">
                    <a:pos x="16" y="3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pathLst>
                  <a:path w="16" h="6">
                    <a:moveTo>
                      <a:pt x="0" y="6"/>
                    </a:moveTo>
                    <a:lnTo>
                      <a:pt x="3" y="6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33" name="未知"/>
              <p:cNvSpPr/>
              <p:nvPr/>
            </p:nvSpPr>
            <p:spPr>
              <a:xfrm>
                <a:off x="689" y="600"/>
                <a:ext cx="12" cy="9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3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2" y="3"/>
                  </a:cxn>
                </a:cxnLst>
                <a:pathLst>
                  <a:path w="12" h="9">
                    <a:moveTo>
                      <a:pt x="12" y="3"/>
                    </a:moveTo>
                    <a:lnTo>
                      <a:pt x="3" y="9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34" name="未知"/>
              <p:cNvSpPr/>
              <p:nvPr/>
            </p:nvSpPr>
            <p:spPr>
              <a:xfrm>
                <a:off x="2072" y="597"/>
                <a:ext cx="13" cy="9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0" y="9"/>
                  </a:cxn>
                  <a:cxn ang="0">
                    <a:pos x="10" y="9"/>
                  </a:cxn>
                  <a:cxn ang="0">
                    <a:pos x="13" y="9"/>
                  </a:cxn>
                  <a:cxn ang="0">
                    <a:pos x="13" y="9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3" h="9">
                    <a:moveTo>
                      <a:pt x="0" y="1"/>
                    </a:moveTo>
                    <a:lnTo>
                      <a:pt x="10" y="9"/>
                    </a:lnTo>
                    <a:lnTo>
                      <a:pt x="13" y="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35" name="未知"/>
              <p:cNvSpPr/>
              <p:nvPr/>
            </p:nvSpPr>
            <p:spPr>
              <a:xfrm>
                <a:off x="1111" y="601"/>
                <a:ext cx="13" cy="8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7" y="6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7" y="5"/>
                  </a:cxn>
                </a:cxnLst>
                <a:pathLst>
                  <a:path w="13" h="8">
                    <a:moveTo>
                      <a:pt x="7" y="5"/>
                    </a:moveTo>
                    <a:lnTo>
                      <a:pt x="13" y="8"/>
                    </a:lnTo>
                    <a:lnTo>
                      <a:pt x="7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36" name="未知"/>
              <p:cNvSpPr/>
              <p:nvPr/>
            </p:nvSpPr>
            <p:spPr>
              <a:xfrm>
                <a:off x="1649" y="600"/>
                <a:ext cx="10" cy="7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4" y="6"/>
                  </a:cxn>
                  <a:cxn ang="0">
                    <a:pos x="10" y="3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3"/>
                  </a:cxn>
                </a:cxnLst>
                <a:pathLst>
                  <a:path w="10" h="7">
                    <a:moveTo>
                      <a:pt x="4" y="3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37" name="未知"/>
              <p:cNvSpPr/>
              <p:nvPr/>
            </p:nvSpPr>
            <p:spPr>
              <a:xfrm>
                <a:off x="394" y="601"/>
                <a:ext cx="22" cy="11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22" y="9"/>
                  </a:cxn>
                  <a:cxn ang="0">
                    <a:pos x="19" y="11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6" y="6"/>
                  </a:cxn>
                  <a:cxn ang="0">
                    <a:pos x="22" y="9"/>
                  </a:cxn>
                </a:cxnLst>
                <a:pathLst>
                  <a:path w="22" h="11">
                    <a:moveTo>
                      <a:pt x="22" y="9"/>
                    </a:moveTo>
                    <a:lnTo>
                      <a:pt x="22" y="9"/>
                    </a:lnTo>
                    <a:lnTo>
                      <a:pt x="19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6" y="6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38" name="未知"/>
              <p:cNvSpPr/>
              <p:nvPr/>
            </p:nvSpPr>
            <p:spPr>
              <a:xfrm>
                <a:off x="2357" y="597"/>
                <a:ext cx="2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6" y="6"/>
                  </a:cxn>
                  <a:cxn ang="0">
                    <a:pos x="0" y="9"/>
                  </a:cxn>
                </a:cxnLst>
                <a:pathLst>
                  <a:path w="22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39" name="未知"/>
              <p:cNvSpPr/>
              <p:nvPr/>
            </p:nvSpPr>
            <p:spPr>
              <a:xfrm>
                <a:off x="1207" y="601"/>
                <a:ext cx="4" cy="8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4" y="6"/>
                  </a:cxn>
                  <a:cxn ang="0">
                    <a:pos x="4" y="8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4" y="3"/>
                  </a:cxn>
                  <a:cxn ang="0">
                    <a:pos x="4" y="6"/>
                  </a:cxn>
                </a:cxnLst>
                <a:pathLst>
                  <a:path w="4" h="8">
                    <a:moveTo>
                      <a:pt x="4" y="6"/>
                    </a:moveTo>
                    <a:lnTo>
                      <a:pt x="4" y="6"/>
                    </a:lnTo>
                    <a:lnTo>
                      <a:pt x="4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4" y="3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40" name="未知"/>
              <p:cNvSpPr/>
              <p:nvPr/>
            </p:nvSpPr>
            <p:spPr>
              <a:xfrm>
                <a:off x="1560" y="600"/>
                <a:ext cx="6" cy="7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0" y="6"/>
                  </a:cxn>
                  <a:cxn ang="0">
                    <a:pos x="3" y="7"/>
                  </a:cxn>
                  <a:cxn ang="0">
                    <a:pos x="6" y="4"/>
                  </a:cxn>
                  <a:cxn ang="0">
                    <a:pos x="6" y="0"/>
                  </a:cxn>
                  <a:cxn ang="0">
                    <a:pos x="3" y="3"/>
                  </a:cxn>
                  <a:cxn ang="0">
                    <a:pos x="3" y="6"/>
                  </a:cxn>
                </a:cxnLst>
                <a:pathLst>
                  <a:path w="6" h="7">
                    <a:moveTo>
                      <a:pt x="3" y="6"/>
                    </a:moveTo>
                    <a:lnTo>
                      <a:pt x="0" y="6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41" name="未知"/>
              <p:cNvSpPr/>
              <p:nvPr/>
            </p:nvSpPr>
            <p:spPr>
              <a:xfrm>
                <a:off x="557" y="607"/>
                <a:ext cx="16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7" y="5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5"/>
                  </a:cxn>
                </a:cxnLst>
                <a:pathLst>
                  <a:path w="16" h="5">
                    <a:moveTo>
                      <a:pt x="13" y="5"/>
                    </a:moveTo>
                    <a:lnTo>
                      <a:pt x="16" y="5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42" name="未知"/>
              <p:cNvSpPr/>
              <p:nvPr/>
            </p:nvSpPr>
            <p:spPr>
              <a:xfrm>
                <a:off x="2200" y="603"/>
                <a:ext cx="16" cy="6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3" y="4"/>
                  </a:cxn>
                </a:cxnLst>
                <a:pathLst>
                  <a:path w="16" h="6">
                    <a:moveTo>
                      <a:pt x="3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43" name="未知"/>
              <p:cNvSpPr/>
              <p:nvPr/>
            </p:nvSpPr>
            <p:spPr>
              <a:xfrm>
                <a:off x="426" y="613"/>
                <a:ext cx="16" cy="8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6" y="6"/>
                  </a:cxn>
                  <a:cxn ang="0">
                    <a:pos x="16" y="6"/>
                  </a:cxn>
                </a:cxnLst>
                <a:pathLst>
                  <a:path w="16" h="8">
                    <a:moveTo>
                      <a:pt x="16" y="6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44" name="未知"/>
              <p:cNvSpPr/>
              <p:nvPr/>
            </p:nvSpPr>
            <p:spPr>
              <a:xfrm>
                <a:off x="2331" y="609"/>
                <a:ext cx="16" cy="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3" y="3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pathLst>
                  <a:path w="16" h="7">
                    <a:moveTo>
                      <a:pt x="0" y="6"/>
                    </a:moveTo>
                    <a:lnTo>
                      <a:pt x="0" y="6"/>
                    </a:lnTo>
                    <a:lnTo>
                      <a:pt x="0" y="7"/>
                    </a:lnTo>
                    <a:lnTo>
                      <a:pt x="13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45" name="未知"/>
              <p:cNvSpPr/>
              <p:nvPr/>
            </p:nvSpPr>
            <p:spPr>
              <a:xfrm>
                <a:off x="657" y="613"/>
                <a:ext cx="22" cy="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9" y="5"/>
                  </a:cxn>
                  <a:cxn ang="0">
                    <a:pos x="6" y="5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3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pathLst>
                  <a:path w="22" h="6">
                    <a:moveTo>
                      <a:pt x="22" y="0"/>
                    </a:moveTo>
                    <a:lnTo>
                      <a:pt x="9" y="5"/>
                    </a:lnTo>
                    <a:lnTo>
                      <a:pt x="6" y="5"/>
                    </a:lnTo>
                    <a:lnTo>
                      <a:pt x="0" y="6"/>
                    </a:lnTo>
                    <a:lnTo>
                      <a:pt x="6" y="3"/>
                    </a:lnTo>
                    <a:lnTo>
                      <a:pt x="19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46" name="未知"/>
              <p:cNvSpPr/>
              <p:nvPr/>
            </p:nvSpPr>
            <p:spPr>
              <a:xfrm>
                <a:off x="2094" y="609"/>
                <a:ext cx="23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3" y="4"/>
                  </a:cxn>
                  <a:cxn ang="0">
                    <a:pos x="16" y="4"/>
                  </a:cxn>
                  <a:cxn ang="0">
                    <a:pos x="23" y="7"/>
                  </a:cxn>
                  <a:cxn ang="0">
                    <a:pos x="23" y="7"/>
                  </a:cxn>
                  <a:cxn ang="0">
                    <a:pos x="23" y="6"/>
                  </a:cxn>
                  <a:cxn ang="0">
                    <a:pos x="16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23" h="7">
                    <a:moveTo>
                      <a:pt x="0" y="1"/>
                    </a:moveTo>
                    <a:lnTo>
                      <a:pt x="13" y="4"/>
                    </a:lnTo>
                    <a:lnTo>
                      <a:pt x="16" y="4"/>
                    </a:lnTo>
                    <a:lnTo>
                      <a:pt x="23" y="7"/>
                    </a:lnTo>
                    <a:lnTo>
                      <a:pt x="23" y="6"/>
                    </a:lnTo>
                    <a:lnTo>
                      <a:pt x="16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47" name="未知"/>
              <p:cNvSpPr/>
              <p:nvPr/>
            </p:nvSpPr>
            <p:spPr>
              <a:xfrm>
                <a:off x="1207" y="615"/>
                <a:ext cx="4" cy="9"/>
              </a:xfrm>
              <a:custGeom>
                <a:avLst/>
                <a:gdLst/>
                <a:ahLst/>
                <a:cxnLst>
                  <a:cxn ang="0">
                    <a:pos x="4" y="9"/>
                  </a:cxn>
                  <a:cxn ang="0">
                    <a:pos x="0" y="9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4" y="7"/>
                  </a:cxn>
                  <a:cxn ang="0">
                    <a:pos x="4" y="9"/>
                  </a:cxn>
                </a:cxnLst>
                <a:pathLst>
                  <a:path w="4" h="9">
                    <a:moveTo>
                      <a:pt x="4" y="9"/>
                    </a:moveTo>
                    <a:lnTo>
                      <a:pt x="0" y="9"/>
                    </a:lnTo>
                    <a:lnTo>
                      <a:pt x="0" y="1"/>
                    </a:lnTo>
                    <a:lnTo>
                      <a:pt x="4" y="0"/>
                    </a:lnTo>
                    <a:lnTo>
                      <a:pt x="4" y="7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48" name="未知"/>
              <p:cNvSpPr/>
              <p:nvPr/>
            </p:nvSpPr>
            <p:spPr>
              <a:xfrm>
                <a:off x="1560" y="612"/>
                <a:ext cx="6" cy="10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6" y="10"/>
                  </a:cxn>
                  <a:cxn ang="0">
                    <a:pos x="6" y="3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3" y="10"/>
                  </a:cxn>
                </a:cxnLst>
                <a:pathLst>
                  <a:path w="6" h="10">
                    <a:moveTo>
                      <a:pt x="3" y="10"/>
                    </a:moveTo>
                    <a:lnTo>
                      <a:pt x="6" y="10"/>
                    </a:lnTo>
                    <a:lnTo>
                      <a:pt x="6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49" name="未知"/>
              <p:cNvSpPr/>
              <p:nvPr/>
            </p:nvSpPr>
            <p:spPr>
              <a:xfrm>
                <a:off x="1227" y="616"/>
                <a:ext cx="163" cy="90"/>
              </a:xfrm>
              <a:custGeom>
                <a:avLst/>
                <a:gdLst/>
                <a:ahLst/>
                <a:cxnLst>
                  <a:cxn ang="0">
                    <a:pos x="124" y="9"/>
                  </a:cxn>
                  <a:cxn ang="0">
                    <a:pos x="144" y="20"/>
                  </a:cxn>
                  <a:cxn ang="0">
                    <a:pos x="157" y="35"/>
                  </a:cxn>
                  <a:cxn ang="0">
                    <a:pos x="163" y="57"/>
                  </a:cxn>
                  <a:cxn ang="0">
                    <a:pos x="157" y="66"/>
                  </a:cxn>
                  <a:cxn ang="0">
                    <a:pos x="140" y="78"/>
                  </a:cxn>
                  <a:cxn ang="0">
                    <a:pos x="124" y="85"/>
                  </a:cxn>
                  <a:cxn ang="0">
                    <a:pos x="118" y="85"/>
                  </a:cxn>
                  <a:cxn ang="0">
                    <a:pos x="105" y="88"/>
                  </a:cxn>
                  <a:cxn ang="0">
                    <a:pos x="89" y="90"/>
                  </a:cxn>
                  <a:cxn ang="0">
                    <a:pos x="73" y="90"/>
                  </a:cxn>
                  <a:cxn ang="0">
                    <a:pos x="64" y="88"/>
                  </a:cxn>
                  <a:cxn ang="0">
                    <a:pos x="48" y="82"/>
                  </a:cxn>
                  <a:cxn ang="0">
                    <a:pos x="32" y="69"/>
                  </a:cxn>
                  <a:cxn ang="0">
                    <a:pos x="28" y="60"/>
                  </a:cxn>
                  <a:cxn ang="0">
                    <a:pos x="32" y="57"/>
                  </a:cxn>
                  <a:cxn ang="0">
                    <a:pos x="28" y="57"/>
                  </a:cxn>
                  <a:cxn ang="0">
                    <a:pos x="54" y="67"/>
                  </a:cxn>
                  <a:cxn ang="0">
                    <a:pos x="67" y="69"/>
                  </a:cxn>
                  <a:cxn ang="0">
                    <a:pos x="99" y="69"/>
                  </a:cxn>
                  <a:cxn ang="0">
                    <a:pos x="108" y="67"/>
                  </a:cxn>
                  <a:cxn ang="0">
                    <a:pos x="124" y="58"/>
                  </a:cxn>
                  <a:cxn ang="0">
                    <a:pos x="131" y="50"/>
                  </a:cxn>
                  <a:cxn ang="0">
                    <a:pos x="131" y="38"/>
                  </a:cxn>
                  <a:cxn ang="0">
                    <a:pos x="118" y="29"/>
                  </a:cxn>
                  <a:cxn ang="0">
                    <a:pos x="96" y="20"/>
                  </a:cxn>
                  <a:cxn ang="0">
                    <a:pos x="73" y="17"/>
                  </a:cxn>
                  <a:cxn ang="0">
                    <a:pos x="35" y="14"/>
                  </a:cxn>
                  <a:cxn ang="0">
                    <a:pos x="12" y="14"/>
                  </a:cxn>
                  <a:cxn ang="0">
                    <a:pos x="9" y="16"/>
                  </a:cxn>
                  <a:cxn ang="0">
                    <a:pos x="3" y="16"/>
                  </a:cxn>
                  <a:cxn ang="0">
                    <a:pos x="0" y="17"/>
                  </a:cxn>
                  <a:cxn ang="0">
                    <a:pos x="6" y="9"/>
                  </a:cxn>
                  <a:cxn ang="0">
                    <a:pos x="6" y="6"/>
                  </a:cxn>
                  <a:cxn ang="0">
                    <a:pos x="25" y="2"/>
                  </a:cxn>
                  <a:cxn ang="0">
                    <a:pos x="60" y="0"/>
                  </a:cxn>
                  <a:cxn ang="0">
                    <a:pos x="96" y="3"/>
                  </a:cxn>
                  <a:cxn ang="0">
                    <a:pos x="124" y="9"/>
                  </a:cxn>
                </a:cxnLst>
                <a:pathLst>
                  <a:path w="163" h="90">
                    <a:moveTo>
                      <a:pt x="124" y="9"/>
                    </a:moveTo>
                    <a:lnTo>
                      <a:pt x="144" y="20"/>
                    </a:lnTo>
                    <a:lnTo>
                      <a:pt x="157" y="35"/>
                    </a:lnTo>
                    <a:lnTo>
                      <a:pt x="163" y="57"/>
                    </a:lnTo>
                    <a:lnTo>
                      <a:pt x="157" y="66"/>
                    </a:lnTo>
                    <a:lnTo>
                      <a:pt x="140" y="78"/>
                    </a:lnTo>
                    <a:lnTo>
                      <a:pt x="124" y="85"/>
                    </a:lnTo>
                    <a:lnTo>
                      <a:pt x="118" y="85"/>
                    </a:lnTo>
                    <a:lnTo>
                      <a:pt x="105" y="88"/>
                    </a:lnTo>
                    <a:lnTo>
                      <a:pt x="89" y="90"/>
                    </a:lnTo>
                    <a:lnTo>
                      <a:pt x="73" y="90"/>
                    </a:lnTo>
                    <a:lnTo>
                      <a:pt x="64" y="88"/>
                    </a:lnTo>
                    <a:lnTo>
                      <a:pt x="48" y="82"/>
                    </a:lnTo>
                    <a:lnTo>
                      <a:pt x="32" y="69"/>
                    </a:lnTo>
                    <a:lnTo>
                      <a:pt x="28" y="60"/>
                    </a:lnTo>
                    <a:lnTo>
                      <a:pt x="32" y="57"/>
                    </a:lnTo>
                    <a:lnTo>
                      <a:pt x="28" y="57"/>
                    </a:lnTo>
                    <a:lnTo>
                      <a:pt x="54" y="67"/>
                    </a:lnTo>
                    <a:lnTo>
                      <a:pt x="67" y="69"/>
                    </a:lnTo>
                    <a:lnTo>
                      <a:pt x="99" y="69"/>
                    </a:lnTo>
                    <a:lnTo>
                      <a:pt x="108" y="67"/>
                    </a:lnTo>
                    <a:lnTo>
                      <a:pt x="124" y="58"/>
                    </a:lnTo>
                    <a:lnTo>
                      <a:pt x="131" y="50"/>
                    </a:lnTo>
                    <a:lnTo>
                      <a:pt x="131" y="38"/>
                    </a:lnTo>
                    <a:lnTo>
                      <a:pt x="118" y="29"/>
                    </a:lnTo>
                    <a:lnTo>
                      <a:pt x="96" y="20"/>
                    </a:lnTo>
                    <a:lnTo>
                      <a:pt x="73" y="17"/>
                    </a:lnTo>
                    <a:lnTo>
                      <a:pt x="35" y="14"/>
                    </a:lnTo>
                    <a:lnTo>
                      <a:pt x="12" y="14"/>
                    </a:lnTo>
                    <a:lnTo>
                      <a:pt x="9" y="16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25" y="2"/>
                    </a:lnTo>
                    <a:lnTo>
                      <a:pt x="60" y="0"/>
                    </a:lnTo>
                    <a:lnTo>
                      <a:pt x="96" y="3"/>
                    </a:lnTo>
                    <a:lnTo>
                      <a:pt x="124" y="9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50" name="未知"/>
              <p:cNvSpPr/>
              <p:nvPr/>
            </p:nvSpPr>
            <p:spPr>
              <a:xfrm>
                <a:off x="1387" y="615"/>
                <a:ext cx="160" cy="89"/>
              </a:xfrm>
              <a:custGeom>
                <a:avLst/>
                <a:gdLst/>
                <a:ahLst/>
                <a:cxnLst>
                  <a:cxn ang="0">
                    <a:pos x="35" y="10"/>
                  </a:cxn>
                  <a:cxn ang="0">
                    <a:pos x="16" y="20"/>
                  </a:cxn>
                  <a:cxn ang="0">
                    <a:pos x="3" y="35"/>
                  </a:cxn>
                  <a:cxn ang="0">
                    <a:pos x="0" y="56"/>
                  </a:cxn>
                  <a:cxn ang="0">
                    <a:pos x="3" y="65"/>
                  </a:cxn>
                  <a:cxn ang="0">
                    <a:pos x="19" y="79"/>
                  </a:cxn>
                  <a:cxn ang="0">
                    <a:pos x="35" y="85"/>
                  </a:cxn>
                  <a:cxn ang="0">
                    <a:pos x="41" y="85"/>
                  </a:cxn>
                  <a:cxn ang="0">
                    <a:pos x="54" y="88"/>
                  </a:cxn>
                  <a:cxn ang="0">
                    <a:pos x="70" y="89"/>
                  </a:cxn>
                  <a:cxn ang="0">
                    <a:pos x="86" y="89"/>
                  </a:cxn>
                  <a:cxn ang="0">
                    <a:pos x="96" y="88"/>
                  </a:cxn>
                  <a:cxn ang="0">
                    <a:pos x="112" y="82"/>
                  </a:cxn>
                  <a:cxn ang="0">
                    <a:pos x="128" y="70"/>
                  </a:cxn>
                  <a:cxn ang="0">
                    <a:pos x="131" y="59"/>
                  </a:cxn>
                  <a:cxn ang="0">
                    <a:pos x="128" y="56"/>
                  </a:cxn>
                  <a:cxn ang="0">
                    <a:pos x="131" y="56"/>
                  </a:cxn>
                  <a:cxn ang="0">
                    <a:pos x="105" y="67"/>
                  </a:cxn>
                  <a:cxn ang="0">
                    <a:pos x="93" y="70"/>
                  </a:cxn>
                  <a:cxn ang="0">
                    <a:pos x="61" y="68"/>
                  </a:cxn>
                  <a:cxn ang="0">
                    <a:pos x="51" y="67"/>
                  </a:cxn>
                  <a:cxn ang="0">
                    <a:pos x="35" y="58"/>
                  </a:cxn>
                  <a:cxn ang="0">
                    <a:pos x="29" y="50"/>
                  </a:cxn>
                  <a:cxn ang="0">
                    <a:pos x="32" y="39"/>
                  </a:cxn>
                  <a:cxn ang="0">
                    <a:pos x="41" y="29"/>
                  </a:cxn>
                  <a:cxn ang="0">
                    <a:pos x="64" y="20"/>
                  </a:cxn>
                  <a:cxn ang="0">
                    <a:pos x="86" y="17"/>
                  </a:cxn>
                  <a:cxn ang="0">
                    <a:pos x="125" y="14"/>
                  </a:cxn>
                  <a:cxn ang="0">
                    <a:pos x="147" y="14"/>
                  </a:cxn>
                  <a:cxn ang="0">
                    <a:pos x="150" y="15"/>
                  </a:cxn>
                  <a:cxn ang="0">
                    <a:pos x="157" y="15"/>
                  </a:cxn>
                  <a:cxn ang="0">
                    <a:pos x="160" y="17"/>
                  </a:cxn>
                  <a:cxn ang="0">
                    <a:pos x="153" y="9"/>
                  </a:cxn>
                  <a:cxn ang="0">
                    <a:pos x="153" y="6"/>
                  </a:cxn>
                  <a:cxn ang="0">
                    <a:pos x="134" y="1"/>
                  </a:cxn>
                  <a:cxn ang="0">
                    <a:pos x="99" y="0"/>
                  </a:cxn>
                  <a:cxn ang="0">
                    <a:pos x="64" y="3"/>
                  </a:cxn>
                  <a:cxn ang="0">
                    <a:pos x="35" y="10"/>
                  </a:cxn>
                </a:cxnLst>
                <a:pathLst>
                  <a:path w="160" h="89">
                    <a:moveTo>
                      <a:pt x="35" y="10"/>
                    </a:moveTo>
                    <a:lnTo>
                      <a:pt x="16" y="20"/>
                    </a:lnTo>
                    <a:lnTo>
                      <a:pt x="3" y="35"/>
                    </a:lnTo>
                    <a:lnTo>
                      <a:pt x="0" y="56"/>
                    </a:lnTo>
                    <a:lnTo>
                      <a:pt x="3" y="65"/>
                    </a:lnTo>
                    <a:lnTo>
                      <a:pt x="19" y="79"/>
                    </a:lnTo>
                    <a:lnTo>
                      <a:pt x="35" y="85"/>
                    </a:lnTo>
                    <a:lnTo>
                      <a:pt x="41" y="85"/>
                    </a:lnTo>
                    <a:lnTo>
                      <a:pt x="54" y="88"/>
                    </a:lnTo>
                    <a:lnTo>
                      <a:pt x="70" y="89"/>
                    </a:lnTo>
                    <a:lnTo>
                      <a:pt x="86" y="89"/>
                    </a:lnTo>
                    <a:lnTo>
                      <a:pt x="96" y="88"/>
                    </a:lnTo>
                    <a:lnTo>
                      <a:pt x="112" y="82"/>
                    </a:lnTo>
                    <a:lnTo>
                      <a:pt x="128" y="70"/>
                    </a:lnTo>
                    <a:lnTo>
                      <a:pt x="131" y="59"/>
                    </a:lnTo>
                    <a:lnTo>
                      <a:pt x="128" y="56"/>
                    </a:lnTo>
                    <a:lnTo>
                      <a:pt x="131" y="56"/>
                    </a:lnTo>
                    <a:lnTo>
                      <a:pt x="105" y="67"/>
                    </a:lnTo>
                    <a:lnTo>
                      <a:pt x="93" y="70"/>
                    </a:lnTo>
                    <a:lnTo>
                      <a:pt x="61" y="68"/>
                    </a:lnTo>
                    <a:lnTo>
                      <a:pt x="51" y="67"/>
                    </a:lnTo>
                    <a:lnTo>
                      <a:pt x="35" y="58"/>
                    </a:lnTo>
                    <a:lnTo>
                      <a:pt x="29" y="50"/>
                    </a:lnTo>
                    <a:lnTo>
                      <a:pt x="32" y="39"/>
                    </a:lnTo>
                    <a:lnTo>
                      <a:pt x="41" y="29"/>
                    </a:lnTo>
                    <a:lnTo>
                      <a:pt x="64" y="20"/>
                    </a:lnTo>
                    <a:lnTo>
                      <a:pt x="86" y="17"/>
                    </a:lnTo>
                    <a:lnTo>
                      <a:pt x="125" y="14"/>
                    </a:lnTo>
                    <a:lnTo>
                      <a:pt x="147" y="14"/>
                    </a:lnTo>
                    <a:lnTo>
                      <a:pt x="150" y="15"/>
                    </a:lnTo>
                    <a:lnTo>
                      <a:pt x="157" y="15"/>
                    </a:lnTo>
                    <a:lnTo>
                      <a:pt x="160" y="17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34" y="1"/>
                    </a:lnTo>
                    <a:lnTo>
                      <a:pt x="99" y="0"/>
                    </a:lnTo>
                    <a:lnTo>
                      <a:pt x="64" y="3"/>
                    </a:lnTo>
                    <a:lnTo>
                      <a:pt x="35" y="10"/>
                    </a:lnTo>
                    <a:close/>
                  </a:path>
                </a:pathLst>
              </a:custGeom>
              <a:solidFill>
                <a:srgbClr val="99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51" name="未知"/>
              <p:cNvSpPr/>
              <p:nvPr/>
            </p:nvSpPr>
            <p:spPr>
              <a:xfrm>
                <a:off x="596" y="619"/>
                <a:ext cx="12" cy="3"/>
              </a:xfrm>
              <a:custGeom>
                <a:avLst/>
                <a:gdLst/>
                <a:ahLst/>
                <a:cxnLst>
                  <a:cxn ang="0">
                    <a:pos x="12" y="3"/>
                  </a:cxn>
                  <a:cxn ang="0">
                    <a:pos x="6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3"/>
                  </a:cxn>
                </a:cxnLst>
                <a:pathLst>
                  <a:path w="12" h="3">
                    <a:moveTo>
                      <a:pt x="12" y="3"/>
                    </a:moveTo>
                    <a:lnTo>
                      <a:pt x="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52" name="未知"/>
              <p:cNvSpPr/>
              <p:nvPr/>
            </p:nvSpPr>
            <p:spPr>
              <a:xfrm>
                <a:off x="2165" y="615"/>
                <a:ext cx="13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4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0"/>
                  </a:cxn>
                  <a:cxn ang="0">
                    <a:pos x="6" y="1"/>
                  </a:cxn>
                  <a:cxn ang="0">
                    <a:pos x="0" y="4"/>
                  </a:cxn>
                </a:cxnLst>
                <a:pathLst>
                  <a:path w="13" h="4">
                    <a:moveTo>
                      <a:pt x="0" y="4"/>
                    </a:moveTo>
                    <a:lnTo>
                      <a:pt x="6" y="4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53" name="未知"/>
              <p:cNvSpPr/>
              <p:nvPr/>
            </p:nvSpPr>
            <p:spPr>
              <a:xfrm>
                <a:off x="461" y="622"/>
                <a:ext cx="19" cy="7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9" y="5"/>
                  </a:cxn>
                  <a:cxn ang="0">
                    <a:pos x="19" y="7"/>
                  </a:cxn>
                  <a:cxn ang="0">
                    <a:pos x="13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6" y="5"/>
                  </a:cxn>
                  <a:cxn ang="0">
                    <a:pos x="19" y="5"/>
                  </a:cxn>
                </a:cxnLst>
                <a:pathLst>
                  <a:path w="19" h="7">
                    <a:moveTo>
                      <a:pt x="19" y="5"/>
                    </a:moveTo>
                    <a:lnTo>
                      <a:pt x="19" y="5"/>
                    </a:lnTo>
                    <a:lnTo>
                      <a:pt x="19" y="7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54" name="未知"/>
              <p:cNvSpPr/>
              <p:nvPr/>
            </p:nvSpPr>
            <p:spPr>
              <a:xfrm>
                <a:off x="2293" y="618"/>
                <a:ext cx="19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3" y="4"/>
                  </a:cxn>
                  <a:cxn ang="0">
                    <a:pos x="0" y="4"/>
                  </a:cxn>
                </a:cxnLst>
                <a:pathLst>
                  <a:path w="19" h="6">
                    <a:moveTo>
                      <a:pt x="0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55" name="未知"/>
              <p:cNvSpPr/>
              <p:nvPr/>
            </p:nvSpPr>
            <p:spPr>
              <a:xfrm>
                <a:off x="1287" y="624"/>
                <a:ext cx="23" cy="6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3" y="6"/>
                  </a:cxn>
                  <a:cxn ang="0">
                    <a:pos x="20" y="6"/>
                  </a:cxn>
                  <a:cxn ang="0">
                    <a:pos x="7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0" y="3"/>
                  </a:cxn>
                  <a:cxn ang="0">
                    <a:pos x="23" y="5"/>
                  </a:cxn>
                </a:cxnLst>
                <a:pathLst>
                  <a:path w="23" h="6">
                    <a:moveTo>
                      <a:pt x="23" y="5"/>
                    </a:moveTo>
                    <a:lnTo>
                      <a:pt x="23" y="6"/>
                    </a:lnTo>
                    <a:lnTo>
                      <a:pt x="20" y="6"/>
                    </a:lnTo>
                    <a:lnTo>
                      <a:pt x="7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0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56" name="未知"/>
              <p:cNvSpPr/>
              <p:nvPr/>
            </p:nvSpPr>
            <p:spPr>
              <a:xfrm>
                <a:off x="1464" y="622"/>
                <a:ext cx="22" cy="7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16" y="2"/>
                  </a:cxn>
                  <a:cxn ang="0">
                    <a:pos x="22" y="2"/>
                  </a:cxn>
                  <a:cxn ang="0">
                    <a:pos x="22" y="0"/>
                  </a:cxn>
                  <a:cxn ang="0">
                    <a:pos x="3" y="3"/>
                  </a:cxn>
                  <a:cxn ang="0">
                    <a:pos x="0" y="5"/>
                  </a:cxn>
                </a:cxnLst>
                <a:pathLst>
                  <a:path w="22" h="7">
                    <a:moveTo>
                      <a:pt x="0" y="5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6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57" name="未知"/>
              <p:cNvSpPr/>
              <p:nvPr/>
            </p:nvSpPr>
            <p:spPr>
              <a:xfrm>
                <a:off x="1252" y="625"/>
                <a:ext cx="23" cy="2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2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2"/>
                  </a:cxn>
                  <a:cxn ang="0">
                    <a:pos x="23" y="2"/>
                  </a:cxn>
                </a:cxnLst>
                <a:pathLst>
                  <a:path w="23" h="2">
                    <a:moveTo>
                      <a:pt x="23" y="2"/>
                    </a:moveTo>
                    <a:lnTo>
                      <a:pt x="2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2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58" name="未知"/>
              <p:cNvSpPr/>
              <p:nvPr/>
            </p:nvSpPr>
            <p:spPr>
              <a:xfrm>
                <a:off x="1499" y="624"/>
                <a:ext cx="22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22" y="1"/>
                  </a:cxn>
                  <a:cxn ang="0">
                    <a:pos x="22" y="0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pathLst>
                  <a:path w="22" h="3">
                    <a:moveTo>
                      <a:pt x="0" y="1"/>
                    </a:moveTo>
                    <a:lnTo>
                      <a:pt x="0" y="3"/>
                    </a:lnTo>
                    <a:lnTo>
                      <a:pt x="22" y="1"/>
                    </a:lnTo>
                    <a:lnTo>
                      <a:pt x="22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59" name="未知"/>
              <p:cNvSpPr/>
              <p:nvPr/>
            </p:nvSpPr>
            <p:spPr>
              <a:xfrm>
                <a:off x="628" y="627"/>
                <a:ext cx="16" cy="8"/>
              </a:xfrm>
              <a:custGeom>
                <a:avLst/>
                <a:gdLst/>
                <a:ahLst/>
                <a:cxnLst>
                  <a:cxn ang="0">
                    <a:pos x="16" y="8"/>
                  </a:cxn>
                  <a:cxn ang="0">
                    <a:pos x="9" y="6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6"/>
                  </a:cxn>
                  <a:cxn ang="0">
                    <a:pos x="16" y="8"/>
                  </a:cxn>
                </a:cxnLst>
                <a:pathLst>
                  <a:path w="16" h="8">
                    <a:moveTo>
                      <a:pt x="16" y="8"/>
                    </a:moveTo>
                    <a:lnTo>
                      <a:pt x="9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6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60" name="未知"/>
              <p:cNvSpPr/>
              <p:nvPr/>
            </p:nvSpPr>
            <p:spPr>
              <a:xfrm>
                <a:off x="2126" y="624"/>
                <a:ext cx="17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5"/>
                  </a:cxn>
                  <a:cxn ang="0">
                    <a:pos x="17" y="1"/>
                  </a:cxn>
                  <a:cxn ang="0">
                    <a:pos x="17" y="0"/>
                  </a:cxn>
                  <a:cxn ang="0">
                    <a:pos x="0" y="5"/>
                  </a:cxn>
                  <a:cxn ang="0">
                    <a:pos x="0" y="6"/>
                  </a:cxn>
                </a:cxnLst>
                <a:pathLst>
                  <a:path w="17" h="6">
                    <a:moveTo>
                      <a:pt x="0" y="6"/>
                    </a:moveTo>
                    <a:lnTo>
                      <a:pt x="10" y="5"/>
                    </a:lnTo>
                    <a:lnTo>
                      <a:pt x="17" y="1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61" name="未知"/>
              <p:cNvSpPr/>
              <p:nvPr/>
            </p:nvSpPr>
            <p:spPr>
              <a:xfrm>
                <a:off x="1326" y="629"/>
                <a:ext cx="22" cy="7"/>
              </a:xfrm>
              <a:custGeom>
                <a:avLst/>
                <a:gdLst/>
                <a:ahLst/>
                <a:cxnLst>
                  <a:cxn ang="0">
                    <a:pos x="22" y="6"/>
                  </a:cxn>
                  <a:cxn ang="0">
                    <a:pos x="22" y="6"/>
                  </a:cxn>
                  <a:cxn ang="0">
                    <a:pos x="19" y="7"/>
                  </a:cxn>
                  <a:cxn ang="0">
                    <a:pos x="13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6" y="4"/>
                  </a:cxn>
                  <a:cxn ang="0">
                    <a:pos x="22" y="6"/>
                  </a:cxn>
                </a:cxnLst>
                <a:pathLst>
                  <a:path w="22" h="7">
                    <a:moveTo>
                      <a:pt x="22" y="6"/>
                    </a:moveTo>
                    <a:lnTo>
                      <a:pt x="22" y="6"/>
                    </a:lnTo>
                    <a:lnTo>
                      <a:pt x="19" y="7"/>
                    </a:lnTo>
                    <a:lnTo>
                      <a:pt x="13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62" name="未知"/>
              <p:cNvSpPr/>
              <p:nvPr/>
            </p:nvSpPr>
            <p:spPr>
              <a:xfrm>
                <a:off x="1425" y="627"/>
                <a:ext cx="23" cy="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8"/>
                  </a:cxn>
                  <a:cxn ang="0">
                    <a:pos x="3" y="8"/>
                  </a:cxn>
                  <a:cxn ang="0">
                    <a:pos x="10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7" y="5"/>
                  </a:cxn>
                  <a:cxn ang="0">
                    <a:pos x="0" y="6"/>
                  </a:cxn>
                </a:cxnLst>
                <a:pathLst>
                  <a:path w="23" h="8">
                    <a:moveTo>
                      <a:pt x="0" y="6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10" y="5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7" y="5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63" name="未知"/>
              <p:cNvSpPr/>
              <p:nvPr/>
            </p:nvSpPr>
            <p:spPr>
              <a:xfrm>
                <a:off x="1195" y="630"/>
                <a:ext cx="6" cy="8"/>
              </a:xfrm>
              <a:custGeom>
                <a:avLst/>
                <a:gdLst/>
                <a:ahLst/>
                <a:cxnLst>
                  <a:cxn ang="0">
                    <a:pos x="3" y="8"/>
                  </a:cxn>
                  <a:cxn ang="0">
                    <a:pos x="0" y="8"/>
                  </a:cxn>
                  <a:cxn ang="0">
                    <a:pos x="0" y="5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3" y="8"/>
                  </a:cxn>
                </a:cxnLst>
                <a:pathLst>
                  <a:path w="6" h="8">
                    <a:moveTo>
                      <a:pt x="3" y="8"/>
                    </a:moveTo>
                    <a:lnTo>
                      <a:pt x="0" y="8"/>
                    </a:lnTo>
                    <a:lnTo>
                      <a:pt x="0" y="5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64" name="未知"/>
              <p:cNvSpPr/>
              <p:nvPr/>
            </p:nvSpPr>
            <p:spPr>
              <a:xfrm>
                <a:off x="1572" y="629"/>
                <a:ext cx="7" cy="7"/>
              </a:xfrm>
              <a:custGeom>
                <a:avLst/>
                <a:gdLst/>
                <a:ahLst/>
                <a:cxnLst>
                  <a:cxn ang="0">
                    <a:pos x="4" y="7"/>
                  </a:cxn>
                  <a:cxn ang="0">
                    <a:pos x="7" y="7"/>
                  </a:cxn>
                  <a:cxn ang="0">
                    <a:pos x="7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7"/>
                  </a:cxn>
                </a:cxnLst>
                <a:pathLst>
                  <a:path w="7" h="7">
                    <a:moveTo>
                      <a:pt x="4" y="7"/>
                    </a:moveTo>
                    <a:lnTo>
                      <a:pt x="7" y="7"/>
                    </a:lnTo>
                    <a:lnTo>
                      <a:pt x="7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65" name="未知"/>
              <p:cNvSpPr/>
              <p:nvPr/>
            </p:nvSpPr>
            <p:spPr>
              <a:xfrm>
                <a:off x="506" y="630"/>
                <a:ext cx="26" cy="3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6" y="3"/>
                  </a:cxn>
                  <a:cxn ang="0">
                    <a:pos x="26" y="3"/>
                  </a:cxn>
                  <a:cxn ang="0">
                    <a:pos x="6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6" y="3"/>
                  </a:cxn>
                  <a:cxn ang="0">
                    <a:pos x="26" y="3"/>
                  </a:cxn>
                </a:cxnLst>
                <a:pathLst>
                  <a:path w="26" h="3">
                    <a:moveTo>
                      <a:pt x="26" y="3"/>
                    </a:moveTo>
                    <a:lnTo>
                      <a:pt x="26" y="3"/>
                    </a:lnTo>
                    <a:lnTo>
                      <a:pt x="6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3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66" name="未知"/>
              <p:cNvSpPr/>
              <p:nvPr/>
            </p:nvSpPr>
            <p:spPr>
              <a:xfrm>
                <a:off x="2242" y="625"/>
                <a:ext cx="25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9" y="4"/>
                  </a:cxn>
                  <a:cxn ang="0">
                    <a:pos x="25" y="2"/>
                  </a:cxn>
                  <a:cxn ang="0">
                    <a:pos x="22" y="0"/>
                  </a:cxn>
                  <a:cxn ang="0">
                    <a:pos x="9" y="4"/>
                  </a:cxn>
                  <a:cxn ang="0">
                    <a:pos x="0" y="4"/>
                  </a:cxn>
                </a:cxnLst>
                <a:pathLst>
                  <a:path w="25" h="4">
                    <a:moveTo>
                      <a:pt x="0" y="4"/>
                    </a:moveTo>
                    <a:lnTo>
                      <a:pt x="0" y="4"/>
                    </a:lnTo>
                    <a:lnTo>
                      <a:pt x="19" y="4"/>
                    </a:lnTo>
                    <a:lnTo>
                      <a:pt x="25" y="2"/>
                    </a:lnTo>
                    <a:lnTo>
                      <a:pt x="22" y="0"/>
                    </a:lnTo>
                    <a:lnTo>
                      <a:pt x="9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67" name="未知"/>
              <p:cNvSpPr/>
              <p:nvPr/>
            </p:nvSpPr>
            <p:spPr>
              <a:xfrm>
                <a:off x="583" y="633"/>
                <a:ext cx="25" cy="2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25" y="0"/>
                  </a:cxn>
                  <a:cxn ang="0">
                    <a:pos x="1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5" y="0"/>
                  </a:cxn>
                </a:cxnLst>
                <a:pathLst>
                  <a:path w="25" h="2">
                    <a:moveTo>
                      <a:pt x="25" y="0"/>
                    </a:moveTo>
                    <a:lnTo>
                      <a:pt x="25" y="0"/>
                    </a:lnTo>
                    <a:lnTo>
                      <a:pt x="13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68" name="未知"/>
              <p:cNvSpPr/>
              <p:nvPr/>
            </p:nvSpPr>
            <p:spPr>
              <a:xfrm>
                <a:off x="2165" y="629"/>
                <a:ext cx="26" cy="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3" y="3"/>
                  </a:cxn>
                  <a:cxn ang="0">
                    <a:pos x="22" y="3"/>
                  </a:cxn>
                  <a:cxn ang="0">
                    <a:pos x="26" y="1"/>
                  </a:cxn>
                  <a:cxn ang="0">
                    <a:pos x="26" y="1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pathLst>
                  <a:path w="26" h="3">
                    <a:moveTo>
                      <a:pt x="0" y="0"/>
                    </a:moveTo>
                    <a:lnTo>
                      <a:pt x="0" y="1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6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69" name="未知"/>
              <p:cNvSpPr/>
              <p:nvPr/>
            </p:nvSpPr>
            <p:spPr>
              <a:xfrm>
                <a:off x="544" y="633"/>
                <a:ext cx="29" cy="3"/>
              </a:xfrm>
              <a:custGeom>
                <a:avLst/>
                <a:gdLst/>
                <a:ahLst/>
                <a:cxnLst>
                  <a:cxn ang="0">
                    <a:pos x="29" y="2"/>
                  </a:cxn>
                  <a:cxn ang="0">
                    <a:pos x="29" y="3"/>
                  </a:cxn>
                  <a:cxn ang="0">
                    <a:pos x="13" y="2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26" y="2"/>
                  </a:cxn>
                  <a:cxn ang="0">
                    <a:pos x="29" y="2"/>
                  </a:cxn>
                </a:cxnLst>
                <a:pathLst>
                  <a:path w="29" h="3">
                    <a:moveTo>
                      <a:pt x="29" y="2"/>
                    </a:moveTo>
                    <a:lnTo>
                      <a:pt x="29" y="3"/>
                    </a:lnTo>
                    <a:lnTo>
                      <a:pt x="13" y="2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26" y="2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70" name="未知"/>
              <p:cNvSpPr/>
              <p:nvPr/>
            </p:nvSpPr>
            <p:spPr>
              <a:xfrm>
                <a:off x="2200" y="629"/>
                <a:ext cx="29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16" y="3"/>
                  </a:cxn>
                  <a:cxn ang="0">
                    <a:pos x="29" y="1"/>
                  </a:cxn>
                  <a:cxn ang="0">
                    <a:pos x="26" y="0"/>
                  </a:cxn>
                  <a:cxn ang="0">
                    <a:pos x="3" y="1"/>
                  </a:cxn>
                  <a:cxn ang="0">
                    <a:pos x="0" y="3"/>
                  </a:cxn>
                </a:cxnLst>
                <a:pathLst>
                  <a:path w="29" h="3">
                    <a:moveTo>
                      <a:pt x="0" y="3"/>
                    </a:moveTo>
                    <a:lnTo>
                      <a:pt x="0" y="3"/>
                    </a:lnTo>
                    <a:lnTo>
                      <a:pt x="16" y="3"/>
                    </a:lnTo>
                    <a:lnTo>
                      <a:pt x="29" y="1"/>
                    </a:lnTo>
                    <a:lnTo>
                      <a:pt x="26" y="0"/>
                    </a:lnTo>
                    <a:lnTo>
                      <a:pt x="3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71" name="未知"/>
              <p:cNvSpPr/>
              <p:nvPr/>
            </p:nvSpPr>
            <p:spPr>
              <a:xfrm>
                <a:off x="673" y="641"/>
                <a:ext cx="16" cy="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6" y="6"/>
                  </a:cxn>
                  <a:cxn ang="0">
                    <a:pos x="12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4"/>
                  </a:cxn>
                  <a:cxn ang="0">
                    <a:pos x="16" y="4"/>
                  </a:cxn>
                </a:cxnLst>
                <a:pathLst>
                  <a:path w="16" h="6">
                    <a:moveTo>
                      <a:pt x="16" y="4"/>
                    </a:moveTo>
                    <a:lnTo>
                      <a:pt x="16" y="6"/>
                    </a:lnTo>
                    <a:lnTo>
                      <a:pt x="12" y="6"/>
                    </a:lnTo>
                    <a:lnTo>
                      <a:pt x="6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72" name="未知"/>
              <p:cNvSpPr/>
              <p:nvPr/>
            </p:nvSpPr>
            <p:spPr>
              <a:xfrm>
                <a:off x="2085" y="638"/>
                <a:ext cx="16" cy="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16" y="1"/>
                  </a:cxn>
                  <a:cxn ang="0">
                    <a:pos x="13" y="0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pathLst>
                  <a:path w="16" h="6">
                    <a:moveTo>
                      <a:pt x="0" y="4"/>
                    </a:moveTo>
                    <a:lnTo>
                      <a:pt x="0" y="6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73" name="未知"/>
              <p:cNvSpPr/>
              <p:nvPr/>
            </p:nvSpPr>
            <p:spPr>
              <a:xfrm>
                <a:off x="1358" y="641"/>
                <a:ext cx="9" cy="10"/>
              </a:xfrm>
              <a:custGeom>
                <a:avLst/>
                <a:gdLst/>
                <a:ahLst/>
                <a:cxnLst>
                  <a:cxn ang="0">
                    <a:pos x="9" y="9"/>
                  </a:cxn>
                  <a:cxn ang="0">
                    <a:pos x="9" y="10"/>
                  </a:cxn>
                  <a:cxn ang="0">
                    <a:pos x="6" y="10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4"/>
                  </a:cxn>
                  <a:cxn ang="0">
                    <a:pos x="9" y="9"/>
                  </a:cxn>
                </a:cxnLst>
                <a:pathLst>
                  <a:path w="9" h="10">
                    <a:moveTo>
                      <a:pt x="9" y="9"/>
                    </a:moveTo>
                    <a:lnTo>
                      <a:pt x="9" y="10"/>
                    </a:lnTo>
                    <a:lnTo>
                      <a:pt x="6" y="10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9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74" name="未知"/>
              <p:cNvSpPr/>
              <p:nvPr/>
            </p:nvSpPr>
            <p:spPr>
              <a:xfrm>
                <a:off x="1406" y="641"/>
                <a:ext cx="10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3" y="9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3" y="3"/>
                  </a:cxn>
                  <a:cxn ang="0">
                    <a:pos x="0" y="9"/>
                  </a:cxn>
                </a:cxnLst>
                <a:pathLst>
                  <a:path w="10" h="9">
                    <a:moveTo>
                      <a:pt x="0" y="9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10" y="0"/>
                    </a:lnTo>
                    <a:lnTo>
                      <a:pt x="3" y="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75" name="未知"/>
              <p:cNvSpPr/>
              <p:nvPr/>
            </p:nvSpPr>
            <p:spPr>
              <a:xfrm>
                <a:off x="1169" y="644"/>
                <a:ext cx="13" cy="6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3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13" y="0"/>
                  </a:cxn>
                  <a:cxn ang="0">
                    <a:pos x="13" y="1"/>
                  </a:cxn>
                  <a:cxn ang="0">
                    <a:pos x="3" y="6"/>
                  </a:cxn>
                </a:cxnLst>
                <a:pathLst>
                  <a:path w="13" h="6">
                    <a:moveTo>
                      <a:pt x="3" y="6"/>
                    </a:moveTo>
                    <a:lnTo>
                      <a:pt x="3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3" y="1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76" name="未知"/>
              <p:cNvSpPr/>
              <p:nvPr/>
            </p:nvSpPr>
            <p:spPr>
              <a:xfrm>
                <a:off x="1592" y="641"/>
                <a:ext cx="12" cy="7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9" y="7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9" y="7"/>
                  </a:cxn>
                </a:cxnLst>
                <a:pathLst>
                  <a:path w="12" h="7">
                    <a:moveTo>
                      <a:pt x="9" y="7"/>
                    </a:moveTo>
                    <a:lnTo>
                      <a:pt x="9" y="7"/>
                    </a:lnTo>
                    <a:lnTo>
                      <a:pt x="12" y="6"/>
                    </a:lnTo>
                    <a:lnTo>
                      <a:pt x="12" y="4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77" name="未知"/>
              <p:cNvSpPr/>
              <p:nvPr/>
            </p:nvSpPr>
            <p:spPr>
              <a:xfrm>
                <a:off x="711" y="651"/>
                <a:ext cx="13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6" y="5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3" y="3"/>
                  </a:cxn>
                  <a:cxn ang="0">
                    <a:pos x="13" y="5"/>
                  </a:cxn>
                </a:cxnLst>
                <a:pathLst>
                  <a:path w="13" h="5">
                    <a:moveTo>
                      <a:pt x="13" y="5"/>
                    </a:moveTo>
                    <a:lnTo>
                      <a:pt x="6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3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78" name="未知"/>
              <p:cNvSpPr/>
              <p:nvPr/>
            </p:nvSpPr>
            <p:spPr>
              <a:xfrm>
                <a:off x="2050" y="648"/>
                <a:ext cx="12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0" y="3"/>
                  </a:cxn>
                  <a:cxn ang="0">
                    <a:pos x="0" y="3"/>
                  </a:cxn>
                </a:cxnLst>
                <a:pathLst>
                  <a:path w="12" h="3">
                    <a:moveTo>
                      <a:pt x="0" y="3"/>
                    </a:moveTo>
                    <a:lnTo>
                      <a:pt x="6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79" name="未知"/>
              <p:cNvSpPr/>
              <p:nvPr/>
            </p:nvSpPr>
            <p:spPr>
              <a:xfrm>
                <a:off x="1140" y="656"/>
                <a:ext cx="13" cy="6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0" y="4"/>
                  </a:cxn>
                </a:cxnLst>
                <a:pathLst>
                  <a:path w="13" h="6">
                    <a:moveTo>
                      <a:pt x="10" y="4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80" name="未知"/>
              <p:cNvSpPr/>
              <p:nvPr/>
            </p:nvSpPr>
            <p:spPr>
              <a:xfrm>
                <a:off x="1620" y="654"/>
                <a:ext cx="17" cy="6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17" y="5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4" y="5"/>
                  </a:cxn>
                </a:cxnLst>
                <a:pathLst>
                  <a:path w="17" h="6">
                    <a:moveTo>
                      <a:pt x="4" y="5"/>
                    </a:moveTo>
                    <a:lnTo>
                      <a:pt x="13" y="6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81" name="未知"/>
              <p:cNvSpPr/>
              <p:nvPr/>
            </p:nvSpPr>
            <p:spPr>
              <a:xfrm>
                <a:off x="749" y="659"/>
                <a:ext cx="26" cy="6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6" y="6"/>
                  </a:cxn>
                  <a:cxn ang="0">
                    <a:pos x="26" y="6"/>
                  </a:cxn>
                  <a:cxn ang="0">
                    <a:pos x="7" y="4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6" y="4"/>
                  </a:cxn>
                  <a:cxn ang="0">
                    <a:pos x="23" y="4"/>
                  </a:cxn>
                </a:cxnLst>
                <a:pathLst>
                  <a:path w="26" h="6">
                    <a:moveTo>
                      <a:pt x="23" y="4"/>
                    </a:moveTo>
                    <a:lnTo>
                      <a:pt x="26" y="6"/>
                    </a:lnTo>
                    <a:lnTo>
                      <a:pt x="7" y="4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6" y="4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82" name="未知"/>
              <p:cNvSpPr/>
              <p:nvPr/>
            </p:nvSpPr>
            <p:spPr>
              <a:xfrm>
                <a:off x="1998" y="656"/>
                <a:ext cx="26" cy="6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20" y="4"/>
                  </a:cxn>
                  <a:cxn ang="0">
                    <a:pos x="26" y="1"/>
                  </a:cxn>
                  <a:cxn ang="0">
                    <a:pos x="26" y="0"/>
                  </a:cxn>
                  <a:cxn ang="0">
                    <a:pos x="10" y="4"/>
                  </a:cxn>
                  <a:cxn ang="0">
                    <a:pos x="4" y="4"/>
                  </a:cxn>
                </a:cxnLst>
                <a:pathLst>
                  <a:path w="26" h="6">
                    <a:moveTo>
                      <a:pt x="4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20" y="4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1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83" name="未知"/>
              <p:cNvSpPr/>
              <p:nvPr/>
            </p:nvSpPr>
            <p:spPr>
              <a:xfrm>
                <a:off x="1275" y="660"/>
                <a:ext cx="105" cy="40"/>
              </a:xfrm>
              <a:custGeom>
                <a:avLst/>
                <a:gdLst/>
                <a:ahLst/>
                <a:cxnLst>
                  <a:cxn ang="0">
                    <a:pos x="102" y="16"/>
                  </a:cxn>
                  <a:cxn ang="0">
                    <a:pos x="92" y="28"/>
                  </a:cxn>
                  <a:cxn ang="0">
                    <a:pos x="76" y="34"/>
                  </a:cxn>
                  <a:cxn ang="0">
                    <a:pos x="57" y="38"/>
                  </a:cxn>
                  <a:cxn ang="0">
                    <a:pos x="38" y="40"/>
                  </a:cxn>
                  <a:cxn ang="0">
                    <a:pos x="25" y="38"/>
                  </a:cxn>
                  <a:cxn ang="0">
                    <a:pos x="16" y="35"/>
                  </a:cxn>
                  <a:cxn ang="0">
                    <a:pos x="0" y="28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9" y="28"/>
                  </a:cxn>
                  <a:cxn ang="0">
                    <a:pos x="57" y="28"/>
                  </a:cxn>
                  <a:cxn ang="0">
                    <a:pos x="76" y="23"/>
                  </a:cxn>
                  <a:cxn ang="0">
                    <a:pos x="86" y="13"/>
                  </a:cxn>
                  <a:cxn ang="0">
                    <a:pos x="96" y="6"/>
                  </a:cxn>
                  <a:cxn ang="0">
                    <a:pos x="99" y="0"/>
                  </a:cxn>
                  <a:cxn ang="0">
                    <a:pos x="105" y="0"/>
                  </a:cxn>
                  <a:cxn ang="0">
                    <a:pos x="102" y="16"/>
                  </a:cxn>
                </a:cxnLst>
                <a:pathLst>
                  <a:path w="105" h="40">
                    <a:moveTo>
                      <a:pt x="102" y="16"/>
                    </a:moveTo>
                    <a:lnTo>
                      <a:pt x="92" y="28"/>
                    </a:lnTo>
                    <a:lnTo>
                      <a:pt x="76" y="34"/>
                    </a:lnTo>
                    <a:lnTo>
                      <a:pt x="57" y="38"/>
                    </a:lnTo>
                    <a:lnTo>
                      <a:pt x="38" y="40"/>
                    </a:lnTo>
                    <a:lnTo>
                      <a:pt x="25" y="38"/>
                    </a:lnTo>
                    <a:lnTo>
                      <a:pt x="16" y="35"/>
                    </a:lnTo>
                    <a:lnTo>
                      <a:pt x="0" y="28"/>
                    </a:lnTo>
                    <a:lnTo>
                      <a:pt x="0" y="26"/>
                    </a:lnTo>
                    <a:lnTo>
                      <a:pt x="9" y="28"/>
                    </a:lnTo>
                    <a:lnTo>
                      <a:pt x="57" y="28"/>
                    </a:lnTo>
                    <a:lnTo>
                      <a:pt x="76" y="23"/>
                    </a:lnTo>
                    <a:lnTo>
                      <a:pt x="86" y="13"/>
                    </a:lnTo>
                    <a:lnTo>
                      <a:pt x="96" y="6"/>
                    </a:lnTo>
                    <a:lnTo>
                      <a:pt x="99" y="0"/>
                    </a:lnTo>
                    <a:lnTo>
                      <a:pt x="105" y="0"/>
                    </a:lnTo>
                    <a:lnTo>
                      <a:pt x="102" y="1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84" name="未知"/>
              <p:cNvSpPr/>
              <p:nvPr/>
            </p:nvSpPr>
            <p:spPr>
              <a:xfrm>
                <a:off x="1396" y="659"/>
                <a:ext cx="103" cy="39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3" y="27"/>
                  </a:cxn>
                  <a:cxn ang="0">
                    <a:pos x="29" y="35"/>
                  </a:cxn>
                  <a:cxn ang="0">
                    <a:pos x="48" y="38"/>
                  </a:cxn>
                  <a:cxn ang="0">
                    <a:pos x="64" y="39"/>
                  </a:cxn>
                  <a:cxn ang="0">
                    <a:pos x="77" y="39"/>
                  </a:cxn>
                  <a:cxn ang="0">
                    <a:pos x="90" y="35"/>
                  </a:cxn>
                  <a:cxn ang="0">
                    <a:pos x="103" y="27"/>
                  </a:cxn>
                  <a:cxn ang="0">
                    <a:pos x="103" y="26"/>
                  </a:cxn>
                  <a:cxn ang="0">
                    <a:pos x="103" y="26"/>
                  </a:cxn>
                  <a:cxn ang="0">
                    <a:pos x="93" y="29"/>
                  </a:cxn>
                  <a:cxn ang="0">
                    <a:pos x="45" y="27"/>
                  </a:cxn>
                  <a:cxn ang="0">
                    <a:pos x="26" y="23"/>
                  </a:cxn>
                  <a:cxn ang="0">
                    <a:pos x="16" y="12"/>
                  </a:cxn>
                  <a:cxn ang="0">
                    <a:pos x="7" y="6"/>
                  </a:cxn>
                  <a:cxn ang="0">
                    <a:pos x="4" y="0"/>
                  </a:cxn>
                  <a:cxn ang="0">
                    <a:pos x="0" y="1"/>
                  </a:cxn>
                  <a:cxn ang="0">
                    <a:pos x="0" y="17"/>
                  </a:cxn>
                </a:cxnLst>
                <a:pathLst>
                  <a:path w="103" h="39">
                    <a:moveTo>
                      <a:pt x="0" y="17"/>
                    </a:moveTo>
                    <a:lnTo>
                      <a:pt x="13" y="27"/>
                    </a:lnTo>
                    <a:lnTo>
                      <a:pt x="29" y="35"/>
                    </a:lnTo>
                    <a:lnTo>
                      <a:pt x="48" y="38"/>
                    </a:lnTo>
                    <a:lnTo>
                      <a:pt x="64" y="39"/>
                    </a:lnTo>
                    <a:lnTo>
                      <a:pt x="77" y="39"/>
                    </a:lnTo>
                    <a:lnTo>
                      <a:pt x="90" y="35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93" y="29"/>
                    </a:lnTo>
                    <a:lnTo>
                      <a:pt x="45" y="27"/>
                    </a:lnTo>
                    <a:lnTo>
                      <a:pt x="26" y="23"/>
                    </a:lnTo>
                    <a:lnTo>
                      <a:pt x="16" y="12"/>
                    </a:lnTo>
                    <a:lnTo>
                      <a:pt x="7" y="6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85" name="未知"/>
              <p:cNvSpPr/>
              <p:nvPr/>
            </p:nvSpPr>
            <p:spPr>
              <a:xfrm>
                <a:off x="1114" y="663"/>
                <a:ext cx="10" cy="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4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2"/>
                  </a:cxn>
                </a:cxnLst>
                <a:pathLst>
                  <a:path w="10" h="5">
                    <a:moveTo>
                      <a:pt x="10" y="2"/>
                    </a:moveTo>
                    <a:lnTo>
                      <a:pt x="4" y="5"/>
                    </a:lnTo>
                    <a:lnTo>
                      <a:pt x="0" y="3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86" name="未知"/>
              <p:cNvSpPr/>
              <p:nvPr/>
            </p:nvSpPr>
            <p:spPr>
              <a:xfrm>
                <a:off x="1649" y="662"/>
                <a:ext cx="10" cy="4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7" y="4"/>
                  </a:cxn>
                  <a:cxn ang="0">
                    <a:pos x="10" y="3"/>
                  </a:cxn>
                  <a:cxn ang="0">
                    <a:pos x="10" y="1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10" h="4">
                    <a:moveTo>
                      <a:pt x="0" y="1"/>
                    </a:moveTo>
                    <a:lnTo>
                      <a:pt x="7" y="4"/>
                    </a:lnTo>
                    <a:lnTo>
                      <a:pt x="10" y="3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87" name="未知"/>
              <p:cNvSpPr/>
              <p:nvPr/>
            </p:nvSpPr>
            <p:spPr>
              <a:xfrm>
                <a:off x="1287" y="666"/>
                <a:ext cx="87" cy="31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61" y="26"/>
                  </a:cxn>
                  <a:cxn ang="0">
                    <a:pos x="45" y="29"/>
                  </a:cxn>
                  <a:cxn ang="0">
                    <a:pos x="20" y="31"/>
                  </a:cxn>
                  <a:cxn ang="0">
                    <a:pos x="7" y="28"/>
                  </a:cxn>
                  <a:cxn ang="0">
                    <a:pos x="0" y="25"/>
                  </a:cxn>
                  <a:cxn ang="0">
                    <a:pos x="45" y="25"/>
                  </a:cxn>
                  <a:cxn ang="0">
                    <a:pos x="68" y="19"/>
                  </a:cxn>
                  <a:cxn ang="0">
                    <a:pos x="77" y="10"/>
                  </a:cxn>
                  <a:cxn ang="0">
                    <a:pos x="77" y="8"/>
                  </a:cxn>
                  <a:cxn ang="0">
                    <a:pos x="87" y="0"/>
                  </a:cxn>
                  <a:cxn ang="0">
                    <a:pos x="87" y="10"/>
                  </a:cxn>
                  <a:cxn ang="0">
                    <a:pos x="74" y="20"/>
                  </a:cxn>
                </a:cxnLst>
                <a:pathLst>
                  <a:path w="87" h="31">
                    <a:moveTo>
                      <a:pt x="74" y="20"/>
                    </a:moveTo>
                    <a:lnTo>
                      <a:pt x="61" y="26"/>
                    </a:lnTo>
                    <a:lnTo>
                      <a:pt x="45" y="29"/>
                    </a:lnTo>
                    <a:lnTo>
                      <a:pt x="20" y="31"/>
                    </a:lnTo>
                    <a:lnTo>
                      <a:pt x="7" y="28"/>
                    </a:lnTo>
                    <a:lnTo>
                      <a:pt x="0" y="25"/>
                    </a:lnTo>
                    <a:lnTo>
                      <a:pt x="45" y="25"/>
                    </a:lnTo>
                    <a:lnTo>
                      <a:pt x="68" y="19"/>
                    </a:lnTo>
                    <a:lnTo>
                      <a:pt x="77" y="10"/>
                    </a:lnTo>
                    <a:lnTo>
                      <a:pt x="77" y="8"/>
                    </a:lnTo>
                    <a:lnTo>
                      <a:pt x="87" y="0"/>
                    </a:lnTo>
                    <a:lnTo>
                      <a:pt x="87" y="10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88" name="未知"/>
              <p:cNvSpPr/>
              <p:nvPr/>
            </p:nvSpPr>
            <p:spPr>
              <a:xfrm>
                <a:off x="1400" y="666"/>
                <a:ext cx="86" cy="29"/>
              </a:xfrm>
              <a:custGeom>
                <a:avLst/>
                <a:gdLst/>
                <a:ahLst/>
                <a:cxnLst>
                  <a:cxn ang="0">
                    <a:pos x="12" y="19"/>
                  </a:cxn>
                  <a:cxn ang="0">
                    <a:pos x="28" y="25"/>
                  </a:cxn>
                  <a:cxn ang="0">
                    <a:pos x="44" y="29"/>
                  </a:cxn>
                  <a:cxn ang="0">
                    <a:pos x="70" y="29"/>
                  </a:cxn>
                  <a:cxn ang="0">
                    <a:pos x="83" y="26"/>
                  </a:cxn>
                  <a:cxn ang="0">
                    <a:pos x="86" y="23"/>
                  </a:cxn>
                  <a:cxn ang="0">
                    <a:pos x="41" y="23"/>
                  </a:cxn>
                  <a:cxn ang="0">
                    <a:pos x="19" y="17"/>
                  </a:cxn>
                  <a:cxn ang="0">
                    <a:pos x="9" y="10"/>
                  </a:cxn>
                  <a:cxn ang="0">
                    <a:pos x="9" y="7"/>
                  </a:cxn>
                  <a:cxn ang="0">
                    <a:pos x="0" y="0"/>
                  </a:cxn>
                  <a:cxn ang="0">
                    <a:pos x="3" y="10"/>
                  </a:cxn>
                  <a:cxn ang="0">
                    <a:pos x="12" y="19"/>
                  </a:cxn>
                </a:cxnLst>
                <a:pathLst>
                  <a:path w="86" h="29">
                    <a:moveTo>
                      <a:pt x="12" y="19"/>
                    </a:moveTo>
                    <a:lnTo>
                      <a:pt x="28" y="25"/>
                    </a:lnTo>
                    <a:lnTo>
                      <a:pt x="44" y="29"/>
                    </a:lnTo>
                    <a:lnTo>
                      <a:pt x="70" y="29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41" y="23"/>
                    </a:lnTo>
                    <a:lnTo>
                      <a:pt x="19" y="17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3" y="1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89" name="未知"/>
              <p:cNvSpPr/>
              <p:nvPr/>
            </p:nvSpPr>
            <p:spPr>
              <a:xfrm>
                <a:off x="794" y="668"/>
                <a:ext cx="23" cy="5"/>
              </a:xfrm>
              <a:custGeom>
                <a:avLst/>
                <a:gdLst/>
                <a:ahLst/>
                <a:cxnLst>
                  <a:cxn ang="0">
                    <a:pos x="23" y="5"/>
                  </a:cxn>
                  <a:cxn ang="0">
                    <a:pos x="23" y="5"/>
                  </a:cxn>
                  <a:cxn ang="0">
                    <a:pos x="3" y="3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19" y="3"/>
                  </a:cxn>
                  <a:cxn ang="0">
                    <a:pos x="23" y="5"/>
                  </a:cxn>
                </a:cxnLst>
                <a:pathLst>
                  <a:path w="23" h="5">
                    <a:moveTo>
                      <a:pt x="23" y="5"/>
                    </a:moveTo>
                    <a:lnTo>
                      <a:pt x="23" y="5"/>
                    </a:ln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9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90" name="未知"/>
              <p:cNvSpPr/>
              <p:nvPr/>
            </p:nvSpPr>
            <p:spPr>
              <a:xfrm>
                <a:off x="1957" y="665"/>
                <a:ext cx="22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5"/>
                  </a:cxn>
                  <a:cxn ang="0">
                    <a:pos x="19" y="3"/>
                  </a:cxn>
                  <a:cxn ang="0">
                    <a:pos x="22" y="1"/>
                  </a:cxn>
                  <a:cxn ang="0">
                    <a:pos x="19" y="0"/>
                  </a:cxn>
                  <a:cxn ang="0">
                    <a:pos x="3" y="3"/>
                  </a:cxn>
                  <a:cxn ang="0">
                    <a:pos x="0" y="3"/>
                  </a:cxn>
                </a:cxnLst>
                <a:pathLst>
                  <a:path w="22" h="5">
                    <a:moveTo>
                      <a:pt x="0" y="3"/>
                    </a:moveTo>
                    <a:lnTo>
                      <a:pt x="0" y="5"/>
                    </a:lnTo>
                    <a:lnTo>
                      <a:pt x="19" y="3"/>
                    </a:lnTo>
                    <a:lnTo>
                      <a:pt x="22" y="1"/>
                    </a:lnTo>
                    <a:lnTo>
                      <a:pt x="19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91" name="未知"/>
              <p:cNvSpPr/>
              <p:nvPr/>
            </p:nvSpPr>
            <p:spPr>
              <a:xfrm>
                <a:off x="1073" y="671"/>
                <a:ext cx="19" cy="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13" y="0"/>
                  </a:cxn>
                  <a:cxn ang="0">
                    <a:pos x="19" y="0"/>
                  </a:cxn>
                  <a:cxn ang="0">
                    <a:pos x="9" y="3"/>
                  </a:cxn>
                </a:cxnLst>
                <a:pathLst>
                  <a:path w="19" h="3">
                    <a:moveTo>
                      <a:pt x="9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92" name="未知"/>
              <p:cNvSpPr/>
              <p:nvPr/>
            </p:nvSpPr>
            <p:spPr>
              <a:xfrm>
                <a:off x="1681" y="668"/>
                <a:ext cx="23" cy="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10" y="3"/>
                  </a:cxn>
                </a:cxnLst>
                <a:pathLst>
                  <a:path w="23" h="3">
                    <a:moveTo>
                      <a:pt x="10" y="3"/>
                    </a:moveTo>
                    <a:lnTo>
                      <a:pt x="20" y="3"/>
                    </a:lnTo>
                    <a:lnTo>
                      <a:pt x="23" y="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93" name="未知"/>
              <p:cNvSpPr/>
              <p:nvPr/>
            </p:nvSpPr>
            <p:spPr>
              <a:xfrm>
                <a:off x="839" y="673"/>
                <a:ext cx="19" cy="4"/>
              </a:xfrm>
              <a:custGeom>
                <a:avLst/>
                <a:gdLst/>
                <a:ahLst/>
                <a:cxnLst>
                  <a:cxn ang="0">
                    <a:pos x="13" y="3"/>
                  </a:cxn>
                  <a:cxn ang="0">
                    <a:pos x="16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6" y="4"/>
                  </a:cxn>
                  <a:cxn ang="0">
                    <a:pos x="6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3" y="3"/>
                  </a:cxn>
                  <a:cxn ang="0">
                    <a:pos x="13" y="3"/>
                  </a:cxn>
                </a:cxnLst>
                <a:pathLst>
                  <a:path w="19" h="4">
                    <a:moveTo>
                      <a:pt x="13" y="3"/>
                    </a:moveTo>
                    <a:lnTo>
                      <a:pt x="16" y="1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6" y="4"/>
                    </a:lnTo>
                    <a:lnTo>
                      <a:pt x="6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94" name="未知"/>
              <p:cNvSpPr/>
              <p:nvPr/>
            </p:nvSpPr>
            <p:spPr>
              <a:xfrm>
                <a:off x="1915" y="670"/>
                <a:ext cx="19" cy="4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13" y="3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pathLst>
                  <a:path w="19" h="4">
                    <a:moveTo>
                      <a:pt x="7" y="3"/>
                    </a:moveTo>
                    <a:lnTo>
                      <a:pt x="7" y="1"/>
                    </a:lnTo>
                    <a:lnTo>
                      <a:pt x="7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95" name="未知"/>
              <p:cNvSpPr/>
              <p:nvPr/>
            </p:nvSpPr>
            <p:spPr>
              <a:xfrm>
                <a:off x="1034" y="676"/>
                <a:ext cx="16" cy="4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3" y="1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1"/>
                  </a:cxn>
                </a:cxnLst>
                <a:pathLst>
                  <a:path w="16" h="4">
                    <a:moveTo>
                      <a:pt x="16" y="1"/>
                    </a:moveTo>
                    <a:lnTo>
                      <a:pt x="4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96" name="未知"/>
              <p:cNvSpPr/>
              <p:nvPr/>
            </p:nvSpPr>
            <p:spPr>
              <a:xfrm>
                <a:off x="1723" y="674"/>
                <a:ext cx="19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3"/>
                  </a:cxn>
                  <a:cxn ang="0">
                    <a:pos x="16" y="3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16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19" h="3">
                    <a:moveTo>
                      <a:pt x="0" y="2"/>
                    </a:moveTo>
                    <a:lnTo>
                      <a:pt x="13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97" name="未知"/>
              <p:cNvSpPr/>
              <p:nvPr/>
            </p:nvSpPr>
            <p:spPr>
              <a:xfrm>
                <a:off x="890" y="679"/>
                <a:ext cx="16" cy="3"/>
              </a:xfrm>
              <a:custGeom>
                <a:avLst/>
                <a:gdLst/>
                <a:ahLst/>
                <a:cxnLst>
                  <a:cxn ang="0">
                    <a:pos x="16" y="1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4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3" y="1"/>
                  </a:cxn>
                  <a:cxn ang="0">
                    <a:pos x="16" y="1"/>
                  </a:cxn>
                </a:cxnLst>
                <a:pathLst>
                  <a:path w="16" h="3">
                    <a:moveTo>
                      <a:pt x="16" y="1"/>
                    </a:moveTo>
                    <a:lnTo>
                      <a:pt x="16" y="3"/>
                    </a:lnTo>
                    <a:lnTo>
                      <a:pt x="4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3" y="1"/>
                    </a:ln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98" name="未知"/>
              <p:cNvSpPr/>
              <p:nvPr/>
            </p:nvSpPr>
            <p:spPr>
              <a:xfrm>
                <a:off x="1867" y="676"/>
                <a:ext cx="19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3" y="3"/>
                  </a:cxn>
                  <a:cxn ang="0">
                    <a:pos x="19" y="1"/>
                  </a:cxn>
                  <a:cxn ang="0">
                    <a:pos x="16" y="0"/>
                  </a:cxn>
                  <a:cxn ang="0">
                    <a:pos x="3" y="1"/>
                  </a:cxn>
                  <a:cxn ang="0">
                    <a:pos x="0" y="1"/>
                  </a:cxn>
                </a:cxnLst>
                <a:pathLst>
                  <a:path w="19" h="3">
                    <a:moveTo>
                      <a:pt x="0" y="1"/>
                    </a:moveTo>
                    <a:lnTo>
                      <a:pt x="0" y="3"/>
                    </a:lnTo>
                    <a:lnTo>
                      <a:pt x="13" y="3"/>
                    </a:lnTo>
                    <a:lnTo>
                      <a:pt x="19" y="1"/>
                    </a:lnTo>
                    <a:lnTo>
                      <a:pt x="16" y="0"/>
                    </a:lnTo>
                    <a:lnTo>
                      <a:pt x="3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899" name="未知"/>
              <p:cNvSpPr/>
              <p:nvPr/>
            </p:nvSpPr>
            <p:spPr>
              <a:xfrm>
                <a:off x="996" y="680"/>
                <a:ext cx="19" cy="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9" y="0"/>
                  </a:cxn>
                  <a:cxn ang="0">
                    <a:pos x="10" y="3"/>
                  </a:cxn>
                </a:cxnLst>
                <a:pathLst>
                  <a:path w="19" h="3">
                    <a:moveTo>
                      <a:pt x="1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00" name="未知"/>
              <p:cNvSpPr/>
              <p:nvPr/>
            </p:nvSpPr>
            <p:spPr>
              <a:xfrm>
                <a:off x="1758" y="677"/>
                <a:ext cx="19" cy="3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9" y="3"/>
                  </a:cxn>
                  <a:cxn ang="0">
                    <a:pos x="19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10" y="3"/>
                  </a:cxn>
                </a:cxnLst>
                <a:pathLst>
                  <a:path w="19" h="3">
                    <a:moveTo>
                      <a:pt x="10" y="3"/>
                    </a:moveTo>
                    <a:lnTo>
                      <a:pt x="19" y="3"/>
                    </a:lnTo>
                    <a:lnTo>
                      <a:pt x="19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01" name="未知"/>
              <p:cNvSpPr/>
              <p:nvPr/>
            </p:nvSpPr>
            <p:spPr>
              <a:xfrm>
                <a:off x="929" y="680"/>
                <a:ext cx="16" cy="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pathLst>
                  <a:path w="16" h="3">
                    <a:moveTo>
                      <a:pt x="16" y="2"/>
                    </a:moveTo>
                    <a:lnTo>
                      <a:pt x="16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02" name="未知"/>
              <p:cNvSpPr/>
              <p:nvPr/>
            </p:nvSpPr>
            <p:spPr>
              <a:xfrm>
                <a:off x="1829" y="679"/>
                <a:ext cx="16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16" h="1">
                    <a:moveTo>
                      <a:pt x="0" y="0"/>
                    </a:moveTo>
                    <a:lnTo>
                      <a:pt x="3" y="1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03" name="未知"/>
              <p:cNvSpPr/>
              <p:nvPr/>
            </p:nvSpPr>
            <p:spPr>
              <a:xfrm>
                <a:off x="961" y="680"/>
                <a:ext cx="19" cy="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9" y="3"/>
                  </a:cxn>
                  <a:cxn ang="0">
                    <a:pos x="9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16" y="2"/>
                  </a:cxn>
                  <a:cxn ang="0">
                    <a:pos x="19" y="2"/>
                  </a:cxn>
                </a:cxnLst>
                <a:pathLst>
                  <a:path w="19" h="3">
                    <a:moveTo>
                      <a:pt x="19" y="2"/>
                    </a:moveTo>
                    <a:lnTo>
                      <a:pt x="19" y="3"/>
                    </a:lnTo>
                    <a:lnTo>
                      <a:pt x="9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04" name="未知"/>
              <p:cNvSpPr/>
              <p:nvPr/>
            </p:nvSpPr>
            <p:spPr>
              <a:xfrm>
                <a:off x="1793" y="679"/>
                <a:ext cx="20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0" y="1"/>
                  </a:cxn>
                  <a:cxn ang="0">
                    <a:pos x="16" y="1"/>
                  </a:cxn>
                  <a:cxn ang="0">
                    <a:pos x="20" y="1"/>
                  </a:cxn>
                  <a:cxn ang="0">
                    <a:pos x="16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20" h="1">
                    <a:moveTo>
                      <a:pt x="0" y="0"/>
                    </a:moveTo>
                    <a:lnTo>
                      <a:pt x="0" y="1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05" name="未知"/>
              <p:cNvSpPr/>
              <p:nvPr/>
            </p:nvSpPr>
            <p:spPr>
              <a:xfrm>
                <a:off x="1355" y="586"/>
                <a:ext cx="35" cy="49"/>
              </a:xfrm>
              <a:custGeom>
                <a:avLst/>
                <a:gdLst/>
                <a:ahLst/>
                <a:cxnLst>
                  <a:cxn ang="0">
                    <a:pos x="35" y="2"/>
                  </a:cxn>
                  <a:cxn ang="0">
                    <a:pos x="29" y="0"/>
                  </a:cxn>
                  <a:cxn ang="0">
                    <a:pos x="19" y="5"/>
                  </a:cxn>
                  <a:cxn ang="0">
                    <a:pos x="3" y="17"/>
                  </a:cxn>
                  <a:cxn ang="0">
                    <a:pos x="0" y="23"/>
                  </a:cxn>
                  <a:cxn ang="0">
                    <a:pos x="0" y="29"/>
                  </a:cxn>
                  <a:cxn ang="0">
                    <a:pos x="16" y="33"/>
                  </a:cxn>
                  <a:cxn ang="0">
                    <a:pos x="29" y="44"/>
                  </a:cxn>
                  <a:cxn ang="0">
                    <a:pos x="35" y="49"/>
                  </a:cxn>
                  <a:cxn ang="0">
                    <a:pos x="35" y="2"/>
                  </a:cxn>
                </a:cxnLst>
                <a:pathLst>
                  <a:path w="35" h="49">
                    <a:moveTo>
                      <a:pt x="35" y="2"/>
                    </a:moveTo>
                    <a:lnTo>
                      <a:pt x="29" y="0"/>
                    </a:lnTo>
                    <a:lnTo>
                      <a:pt x="19" y="5"/>
                    </a:lnTo>
                    <a:lnTo>
                      <a:pt x="3" y="17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16" y="33"/>
                    </a:lnTo>
                    <a:lnTo>
                      <a:pt x="29" y="44"/>
                    </a:lnTo>
                    <a:lnTo>
                      <a:pt x="35" y="49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06" name="未知"/>
              <p:cNvSpPr/>
              <p:nvPr/>
            </p:nvSpPr>
            <p:spPr>
              <a:xfrm>
                <a:off x="1380" y="586"/>
                <a:ext cx="39" cy="4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0" y="0"/>
                  </a:cxn>
                  <a:cxn ang="0">
                    <a:pos x="20" y="3"/>
                  </a:cxn>
                  <a:cxn ang="0">
                    <a:pos x="36" y="15"/>
                  </a:cxn>
                  <a:cxn ang="0">
                    <a:pos x="39" y="21"/>
                  </a:cxn>
                  <a:cxn ang="0">
                    <a:pos x="39" y="27"/>
                  </a:cxn>
                  <a:cxn ang="0">
                    <a:pos x="23" y="33"/>
                  </a:cxn>
                  <a:cxn ang="0">
                    <a:pos x="10" y="43"/>
                  </a:cxn>
                  <a:cxn ang="0">
                    <a:pos x="4" y="47"/>
                  </a:cxn>
                  <a:cxn ang="0">
                    <a:pos x="0" y="2"/>
                  </a:cxn>
                </a:cxnLst>
                <a:pathLst>
                  <a:path w="39" h="47">
                    <a:moveTo>
                      <a:pt x="0" y="2"/>
                    </a:moveTo>
                    <a:lnTo>
                      <a:pt x="10" y="0"/>
                    </a:lnTo>
                    <a:lnTo>
                      <a:pt x="20" y="3"/>
                    </a:lnTo>
                    <a:lnTo>
                      <a:pt x="36" y="15"/>
                    </a:lnTo>
                    <a:lnTo>
                      <a:pt x="39" y="21"/>
                    </a:lnTo>
                    <a:lnTo>
                      <a:pt x="39" y="27"/>
                    </a:lnTo>
                    <a:lnTo>
                      <a:pt x="23" y="33"/>
                    </a:lnTo>
                    <a:lnTo>
                      <a:pt x="10" y="43"/>
                    </a:lnTo>
                    <a:lnTo>
                      <a:pt x="4" y="4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07" name="未知"/>
              <p:cNvSpPr/>
              <p:nvPr/>
            </p:nvSpPr>
            <p:spPr>
              <a:xfrm>
                <a:off x="1339" y="575"/>
                <a:ext cx="54" cy="4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35" y="0"/>
                  </a:cxn>
                  <a:cxn ang="0">
                    <a:pos x="22" y="5"/>
                  </a:cxn>
                  <a:cxn ang="0">
                    <a:pos x="6" y="16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3" y="37"/>
                  </a:cxn>
                  <a:cxn ang="0">
                    <a:pos x="9" y="40"/>
                  </a:cxn>
                  <a:cxn ang="0">
                    <a:pos x="9" y="40"/>
                  </a:cxn>
                  <a:cxn ang="0">
                    <a:pos x="12" y="29"/>
                  </a:cxn>
                  <a:cxn ang="0">
                    <a:pos x="22" y="19"/>
                  </a:cxn>
                  <a:cxn ang="0">
                    <a:pos x="35" y="11"/>
                  </a:cxn>
                  <a:cxn ang="0">
                    <a:pos x="51" y="8"/>
                  </a:cxn>
                  <a:cxn ang="0">
                    <a:pos x="51" y="8"/>
                  </a:cxn>
                  <a:cxn ang="0">
                    <a:pos x="54" y="0"/>
                  </a:cxn>
                </a:cxnLst>
                <a:pathLst>
                  <a:path w="54" h="40">
                    <a:moveTo>
                      <a:pt x="54" y="0"/>
                    </a:moveTo>
                    <a:lnTo>
                      <a:pt x="35" y="0"/>
                    </a:lnTo>
                    <a:lnTo>
                      <a:pt x="22" y="5"/>
                    </a:lnTo>
                    <a:lnTo>
                      <a:pt x="6" y="16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3" y="37"/>
                    </a:lnTo>
                    <a:lnTo>
                      <a:pt x="9" y="40"/>
                    </a:lnTo>
                    <a:lnTo>
                      <a:pt x="12" y="29"/>
                    </a:lnTo>
                    <a:lnTo>
                      <a:pt x="22" y="19"/>
                    </a:lnTo>
                    <a:lnTo>
                      <a:pt x="35" y="11"/>
                    </a:lnTo>
                    <a:lnTo>
                      <a:pt x="51" y="8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08" name="未知"/>
              <p:cNvSpPr/>
              <p:nvPr/>
            </p:nvSpPr>
            <p:spPr>
              <a:xfrm>
                <a:off x="1380" y="574"/>
                <a:ext cx="55" cy="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1"/>
                  </a:cxn>
                  <a:cxn ang="0">
                    <a:pos x="32" y="6"/>
                  </a:cxn>
                  <a:cxn ang="0">
                    <a:pos x="48" y="15"/>
                  </a:cxn>
                  <a:cxn ang="0">
                    <a:pos x="55" y="26"/>
                  </a:cxn>
                  <a:cxn ang="0">
                    <a:pos x="55" y="32"/>
                  </a:cxn>
                  <a:cxn ang="0">
                    <a:pos x="52" y="36"/>
                  </a:cxn>
                  <a:cxn ang="0">
                    <a:pos x="45" y="39"/>
                  </a:cxn>
                  <a:cxn ang="0">
                    <a:pos x="45" y="39"/>
                  </a:cxn>
                  <a:cxn ang="0">
                    <a:pos x="42" y="29"/>
                  </a:cxn>
                  <a:cxn ang="0">
                    <a:pos x="32" y="20"/>
                  </a:cxn>
                  <a:cxn ang="0">
                    <a:pos x="20" y="12"/>
                  </a:cxn>
                  <a:cxn ang="0">
                    <a:pos x="4" y="7"/>
                  </a:cxn>
                  <a:cxn ang="0">
                    <a:pos x="0" y="7"/>
                  </a:cxn>
                  <a:cxn ang="0">
                    <a:pos x="0" y="0"/>
                  </a:cxn>
                </a:cxnLst>
                <a:pathLst>
                  <a:path w="55" h="39">
                    <a:moveTo>
                      <a:pt x="0" y="0"/>
                    </a:moveTo>
                    <a:lnTo>
                      <a:pt x="16" y="1"/>
                    </a:lnTo>
                    <a:lnTo>
                      <a:pt x="32" y="6"/>
                    </a:lnTo>
                    <a:lnTo>
                      <a:pt x="48" y="15"/>
                    </a:lnTo>
                    <a:lnTo>
                      <a:pt x="55" y="26"/>
                    </a:lnTo>
                    <a:lnTo>
                      <a:pt x="55" y="32"/>
                    </a:lnTo>
                    <a:lnTo>
                      <a:pt x="52" y="36"/>
                    </a:lnTo>
                    <a:lnTo>
                      <a:pt x="45" y="39"/>
                    </a:lnTo>
                    <a:lnTo>
                      <a:pt x="42" y="29"/>
                    </a:lnTo>
                    <a:lnTo>
                      <a:pt x="32" y="20"/>
                    </a:lnTo>
                    <a:lnTo>
                      <a:pt x="20" y="12"/>
                    </a:lnTo>
                    <a:lnTo>
                      <a:pt x="4" y="7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99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09" name="未知"/>
              <p:cNvSpPr/>
              <p:nvPr/>
            </p:nvSpPr>
            <p:spPr>
              <a:xfrm>
                <a:off x="1172" y="507"/>
                <a:ext cx="221" cy="105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15" y="2"/>
                  </a:cxn>
                  <a:cxn ang="0">
                    <a:pos x="186" y="11"/>
                  </a:cxn>
                  <a:cxn ang="0">
                    <a:pos x="173" y="15"/>
                  </a:cxn>
                  <a:cxn ang="0">
                    <a:pos x="167" y="21"/>
                  </a:cxn>
                  <a:cxn ang="0">
                    <a:pos x="167" y="24"/>
                  </a:cxn>
                  <a:cxn ang="0">
                    <a:pos x="163" y="27"/>
                  </a:cxn>
                  <a:cxn ang="0">
                    <a:pos x="163" y="44"/>
                  </a:cxn>
                  <a:cxn ang="0">
                    <a:pos x="179" y="62"/>
                  </a:cxn>
                  <a:cxn ang="0">
                    <a:pos x="179" y="62"/>
                  </a:cxn>
                  <a:cxn ang="0">
                    <a:pos x="176" y="62"/>
                  </a:cxn>
                  <a:cxn ang="0">
                    <a:pos x="160" y="46"/>
                  </a:cxn>
                  <a:cxn ang="0">
                    <a:pos x="157" y="35"/>
                  </a:cxn>
                  <a:cxn ang="0">
                    <a:pos x="128" y="29"/>
                  </a:cxn>
                  <a:cxn ang="0">
                    <a:pos x="106" y="26"/>
                  </a:cxn>
                  <a:cxn ang="0">
                    <a:pos x="103" y="29"/>
                  </a:cxn>
                  <a:cxn ang="0">
                    <a:pos x="96" y="41"/>
                  </a:cxn>
                  <a:cxn ang="0">
                    <a:pos x="96" y="52"/>
                  </a:cxn>
                  <a:cxn ang="0">
                    <a:pos x="135" y="65"/>
                  </a:cxn>
                  <a:cxn ang="0">
                    <a:pos x="151" y="76"/>
                  </a:cxn>
                  <a:cxn ang="0">
                    <a:pos x="154" y="76"/>
                  </a:cxn>
                  <a:cxn ang="0">
                    <a:pos x="157" y="79"/>
                  </a:cxn>
                  <a:cxn ang="0">
                    <a:pos x="157" y="79"/>
                  </a:cxn>
                  <a:cxn ang="0">
                    <a:pos x="151" y="79"/>
                  </a:cxn>
                  <a:cxn ang="0">
                    <a:pos x="125" y="65"/>
                  </a:cxn>
                  <a:cxn ang="0">
                    <a:pos x="74" y="47"/>
                  </a:cxn>
                  <a:cxn ang="0">
                    <a:pos x="58" y="44"/>
                  </a:cxn>
                  <a:cxn ang="0">
                    <a:pos x="29" y="41"/>
                  </a:cxn>
                  <a:cxn ang="0">
                    <a:pos x="7" y="43"/>
                  </a:cxn>
                  <a:cxn ang="0">
                    <a:pos x="0" y="44"/>
                  </a:cxn>
                  <a:cxn ang="0">
                    <a:pos x="35" y="56"/>
                  </a:cxn>
                  <a:cxn ang="0">
                    <a:pos x="48" y="65"/>
                  </a:cxn>
                  <a:cxn ang="0">
                    <a:pos x="61" y="78"/>
                  </a:cxn>
                  <a:cxn ang="0">
                    <a:pos x="80" y="100"/>
                  </a:cxn>
                  <a:cxn ang="0">
                    <a:pos x="90" y="103"/>
                  </a:cxn>
                  <a:cxn ang="0">
                    <a:pos x="106" y="105"/>
                  </a:cxn>
                  <a:cxn ang="0">
                    <a:pos x="160" y="105"/>
                  </a:cxn>
                  <a:cxn ang="0">
                    <a:pos x="160" y="93"/>
                  </a:cxn>
                  <a:cxn ang="0">
                    <a:pos x="170" y="81"/>
                  </a:cxn>
                  <a:cxn ang="0">
                    <a:pos x="195" y="68"/>
                  </a:cxn>
                  <a:cxn ang="0">
                    <a:pos x="205" y="65"/>
                  </a:cxn>
                  <a:cxn ang="0">
                    <a:pos x="221" y="65"/>
                  </a:cxn>
                  <a:cxn ang="0">
                    <a:pos x="221" y="0"/>
                  </a:cxn>
                </a:cxnLst>
                <a:pathLst>
                  <a:path w="221" h="105">
                    <a:moveTo>
                      <a:pt x="221" y="0"/>
                    </a:moveTo>
                    <a:lnTo>
                      <a:pt x="215" y="2"/>
                    </a:lnTo>
                    <a:lnTo>
                      <a:pt x="186" y="11"/>
                    </a:lnTo>
                    <a:lnTo>
                      <a:pt x="173" y="15"/>
                    </a:lnTo>
                    <a:lnTo>
                      <a:pt x="167" y="21"/>
                    </a:lnTo>
                    <a:lnTo>
                      <a:pt x="167" y="24"/>
                    </a:lnTo>
                    <a:lnTo>
                      <a:pt x="163" y="27"/>
                    </a:lnTo>
                    <a:lnTo>
                      <a:pt x="163" y="44"/>
                    </a:lnTo>
                    <a:lnTo>
                      <a:pt x="179" y="62"/>
                    </a:lnTo>
                    <a:lnTo>
                      <a:pt x="176" y="62"/>
                    </a:lnTo>
                    <a:lnTo>
                      <a:pt x="160" y="46"/>
                    </a:lnTo>
                    <a:lnTo>
                      <a:pt x="157" y="35"/>
                    </a:lnTo>
                    <a:lnTo>
                      <a:pt x="128" y="29"/>
                    </a:lnTo>
                    <a:lnTo>
                      <a:pt x="106" y="26"/>
                    </a:lnTo>
                    <a:lnTo>
                      <a:pt x="103" y="29"/>
                    </a:lnTo>
                    <a:lnTo>
                      <a:pt x="96" y="41"/>
                    </a:lnTo>
                    <a:lnTo>
                      <a:pt x="96" y="52"/>
                    </a:lnTo>
                    <a:lnTo>
                      <a:pt x="135" y="65"/>
                    </a:lnTo>
                    <a:lnTo>
                      <a:pt x="151" y="76"/>
                    </a:lnTo>
                    <a:lnTo>
                      <a:pt x="154" y="76"/>
                    </a:lnTo>
                    <a:lnTo>
                      <a:pt x="157" y="79"/>
                    </a:lnTo>
                    <a:lnTo>
                      <a:pt x="151" y="79"/>
                    </a:lnTo>
                    <a:lnTo>
                      <a:pt x="125" y="65"/>
                    </a:lnTo>
                    <a:lnTo>
                      <a:pt x="74" y="47"/>
                    </a:lnTo>
                    <a:lnTo>
                      <a:pt x="58" y="44"/>
                    </a:lnTo>
                    <a:lnTo>
                      <a:pt x="29" y="41"/>
                    </a:lnTo>
                    <a:lnTo>
                      <a:pt x="7" y="43"/>
                    </a:lnTo>
                    <a:lnTo>
                      <a:pt x="0" y="44"/>
                    </a:lnTo>
                    <a:lnTo>
                      <a:pt x="35" y="56"/>
                    </a:lnTo>
                    <a:lnTo>
                      <a:pt x="48" y="65"/>
                    </a:lnTo>
                    <a:lnTo>
                      <a:pt x="61" y="78"/>
                    </a:lnTo>
                    <a:lnTo>
                      <a:pt x="80" y="100"/>
                    </a:lnTo>
                    <a:lnTo>
                      <a:pt x="90" y="103"/>
                    </a:lnTo>
                    <a:lnTo>
                      <a:pt x="106" y="105"/>
                    </a:lnTo>
                    <a:lnTo>
                      <a:pt x="160" y="105"/>
                    </a:lnTo>
                    <a:lnTo>
                      <a:pt x="160" y="93"/>
                    </a:lnTo>
                    <a:lnTo>
                      <a:pt x="170" y="81"/>
                    </a:lnTo>
                    <a:lnTo>
                      <a:pt x="195" y="68"/>
                    </a:lnTo>
                    <a:lnTo>
                      <a:pt x="205" y="65"/>
                    </a:lnTo>
                    <a:lnTo>
                      <a:pt x="221" y="65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10" name="未知"/>
              <p:cNvSpPr/>
              <p:nvPr/>
            </p:nvSpPr>
            <p:spPr>
              <a:xfrm>
                <a:off x="1380" y="507"/>
                <a:ext cx="218" cy="1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32" y="9"/>
                  </a:cxn>
                  <a:cxn ang="0">
                    <a:pos x="45" y="14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8" y="26"/>
                  </a:cxn>
                  <a:cxn ang="0">
                    <a:pos x="55" y="43"/>
                  </a:cxn>
                  <a:cxn ang="0">
                    <a:pos x="39" y="61"/>
                  </a:cxn>
                  <a:cxn ang="0">
                    <a:pos x="39" y="61"/>
                  </a:cxn>
                  <a:cxn ang="0">
                    <a:pos x="42" y="61"/>
                  </a:cxn>
                  <a:cxn ang="0">
                    <a:pos x="58" y="44"/>
                  </a:cxn>
                  <a:cxn ang="0">
                    <a:pos x="61" y="33"/>
                  </a:cxn>
                  <a:cxn ang="0">
                    <a:pos x="90" y="27"/>
                  </a:cxn>
                  <a:cxn ang="0">
                    <a:pos x="112" y="24"/>
                  </a:cxn>
                  <a:cxn ang="0">
                    <a:pos x="119" y="27"/>
                  </a:cxn>
                  <a:cxn ang="0">
                    <a:pos x="122" y="40"/>
                  </a:cxn>
                  <a:cxn ang="0">
                    <a:pos x="122" y="50"/>
                  </a:cxn>
                  <a:cxn ang="0">
                    <a:pos x="87" y="65"/>
                  </a:cxn>
                  <a:cxn ang="0">
                    <a:pos x="71" y="74"/>
                  </a:cxn>
                  <a:cxn ang="0">
                    <a:pos x="68" y="76"/>
                  </a:cxn>
                  <a:cxn ang="0">
                    <a:pos x="64" y="78"/>
                  </a:cxn>
                  <a:cxn ang="0">
                    <a:pos x="64" y="79"/>
                  </a:cxn>
                  <a:cxn ang="0">
                    <a:pos x="68" y="79"/>
                  </a:cxn>
                  <a:cxn ang="0">
                    <a:pos x="93" y="64"/>
                  </a:cxn>
                  <a:cxn ang="0">
                    <a:pos x="144" y="46"/>
                  </a:cxn>
                  <a:cxn ang="0">
                    <a:pos x="164" y="43"/>
                  </a:cxn>
                  <a:cxn ang="0">
                    <a:pos x="189" y="40"/>
                  </a:cxn>
                  <a:cxn ang="0">
                    <a:pos x="212" y="41"/>
                  </a:cxn>
                  <a:cxn ang="0">
                    <a:pos x="218" y="43"/>
                  </a:cxn>
                  <a:cxn ang="0">
                    <a:pos x="186" y="55"/>
                  </a:cxn>
                  <a:cxn ang="0">
                    <a:pos x="170" y="64"/>
                  </a:cxn>
                  <a:cxn ang="0">
                    <a:pos x="160" y="76"/>
                  </a:cxn>
                  <a:cxn ang="0">
                    <a:pos x="141" y="99"/>
                  </a:cxn>
                  <a:cxn ang="0">
                    <a:pos x="132" y="102"/>
                  </a:cxn>
                  <a:cxn ang="0">
                    <a:pos x="116" y="103"/>
                  </a:cxn>
                  <a:cxn ang="0">
                    <a:pos x="58" y="105"/>
                  </a:cxn>
                  <a:cxn ang="0">
                    <a:pos x="58" y="91"/>
                  </a:cxn>
                  <a:cxn ang="0">
                    <a:pos x="48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0" y="65"/>
                  </a:cxn>
                  <a:cxn ang="0">
                    <a:pos x="0" y="0"/>
                  </a:cxn>
                </a:cxnLst>
                <a:pathLst>
                  <a:path w="218" h="105">
                    <a:moveTo>
                      <a:pt x="0" y="0"/>
                    </a:moveTo>
                    <a:lnTo>
                      <a:pt x="4" y="0"/>
                    </a:lnTo>
                    <a:lnTo>
                      <a:pt x="32" y="9"/>
                    </a:lnTo>
                    <a:lnTo>
                      <a:pt x="45" y="14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8" y="26"/>
                    </a:lnTo>
                    <a:lnTo>
                      <a:pt x="55" y="43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58" y="44"/>
                    </a:lnTo>
                    <a:lnTo>
                      <a:pt x="61" y="33"/>
                    </a:lnTo>
                    <a:lnTo>
                      <a:pt x="90" y="27"/>
                    </a:lnTo>
                    <a:lnTo>
                      <a:pt x="112" y="24"/>
                    </a:lnTo>
                    <a:lnTo>
                      <a:pt x="119" y="27"/>
                    </a:lnTo>
                    <a:lnTo>
                      <a:pt x="122" y="40"/>
                    </a:lnTo>
                    <a:lnTo>
                      <a:pt x="122" y="50"/>
                    </a:lnTo>
                    <a:lnTo>
                      <a:pt x="87" y="65"/>
                    </a:lnTo>
                    <a:lnTo>
                      <a:pt x="71" y="74"/>
                    </a:lnTo>
                    <a:lnTo>
                      <a:pt x="68" y="76"/>
                    </a:lnTo>
                    <a:lnTo>
                      <a:pt x="64" y="78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93" y="64"/>
                    </a:lnTo>
                    <a:lnTo>
                      <a:pt x="144" y="46"/>
                    </a:lnTo>
                    <a:lnTo>
                      <a:pt x="164" y="43"/>
                    </a:lnTo>
                    <a:lnTo>
                      <a:pt x="189" y="40"/>
                    </a:lnTo>
                    <a:lnTo>
                      <a:pt x="212" y="41"/>
                    </a:lnTo>
                    <a:lnTo>
                      <a:pt x="218" y="43"/>
                    </a:lnTo>
                    <a:lnTo>
                      <a:pt x="186" y="55"/>
                    </a:lnTo>
                    <a:lnTo>
                      <a:pt x="170" y="64"/>
                    </a:lnTo>
                    <a:lnTo>
                      <a:pt x="160" y="76"/>
                    </a:lnTo>
                    <a:lnTo>
                      <a:pt x="141" y="99"/>
                    </a:lnTo>
                    <a:lnTo>
                      <a:pt x="132" y="102"/>
                    </a:lnTo>
                    <a:lnTo>
                      <a:pt x="116" y="103"/>
                    </a:lnTo>
                    <a:lnTo>
                      <a:pt x="58" y="105"/>
                    </a:lnTo>
                    <a:lnTo>
                      <a:pt x="58" y="91"/>
                    </a:lnTo>
                    <a:lnTo>
                      <a:pt x="48" y="79"/>
                    </a:lnTo>
                    <a:lnTo>
                      <a:pt x="26" y="67"/>
                    </a:lnTo>
                    <a:lnTo>
                      <a:pt x="16" y="65"/>
                    </a:lnTo>
                    <a:lnTo>
                      <a:pt x="0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11" name="未知"/>
              <p:cNvSpPr/>
              <p:nvPr/>
            </p:nvSpPr>
            <p:spPr>
              <a:xfrm>
                <a:off x="1374" y="524"/>
                <a:ext cx="29" cy="44"/>
              </a:xfrm>
              <a:custGeom>
                <a:avLst/>
                <a:gdLst/>
                <a:ahLst/>
                <a:cxnLst>
                  <a:cxn ang="0">
                    <a:pos x="26" y="10"/>
                  </a:cxn>
                  <a:cxn ang="0">
                    <a:pos x="29" y="7"/>
                  </a:cxn>
                  <a:cxn ang="0">
                    <a:pos x="29" y="4"/>
                  </a:cxn>
                  <a:cxn ang="0">
                    <a:pos x="22" y="3"/>
                  </a:cxn>
                  <a:cxn ang="0">
                    <a:pos x="19" y="1"/>
                  </a:cxn>
                  <a:cxn ang="0">
                    <a:pos x="13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3" y="20"/>
                  </a:cxn>
                  <a:cxn ang="0">
                    <a:pos x="3" y="26"/>
                  </a:cxn>
                  <a:cxn ang="0">
                    <a:pos x="6" y="30"/>
                  </a:cxn>
                  <a:cxn ang="0">
                    <a:pos x="10" y="35"/>
                  </a:cxn>
                  <a:cxn ang="0">
                    <a:pos x="10" y="39"/>
                  </a:cxn>
                  <a:cxn ang="0">
                    <a:pos x="13" y="44"/>
                  </a:cxn>
                  <a:cxn ang="0">
                    <a:pos x="13" y="44"/>
                  </a:cxn>
                  <a:cxn ang="0">
                    <a:pos x="16" y="39"/>
                  </a:cxn>
                  <a:cxn ang="0">
                    <a:pos x="16" y="35"/>
                  </a:cxn>
                  <a:cxn ang="0">
                    <a:pos x="16" y="30"/>
                  </a:cxn>
                  <a:cxn ang="0">
                    <a:pos x="16" y="27"/>
                  </a:cxn>
                  <a:cxn ang="0">
                    <a:pos x="19" y="23"/>
                  </a:cxn>
                  <a:cxn ang="0">
                    <a:pos x="19" y="20"/>
                  </a:cxn>
                  <a:cxn ang="0">
                    <a:pos x="22" y="15"/>
                  </a:cxn>
                  <a:cxn ang="0">
                    <a:pos x="26" y="10"/>
                  </a:cxn>
                </a:cxnLst>
                <a:pathLst>
                  <a:path w="29" h="44">
                    <a:moveTo>
                      <a:pt x="26" y="10"/>
                    </a:moveTo>
                    <a:lnTo>
                      <a:pt x="29" y="7"/>
                    </a:lnTo>
                    <a:lnTo>
                      <a:pt x="29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3" y="20"/>
                    </a:lnTo>
                    <a:lnTo>
                      <a:pt x="3" y="26"/>
                    </a:lnTo>
                    <a:lnTo>
                      <a:pt x="6" y="30"/>
                    </a:lnTo>
                    <a:lnTo>
                      <a:pt x="10" y="35"/>
                    </a:lnTo>
                    <a:lnTo>
                      <a:pt x="10" y="39"/>
                    </a:lnTo>
                    <a:lnTo>
                      <a:pt x="13" y="44"/>
                    </a:lnTo>
                    <a:lnTo>
                      <a:pt x="16" y="39"/>
                    </a:lnTo>
                    <a:lnTo>
                      <a:pt x="16" y="35"/>
                    </a:lnTo>
                    <a:lnTo>
                      <a:pt x="16" y="30"/>
                    </a:lnTo>
                    <a:lnTo>
                      <a:pt x="16" y="27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12" name="未知"/>
              <p:cNvSpPr/>
              <p:nvPr/>
            </p:nvSpPr>
            <p:spPr>
              <a:xfrm>
                <a:off x="1380" y="513"/>
                <a:ext cx="7" cy="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7" y="3"/>
                  </a:cxn>
                </a:cxnLst>
                <a:pathLst>
                  <a:path w="7" h="5">
                    <a:moveTo>
                      <a:pt x="7" y="3"/>
                    </a:moveTo>
                    <a:lnTo>
                      <a:pt x="4" y="5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13" name="未知"/>
              <p:cNvSpPr/>
              <p:nvPr/>
            </p:nvSpPr>
            <p:spPr>
              <a:xfrm>
                <a:off x="1384" y="513"/>
                <a:ext cx="9" cy="5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</a:cxnLst>
                <a:pathLst>
                  <a:path w="9" h="5">
                    <a:moveTo>
                      <a:pt x="3" y="3"/>
                    </a:moveTo>
                    <a:lnTo>
                      <a:pt x="6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14" name="未知"/>
              <p:cNvSpPr/>
              <p:nvPr/>
            </p:nvSpPr>
            <p:spPr>
              <a:xfrm>
                <a:off x="1361" y="525"/>
                <a:ext cx="13" cy="3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10" y="0"/>
                  </a:cxn>
                  <a:cxn ang="0">
                    <a:pos x="13" y="0"/>
                  </a:cxn>
                </a:cxnLst>
                <a:pathLst>
                  <a:path w="13" h="3">
                    <a:moveTo>
                      <a:pt x="13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15" name="未知"/>
              <p:cNvSpPr/>
              <p:nvPr/>
            </p:nvSpPr>
            <p:spPr>
              <a:xfrm>
                <a:off x="1400" y="524"/>
                <a:ext cx="9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1"/>
                  </a:cxn>
                  <a:cxn ang="0">
                    <a:pos x="6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pathLst>
                  <a:path w="9" h="4">
                    <a:moveTo>
                      <a:pt x="0" y="0"/>
                    </a:moveTo>
                    <a:lnTo>
                      <a:pt x="3" y="1"/>
                    </a:lnTo>
                    <a:lnTo>
                      <a:pt x="6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16" name="未知"/>
              <p:cNvSpPr/>
              <p:nvPr/>
            </p:nvSpPr>
            <p:spPr>
              <a:xfrm>
                <a:off x="1351" y="534"/>
                <a:ext cx="7" cy="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6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pathLst>
                  <a:path w="7" h="6">
                    <a:moveTo>
                      <a:pt x="7" y="0"/>
                    </a:moveTo>
                    <a:lnTo>
                      <a:pt x="4" y="6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17" name="未知"/>
              <p:cNvSpPr/>
              <p:nvPr/>
            </p:nvSpPr>
            <p:spPr>
              <a:xfrm>
                <a:off x="1412" y="533"/>
                <a:ext cx="7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7" y="6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pathLst>
                  <a:path w="7" h="6">
                    <a:moveTo>
                      <a:pt x="0" y="0"/>
                    </a:moveTo>
                    <a:lnTo>
                      <a:pt x="7" y="6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18" name="未知"/>
              <p:cNvSpPr/>
              <p:nvPr/>
            </p:nvSpPr>
            <p:spPr>
              <a:xfrm>
                <a:off x="1351" y="545"/>
                <a:ext cx="7" cy="8"/>
              </a:xfrm>
              <a:custGeom>
                <a:avLst/>
                <a:gdLst/>
                <a:ahLst/>
                <a:cxnLst>
                  <a:cxn ang="0">
                    <a:pos x="7" y="8"/>
                  </a:cxn>
                  <a:cxn ang="0">
                    <a:pos x="4" y="8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7" y="8"/>
                  </a:cxn>
                  <a:cxn ang="0">
                    <a:pos x="7" y="8"/>
                  </a:cxn>
                </a:cxnLst>
                <a:pathLst>
                  <a:path w="7" h="8">
                    <a:moveTo>
                      <a:pt x="7" y="8"/>
                    </a:moveTo>
                    <a:lnTo>
                      <a:pt x="4" y="8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19" name="未知"/>
              <p:cNvSpPr/>
              <p:nvPr/>
            </p:nvSpPr>
            <p:spPr>
              <a:xfrm>
                <a:off x="1416" y="545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3" y="8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0" y="8"/>
                  </a:cxn>
                </a:cxnLst>
                <a:pathLst>
                  <a:path w="6" h="8">
                    <a:moveTo>
                      <a:pt x="0" y="8"/>
                    </a:moveTo>
                    <a:lnTo>
                      <a:pt x="3" y="8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20" name="未知"/>
              <p:cNvSpPr/>
              <p:nvPr/>
            </p:nvSpPr>
            <p:spPr>
              <a:xfrm>
                <a:off x="1355" y="557"/>
                <a:ext cx="6" cy="5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5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6" y="3"/>
                  </a:cxn>
                </a:cxnLst>
                <a:pathLst>
                  <a:path w="6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21" name="未知"/>
              <p:cNvSpPr/>
              <p:nvPr/>
            </p:nvSpPr>
            <p:spPr>
              <a:xfrm>
                <a:off x="1412" y="556"/>
                <a:ext cx="4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</a:cxnLst>
                <a:pathLst>
                  <a:path w="4" h="4">
                    <a:moveTo>
                      <a:pt x="0" y="4"/>
                    </a:moveTo>
                    <a:lnTo>
                      <a:pt x="0" y="4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22" name="未知"/>
              <p:cNvSpPr/>
              <p:nvPr/>
            </p:nvSpPr>
            <p:spPr>
              <a:xfrm>
                <a:off x="1361" y="563"/>
                <a:ext cx="6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3"/>
                  </a:cxn>
                  <a:cxn ang="0">
                    <a:pos x="0" y="3"/>
                  </a:cxn>
                </a:cxnLst>
                <a:pathLst>
                  <a:path w="6" h="3">
                    <a:moveTo>
                      <a:pt x="0" y="3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23" name="未知"/>
              <p:cNvSpPr/>
              <p:nvPr/>
            </p:nvSpPr>
            <p:spPr>
              <a:xfrm>
                <a:off x="1406" y="562"/>
                <a:ext cx="6" cy="3"/>
              </a:xfrm>
              <a:custGeom>
                <a:avLst/>
                <a:gdLst/>
                <a:ahLst/>
                <a:cxnLst>
                  <a:cxn ang="0">
                    <a:pos x="3" y="3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3"/>
                  </a:cxn>
                </a:cxnLst>
                <a:pathLst>
                  <a:path w="6" h="3">
                    <a:moveTo>
                      <a:pt x="3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24" name="未知"/>
              <p:cNvSpPr/>
              <p:nvPr/>
            </p:nvSpPr>
            <p:spPr>
              <a:xfrm>
                <a:off x="1374" y="580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3"/>
                  </a:cxn>
                </a:cxnLst>
                <a:pathLst>
                  <a:path w="6" h="3">
                    <a:moveTo>
                      <a:pt x="6" y="3"/>
                    </a:moveTo>
                    <a:lnTo>
                      <a:pt x="3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25" name="未知"/>
              <p:cNvSpPr/>
              <p:nvPr/>
            </p:nvSpPr>
            <p:spPr>
              <a:xfrm>
                <a:off x="1393" y="578"/>
                <a:ext cx="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pathLst>
                  <a:path w="7" h="3">
                    <a:moveTo>
                      <a:pt x="0" y="3"/>
                    </a:moveTo>
                    <a:lnTo>
                      <a:pt x="3" y="3"/>
                    </a:lnTo>
                    <a:lnTo>
                      <a:pt x="7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26" name="未知"/>
              <p:cNvSpPr/>
              <p:nvPr/>
            </p:nvSpPr>
            <p:spPr>
              <a:xfrm>
                <a:off x="1361" y="583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0" y="5"/>
                  </a:cxn>
                </a:cxnLst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27" name="未知"/>
              <p:cNvSpPr/>
              <p:nvPr/>
            </p:nvSpPr>
            <p:spPr>
              <a:xfrm>
                <a:off x="1403" y="581"/>
                <a:ext cx="9" cy="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9" y="5"/>
                  </a:cxn>
                </a:cxnLst>
                <a:pathLst>
                  <a:path w="9" h="5">
                    <a:moveTo>
                      <a:pt x="9" y="5"/>
                    </a:moveTo>
                    <a:lnTo>
                      <a:pt x="9" y="5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28" name="未知"/>
              <p:cNvSpPr/>
              <p:nvPr/>
            </p:nvSpPr>
            <p:spPr>
              <a:xfrm>
                <a:off x="1348" y="594"/>
                <a:ext cx="7" cy="3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7" y="0"/>
                  </a:cxn>
                </a:cxnLst>
                <a:pathLst>
                  <a:path w="7" h="3">
                    <a:moveTo>
                      <a:pt x="7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29" name="未知"/>
              <p:cNvSpPr/>
              <p:nvPr/>
            </p:nvSpPr>
            <p:spPr>
              <a:xfrm>
                <a:off x="1419" y="592"/>
                <a:ext cx="6" cy="3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3" y="3"/>
                  </a:cxn>
                  <a:cxn ang="0">
                    <a:pos x="6" y="3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</a:cxnLst>
                <a:pathLst>
                  <a:path w="6" h="3">
                    <a:moveTo>
                      <a:pt x="0" y="2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30" name="未知"/>
              <p:cNvSpPr/>
              <p:nvPr/>
            </p:nvSpPr>
            <p:spPr>
              <a:xfrm>
                <a:off x="1342" y="604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</a:cxnLst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31" name="未知"/>
              <p:cNvSpPr/>
              <p:nvPr/>
            </p:nvSpPr>
            <p:spPr>
              <a:xfrm>
                <a:off x="1428" y="603"/>
                <a:ext cx="4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pathLst>
                  <a:path w="4" h="3">
                    <a:moveTo>
                      <a:pt x="0" y="1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32" name="未知"/>
              <p:cNvSpPr/>
              <p:nvPr/>
            </p:nvSpPr>
            <p:spPr>
              <a:xfrm>
                <a:off x="1329" y="103"/>
                <a:ext cx="51" cy="73"/>
              </a:xfrm>
              <a:custGeom>
                <a:avLst/>
                <a:gdLst/>
                <a:ahLst/>
                <a:cxnLst>
                  <a:cxn ang="0">
                    <a:pos x="48" y="15"/>
                  </a:cxn>
                  <a:cxn ang="0">
                    <a:pos x="48" y="15"/>
                  </a:cxn>
                  <a:cxn ang="0">
                    <a:pos x="45" y="12"/>
                  </a:cxn>
                  <a:cxn ang="0">
                    <a:pos x="35" y="6"/>
                  </a:cxn>
                  <a:cxn ang="0">
                    <a:pos x="19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26" y="25"/>
                  </a:cxn>
                  <a:cxn ang="0">
                    <a:pos x="29" y="38"/>
                  </a:cxn>
                  <a:cxn ang="0">
                    <a:pos x="22" y="53"/>
                  </a:cxn>
                  <a:cxn ang="0">
                    <a:pos x="13" y="61"/>
                  </a:cxn>
                  <a:cxn ang="0">
                    <a:pos x="10" y="62"/>
                  </a:cxn>
                  <a:cxn ang="0">
                    <a:pos x="29" y="66"/>
                  </a:cxn>
                  <a:cxn ang="0">
                    <a:pos x="45" y="70"/>
                  </a:cxn>
                  <a:cxn ang="0">
                    <a:pos x="51" y="72"/>
                  </a:cxn>
                  <a:cxn ang="0">
                    <a:pos x="51" y="73"/>
                  </a:cxn>
                  <a:cxn ang="0">
                    <a:pos x="48" y="15"/>
                  </a:cxn>
                </a:cxnLst>
                <a:pathLst>
                  <a:path w="51" h="73">
                    <a:moveTo>
                      <a:pt x="48" y="15"/>
                    </a:moveTo>
                    <a:lnTo>
                      <a:pt x="48" y="15"/>
                    </a:lnTo>
                    <a:lnTo>
                      <a:pt x="45" y="12"/>
                    </a:lnTo>
                    <a:lnTo>
                      <a:pt x="35" y="6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6" y="25"/>
                    </a:lnTo>
                    <a:lnTo>
                      <a:pt x="29" y="38"/>
                    </a:lnTo>
                    <a:lnTo>
                      <a:pt x="22" y="53"/>
                    </a:lnTo>
                    <a:lnTo>
                      <a:pt x="13" y="61"/>
                    </a:lnTo>
                    <a:lnTo>
                      <a:pt x="10" y="62"/>
                    </a:lnTo>
                    <a:lnTo>
                      <a:pt x="29" y="66"/>
                    </a:lnTo>
                    <a:lnTo>
                      <a:pt x="45" y="70"/>
                    </a:lnTo>
                    <a:lnTo>
                      <a:pt x="51" y="72"/>
                    </a:lnTo>
                    <a:lnTo>
                      <a:pt x="51" y="73"/>
                    </a:lnTo>
                    <a:lnTo>
                      <a:pt x="48" y="15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33" name="未知"/>
              <p:cNvSpPr/>
              <p:nvPr/>
            </p:nvSpPr>
            <p:spPr>
              <a:xfrm>
                <a:off x="1387" y="103"/>
                <a:ext cx="48" cy="7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6" y="11"/>
                  </a:cxn>
                  <a:cxn ang="0">
                    <a:pos x="13" y="5"/>
                  </a:cxn>
                  <a:cxn ang="0">
                    <a:pos x="29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22" y="23"/>
                  </a:cxn>
                  <a:cxn ang="0">
                    <a:pos x="19" y="37"/>
                  </a:cxn>
                  <a:cxn ang="0">
                    <a:pos x="25" y="52"/>
                  </a:cxn>
                  <a:cxn ang="0">
                    <a:pos x="35" y="59"/>
                  </a:cxn>
                  <a:cxn ang="0">
                    <a:pos x="38" y="61"/>
                  </a:cxn>
                  <a:cxn ang="0">
                    <a:pos x="19" y="64"/>
                  </a:cxn>
                  <a:cxn ang="0">
                    <a:pos x="3" y="69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14"/>
                  </a:cxn>
                </a:cxnLst>
                <a:pathLst>
                  <a:path w="48" h="72">
                    <a:moveTo>
                      <a:pt x="0" y="14"/>
                    </a:moveTo>
                    <a:lnTo>
                      <a:pt x="0" y="14"/>
                    </a:lnTo>
                    <a:lnTo>
                      <a:pt x="6" y="11"/>
                    </a:lnTo>
                    <a:lnTo>
                      <a:pt x="13" y="5"/>
                    </a:lnTo>
                    <a:lnTo>
                      <a:pt x="29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22" y="23"/>
                    </a:lnTo>
                    <a:lnTo>
                      <a:pt x="19" y="37"/>
                    </a:lnTo>
                    <a:lnTo>
                      <a:pt x="25" y="52"/>
                    </a:lnTo>
                    <a:lnTo>
                      <a:pt x="35" y="59"/>
                    </a:lnTo>
                    <a:lnTo>
                      <a:pt x="38" y="61"/>
                    </a:lnTo>
                    <a:lnTo>
                      <a:pt x="19" y="64"/>
                    </a:lnTo>
                    <a:lnTo>
                      <a:pt x="3" y="69"/>
                    </a:lnTo>
                    <a:lnTo>
                      <a:pt x="0" y="7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CCC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34" name="未知"/>
              <p:cNvSpPr/>
              <p:nvPr/>
            </p:nvSpPr>
            <p:spPr>
              <a:xfrm>
                <a:off x="1300" y="90"/>
                <a:ext cx="80" cy="24"/>
              </a:xfrm>
              <a:custGeom>
                <a:avLst/>
                <a:gdLst/>
                <a:ahLst/>
                <a:cxnLst>
                  <a:cxn ang="0">
                    <a:pos x="80" y="15"/>
                  </a:cxn>
                  <a:cxn ang="0">
                    <a:pos x="80" y="15"/>
                  </a:cxn>
                  <a:cxn ang="0">
                    <a:pos x="71" y="6"/>
                  </a:cxn>
                  <a:cxn ang="0">
                    <a:pos x="58" y="0"/>
                  </a:cxn>
                  <a:cxn ang="0">
                    <a:pos x="51" y="0"/>
                  </a:cxn>
                  <a:cxn ang="0">
                    <a:pos x="19" y="1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6" y="13"/>
                  </a:cxn>
                  <a:cxn ang="0">
                    <a:pos x="29" y="12"/>
                  </a:cxn>
                  <a:cxn ang="0">
                    <a:pos x="45" y="12"/>
                  </a:cxn>
                  <a:cxn ang="0">
                    <a:pos x="67" y="16"/>
                  </a:cxn>
                  <a:cxn ang="0">
                    <a:pos x="77" y="24"/>
                  </a:cxn>
                  <a:cxn ang="0">
                    <a:pos x="80" y="15"/>
                  </a:cxn>
                </a:cxnLst>
                <a:pathLst>
                  <a:path w="80" h="24">
                    <a:moveTo>
                      <a:pt x="80" y="15"/>
                    </a:moveTo>
                    <a:lnTo>
                      <a:pt x="80" y="15"/>
                    </a:lnTo>
                    <a:lnTo>
                      <a:pt x="71" y="6"/>
                    </a:lnTo>
                    <a:lnTo>
                      <a:pt x="58" y="0"/>
                    </a:lnTo>
                    <a:lnTo>
                      <a:pt x="51" y="0"/>
                    </a:lnTo>
                    <a:lnTo>
                      <a:pt x="19" y="1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26" y="13"/>
                    </a:lnTo>
                    <a:lnTo>
                      <a:pt x="29" y="12"/>
                    </a:lnTo>
                    <a:lnTo>
                      <a:pt x="45" y="12"/>
                    </a:lnTo>
                    <a:lnTo>
                      <a:pt x="67" y="16"/>
                    </a:lnTo>
                    <a:lnTo>
                      <a:pt x="77" y="24"/>
                    </a:lnTo>
                    <a:lnTo>
                      <a:pt x="80" y="15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35" name="未知"/>
              <p:cNvSpPr/>
              <p:nvPr/>
            </p:nvSpPr>
            <p:spPr>
              <a:xfrm>
                <a:off x="1384" y="88"/>
                <a:ext cx="80" cy="2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5"/>
                  </a:cxn>
                  <a:cxn ang="0">
                    <a:pos x="9" y="6"/>
                  </a:cxn>
                  <a:cxn ang="0">
                    <a:pos x="22" y="0"/>
                  </a:cxn>
                  <a:cxn ang="0">
                    <a:pos x="28" y="0"/>
                  </a:cxn>
                  <a:cxn ang="0">
                    <a:pos x="60" y="2"/>
                  </a:cxn>
                  <a:cxn ang="0">
                    <a:pos x="76" y="5"/>
                  </a:cxn>
                  <a:cxn ang="0">
                    <a:pos x="80" y="5"/>
                  </a:cxn>
                  <a:cxn ang="0">
                    <a:pos x="80" y="5"/>
                  </a:cxn>
                  <a:cxn ang="0">
                    <a:pos x="54" y="14"/>
                  </a:cxn>
                  <a:cxn ang="0">
                    <a:pos x="51" y="12"/>
                  </a:cxn>
                  <a:cxn ang="0">
                    <a:pos x="35" y="12"/>
                  </a:cxn>
                  <a:cxn ang="0">
                    <a:pos x="12" y="18"/>
                  </a:cxn>
                  <a:cxn ang="0">
                    <a:pos x="3" y="26"/>
                  </a:cxn>
                  <a:cxn ang="0">
                    <a:pos x="0" y="15"/>
                  </a:cxn>
                </a:cxnLst>
                <a:pathLst>
                  <a:path w="80" h="26">
                    <a:moveTo>
                      <a:pt x="0" y="15"/>
                    </a:moveTo>
                    <a:lnTo>
                      <a:pt x="3" y="15"/>
                    </a:lnTo>
                    <a:lnTo>
                      <a:pt x="9" y="6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60" y="2"/>
                    </a:lnTo>
                    <a:lnTo>
                      <a:pt x="76" y="5"/>
                    </a:lnTo>
                    <a:lnTo>
                      <a:pt x="80" y="5"/>
                    </a:lnTo>
                    <a:lnTo>
                      <a:pt x="54" y="14"/>
                    </a:lnTo>
                    <a:lnTo>
                      <a:pt x="51" y="12"/>
                    </a:lnTo>
                    <a:lnTo>
                      <a:pt x="35" y="12"/>
                    </a:lnTo>
                    <a:lnTo>
                      <a:pt x="12" y="18"/>
                    </a:lnTo>
                    <a:lnTo>
                      <a:pt x="3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36" name="未知"/>
              <p:cNvSpPr/>
              <p:nvPr/>
            </p:nvSpPr>
            <p:spPr>
              <a:xfrm>
                <a:off x="1191" y="3"/>
                <a:ext cx="189" cy="94"/>
              </a:xfrm>
              <a:custGeom>
                <a:avLst/>
                <a:gdLst/>
                <a:ahLst/>
                <a:cxnLst>
                  <a:cxn ang="0">
                    <a:pos x="77" y="46"/>
                  </a:cxn>
                  <a:cxn ang="0">
                    <a:pos x="80" y="46"/>
                  </a:cxn>
                  <a:cxn ang="0">
                    <a:pos x="80" y="49"/>
                  </a:cxn>
                  <a:cxn ang="0">
                    <a:pos x="77" y="49"/>
                  </a:cxn>
                  <a:cxn ang="0">
                    <a:pos x="71" y="46"/>
                  </a:cxn>
                  <a:cxn ang="0">
                    <a:pos x="71" y="46"/>
                  </a:cxn>
                  <a:cxn ang="0">
                    <a:pos x="58" y="47"/>
                  </a:cxn>
                  <a:cxn ang="0">
                    <a:pos x="39" y="50"/>
                  </a:cxn>
                  <a:cxn ang="0">
                    <a:pos x="20" y="56"/>
                  </a:cxn>
                  <a:cxn ang="0">
                    <a:pos x="4" y="61"/>
                  </a:cxn>
                  <a:cxn ang="0">
                    <a:pos x="0" y="64"/>
                  </a:cxn>
                  <a:cxn ang="0">
                    <a:pos x="10" y="64"/>
                  </a:cxn>
                  <a:cxn ang="0">
                    <a:pos x="29" y="61"/>
                  </a:cxn>
                  <a:cxn ang="0">
                    <a:pos x="71" y="59"/>
                  </a:cxn>
                  <a:cxn ang="0">
                    <a:pos x="84" y="61"/>
                  </a:cxn>
                  <a:cxn ang="0">
                    <a:pos x="93" y="61"/>
                  </a:cxn>
                  <a:cxn ang="0">
                    <a:pos x="132" y="67"/>
                  </a:cxn>
                  <a:cxn ang="0">
                    <a:pos x="148" y="71"/>
                  </a:cxn>
                  <a:cxn ang="0">
                    <a:pos x="189" y="94"/>
                  </a:cxn>
                  <a:cxn ang="0">
                    <a:pos x="173" y="0"/>
                  </a:cxn>
                  <a:cxn ang="0">
                    <a:pos x="164" y="11"/>
                  </a:cxn>
                  <a:cxn ang="0">
                    <a:pos x="164" y="14"/>
                  </a:cxn>
                  <a:cxn ang="0">
                    <a:pos x="160" y="14"/>
                  </a:cxn>
                  <a:cxn ang="0">
                    <a:pos x="154" y="24"/>
                  </a:cxn>
                  <a:cxn ang="0">
                    <a:pos x="154" y="24"/>
                  </a:cxn>
                  <a:cxn ang="0">
                    <a:pos x="154" y="24"/>
                  </a:cxn>
                  <a:cxn ang="0">
                    <a:pos x="151" y="24"/>
                  </a:cxn>
                  <a:cxn ang="0">
                    <a:pos x="151" y="24"/>
                  </a:cxn>
                  <a:cxn ang="0">
                    <a:pos x="151" y="24"/>
                  </a:cxn>
                  <a:cxn ang="0">
                    <a:pos x="151" y="23"/>
                  </a:cxn>
                  <a:cxn ang="0">
                    <a:pos x="148" y="23"/>
                  </a:cxn>
                  <a:cxn ang="0">
                    <a:pos x="148" y="23"/>
                  </a:cxn>
                  <a:cxn ang="0">
                    <a:pos x="148" y="23"/>
                  </a:cxn>
                  <a:cxn ang="0">
                    <a:pos x="116" y="17"/>
                  </a:cxn>
                  <a:cxn ang="0">
                    <a:pos x="84" y="14"/>
                  </a:cxn>
                  <a:cxn ang="0">
                    <a:pos x="80" y="30"/>
                  </a:cxn>
                  <a:cxn ang="0">
                    <a:pos x="77" y="46"/>
                  </a:cxn>
                </a:cxnLst>
                <a:pathLst>
                  <a:path w="189" h="94">
                    <a:moveTo>
                      <a:pt x="77" y="46"/>
                    </a:moveTo>
                    <a:lnTo>
                      <a:pt x="80" y="46"/>
                    </a:lnTo>
                    <a:lnTo>
                      <a:pt x="80" y="49"/>
                    </a:lnTo>
                    <a:lnTo>
                      <a:pt x="77" y="49"/>
                    </a:lnTo>
                    <a:lnTo>
                      <a:pt x="71" y="46"/>
                    </a:lnTo>
                    <a:lnTo>
                      <a:pt x="58" y="47"/>
                    </a:lnTo>
                    <a:lnTo>
                      <a:pt x="39" y="50"/>
                    </a:lnTo>
                    <a:lnTo>
                      <a:pt x="20" y="56"/>
                    </a:lnTo>
                    <a:lnTo>
                      <a:pt x="4" y="61"/>
                    </a:lnTo>
                    <a:lnTo>
                      <a:pt x="0" y="64"/>
                    </a:lnTo>
                    <a:lnTo>
                      <a:pt x="10" y="64"/>
                    </a:lnTo>
                    <a:lnTo>
                      <a:pt x="29" y="61"/>
                    </a:lnTo>
                    <a:lnTo>
                      <a:pt x="71" y="59"/>
                    </a:lnTo>
                    <a:lnTo>
                      <a:pt x="84" y="61"/>
                    </a:lnTo>
                    <a:lnTo>
                      <a:pt x="93" y="61"/>
                    </a:lnTo>
                    <a:lnTo>
                      <a:pt x="132" y="67"/>
                    </a:lnTo>
                    <a:lnTo>
                      <a:pt x="148" y="71"/>
                    </a:lnTo>
                    <a:lnTo>
                      <a:pt x="189" y="94"/>
                    </a:lnTo>
                    <a:lnTo>
                      <a:pt x="173" y="0"/>
                    </a:lnTo>
                    <a:lnTo>
                      <a:pt x="164" y="11"/>
                    </a:lnTo>
                    <a:lnTo>
                      <a:pt x="164" y="14"/>
                    </a:lnTo>
                    <a:lnTo>
                      <a:pt x="160" y="14"/>
                    </a:lnTo>
                    <a:lnTo>
                      <a:pt x="154" y="24"/>
                    </a:lnTo>
                    <a:lnTo>
                      <a:pt x="151" y="24"/>
                    </a:lnTo>
                    <a:lnTo>
                      <a:pt x="151" y="23"/>
                    </a:lnTo>
                    <a:lnTo>
                      <a:pt x="148" y="23"/>
                    </a:lnTo>
                    <a:lnTo>
                      <a:pt x="116" y="17"/>
                    </a:lnTo>
                    <a:lnTo>
                      <a:pt x="84" y="14"/>
                    </a:lnTo>
                    <a:lnTo>
                      <a:pt x="80" y="30"/>
                    </a:lnTo>
                    <a:lnTo>
                      <a:pt x="77" y="46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37" name="未知"/>
              <p:cNvSpPr/>
              <p:nvPr/>
            </p:nvSpPr>
            <p:spPr>
              <a:xfrm>
                <a:off x="1384" y="3"/>
                <a:ext cx="188" cy="93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8" y="46"/>
                  </a:cxn>
                  <a:cxn ang="0">
                    <a:pos x="108" y="47"/>
                  </a:cxn>
                  <a:cxn ang="0">
                    <a:pos x="112" y="47"/>
                  </a:cxn>
                  <a:cxn ang="0">
                    <a:pos x="115" y="46"/>
                  </a:cxn>
                  <a:cxn ang="0">
                    <a:pos x="115" y="46"/>
                  </a:cxn>
                  <a:cxn ang="0">
                    <a:pos x="128" y="46"/>
                  </a:cxn>
                  <a:cxn ang="0">
                    <a:pos x="150" y="49"/>
                  </a:cxn>
                  <a:cxn ang="0">
                    <a:pos x="166" y="55"/>
                  </a:cxn>
                  <a:cxn ang="0">
                    <a:pos x="182" y="59"/>
                  </a:cxn>
                  <a:cxn ang="0">
                    <a:pos x="188" y="62"/>
                  </a:cxn>
                  <a:cxn ang="0">
                    <a:pos x="179" y="62"/>
                  </a:cxn>
                  <a:cxn ang="0">
                    <a:pos x="160" y="59"/>
                  </a:cxn>
                  <a:cxn ang="0">
                    <a:pos x="118" y="58"/>
                  </a:cxn>
                  <a:cxn ang="0">
                    <a:pos x="105" y="59"/>
                  </a:cxn>
                  <a:cxn ang="0">
                    <a:pos x="96" y="59"/>
                  </a:cxn>
                  <a:cxn ang="0">
                    <a:pos x="57" y="65"/>
                  </a:cxn>
                  <a:cxn ang="0">
                    <a:pos x="41" y="71"/>
                  </a:cxn>
                  <a:cxn ang="0">
                    <a:pos x="0" y="93"/>
                  </a:cxn>
                  <a:cxn ang="0">
                    <a:pos x="12" y="0"/>
                  </a:cxn>
                  <a:cxn ang="0">
                    <a:pos x="22" y="9"/>
                  </a:cxn>
                  <a:cxn ang="0">
                    <a:pos x="25" y="12"/>
                  </a:cxn>
                  <a:cxn ang="0">
                    <a:pos x="25" y="12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5" y="23"/>
                  </a:cxn>
                  <a:cxn ang="0">
                    <a:pos x="38" y="23"/>
                  </a:cxn>
                  <a:cxn ang="0">
                    <a:pos x="38" y="23"/>
                  </a:cxn>
                  <a:cxn ang="0">
                    <a:pos x="38" y="23"/>
                  </a:cxn>
                  <a:cxn ang="0">
                    <a:pos x="38" y="23"/>
                  </a:cxn>
                  <a:cxn ang="0">
                    <a:pos x="38" y="21"/>
                  </a:cxn>
                  <a:cxn ang="0">
                    <a:pos x="70" y="17"/>
                  </a:cxn>
                  <a:cxn ang="0">
                    <a:pos x="102" y="12"/>
                  </a:cxn>
                  <a:cxn ang="0">
                    <a:pos x="108" y="29"/>
                  </a:cxn>
                  <a:cxn ang="0">
                    <a:pos x="108" y="44"/>
                  </a:cxn>
                </a:cxnLst>
                <a:pathLst>
                  <a:path w="188" h="93">
                    <a:moveTo>
                      <a:pt x="108" y="44"/>
                    </a:moveTo>
                    <a:lnTo>
                      <a:pt x="108" y="46"/>
                    </a:lnTo>
                    <a:lnTo>
                      <a:pt x="108" y="47"/>
                    </a:lnTo>
                    <a:lnTo>
                      <a:pt x="112" y="47"/>
                    </a:lnTo>
                    <a:lnTo>
                      <a:pt x="115" y="46"/>
                    </a:lnTo>
                    <a:lnTo>
                      <a:pt x="128" y="46"/>
                    </a:lnTo>
                    <a:lnTo>
                      <a:pt x="150" y="49"/>
                    </a:lnTo>
                    <a:lnTo>
                      <a:pt x="166" y="55"/>
                    </a:lnTo>
                    <a:lnTo>
                      <a:pt x="182" y="59"/>
                    </a:lnTo>
                    <a:lnTo>
                      <a:pt x="188" y="62"/>
                    </a:lnTo>
                    <a:lnTo>
                      <a:pt x="179" y="62"/>
                    </a:lnTo>
                    <a:lnTo>
                      <a:pt x="160" y="59"/>
                    </a:lnTo>
                    <a:lnTo>
                      <a:pt x="118" y="58"/>
                    </a:lnTo>
                    <a:lnTo>
                      <a:pt x="105" y="59"/>
                    </a:lnTo>
                    <a:lnTo>
                      <a:pt x="96" y="59"/>
                    </a:lnTo>
                    <a:lnTo>
                      <a:pt x="57" y="65"/>
                    </a:lnTo>
                    <a:lnTo>
                      <a:pt x="41" y="71"/>
                    </a:lnTo>
                    <a:lnTo>
                      <a:pt x="0" y="93"/>
                    </a:lnTo>
                    <a:lnTo>
                      <a:pt x="12" y="0"/>
                    </a:lnTo>
                    <a:lnTo>
                      <a:pt x="22" y="9"/>
                    </a:lnTo>
                    <a:lnTo>
                      <a:pt x="25" y="12"/>
                    </a:lnTo>
                    <a:lnTo>
                      <a:pt x="35" y="23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70" y="17"/>
                    </a:lnTo>
                    <a:lnTo>
                      <a:pt x="102" y="12"/>
                    </a:lnTo>
                    <a:lnTo>
                      <a:pt x="108" y="29"/>
                    </a:lnTo>
                    <a:lnTo>
                      <a:pt x="108" y="44"/>
                    </a:lnTo>
                    <a:close/>
                  </a:path>
                </a:pathLst>
              </a:custGeom>
              <a:solidFill>
                <a:srgbClr val="FF7FFF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38" name="未知"/>
              <p:cNvSpPr/>
              <p:nvPr/>
            </p:nvSpPr>
            <p:spPr>
              <a:xfrm>
                <a:off x="1310" y="21"/>
                <a:ext cx="41" cy="17"/>
              </a:xfrm>
              <a:custGeom>
                <a:avLst/>
                <a:gdLst/>
                <a:ahLst/>
                <a:cxnLst>
                  <a:cxn ang="0">
                    <a:pos x="29" y="5"/>
                  </a:cxn>
                  <a:cxn ang="0">
                    <a:pos x="32" y="6"/>
                  </a:cxn>
                  <a:cxn ang="0">
                    <a:pos x="38" y="0"/>
                  </a:cxn>
                  <a:cxn ang="0">
                    <a:pos x="41" y="0"/>
                  </a:cxn>
                  <a:cxn ang="0">
                    <a:pos x="35" y="9"/>
                  </a:cxn>
                  <a:cxn ang="0">
                    <a:pos x="38" y="9"/>
                  </a:cxn>
                  <a:cxn ang="0">
                    <a:pos x="41" y="17"/>
                  </a:cxn>
                  <a:cxn ang="0">
                    <a:pos x="35" y="12"/>
                  </a:cxn>
                  <a:cxn ang="0">
                    <a:pos x="35" y="8"/>
                  </a:cxn>
                  <a:cxn ang="0">
                    <a:pos x="19" y="5"/>
                  </a:cxn>
                  <a:cxn ang="0">
                    <a:pos x="0" y="0"/>
                  </a:cxn>
                  <a:cxn ang="0">
                    <a:pos x="9" y="2"/>
                  </a:cxn>
                  <a:cxn ang="0">
                    <a:pos x="29" y="5"/>
                  </a:cxn>
                </a:cxnLst>
                <a:pathLst>
                  <a:path w="41" h="17">
                    <a:moveTo>
                      <a:pt x="29" y="5"/>
                    </a:moveTo>
                    <a:lnTo>
                      <a:pt x="32" y="6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35" y="9"/>
                    </a:lnTo>
                    <a:lnTo>
                      <a:pt x="38" y="9"/>
                    </a:lnTo>
                    <a:lnTo>
                      <a:pt x="41" y="17"/>
                    </a:lnTo>
                    <a:lnTo>
                      <a:pt x="35" y="12"/>
                    </a:lnTo>
                    <a:lnTo>
                      <a:pt x="35" y="8"/>
                    </a:lnTo>
                    <a:lnTo>
                      <a:pt x="19" y="5"/>
                    </a:lnTo>
                    <a:lnTo>
                      <a:pt x="0" y="0"/>
                    </a:lnTo>
                    <a:lnTo>
                      <a:pt x="9" y="2"/>
                    </a:lnTo>
                    <a:lnTo>
                      <a:pt x="29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39" name="未知"/>
              <p:cNvSpPr/>
              <p:nvPr/>
            </p:nvSpPr>
            <p:spPr>
              <a:xfrm>
                <a:off x="1409" y="20"/>
                <a:ext cx="42" cy="16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3" y="6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0" y="9"/>
                  </a:cxn>
                  <a:cxn ang="0">
                    <a:pos x="3" y="10"/>
                  </a:cxn>
                  <a:cxn ang="0">
                    <a:pos x="0" y="16"/>
                  </a:cxn>
                  <a:cxn ang="0">
                    <a:pos x="10" y="12"/>
                  </a:cxn>
                  <a:cxn ang="0">
                    <a:pos x="10" y="7"/>
                  </a:cxn>
                  <a:cxn ang="0">
                    <a:pos x="26" y="4"/>
                  </a:cxn>
                  <a:cxn ang="0">
                    <a:pos x="42" y="0"/>
                  </a:cxn>
                  <a:cxn ang="0">
                    <a:pos x="32" y="1"/>
                  </a:cxn>
                  <a:cxn ang="0">
                    <a:pos x="13" y="4"/>
                  </a:cxn>
                </a:cxnLst>
                <a:pathLst>
                  <a:path w="42" h="16">
                    <a:moveTo>
                      <a:pt x="13" y="4"/>
                    </a:moveTo>
                    <a:lnTo>
                      <a:pt x="13" y="6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0" y="9"/>
                    </a:lnTo>
                    <a:lnTo>
                      <a:pt x="3" y="10"/>
                    </a:lnTo>
                    <a:lnTo>
                      <a:pt x="0" y="16"/>
                    </a:lnTo>
                    <a:lnTo>
                      <a:pt x="10" y="12"/>
                    </a:lnTo>
                    <a:lnTo>
                      <a:pt x="10" y="7"/>
                    </a:lnTo>
                    <a:lnTo>
                      <a:pt x="26" y="4"/>
                    </a:lnTo>
                    <a:lnTo>
                      <a:pt x="42" y="0"/>
                    </a:lnTo>
                    <a:lnTo>
                      <a:pt x="32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40" name="未知"/>
              <p:cNvSpPr/>
              <p:nvPr/>
            </p:nvSpPr>
            <p:spPr>
              <a:xfrm>
                <a:off x="1358" y="46"/>
                <a:ext cx="6" cy="10"/>
              </a:xfrm>
              <a:custGeom>
                <a:avLst/>
                <a:gdLst/>
                <a:ahLst/>
                <a:cxnLst>
                  <a:cxn ang="0">
                    <a:pos x="6" y="9"/>
                  </a:cxn>
                  <a:cxn ang="0">
                    <a:pos x="6" y="10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9"/>
                  </a:cxn>
                </a:cxnLst>
                <a:pathLst>
                  <a:path w="6" h="10">
                    <a:moveTo>
                      <a:pt x="6" y="9"/>
                    </a:moveTo>
                    <a:lnTo>
                      <a:pt x="6" y="10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6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41" name="未知"/>
              <p:cNvSpPr/>
              <p:nvPr/>
            </p:nvSpPr>
            <p:spPr>
              <a:xfrm>
                <a:off x="1400" y="44"/>
                <a:ext cx="6" cy="1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11"/>
                  </a:cxn>
                  <a:cxn ang="0">
                    <a:pos x="3" y="8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0" y="9"/>
                  </a:cxn>
                </a:cxnLst>
                <a:pathLst>
                  <a:path w="6" h="11">
                    <a:moveTo>
                      <a:pt x="0" y="9"/>
                    </a:move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42" name="未知"/>
              <p:cNvSpPr/>
              <p:nvPr/>
            </p:nvSpPr>
            <p:spPr>
              <a:xfrm>
                <a:off x="1281" y="50"/>
                <a:ext cx="10" cy="3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3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0" y="2"/>
                  </a:cxn>
                </a:cxnLst>
                <a:pathLst>
                  <a:path w="10" h="3">
                    <a:moveTo>
                      <a:pt x="10" y="2"/>
                    </a:moveTo>
                    <a:lnTo>
                      <a:pt x="10" y="3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43" name="未知"/>
              <p:cNvSpPr/>
              <p:nvPr/>
            </p:nvSpPr>
            <p:spPr>
              <a:xfrm>
                <a:off x="1473" y="49"/>
                <a:ext cx="10" cy="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3"/>
                  </a:cxn>
                  <a:cxn ang="0">
                    <a:pos x="7" y="1"/>
                  </a:cxn>
                  <a:cxn ang="0">
                    <a:pos x="10" y="1"/>
                  </a:cxn>
                  <a:cxn ang="0">
                    <a:pos x="10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pathLst>
                  <a:path w="10" h="3">
                    <a:moveTo>
                      <a:pt x="0" y="1"/>
                    </a:moveTo>
                    <a:lnTo>
                      <a:pt x="0" y="3"/>
                    </a:lnTo>
                    <a:lnTo>
                      <a:pt x="7" y="1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44" name="未知"/>
              <p:cNvSpPr/>
              <p:nvPr/>
            </p:nvSpPr>
            <p:spPr>
              <a:xfrm>
                <a:off x="1297" y="55"/>
                <a:ext cx="13" cy="4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6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1"/>
                  </a:cxn>
                  <a:cxn ang="0">
                    <a:pos x="13" y="4"/>
                  </a:cxn>
                </a:cxnLst>
                <a:pathLst>
                  <a:path w="13" h="4">
                    <a:moveTo>
                      <a:pt x="13" y="4"/>
                    </a:moveTo>
                    <a:lnTo>
                      <a:pt x="6" y="4"/>
                    </a:lnTo>
                    <a:lnTo>
                      <a:pt x="0" y="0"/>
                    </a:lnTo>
                    <a:lnTo>
                      <a:pt x="10" y="1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45" name="未知"/>
              <p:cNvSpPr/>
              <p:nvPr/>
            </p:nvSpPr>
            <p:spPr>
              <a:xfrm>
                <a:off x="1454" y="53"/>
                <a:ext cx="13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6" y="5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3" y="3"/>
                  </a:cxn>
                  <a:cxn ang="0">
                    <a:pos x="0" y="5"/>
                  </a:cxn>
                </a:cxnLst>
                <a:pathLst>
                  <a:path w="13" h="5">
                    <a:moveTo>
                      <a:pt x="0" y="5"/>
                    </a:moveTo>
                    <a:lnTo>
                      <a:pt x="6" y="5"/>
                    </a:lnTo>
                    <a:lnTo>
                      <a:pt x="13" y="0"/>
                    </a:lnTo>
                    <a:lnTo>
                      <a:pt x="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46" name="未知"/>
              <p:cNvSpPr/>
              <p:nvPr/>
            </p:nvSpPr>
            <p:spPr>
              <a:xfrm>
                <a:off x="1364" y="62"/>
                <a:ext cx="10" cy="8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0" y="5"/>
                  </a:cxn>
                </a:cxnLst>
                <a:pathLst>
                  <a:path w="10" h="8">
                    <a:moveTo>
                      <a:pt x="10" y="5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47" name="未知"/>
              <p:cNvSpPr/>
              <p:nvPr/>
            </p:nvSpPr>
            <p:spPr>
              <a:xfrm>
                <a:off x="1390" y="61"/>
                <a:ext cx="10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0" y="4"/>
                  </a:cxn>
                </a:cxnLst>
                <a:pathLst>
                  <a:path w="10" h="7">
                    <a:moveTo>
                      <a:pt x="0" y="4"/>
                    </a:moveTo>
                    <a:lnTo>
                      <a:pt x="0" y="7"/>
                    </a:lnTo>
                    <a:lnTo>
                      <a:pt x="3" y="7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48" name="未知"/>
              <p:cNvSpPr/>
              <p:nvPr/>
            </p:nvSpPr>
            <p:spPr>
              <a:xfrm>
                <a:off x="1323" y="62"/>
                <a:ext cx="16" cy="8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9" y="8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2" y="5"/>
                  </a:cxn>
                </a:cxnLst>
                <a:pathLst>
                  <a:path w="16" h="8">
                    <a:moveTo>
                      <a:pt x="12" y="5"/>
                    </a:moveTo>
                    <a:lnTo>
                      <a:pt x="16" y="6"/>
                    </a:lnTo>
                    <a:lnTo>
                      <a:pt x="16" y="8"/>
                    </a:lnTo>
                    <a:lnTo>
                      <a:pt x="9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49" name="未知"/>
              <p:cNvSpPr/>
              <p:nvPr/>
            </p:nvSpPr>
            <p:spPr>
              <a:xfrm>
                <a:off x="1425" y="62"/>
                <a:ext cx="16" cy="6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7" y="6"/>
                  </a:cxn>
                  <a:cxn ang="0">
                    <a:pos x="16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3" y="5"/>
                  </a:cxn>
                </a:cxnLst>
                <a:pathLst>
                  <a:path w="16" h="6">
                    <a:moveTo>
                      <a:pt x="3" y="5"/>
                    </a:moveTo>
                    <a:lnTo>
                      <a:pt x="0" y="5"/>
                    </a:lnTo>
                    <a:lnTo>
                      <a:pt x="0" y="6"/>
                    </a:lnTo>
                    <a:lnTo>
                      <a:pt x="7" y="6"/>
                    </a:lnTo>
                    <a:lnTo>
                      <a:pt x="16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50" name="未知"/>
              <p:cNvSpPr/>
              <p:nvPr/>
            </p:nvSpPr>
            <p:spPr>
              <a:xfrm>
                <a:off x="1345" y="73"/>
                <a:ext cx="13" cy="4"/>
              </a:xfrm>
              <a:custGeom>
                <a:avLst/>
                <a:gdLst/>
                <a:ahLst/>
                <a:cxnLst>
                  <a:cxn ang="0">
                    <a:pos x="13" y="4"/>
                  </a:cxn>
                  <a:cxn ang="0">
                    <a:pos x="10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13" y="4"/>
                  </a:cxn>
                </a:cxnLst>
                <a:pathLst>
                  <a:path w="13" h="4">
                    <a:moveTo>
                      <a:pt x="13" y="4"/>
                    </a:moveTo>
                    <a:lnTo>
                      <a:pt x="10" y="4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3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51" name="未知"/>
              <p:cNvSpPr/>
              <p:nvPr/>
            </p:nvSpPr>
            <p:spPr>
              <a:xfrm>
                <a:off x="1406" y="71"/>
                <a:ext cx="13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6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0" y="6"/>
                  </a:cxn>
                </a:cxnLst>
                <a:pathLst>
                  <a:path w="13" h="6">
                    <a:moveTo>
                      <a:pt x="0" y="6"/>
                    </a:moveTo>
                    <a:lnTo>
                      <a:pt x="3" y="6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52" name="未知"/>
              <p:cNvSpPr/>
              <p:nvPr/>
            </p:nvSpPr>
            <p:spPr>
              <a:xfrm>
                <a:off x="1371" y="73"/>
                <a:ext cx="6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3" y="4"/>
                  </a:cxn>
                  <a:cxn ang="0">
                    <a:pos x="0" y="1"/>
                  </a:cxn>
                  <a:cxn ang="0">
                    <a:pos x="3" y="0"/>
                  </a:cxn>
                  <a:cxn ang="0">
                    <a:pos x="6" y="3"/>
                  </a:cxn>
                  <a:cxn ang="0">
                    <a:pos x="6" y="4"/>
                  </a:cxn>
                </a:cxnLst>
                <a:pathLst>
                  <a:path w="6" h="4">
                    <a:moveTo>
                      <a:pt x="6" y="4"/>
                    </a:moveTo>
                    <a:lnTo>
                      <a:pt x="3" y="4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53" name="未知"/>
              <p:cNvSpPr/>
              <p:nvPr/>
            </p:nvSpPr>
            <p:spPr>
              <a:xfrm>
                <a:off x="1387" y="71"/>
                <a:ext cx="6" cy="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5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pathLst>
                  <a:path w="6" h="5">
                    <a:moveTo>
                      <a:pt x="0" y="5"/>
                    </a:moveTo>
                    <a:lnTo>
                      <a:pt x="3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54" name="未知"/>
              <p:cNvSpPr/>
              <p:nvPr/>
            </p:nvSpPr>
            <p:spPr>
              <a:xfrm>
                <a:off x="1361" y="82"/>
                <a:ext cx="10" cy="6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0" y="5"/>
                  </a:cxn>
                  <a:cxn ang="0">
                    <a:pos x="10" y="6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6" y="2"/>
                  </a:cxn>
                  <a:cxn ang="0">
                    <a:pos x="10" y="3"/>
                  </a:cxn>
                </a:cxnLst>
                <a:pathLst>
                  <a:path w="10" h="6">
                    <a:moveTo>
                      <a:pt x="10" y="3"/>
                    </a:moveTo>
                    <a:lnTo>
                      <a:pt x="10" y="5"/>
                    </a:lnTo>
                    <a:lnTo>
                      <a:pt x="10" y="6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0" y="3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55" name="未知"/>
              <p:cNvSpPr/>
              <p:nvPr/>
            </p:nvSpPr>
            <p:spPr>
              <a:xfrm>
                <a:off x="1393" y="80"/>
                <a:ext cx="7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4"/>
                  </a:cxn>
                </a:cxnLst>
                <a:pathLst>
                  <a:path w="7" h="7">
                    <a:moveTo>
                      <a:pt x="0" y="4"/>
                    </a:moveTo>
                    <a:lnTo>
                      <a:pt x="0" y="5"/>
                    </a:lnTo>
                    <a:lnTo>
                      <a:pt x="0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3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56" name="未知"/>
              <p:cNvSpPr/>
              <p:nvPr/>
            </p:nvSpPr>
            <p:spPr>
              <a:xfrm>
                <a:off x="1326" y="169"/>
                <a:ext cx="54" cy="22"/>
              </a:xfrm>
              <a:custGeom>
                <a:avLst/>
                <a:gdLst/>
                <a:ahLst/>
                <a:cxnLst>
                  <a:cxn ang="0">
                    <a:pos x="54" y="10"/>
                  </a:cxn>
                  <a:cxn ang="0">
                    <a:pos x="54" y="10"/>
                  </a:cxn>
                  <a:cxn ang="0">
                    <a:pos x="41" y="4"/>
                  </a:cxn>
                  <a:cxn ang="0">
                    <a:pos x="25" y="0"/>
                  </a:cxn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9" y="7"/>
                  </a:cxn>
                  <a:cxn ang="0">
                    <a:pos x="45" y="13"/>
                  </a:cxn>
                  <a:cxn ang="0">
                    <a:pos x="54" y="22"/>
                  </a:cxn>
                  <a:cxn ang="0">
                    <a:pos x="54" y="10"/>
                  </a:cxn>
                </a:cxnLst>
                <a:pathLst>
                  <a:path w="54" h="22">
                    <a:moveTo>
                      <a:pt x="54" y="10"/>
                    </a:moveTo>
                    <a:lnTo>
                      <a:pt x="54" y="10"/>
                    </a:lnTo>
                    <a:lnTo>
                      <a:pt x="41" y="4"/>
                    </a:lnTo>
                    <a:lnTo>
                      <a:pt x="25" y="0"/>
                    </a:lnTo>
                    <a:lnTo>
                      <a:pt x="9" y="0"/>
                    </a:lnTo>
                    <a:lnTo>
                      <a:pt x="0" y="6"/>
                    </a:lnTo>
                    <a:lnTo>
                      <a:pt x="19" y="7"/>
                    </a:lnTo>
                    <a:lnTo>
                      <a:pt x="45" y="13"/>
                    </a:lnTo>
                    <a:lnTo>
                      <a:pt x="54" y="22"/>
                    </a:lnTo>
                    <a:lnTo>
                      <a:pt x="54" y="10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57" name="未知"/>
              <p:cNvSpPr/>
              <p:nvPr/>
            </p:nvSpPr>
            <p:spPr>
              <a:xfrm>
                <a:off x="1384" y="167"/>
                <a:ext cx="54" cy="23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3" y="12"/>
                  </a:cxn>
                  <a:cxn ang="0">
                    <a:pos x="12" y="6"/>
                  </a:cxn>
                  <a:cxn ang="0">
                    <a:pos x="28" y="0"/>
                  </a:cxn>
                  <a:cxn ang="0">
                    <a:pos x="44" y="0"/>
                  </a:cxn>
                  <a:cxn ang="0">
                    <a:pos x="54" y="6"/>
                  </a:cxn>
                  <a:cxn ang="0">
                    <a:pos x="54" y="6"/>
                  </a:cxn>
                  <a:cxn ang="0">
                    <a:pos x="35" y="8"/>
                  </a:cxn>
                  <a:cxn ang="0">
                    <a:pos x="12" y="15"/>
                  </a:cxn>
                  <a:cxn ang="0">
                    <a:pos x="0" y="23"/>
                  </a:cxn>
                  <a:cxn ang="0">
                    <a:pos x="3" y="11"/>
                  </a:cxn>
                </a:cxnLst>
                <a:pathLst>
                  <a:path w="54" h="23">
                    <a:moveTo>
                      <a:pt x="3" y="11"/>
                    </a:moveTo>
                    <a:lnTo>
                      <a:pt x="3" y="12"/>
                    </a:lnTo>
                    <a:lnTo>
                      <a:pt x="12" y="6"/>
                    </a:lnTo>
                    <a:lnTo>
                      <a:pt x="28" y="0"/>
                    </a:lnTo>
                    <a:lnTo>
                      <a:pt x="44" y="0"/>
                    </a:lnTo>
                    <a:lnTo>
                      <a:pt x="54" y="6"/>
                    </a:lnTo>
                    <a:lnTo>
                      <a:pt x="35" y="8"/>
                    </a:lnTo>
                    <a:lnTo>
                      <a:pt x="12" y="15"/>
                    </a:lnTo>
                    <a:lnTo>
                      <a:pt x="0" y="23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CC66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58" name="未知"/>
              <p:cNvSpPr/>
              <p:nvPr/>
            </p:nvSpPr>
            <p:spPr>
              <a:xfrm>
                <a:off x="1230" y="562"/>
                <a:ext cx="86" cy="48"/>
              </a:xfrm>
              <a:custGeom>
                <a:avLst/>
                <a:gdLst/>
                <a:ahLst/>
                <a:cxnLst>
                  <a:cxn ang="0">
                    <a:pos x="73" y="48"/>
                  </a:cxn>
                  <a:cxn ang="0">
                    <a:pos x="77" y="48"/>
                  </a:cxn>
                  <a:cxn ang="0">
                    <a:pos x="83" y="47"/>
                  </a:cxn>
                  <a:cxn ang="0">
                    <a:pos x="86" y="45"/>
                  </a:cxn>
                  <a:cxn ang="0">
                    <a:pos x="86" y="42"/>
                  </a:cxn>
                  <a:cxn ang="0">
                    <a:pos x="86" y="41"/>
                  </a:cxn>
                  <a:cxn ang="0">
                    <a:pos x="86" y="39"/>
                  </a:cxn>
                  <a:cxn ang="0">
                    <a:pos x="83" y="36"/>
                  </a:cxn>
                  <a:cxn ang="0">
                    <a:pos x="80" y="35"/>
                  </a:cxn>
                  <a:cxn ang="0">
                    <a:pos x="80" y="35"/>
                  </a:cxn>
                  <a:cxn ang="0">
                    <a:pos x="67" y="32"/>
                  </a:cxn>
                  <a:cxn ang="0">
                    <a:pos x="54" y="27"/>
                  </a:cxn>
                  <a:cxn ang="0">
                    <a:pos x="45" y="24"/>
                  </a:cxn>
                  <a:cxn ang="0">
                    <a:pos x="35" y="19"/>
                  </a:cxn>
                  <a:cxn ang="0">
                    <a:pos x="25" y="15"/>
                  </a:cxn>
                  <a:cxn ang="0">
                    <a:pos x="19" y="10"/>
                  </a:cxn>
                  <a:cxn ang="0">
                    <a:pos x="9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13" y="13"/>
                  </a:cxn>
                  <a:cxn ang="0">
                    <a:pos x="19" y="19"/>
                  </a:cxn>
                  <a:cxn ang="0">
                    <a:pos x="25" y="26"/>
                  </a:cxn>
                  <a:cxn ang="0">
                    <a:pos x="32" y="30"/>
                  </a:cxn>
                  <a:cxn ang="0">
                    <a:pos x="41" y="36"/>
                  </a:cxn>
                  <a:cxn ang="0">
                    <a:pos x="54" y="42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7"/>
                  </a:cxn>
                  <a:cxn ang="0">
                    <a:pos x="67" y="48"/>
                  </a:cxn>
                  <a:cxn ang="0">
                    <a:pos x="70" y="48"/>
                  </a:cxn>
                  <a:cxn ang="0">
                    <a:pos x="70" y="48"/>
                  </a:cxn>
                  <a:cxn ang="0">
                    <a:pos x="70" y="48"/>
                  </a:cxn>
                  <a:cxn ang="0">
                    <a:pos x="73" y="48"/>
                  </a:cxn>
                  <a:cxn ang="0">
                    <a:pos x="73" y="48"/>
                  </a:cxn>
                </a:cxnLst>
                <a:pathLst>
                  <a:path w="86" h="48">
                    <a:moveTo>
                      <a:pt x="73" y="48"/>
                    </a:moveTo>
                    <a:lnTo>
                      <a:pt x="77" y="48"/>
                    </a:lnTo>
                    <a:lnTo>
                      <a:pt x="83" y="47"/>
                    </a:lnTo>
                    <a:lnTo>
                      <a:pt x="86" y="45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39"/>
                    </a:lnTo>
                    <a:lnTo>
                      <a:pt x="83" y="36"/>
                    </a:lnTo>
                    <a:lnTo>
                      <a:pt x="80" y="35"/>
                    </a:lnTo>
                    <a:lnTo>
                      <a:pt x="67" y="32"/>
                    </a:lnTo>
                    <a:lnTo>
                      <a:pt x="54" y="27"/>
                    </a:lnTo>
                    <a:lnTo>
                      <a:pt x="45" y="24"/>
                    </a:lnTo>
                    <a:lnTo>
                      <a:pt x="35" y="19"/>
                    </a:lnTo>
                    <a:lnTo>
                      <a:pt x="25" y="15"/>
                    </a:lnTo>
                    <a:lnTo>
                      <a:pt x="19" y="10"/>
                    </a:lnTo>
                    <a:lnTo>
                      <a:pt x="9" y="4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3"/>
                    </a:lnTo>
                    <a:lnTo>
                      <a:pt x="19" y="19"/>
                    </a:lnTo>
                    <a:lnTo>
                      <a:pt x="25" y="26"/>
                    </a:lnTo>
                    <a:lnTo>
                      <a:pt x="32" y="30"/>
                    </a:lnTo>
                    <a:lnTo>
                      <a:pt x="41" y="36"/>
                    </a:lnTo>
                    <a:lnTo>
                      <a:pt x="54" y="42"/>
                    </a:lnTo>
                    <a:lnTo>
                      <a:pt x="67" y="47"/>
                    </a:lnTo>
                    <a:lnTo>
                      <a:pt x="67" y="48"/>
                    </a:lnTo>
                    <a:lnTo>
                      <a:pt x="70" y="48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59" name="未知"/>
              <p:cNvSpPr/>
              <p:nvPr/>
            </p:nvSpPr>
            <p:spPr>
              <a:xfrm>
                <a:off x="1454" y="560"/>
                <a:ext cx="86" cy="49"/>
              </a:xfrm>
              <a:custGeom>
                <a:avLst/>
                <a:gdLst/>
                <a:ahLst/>
                <a:cxnLst>
                  <a:cxn ang="0">
                    <a:pos x="16" y="49"/>
                  </a:cxn>
                  <a:cxn ang="0">
                    <a:pos x="10" y="49"/>
                  </a:cxn>
                  <a:cxn ang="0">
                    <a:pos x="6" y="47"/>
                  </a:cxn>
                  <a:cxn ang="0">
                    <a:pos x="3" y="46"/>
                  </a:cxn>
                  <a:cxn ang="0">
                    <a:pos x="3" y="44"/>
                  </a:cxn>
                  <a:cxn ang="0">
                    <a:pos x="0" y="41"/>
                  </a:cxn>
                  <a:cxn ang="0">
                    <a:pos x="3" y="40"/>
                  </a:cxn>
                  <a:cxn ang="0">
                    <a:pos x="3" y="38"/>
                  </a:cxn>
                  <a:cxn ang="0">
                    <a:pos x="10" y="37"/>
                  </a:cxn>
                  <a:cxn ang="0">
                    <a:pos x="10" y="37"/>
                  </a:cxn>
                  <a:cxn ang="0">
                    <a:pos x="22" y="32"/>
                  </a:cxn>
                  <a:cxn ang="0">
                    <a:pos x="35" y="29"/>
                  </a:cxn>
                  <a:cxn ang="0">
                    <a:pos x="45" y="25"/>
                  </a:cxn>
                  <a:cxn ang="0">
                    <a:pos x="54" y="20"/>
                  </a:cxn>
                  <a:cxn ang="0">
                    <a:pos x="61" y="15"/>
                  </a:cxn>
                  <a:cxn ang="0">
                    <a:pos x="70" y="11"/>
                  </a:cxn>
                  <a:cxn ang="0">
                    <a:pos x="77" y="5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0" y="6"/>
                  </a:cxn>
                  <a:cxn ang="0">
                    <a:pos x="74" y="14"/>
                  </a:cxn>
                  <a:cxn ang="0">
                    <a:pos x="70" y="20"/>
                  </a:cxn>
                  <a:cxn ang="0">
                    <a:pos x="64" y="26"/>
                  </a:cxn>
                  <a:cxn ang="0">
                    <a:pos x="54" y="32"/>
                  </a:cxn>
                  <a:cxn ang="0">
                    <a:pos x="48" y="37"/>
                  </a:cxn>
                  <a:cxn ang="0">
                    <a:pos x="35" y="43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22" y="49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9" y="49"/>
                  </a:cxn>
                  <a:cxn ang="0">
                    <a:pos x="16" y="49"/>
                  </a:cxn>
                  <a:cxn ang="0">
                    <a:pos x="16" y="49"/>
                  </a:cxn>
                </a:cxnLst>
                <a:pathLst>
                  <a:path w="86" h="49">
                    <a:moveTo>
                      <a:pt x="16" y="49"/>
                    </a:moveTo>
                    <a:lnTo>
                      <a:pt x="10" y="49"/>
                    </a:lnTo>
                    <a:lnTo>
                      <a:pt x="6" y="47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0" y="41"/>
                    </a:lnTo>
                    <a:lnTo>
                      <a:pt x="3" y="40"/>
                    </a:lnTo>
                    <a:lnTo>
                      <a:pt x="3" y="38"/>
                    </a:lnTo>
                    <a:lnTo>
                      <a:pt x="10" y="37"/>
                    </a:lnTo>
                    <a:lnTo>
                      <a:pt x="22" y="32"/>
                    </a:lnTo>
                    <a:lnTo>
                      <a:pt x="35" y="29"/>
                    </a:lnTo>
                    <a:lnTo>
                      <a:pt x="45" y="25"/>
                    </a:lnTo>
                    <a:lnTo>
                      <a:pt x="54" y="20"/>
                    </a:lnTo>
                    <a:lnTo>
                      <a:pt x="61" y="15"/>
                    </a:lnTo>
                    <a:lnTo>
                      <a:pt x="70" y="11"/>
                    </a:lnTo>
                    <a:lnTo>
                      <a:pt x="77" y="5"/>
                    </a:lnTo>
                    <a:lnTo>
                      <a:pt x="86" y="0"/>
                    </a:lnTo>
                    <a:lnTo>
                      <a:pt x="80" y="6"/>
                    </a:lnTo>
                    <a:lnTo>
                      <a:pt x="74" y="14"/>
                    </a:lnTo>
                    <a:lnTo>
                      <a:pt x="70" y="20"/>
                    </a:lnTo>
                    <a:lnTo>
                      <a:pt x="64" y="26"/>
                    </a:lnTo>
                    <a:lnTo>
                      <a:pt x="54" y="32"/>
                    </a:lnTo>
                    <a:lnTo>
                      <a:pt x="48" y="37"/>
                    </a:lnTo>
                    <a:lnTo>
                      <a:pt x="35" y="43"/>
                    </a:lnTo>
                    <a:lnTo>
                      <a:pt x="22" y="47"/>
                    </a:lnTo>
                    <a:lnTo>
                      <a:pt x="22" y="49"/>
                    </a:lnTo>
                    <a:lnTo>
                      <a:pt x="19" y="49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60" name="未知"/>
              <p:cNvSpPr/>
              <p:nvPr/>
            </p:nvSpPr>
            <p:spPr>
              <a:xfrm>
                <a:off x="1278" y="536"/>
                <a:ext cx="61" cy="38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29" y="4"/>
                  </a:cxn>
                  <a:cxn ang="0">
                    <a:pos x="29" y="4"/>
                  </a:cxn>
                  <a:cxn ang="0">
                    <a:pos x="29" y="3"/>
                  </a:cxn>
                  <a:cxn ang="0">
                    <a:pos x="29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9" y="14"/>
                  </a:cxn>
                  <a:cxn ang="0">
                    <a:pos x="19" y="17"/>
                  </a:cxn>
                  <a:cxn ang="0">
                    <a:pos x="25" y="20"/>
                  </a:cxn>
                  <a:cxn ang="0">
                    <a:pos x="35" y="23"/>
                  </a:cxn>
                  <a:cxn ang="0">
                    <a:pos x="41" y="26"/>
                  </a:cxn>
                  <a:cxn ang="0">
                    <a:pos x="48" y="30"/>
                  </a:cxn>
                  <a:cxn ang="0">
                    <a:pos x="54" y="33"/>
                  </a:cxn>
                  <a:cxn ang="0">
                    <a:pos x="61" y="38"/>
                  </a:cxn>
                  <a:cxn ang="0">
                    <a:pos x="61" y="38"/>
                  </a:cxn>
                  <a:cxn ang="0">
                    <a:pos x="57" y="33"/>
                  </a:cxn>
                  <a:cxn ang="0">
                    <a:pos x="54" y="29"/>
                  </a:cxn>
                  <a:cxn ang="0">
                    <a:pos x="51" y="24"/>
                  </a:cxn>
                  <a:cxn ang="0">
                    <a:pos x="48" y="20"/>
                  </a:cxn>
                  <a:cxn ang="0">
                    <a:pos x="41" y="17"/>
                  </a:cxn>
                  <a:cxn ang="0">
                    <a:pos x="38" y="12"/>
                  </a:cxn>
                  <a:cxn ang="0">
                    <a:pos x="32" y="9"/>
                  </a:cxn>
                  <a:cxn ang="0">
                    <a:pos x="29" y="4"/>
                  </a:cxn>
                </a:cxnLst>
                <a:pathLst>
                  <a:path w="61" h="38">
                    <a:moveTo>
                      <a:pt x="29" y="4"/>
                    </a:moveTo>
                    <a:lnTo>
                      <a:pt x="29" y="4"/>
                    </a:lnTo>
                    <a:lnTo>
                      <a:pt x="29" y="3"/>
                    </a:lnTo>
                    <a:lnTo>
                      <a:pt x="25" y="3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9" y="14"/>
                    </a:lnTo>
                    <a:lnTo>
                      <a:pt x="19" y="17"/>
                    </a:lnTo>
                    <a:lnTo>
                      <a:pt x="25" y="20"/>
                    </a:lnTo>
                    <a:lnTo>
                      <a:pt x="35" y="23"/>
                    </a:lnTo>
                    <a:lnTo>
                      <a:pt x="41" y="26"/>
                    </a:lnTo>
                    <a:lnTo>
                      <a:pt x="48" y="30"/>
                    </a:lnTo>
                    <a:lnTo>
                      <a:pt x="54" y="33"/>
                    </a:lnTo>
                    <a:lnTo>
                      <a:pt x="61" y="38"/>
                    </a:lnTo>
                    <a:lnTo>
                      <a:pt x="57" y="33"/>
                    </a:lnTo>
                    <a:lnTo>
                      <a:pt x="54" y="29"/>
                    </a:lnTo>
                    <a:lnTo>
                      <a:pt x="51" y="24"/>
                    </a:lnTo>
                    <a:lnTo>
                      <a:pt x="48" y="20"/>
                    </a:lnTo>
                    <a:lnTo>
                      <a:pt x="41" y="17"/>
                    </a:lnTo>
                    <a:lnTo>
                      <a:pt x="38" y="12"/>
                    </a:lnTo>
                    <a:lnTo>
                      <a:pt x="32" y="9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61" name="未知"/>
              <p:cNvSpPr/>
              <p:nvPr/>
            </p:nvSpPr>
            <p:spPr>
              <a:xfrm>
                <a:off x="1435" y="534"/>
                <a:ext cx="57" cy="38"/>
              </a:xfrm>
              <a:custGeom>
                <a:avLst/>
                <a:gdLst/>
                <a:ahLst/>
                <a:cxnLst>
                  <a:cxn ang="0">
                    <a:pos x="32" y="5"/>
                  </a:cxn>
                  <a:cxn ang="0">
                    <a:pos x="32" y="5"/>
                  </a:cxn>
                  <a:cxn ang="0">
                    <a:pos x="32" y="5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2" y="3"/>
                  </a:cxn>
                  <a:cxn ang="0">
                    <a:pos x="38" y="0"/>
                  </a:cxn>
                  <a:cxn ang="0">
                    <a:pos x="41" y="0"/>
                  </a:cxn>
                  <a:cxn ang="0">
                    <a:pos x="48" y="0"/>
                  </a:cxn>
                  <a:cxn ang="0">
                    <a:pos x="54" y="2"/>
                  </a:cxn>
                  <a:cxn ang="0">
                    <a:pos x="57" y="3"/>
                  </a:cxn>
                  <a:cxn ang="0">
                    <a:pos x="57" y="6"/>
                  </a:cxn>
                  <a:cxn ang="0">
                    <a:pos x="57" y="8"/>
                  </a:cxn>
                  <a:cxn ang="0">
                    <a:pos x="54" y="11"/>
                  </a:cxn>
                  <a:cxn ang="0">
                    <a:pos x="54" y="11"/>
                  </a:cxn>
                  <a:cxn ang="0">
                    <a:pos x="48" y="14"/>
                  </a:cxn>
                  <a:cxn ang="0">
                    <a:pos x="41" y="17"/>
                  </a:cxn>
                  <a:cxn ang="0">
                    <a:pos x="32" y="20"/>
                  </a:cxn>
                  <a:cxn ang="0">
                    <a:pos x="25" y="23"/>
                  </a:cxn>
                  <a:cxn ang="0">
                    <a:pos x="19" y="28"/>
                  </a:cxn>
                  <a:cxn ang="0">
                    <a:pos x="13" y="31"/>
                  </a:cxn>
                  <a:cxn ang="0">
                    <a:pos x="6" y="34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3" y="34"/>
                  </a:cxn>
                  <a:cxn ang="0">
                    <a:pos x="6" y="29"/>
                  </a:cxn>
                  <a:cxn ang="0">
                    <a:pos x="9" y="25"/>
                  </a:cxn>
                  <a:cxn ang="0">
                    <a:pos x="13" y="22"/>
                  </a:cxn>
                  <a:cxn ang="0">
                    <a:pos x="16" y="17"/>
                  </a:cxn>
                  <a:cxn ang="0">
                    <a:pos x="22" y="13"/>
                  </a:cxn>
                  <a:cxn ang="0">
                    <a:pos x="25" y="10"/>
                  </a:cxn>
                  <a:cxn ang="0">
                    <a:pos x="32" y="5"/>
                  </a:cxn>
                </a:cxnLst>
                <a:pathLst>
                  <a:path w="57" h="38">
                    <a:moveTo>
                      <a:pt x="32" y="5"/>
                    </a:moveTo>
                    <a:lnTo>
                      <a:pt x="32" y="5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4" y="2"/>
                    </a:lnTo>
                    <a:lnTo>
                      <a:pt x="57" y="3"/>
                    </a:lnTo>
                    <a:lnTo>
                      <a:pt x="57" y="6"/>
                    </a:lnTo>
                    <a:lnTo>
                      <a:pt x="57" y="8"/>
                    </a:lnTo>
                    <a:lnTo>
                      <a:pt x="54" y="11"/>
                    </a:lnTo>
                    <a:lnTo>
                      <a:pt x="48" y="14"/>
                    </a:lnTo>
                    <a:lnTo>
                      <a:pt x="41" y="17"/>
                    </a:lnTo>
                    <a:lnTo>
                      <a:pt x="32" y="20"/>
                    </a:lnTo>
                    <a:lnTo>
                      <a:pt x="25" y="23"/>
                    </a:lnTo>
                    <a:lnTo>
                      <a:pt x="19" y="28"/>
                    </a:lnTo>
                    <a:lnTo>
                      <a:pt x="13" y="31"/>
                    </a:lnTo>
                    <a:lnTo>
                      <a:pt x="6" y="34"/>
                    </a:lnTo>
                    <a:lnTo>
                      <a:pt x="0" y="38"/>
                    </a:lnTo>
                    <a:lnTo>
                      <a:pt x="3" y="34"/>
                    </a:lnTo>
                    <a:lnTo>
                      <a:pt x="6" y="29"/>
                    </a:lnTo>
                    <a:lnTo>
                      <a:pt x="9" y="25"/>
                    </a:lnTo>
                    <a:lnTo>
                      <a:pt x="13" y="22"/>
                    </a:lnTo>
                    <a:lnTo>
                      <a:pt x="16" y="17"/>
                    </a:lnTo>
                    <a:lnTo>
                      <a:pt x="22" y="13"/>
                    </a:lnTo>
                    <a:lnTo>
                      <a:pt x="25" y="10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62" name="未知"/>
              <p:cNvSpPr/>
              <p:nvPr/>
            </p:nvSpPr>
            <p:spPr>
              <a:xfrm>
                <a:off x="1291" y="29"/>
                <a:ext cx="67" cy="47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8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5" y="3"/>
                  </a:cxn>
                  <a:cxn ang="0">
                    <a:pos x="22" y="1"/>
                  </a:cxn>
                  <a:cxn ang="0">
                    <a:pos x="16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3" y="10"/>
                  </a:cxn>
                  <a:cxn ang="0">
                    <a:pos x="3" y="10"/>
                  </a:cxn>
                  <a:cxn ang="0">
                    <a:pos x="12" y="15"/>
                  </a:cxn>
                  <a:cxn ang="0">
                    <a:pos x="22" y="20"/>
                  </a:cxn>
                  <a:cxn ang="0">
                    <a:pos x="32" y="24"/>
                  </a:cxn>
                  <a:cxn ang="0">
                    <a:pos x="38" y="29"/>
                  </a:cxn>
                  <a:cxn ang="0">
                    <a:pos x="48" y="33"/>
                  </a:cxn>
                  <a:cxn ang="0">
                    <a:pos x="54" y="38"/>
                  </a:cxn>
                  <a:cxn ang="0">
                    <a:pos x="60" y="42"/>
                  </a:cxn>
                  <a:cxn ang="0">
                    <a:pos x="67" y="47"/>
                  </a:cxn>
                  <a:cxn ang="0">
                    <a:pos x="64" y="42"/>
                  </a:cxn>
                  <a:cxn ang="0">
                    <a:pos x="60" y="36"/>
                  </a:cxn>
                  <a:cxn ang="0">
                    <a:pos x="57" y="30"/>
                  </a:cxn>
                  <a:cxn ang="0">
                    <a:pos x="51" y="26"/>
                  </a:cxn>
                  <a:cxn ang="0">
                    <a:pos x="44" y="20"/>
                  </a:cxn>
                  <a:cxn ang="0">
                    <a:pos x="41" y="15"/>
                  </a:cxn>
                  <a:cxn ang="0">
                    <a:pos x="35" y="9"/>
                  </a:cxn>
                  <a:cxn ang="0">
                    <a:pos x="28" y="4"/>
                  </a:cxn>
                </a:cxnLst>
                <a:pathLst>
                  <a:path w="67" h="47">
                    <a:moveTo>
                      <a:pt x="28" y="4"/>
                    </a:moveTo>
                    <a:lnTo>
                      <a:pt x="28" y="4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2" y="1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0"/>
                    </a:lnTo>
                    <a:lnTo>
                      <a:pt x="12" y="15"/>
                    </a:lnTo>
                    <a:lnTo>
                      <a:pt x="22" y="20"/>
                    </a:lnTo>
                    <a:lnTo>
                      <a:pt x="32" y="24"/>
                    </a:lnTo>
                    <a:lnTo>
                      <a:pt x="38" y="29"/>
                    </a:lnTo>
                    <a:lnTo>
                      <a:pt x="48" y="33"/>
                    </a:lnTo>
                    <a:lnTo>
                      <a:pt x="54" y="38"/>
                    </a:lnTo>
                    <a:lnTo>
                      <a:pt x="60" y="42"/>
                    </a:lnTo>
                    <a:lnTo>
                      <a:pt x="67" y="47"/>
                    </a:lnTo>
                    <a:lnTo>
                      <a:pt x="64" y="42"/>
                    </a:lnTo>
                    <a:lnTo>
                      <a:pt x="60" y="36"/>
                    </a:lnTo>
                    <a:lnTo>
                      <a:pt x="57" y="30"/>
                    </a:lnTo>
                    <a:lnTo>
                      <a:pt x="51" y="26"/>
                    </a:lnTo>
                    <a:lnTo>
                      <a:pt x="44" y="20"/>
                    </a:lnTo>
                    <a:lnTo>
                      <a:pt x="41" y="15"/>
                    </a:lnTo>
                    <a:lnTo>
                      <a:pt x="35" y="9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4963" name="未知"/>
              <p:cNvSpPr/>
              <p:nvPr/>
            </p:nvSpPr>
            <p:spPr>
              <a:xfrm>
                <a:off x="1406" y="27"/>
                <a:ext cx="64" cy="49"/>
              </a:xfrm>
              <a:custGeom>
                <a:avLst/>
                <a:gdLst/>
                <a:ahLst/>
                <a:cxnLst>
                  <a:cxn ang="0">
                    <a:pos x="38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5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38" y="3"/>
                  </a:cxn>
                  <a:cxn ang="0">
                    <a:pos x="45" y="2"/>
                  </a:cxn>
                  <a:cxn ang="0">
                    <a:pos x="48" y="0"/>
                  </a:cxn>
                  <a:cxn ang="0">
                    <a:pos x="54" y="0"/>
                  </a:cxn>
                  <a:cxn ang="0">
                    <a:pos x="61" y="2"/>
                  </a:cxn>
                  <a:cxn ang="0">
                    <a:pos x="64" y="3"/>
                  </a:cxn>
                  <a:cxn ang="0">
                    <a:pos x="64" y="6"/>
                  </a:cxn>
                  <a:cxn ang="0">
                    <a:pos x="64" y="9"/>
                  </a:cxn>
                  <a:cxn ang="0">
                    <a:pos x="61" y="11"/>
                  </a:cxn>
                  <a:cxn ang="0">
                    <a:pos x="61" y="11"/>
                  </a:cxn>
                  <a:cxn ang="0">
                    <a:pos x="54" y="16"/>
                  </a:cxn>
                  <a:cxn ang="0">
                    <a:pos x="45" y="20"/>
                  </a:cxn>
                  <a:cxn ang="0">
                    <a:pos x="35" y="25"/>
                  </a:cxn>
                  <a:cxn ang="0">
                    <a:pos x="29" y="29"/>
                  </a:cxn>
                  <a:cxn ang="0">
                    <a:pos x="19" y="34"/>
                  </a:cxn>
                  <a:cxn ang="0">
                    <a:pos x="13" y="38"/>
                  </a:cxn>
                  <a:cxn ang="0">
                    <a:pos x="6" y="44"/>
                  </a:cxn>
                  <a:cxn ang="0">
                    <a:pos x="0" y="49"/>
                  </a:cxn>
                  <a:cxn ang="0">
                    <a:pos x="3" y="43"/>
                  </a:cxn>
                  <a:cxn ang="0">
                    <a:pos x="6" y="37"/>
                  </a:cxn>
                  <a:cxn ang="0">
                    <a:pos x="10" y="32"/>
                  </a:cxn>
                  <a:cxn ang="0">
                    <a:pos x="16" y="26"/>
                  </a:cxn>
                  <a:cxn ang="0">
                    <a:pos x="19" y="20"/>
                  </a:cxn>
                  <a:cxn ang="0">
                    <a:pos x="26" y="16"/>
                  </a:cxn>
                  <a:cxn ang="0">
                    <a:pos x="32" y="9"/>
                  </a:cxn>
                  <a:cxn ang="0">
                    <a:pos x="38" y="5"/>
                  </a:cxn>
                </a:cxnLst>
                <a:pathLst>
                  <a:path w="64" h="49">
                    <a:moveTo>
                      <a:pt x="38" y="5"/>
                    </a:moveTo>
                    <a:lnTo>
                      <a:pt x="38" y="5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61" y="2"/>
                    </a:lnTo>
                    <a:lnTo>
                      <a:pt x="64" y="3"/>
                    </a:lnTo>
                    <a:lnTo>
                      <a:pt x="64" y="6"/>
                    </a:lnTo>
                    <a:lnTo>
                      <a:pt x="64" y="9"/>
                    </a:lnTo>
                    <a:lnTo>
                      <a:pt x="61" y="11"/>
                    </a:lnTo>
                    <a:lnTo>
                      <a:pt x="54" y="16"/>
                    </a:lnTo>
                    <a:lnTo>
                      <a:pt x="45" y="20"/>
                    </a:lnTo>
                    <a:lnTo>
                      <a:pt x="35" y="25"/>
                    </a:lnTo>
                    <a:lnTo>
                      <a:pt x="29" y="29"/>
                    </a:lnTo>
                    <a:lnTo>
                      <a:pt x="19" y="34"/>
                    </a:lnTo>
                    <a:lnTo>
                      <a:pt x="13" y="38"/>
                    </a:lnTo>
                    <a:lnTo>
                      <a:pt x="6" y="44"/>
                    </a:lnTo>
                    <a:lnTo>
                      <a:pt x="0" y="49"/>
                    </a:lnTo>
                    <a:lnTo>
                      <a:pt x="3" y="43"/>
                    </a:lnTo>
                    <a:lnTo>
                      <a:pt x="6" y="37"/>
                    </a:lnTo>
                    <a:lnTo>
                      <a:pt x="10" y="32"/>
                    </a:lnTo>
                    <a:lnTo>
                      <a:pt x="16" y="26"/>
                    </a:lnTo>
                    <a:lnTo>
                      <a:pt x="19" y="20"/>
                    </a:lnTo>
                    <a:lnTo>
                      <a:pt x="26" y="16"/>
                    </a:lnTo>
                    <a:lnTo>
                      <a:pt x="32" y="9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rgbClr val="3300CC">
                  <a:alpha val="100000"/>
                </a:srgbClr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4582" name="Rectangle 387"/>
            <p:cNvSpPr/>
            <p:nvPr/>
          </p:nvSpPr>
          <p:spPr>
            <a:xfrm>
              <a:off x="408" y="95"/>
              <a:ext cx="2615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zh-CN" dirty="0">
                  <a:solidFill>
                    <a:srgbClr val="CC00CC"/>
                  </a:solidFill>
                  <a:latin typeface="Times New Roman" panose="02020603050405020304" pitchFamily="18" charset="0"/>
                </a:rPr>
                <a:t>Words and expressions</a:t>
              </a:r>
              <a:endParaRPr lang="zh-CN" altLang="zh-CN" dirty="0">
                <a:solidFill>
                  <a:srgbClr val="CC00CC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4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charRg st="14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18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charRg st="18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2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charRg st="2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charRg st="37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charRg st="43" end="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charRg st="5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charRg st="52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468313" y="3363913"/>
            <a:ext cx="311150" cy="330200"/>
          </a:xfrm>
          <a:prstGeom prst="star5">
            <a:avLst/>
          </a:prstGeom>
          <a:solidFill>
            <a:srgbClr val="FF6600"/>
          </a:solidFill>
          <a:ln w="9525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3" name="WordArt 15"/>
          <p:cNvSpPr>
            <a:spLocks noTextEdit="1"/>
          </p:cNvSpPr>
          <p:nvPr/>
        </p:nvSpPr>
        <p:spPr>
          <a:xfrm>
            <a:off x="3368675" y="1884363"/>
            <a:ext cx="3219450" cy="922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9050" cap="flat" cmpd="sng">
                  <a:solidFill>
                    <a:srgbClr val="FF66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8998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Objectives</a:t>
            </a:r>
            <a:endParaRPr lang="zh-CN" altLang="en-US" sz="3600" b="1">
              <a:ln w="19050" cap="flat" cmpd="sng">
                <a:solidFill>
                  <a:srgbClr val="FF66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8998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5604" name="Picture 4" descr="女英语教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6650" y="1524000"/>
            <a:ext cx="1600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Text Box 5"/>
          <p:cNvSpPr txBox="1"/>
          <p:nvPr/>
        </p:nvSpPr>
        <p:spPr>
          <a:xfrm>
            <a:off x="889000" y="3200400"/>
            <a:ext cx="7416800" cy="2508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20000"/>
              </a:spcBef>
            </a:pPr>
            <a:r>
              <a:rPr lang="zh-CN" altLang="zh-CN" dirty="0">
                <a:latin typeface="Times New Roman" panose="02020603050405020304" pitchFamily="18" charset="0"/>
              </a:rPr>
              <a:t>To learn to use modal verb </a:t>
            </a:r>
            <a:r>
              <a:rPr lang="zh-CN" altLang="zh-CN" i="1" dirty="0">
                <a:latin typeface="Times New Roman" panose="02020603050405020304" pitchFamily="18" charset="0"/>
              </a:rPr>
              <a:t>can</a:t>
            </a:r>
            <a:endParaRPr lang="zh-CN" altLang="zh-CN" i="1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zh-CN" altLang="zh-CN" dirty="0">
                <a:latin typeface="Times New Roman" panose="02020603050405020304" pitchFamily="18" charset="0"/>
              </a:rPr>
              <a:t>To learn to use </a:t>
            </a:r>
            <a:r>
              <a:rPr lang="zh-CN" altLang="zh-CN" i="1" dirty="0">
                <a:latin typeface="Times New Roman" panose="02020603050405020304" pitchFamily="18" charset="0"/>
              </a:rPr>
              <a:t>Yes/ No </a:t>
            </a:r>
            <a:r>
              <a:rPr lang="zh-CN" altLang="zh-CN" dirty="0">
                <a:latin typeface="Times New Roman" panose="02020603050405020304" pitchFamily="18" charset="0"/>
              </a:rPr>
              <a:t>questions and short answers</a:t>
            </a:r>
            <a:endParaRPr lang="zh-CN" altLang="zh-CN" dirty="0">
              <a:latin typeface="Times New Roman" panose="02020603050405020304" pitchFamily="18" charset="0"/>
            </a:endParaRPr>
          </a:p>
          <a:p>
            <a:pPr>
              <a:spcBef>
                <a:spcPct val="20000"/>
              </a:spcBef>
            </a:pPr>
            <a:r>
              <a:rPr lang="zh-CN" altLang="zh-CN" dirty="0">
                <a:latin typeface="Times New Roman" panose="02020603050405020304" pitchFamily="18" charset="0"/>
              </a:rPr>
              <a:t>To learn to use </a:t>
            </a:r>
            <a:r>
              <a:rPr lang="zh-CN" altLang="zh-CN" i="1" dirty="0">
                <a:latin typeface="Times New Roman" panose="02020603050405020304" pitchFamily="18" charset="0"/>
              </a:rPr>
              <a:t>What</a:t>
            </a:r>
            <a:r>
              <a:rPr lang="zh-CN" altLang="zh-CN" dirty="0">
                <a:latin typeface="Times New Roman" panose="02020603050405020304" pitchFamily="18" charset="0"/>
              </a:rPr>
              <a:t> questions </a:t>
            </a:r>
            <a:endParaRPr lang="zh-CN" altLang="zh-CN" dirty="0">
              <a:latin typeface="Times New Roman" panose="02020603050405020304" pitchFamily="18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68313" y="4005263"/>
            <a:ext cx="311150" cy="330200"/>
          </a:xfrm>
          <a:prstGeom prst="star5">
            <a:avLst/>
          </a:prstGeom>
          <a:solidFill>
            <a:srgbClr val="FF6600"/>
          </a:solidFill>
          <a:ln w="9525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68313" y="5229225"/>
            <a:ext cx="311150" cy="330200"/>
          </a:xfrm>
          <a:prstGeom prst="star5">
            <a:avLst/>
          </a:prstGeom>
          <a:solidFill>
            <a:srgbClr val="FF6600"/>
          </a:solidFill>
          <a:ln w="9525" cmpd="sng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Text Box 2"/>
          <p:cNvSpPr txBox="1"/>
          <p:nvPr/>
        </p:nvSpPr>
        <p:spPr>
          <a:xfrm>
            <a:off x="2590800" y="0"/>
            <a:ext cx="38862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I 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can</a:t>
            </a:r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play basketball.</a:t>
            </a:r>
            <a:endParaRPr lang="zh-CN" altLang="zh-CN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/>
          <p:nvPr/>
        </p:nvSpPr>
        <p:spPr>
          <a:xfrm>
            <a:off x="2590800" y="533400"/>
            <a:ext cx="4900613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dirty="0">
                <a:solidFill>
                  <a:srgbClr val="009900"/>
                </a:solidFill>
                <a:latin typeface="Times New Roman" panose="02020603050405020304" pitchFamily="18" charset="0"/>
              </a:rPr>
              <a:t>Can </a:t>
            </a:r>
            <a:r>
              <a:rPr lang="zh-CN" altLang="zh-CN" dirty="0">
                <a:latin typeface="Times New Roman" panose="02020603050405020304" pitchFamily="18" charset="0"/>
              </a:rPr>
              <a:t>you play </a:t>
            </a:r>
            <a:r>
              <a:rPr lang="zh-CN" altLang="zh-CN" sz="3200" dirty="0">
                <a:latin typeface="Times New Roman" panose="02020603050405020304" pitchFamily="18" charset="0"/>
              </a:rPr>
              <a:t>basketball</a:t>
            </a:r>
            <a:r>
              <a:rPr lang="zh-CN" altLang="zh-CN" dirty="0">
                <a:latin typeface="Times New Roman" panose="02020603050405020304" pitchFamily="18" charset="0"/>
              </a:rPr>
              <a:t>?</a:t>
            </a:r>
            <a:endParaRPr lang="zh-CN" altLang="zh-CN" dirty="0">
              <a:latin typeface="Times New Roman" panose="02020603050405020304" pitchFamily="18" charset="0"/>
            </a:endParaRPr>
          </a:p>
          <a:p>
            <a:endParaRPr lang="zh-CN" altLang="zh-CN" sz="2400" b="0" dirty="0">
              <a:latin typeface="Times New Roman" panose="02020603050405020304" pitchFamily="18" charset="0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3048000" y="1371600"/>
            <a:ext cx="4984750" cy="1066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993366"/>
                </a:solidFill>
                <a:latin typeface="Times New Roman" panose="02020603050405020304" pitchFamily="18" charset="0"/>
              </a:rPr>
              <a:t>Yes, I can.</a:t>
            </a:r>
            <a:endParaRPr lang="zh-CN" altLang="zh-CN" sz="3200" dirty="0">
              <a:solidFill>
                <a:srgbClr val="993366"/>
              </a:solidFill>
              <a:latin typeface="Times New Roman" panose="02020603050405020304" pitchFamily="18" charset="0"/>
            </a:endParaRPr>
          </a:p>
          <a:p>
            <a:r>
              <a:rPr lang="zh-CN" altLang="zh-CN" sz="3200" dirty="0">
                <a:solidFill>
                  <a:srgbClr val="993366"/>
                </a:solidFill>
                <a:latin typeface="Times New Roman" panose="02020603050405020304" pitchFamily="18" charset="0"/>
              </a:rPr>
              <a:t>No,  I can’t. (</a:t>
            </a:r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can’t=can not</a:t>
            </a:r>
            <a:r>
              <a:rPr lang="zh-CN" altLang="zh-CN" sz="3200" dirty="0">
                <a:solidFill>
                  <a:srgbClr val="993366"/>
                </a:solidFill>
                <a:latin typeface="Times New Roman" panose="02020603050405020304" pitchFamily="18" charset="0"/>
              </a:rPr>
              <a:t>)</a:t>
            </a:r>
            <a:endParaRPr lang="zh-CN" altLang="zh-CN" sz="3200" dirty="0">
              <a:solidFill>
                <a:srgbClr val="9933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3" name="Picture 5" descr="play basketball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3068638"/>
            <a:ext cx="39624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4" name="Text Box 6"/>
          <p:cNvSpPr txBox="1"/>
          <p:nvPr/>
        </p:nvSpPr>
        <p:spPr>
          <a:xfrm>
            <a:off x="4648200" y="5257800"/>
            <a:ext cx="4198938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He</a:t>
            </a:r>
            <a:r>
              <a:rPr lang="zh-CN" altLang="zh-CN" sz="3200" dirty="0">
                <a:solidFill>
                  <a:srgbClr val="FF6600"/>
                </a:solidFill>
                <a:latin typeface="Times New Roman" panose="02020603050405020304" pitchFamily="18" charset="0"/>
              </a:rPr>
              <a:t> can </a:t>
            </a:r>
            <a:r>
              <a:rPr lang="zh-CN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play basketball</a:t>
            </a:r>
            <a:r>
              <a:rPr lang="zh-CN" altLang="zh-CN" sz="2400" dirty="0">
                <a:solidFill>
                  <a:srgbClr val="800000"/>
                </a:solidFill>
                <a:latin typeface="Times New Roman" panose="02020603050405020304" pitchFamily="18" charset="0"/>
              </a:rPr>
              <a:t>.</a:t>
            </a:r>
            <a:endParaRPr lang="zh-CN" altLang="zh-CN" sz="24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5" name="Picture 7" descr="lan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1752600" cy="1050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6" name="Text Box 8"/>
          <p:cNvSpPr txBox="1"/>
          <p:nvPr/>
        </p:nvSpPr>
        <p:spPr>
          <a:xfrm>
            <a:off x="0" y="2286000"/>
            <a:ext cx="21574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2400" dirty="0">
                <a:latin typeface="Times New Roman" panose="02020603050405020304" pitchFamily="18" charset="0"/>
              </a:rPr>
              <a:t>basketball club</a:t>
            </a:r>
            <a:endParaRPr lang="zh-CN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2051050" y="2492375"/>
            <a:ext cx="5994400" cy="5794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zh-CN" sz="3200" dirty="0">
                <a:latin typeface="Times New Roman" panose="02020603050405020304" pitchFamily="18" charset="0"/>
              </a:rPr>
              <a:t>I </a:t>
            </a:r>
            <a:r>
              <a:rPr lang="zh-CN" altLang="zh-CN" sz="3200" dirty="0">
                <a:solidFill>
                  <a:srgbClr val="CC0000"/>
                </a:solidFill>
                <a:latin typeface="Times New Roman" panose="02020603050405020304" pitchFamily="18" charset="0"/>
              </a:rPr>
              <a:t>want to join</a:t>
            </a:r>
            <a:r>
              <a:rPr lang="zh-CN" altLang="zh-CN" sz="3200" dirty="0">
                <a:latin typeface="Times New Roman" panose="02020603050405020304" pitchFamily="18" charset="0"/>
              </a:rPr>
              <a:t> the basketball club.</a:t>
            </a:r>
            <a:endParaRPr lang="zh-CN" altLang="zh-CN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4" grpId="0"/>
      <p:bldP spid="17416" grpId="0"/>
      <p:bldP spid="17417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36">
  <a:themeElements>
    <a:clrScheme name="036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036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03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默认设计模板">
  <a:themeElements>
    <a:clrScheme name="4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默认设计模板">
  <a:themeElements>
    <a:clrScheme name="3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/>
          </a:outerShdw>
        </a:effectLst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6700</Words>
  <Application>WPS 演示</Application>
  <PresentationFormat>全屏显示(4:3)</PresentationFormat>
  <Paragraphs>632</Paragraphs>
  <Slides>61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61</vt:i4>
      </vt:variant>
    </vt:vector>
  </HeadingPairs>
  <TitlesOfParts>
    <vt:vector size="89" baseType="lpstr">
      <vt:lpstr>Arial</vt:lpstr>
      <vt:lpstr>宋体</vt:lpstr>
      <vt:lpstr>Wingdings</vt:lpstr>
      <vt:lpstr>Times New Roman</vt:lpstr>
      <vt:lpstr>Calibri</vt:lpstr>
      <vt:lpstr>华文新魏</vt:lpstr>
      <vt:lpstr>华文细黑</vt:lpstr>
      <vt:lpstr>微软雅黑</vt:lpstr>
      <vt:lpstr>Arial Black</vt:lpstr>
      <vt:lpstr>Comic Sans MS</vt:lpstr>
      <vt:lpstr>Tahoma</vt:lpstr>
      <vt:lpstr>Monotype Corsiva</vt:lpstr>
      <vt:lpstr>Segoe Print</vt:lpstr>
      <vt:lpstr>隶书</vt:lpstr>
      <vt:lpstr>Lucida Sans Unicode</vt:lpstr>
      <vt:lpstr>黑体</vt:lpstr>
      <vt:lpstr>Candy Randy</vt:lpstr>
      <vt:lpstr>楷体_GB2312</vt:lpstr>
      <vt:lpstr>新宋体</vt:lpstr>
      <vt:lpstr>Arial Unicode MS</vt:lpstr>
      <vt:lpstr>华文新魏</vt:lpstr>
      <vt:lpstr>默认设计模板</vt:lpstr>
      <vt:lpstr>2_默认设计模板</vt:lpstr>
      <vt:lpstr>036</vt:lpstr>
      <vt:lpstr>4_默认设计模板</vt:lpstr>
      <vt:lpstr>1_默认设计模板</vt:lpstr>
      <vt:lpstr>3_默认设计模板</vt:lpstr>
      <vt:lpstr>MSPhotoEd.3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2</cp:revision>
  <dcterms:created xsi:type="dcterms:W3CDTF">2023-09-27T12:45:10Z</dcterms:created>
  <dcterms:modified xsi:type="dcterms:W3CDTF">2023-09-27T12:46:02Z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77AD86B3A140452AB47C10554ADA9652_13</vt:lpwstr>
  </property>
  <property fmtid="{D5CDD505-2E9C-101B-9397-08002B2CF9AE}" pid="3" name="KSOProductBuildVer">
    <vt:lpwstr>2052-11.1.0.14309</vt:lpwstr>
  </property>
</Properties>
</file>