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handoutMasterIdLst>
    <p:handoutMasterId r:id="rId43"/>
  </p:handoutMasterIdLst>
  <p:sldIdLst>
    <p:sldId id="463" r:id="rId4"/>
    <p:sldId id="342" r:id="rId5"/>
    <p:sldId id="343" r:id="rId7"/>
    <p:sldId id="393" r:id="rId8"/>
    <p:sldId id="358" r:id="rId9"/>
    <p:sldId id="359" r:id="rId10"/>
    <p:sldId id="360" r:id="rId11"/>
    <p:sldId id="361" r:id="rId12"/>
    <p:sldId id="362" r:id="rId13"/>
    <p:sldId id="363" r:id="rId14"/>
    <p:sldId id="364" r:id="rId15"/>
    <p:sldId id="365" r:id="rId16"/>
    <p:sldId id="366" r:id="rId17"/>
    <p:sldId id="433" r:id="rId18"/>
    <p:sldId id="461" r:id="rId19"/>
    <p:sldId id="370" r:id="rId20"/>
    <p:sldId id="371" r:id="rId21"/>
    <p:sldId id="435" r:id="rId22"/>
    <p:sldId id="437" r:id="rId23"/>
    <p:sldId id="439" r:id="rId24"/>
    <p:sldId id="375" r:id="rId25"/>
    <p:sldId id="376" r:id="rId26"/>
    <p:sldId id="377" r:id="rId27"/>
    <p:sldId id="378" r:id="rId28"/>
    <p:sldId id="379" r:id="rId29"/>
    <p:sldId id="380" r:id="rId30"/>
    <p:sldId id="381" r:id="rId31"/>
    <p:sldId id="401" r:id="rId32"/>
    <p:sldId id="382" r:id="rId33"/>
    <p:sldId id="383" r:id="rId34"/>
    <p:sldId id="397" r:id="rId35"/>
    <p:sldId id="385" r:id="rId36"/>
    <p:sldId id="384" r:id="rId37"/>
    <p:sldId id="386" r:id="rId38"/>
    <p:sldId id="387" r:id="rId39"/>
    <p:sldId id="395" r:id="rId40"/>
    <p:sldId id="396" r:id="rId41"/>
    <p:sldId id="394" r:id="rId42"/>
  </p:sldIdLst>
  <p:sldSz cx="11518900" cy="6480175"/>
  <p:notesSz cx="6858000" cy="9144000"/>
  <p:defaultTextStyle>
    <a:defPPr>
      <a:defRPr lang="tr-TR"/>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F604C"/>
    <a:srgbClr val="686868"/>
    <a:srgbClr val="FFE153"/>
    <a:srgbClr val="008A55"/>
    <a:srgbClr val="2681A7"/>
    <a:srgbClr val="2782A7"/>
    <a:srgbClr val="2F9CC7"/>
    <a:srgbClr val="38A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705" autoAdjust="0"/>
  </p:normalViewPr>
  <p:slideViewPr>
    <p:cSldViewPr showGuides="1">
      <p:cViewPr varScale="1">
        <p:scale>
          <a:sx n="92" d="100"/>
          <a:sy n="92" d="100"/>
        </p:scale>
        <p:origin x="330" y="84"/>
      </p:cViewPr>
      <p:guideLst>
        <p:guide orient="horz" pos="3714"/>
        <p:guide pos="4926"/>
        <p:guide pos="503"/>
        <p:guide orient="horz" pos="4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319" cy="7631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A3DA92-CF7D-4946-9FB4-EE1CC255F45E}"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zh-CN" altLang="en-US"/>
        </a:p>
      </dgm:t>
    </dgm:pt>
    <dgm:pt modelId="{32098042-EEB9-42A8-AE5B-734355FF57EA}">
      <dgm:prSet phldrT="[文本]" custT="1"/>
      <dgm:spPr/>
      <dgm:t>
        <a:bodyPr/>
        <a:lstStyle/>
        <a:p>
          <a:endParaRPr lang="zh-CN" altLang="en-US" sz="3600" b="1" dirty="0"/>
        </a:p>
      </dgm:t>
    </dgm:pt>
    <dgm:pt modelId="{CE41519F-6790-4F8A-8C48-689D68CEF071}" cxnId="{3CF39638-ED50-43A7-B43C-8B049462D6B0}" type="parTrans">
      <dgm:prSet/>
      <dgm:spPr/>
      <dgm:t>
        <a:bodyPr/>
        <a:lstStyle/>
        <a:p>
          <a:endParaRPr lang="zh-CN" altLang="en-US"/>
        </a:p>
      </dgm:t>
    </dgm:pt>
    <dgm:pt modelId="{87D43B92-C866-4AD0-A101-E74622664FF5}" cxnId="{3CF39638-ED50-43A7-B43C-8B049462D6B0}" type="sibTrans">
      <dgm:prSet/>
      <dgm:spPr/>
      <dgm:t>
        <a:bodyPr/>
        <a:lstStyle/>
        <a:p>
          <a:endParaRPr lang="zh-CN" altLang="en-US"/>
        </a:p>
      </dgm:t>
    </dgm:pt>
    <dgm:pt modelId="{079FA9D3-291A-4427-B116-27FB08BF144A}">
      <dgm:prSet phldrT="[文本]" phldr="0" custT="1"/>
      <dgm:spPr/>
      <dgm:t>
        <a:bodyPr vert="horz" wrap="square"/>
        <a:lstStyle/>
        <a:p>
          <a:pPr>
            <a:lnSpc>
              <a:spcPct val="100000"/>
            </a:lnSpc>
            <a:spcBef>
              <a:spcPct val="0"/>
            </a:spcBef>
            <a:spcAft>
              <a:spcPct val="35000"/>
            </a:spcAft>
          </a:pPr>
          <a:r>
            <a:rPr lang="en-US" altLang="zh-CN" sz="3200" b="1" dirty="0"/>
            <a:t>Problem</a:t>
          </a:r>
        </a:p>
        <a:p>
          <a:pPr>
            <a:lnSpc>
              <a:spcPct val="100000"/>
            </a:lnSpc>
            <a:spcBef>
              <a:spcPct val="0"/>
            </a:spcBef>
            <a:spcAft>
              <a:spcPct val="35000"/>
            </a:spcAft>
          </a:pPr>
          <a:r>
            <a:rPr lang="en-US" altLang="zh-CN" sz="2800" b="1" dirty="0"/>
            <a:t>Play games</a:t>
          </a:r>
          <a:endParaRPr lang="zh-CN" altLang="en-US" sz="2800" b="1" dirty="0"/>
        </a:p>
      </dgm:t>
    </dgm:pt>
    <dgm:pt modelId="{EC0E668B-82BE-4506-9323-C9FE76DA1CA2}" cxnId="{8BD948D9-A3BD-4E25-BB91-46E39218E586}" type="parTrans">
      <dgm:prSet/>
      <dgm:spPr/>
      <dgm:t>
        <a:bodyPr/>
        <a:lstStyle/>
        <a:p>
          <a:endParaRPr lang="zh-CN" altLang="en-US"/>
        </a:p>
      </dgm:t>
    </dgm:pt>
    <dgm:pt modelId="{6B376C80-6630-42EC-8D6F-EC3BE31C9B21}" cxnId="{8BD948D9-A3BD-4E25-BB91-46E39218E586}" type="sibTrans">
      <dgm:prSet/>
      <dgm:spPr/>
      <dgm:t>
        <a:bodyPr/>
        <a:lstStyle/>
        <a:p>
          <a:endParaRPr lang="zh-CN" altLang="en-US"/>
        </a:p>
      </dgm:t>
    </dgm:pt>
    <dgm:pt modelId="{54EA4833-A2D8-48A2-B5AA-9ABC1053F8F1}">
      <dgm:prSet phldrT="[文本]" custT="1"/>
      <dgm:spPr/>
      <dgm:t>
        <a:bodyPr/>
        <a:lstStyle/>
        <a:p>
          <a:pPr>
            <a:lnSpc>
              <a:spcPts val="2300"/>
            </a:lnSpc>
          </a:pPr>
          <a:r>
            <a:rPr lang="en-US" altLang="zh-CN" sz="2400" dirty="0"/>
            <a:t>1.Spend too much time online</a:t>
          </a:r>
        </a:p>
        <a:p>
          <a:pPr>
            <a:lnSpc>
              <a:spcPts val="2300"/>
            </a:lnSpc>
          </a:pPr>
          <a:r>
            <a:rPr lang="en-US" altLang="zh-CN" sz="2400" dirty="0"/>
            <a:t>Difficult to focus on others</a:t>
          </a:r>
          <a:endParaRPr lang="zh-CN" altLang="en-US" sz="2400" dirty="0"/>
        </a:p>
      </dgm:t>
    </dgm:pt>
    <dgm:pt modelId="{C08E1199-B9B2-4EE4-A59B-C6F5AAF4944B}" cxnId="{5F342D2B-FBAC-4ADF-A8CB-39A871562BC7}" type="parTrans">
      <dgm:prSet/>
      <dgm:spPr/>
      <dgm:t>
        <a:bodyPr/>
        <a:lstStyle/>
        <a:p>
          <a:endParaRPr lang="zh-CN" altLang="en-US"/>
        </a:p>
      </dgm:t>
    </dgm:pt>
    <dgm:pt modelId="{5D6CE8D5-A1DB-46D2-B92A-3B27DD6F3079}" cxnId="{5F342D2B-FBAC-4ADF-A8CB-39A871562BC7}" type="sibTrans">
      <dgm:prSet/>
      <dgm:spPr/>
      <dgm:t>
        <a:bodyPr/>
        <a:lstStyle/>
        <a:p>
          <a:endParaRPr lang="zh-CN" altLang="en-US"/>
        </a:p>
      </dgm:t>
    </dgm:pt>
    <dgm:pt modelId="{3580E6F3-1733-4484-8087-22651B8B82AD}">
      <dgm:prSet phldrT="[文本]" custT="1"/>
      <dgm:spPr/>
      <dgm:t>
        <a:bodyPr/>
        <a:lstStyle/>
        <a:p>
          <a:pPr>
            <a:lnSpc>
              <a:spcPts val="2300"/>
            </a:lnSpc>
          </a:pPr>
          <a:r>
            <a:rPr lang="en-US" altLang="zh-CN" sz="2400" dirty="0"/>
            <a:t>2.Become addicted to the Internet</a:t>
          </a:r>
        </a:p>
        <a:p>
          <a:pPr>
            <a:lnSpc>
              <a:spcPts val="2300"/>
            </a:lnSpc>
          </a:pPr>
          <a:r>
            <a:rPr lang="en-US" altLang="zh-CN" sz="2400" dirty="0"/>
            <a:t>Unable to concentrate on school and family life</a:t>
          </a:r>
          <a:endParaRPr lang="zh-CN" altLang="en-US" sz="2400" dirty="0"/>
        </a:p>
      </dgm:t>
    </dgm:pt>
    <dgm:pt modelId="{D6C9B0EA-018B-49B9-A690-C5956CA5B3B0}" cxnId="{EE1E09CF-A36D-4022-8E26-82427C52E29B}" type="parTrans">
      <dgm:prSet/>
      <dgm:spPr/>
      <dgm:t>
        <a:bodyPr/>
        <a:lstStyle/>
        <a:p>
          <a:endParaRPr lang="zh-CN" altLang="en-US"/>
        </a:p>
      </dgm:t>
    </dgm:pt>
    <dgm:pt modelId="{147385A6-79B6-4EAD-A2DB-BF8311268636}" cxnId="{EE1E09CF-A36D-4022-8E26-82427C52E29B}" type="sibTrans">
      <dgm:prSet/>
      <dgm:spPr/>
      <dgm:t>
        <a:bodyPr/>
        <a:lstStyle/>
        <a:p>
          <a:endParaRPr lang="zh-CN" altLang="en-US"/>
        </a:p>
      </dgm:t>
    </dgm:pt>
    <dgm:pt modelId="{32DA133F-1EA3-4E27-9F39-7B6AC2292FDD}">
      <dgm:prSet phldrT="[文本]" custT="1"/>
      <dgm:spPr/>
      <dgm:t>
        <a:bodyPr/>
        <a:lstStyle/>
        <a:p>
          <a:endParaRPr lang="zh-CN" altLang="en-US" sz="3200" b="1" dirty="0">
            <a:solidFill>
              <a:srgbClr val="FFFF00"/>
            </a:solidFill>
          </a:endParaRPr>
        </a:p>
      </dgm:t>
    </dgm:pt>
    <dgm:pt modelId="{8F7C0DCE-7916-43C6-88B7-1C6E936A2DD0}" cxnId="{A4012616-8815-46DA-8DE1-BDF4AD03C5EF}" type="parTrans">
      <dgm:prSet/>
      <dgm:spPr/>
      <dgm:t>
        <a:bodyPr/>
        <a:lstStyle/>
        <a:p>
          <a:endParaRPr lang="zh-CN" altLang="en-US"/>
        </a:p>
      </dgm:t>
    </dgm:pt>
    <dgm:pt modelId="{E3632A6D-5FD8-4F5F-8D87-08CDA8A21706}" cxnId="{A4012616-8815-46DA-8DE1-BDF4AD03C5EF}" type="sibTrans">
      <dgm:prSet/>
      <dgm:spPr/>
      <dgm:t>
        <a:bodyPr/>
        <a:lstStyle/>
        <a:p>
          <a:endParaRPr lang="zh-CN" altLang="en-US"/>
        </a:p>
      </dgm:t>
    </dgm:pt>
    <dgm:pt modelId="{97090EDF-606C-4EC0-9F9D-3AD750A2DECC}">
      <dgm:prSet custT="1"/>
      <dgm:spPr/>
      <dgm:t>
        <a:bodyPr/>
        <a:lstStyle/>
        <a:p>
          <a:pPr>
            <a:lnSpc>
              <a:spcPct val="100000"/>
            </a:lnSpc>
          </a:pPr>
          <a:endParaRPr lang="zh-CN" altLang="en-US" sz="3200" b="1" dirty="0">
            <a:solidFill>
              <a:srgbClr val="FFFF00"/>
            </a:solidFill>
          </a:endParaRPr>
        </a:p>
      </dgm:t>
    </dgm:pt>
    <dgm:pt modelId="{BC1EB2FC-A6F3-404B-8614-D1C7645456AB}" cxnId="{25BFA2C4-6DAA-47EB-AF07-F9A538899A4B}" type="parTrans">
      <dgm:prSet/>
      <dgm:spPr/>
      <dgm:t>
        <a:bodyPr/>
        <a:lstStyle/>
        <a:p>
          <a:endParaRPr lang="zh-CN" altLang="en-US"/>
        </a:p>
      </dgm:t>
    </dgm:pt>
    <dgm:pt modelId="{C481929E-E53D-4ADE-BEA0-88019077DCA1}" cxnId="{25BFA2C4-6DAA-47EB-AF07-F9A538899A4B}" type="sibTrans">
      <dgm:prSet/>
      <dgm:spPr/>
      <dgm:t>
        <a:bodyPr/>
        <a:lstStyle/>
        <a:p>
          <a:endParaRPr lang="zh-CN" altLang="en-US"/>
        </a:p>
      </dgm:t>
    </dgm:pt>
    <dgm:pt modelId="{F97636F0-8359-4D5D-A1D3-653D6FDFDB3D}">
      <dgm:prSet phldrT="[文本]" custT="1"/>
      <dgm:spPr/>
      <dgm:t>
        <a:bodyPr/>
        <a:lstStyle/>
        <a:p>
          <a:pPr>
            <a:lnSpc>
              <a:spcPct val="90000"/>
            </a:lnSpc>
          </a:pPr>
          <a:endParaRPr lang="en-US" altLang="zh-CN" sz="3200" b="1" dirty="0"/>
        </a:p>
        <a:p>
          <a:pPr>
            <a:lnSpc>
              <a:spcPct val="90000"/>
            </a:lnSpc>
          </a:pPr>
          <a:endParaRPr lang="zh-CN" altLang="en-US" sz="1800" dirty="0"/>
        </a:p>
      </dgm:t>
    </dgm:pt>
    <dgm:pt modelId="{8696CA89-53F0-45CB-B58E-40F52219DD83}" cxnId="{5700BA2E-9427-4408-A95B-6305D443140C}" type="parTrans">
      <dgm:prSet/>
      <dgm:spPr/>
      <dgm:t>
        <a:bodyPr/>
        <a:lstStyle/>
        <a:p>
          <a:endParaRPr lang="zh-CN" altLang="en-US"/>
        </a:p>
      </dgm:t>
    </dgm:pt>
    <dgm:pt modelId="{D83FC4F1-30FD-4DBE-80BE-E2BB0C44FD25}" cxnId="{5700BA2E-9427-4408-A95B-6305D443140C}" type="sibTrans">
      <dgm:prSet/>
      <dgm:spPr/>
      <dgm:t>
        <a:bodyPr/>
        <a:lstStyle/>
        <a:p>
          <a:endParaRPr lang="zh-CN" altLang="en-US"/>
        </a:p>
      </dgm:t>
    </dgm:pt>
    <dgm:pt modelId="{B68761D5-6621-41F4-A06E-05FE8D26B7F0}" type="pres">
      <dgm:prSet presAssocID="{DCA3DA92-CF7D-4946-9FB4-EE1CC255F45E}" presName="diagram" presStyleCnt="0">
        <dgm:presLayoutVars>
          <dgm:chPref val="1"/>
          <dgm:dir/>
          <dgm:animOne val="branch"/>
          <dgm:animLvl val="lvl"/>
          <dgm:resizeHandles val="exact"/>
        </dgm:presLayoutVars>
      </dgm:prSet>
      <dgm:spPr/>
      <dgm:t>
        <a:bodyPr/>
        <a:lstStyle/>
        <a:p>
          <a:endParaRPr lang="zh-CN" altLang="en-US"/>
        </a:p>
      </dgm:t>
    </dgm:pt>
    <dgm:pt modelId="{FC7614DB-BC8F-464F-A947-B8243DE95D38}" type="pres">
      <dgm:prSet presAssocID="{32098042-EEB9-42A8-AE5B-734355FF57EA}" presName="root1" presStyleCnt="0"/>
      <dgm:spPr/>
    </dgm:pt>
    <dgm:pt modelId="{72F9010C-9053-4FA3-9B05-2D8B8EEDD1F1}" type="pres">
      <dgm:prSet presAssocID="{32098042-EEB9-42A8-AE5B-734355FF57EA}" presName="LevelOneTextNode" presStyleLbl="node0" presStyleIdx="0" presStyleCnt="1" custScaleX="83436" custLinFactNeighborX="-28766" custLinFactNeighborY="2505">
        <dgm:presLayoutVars>
          <dgm:chPref val="3"/>
        </dgm:presLayoutVars>
      </dgm:prSet>
      <dgm:spPr/>
      <dgm:t>
        <a:bodyPr/>
        <a:lstStyle/>
        <a:p>
          <a:endParaRPr lang="zh-CN" altLang="en-US"/>
        </a:p>
      </dgm:t>
    </dgm:pt>
    <dgm:pt modelId="{5AC07D55-ADEC-4CB0-A162-A9B08293BD0C}" type="pres">
      <dgm:prSet presAssocID="{32098042-EEB9-42A8-AE5B-734355FF57EA}" presName="level2hierChild" presStyleCnt="0"/>
      <dgm:spPr/>
    </dgm:pt>
    <dgm:pt modelId="{176DCBC8-DB3D-4DB2-B6FE-0DADA6FE8A3D}" type="pres">
      <dgm:prSet presAssocID="{EC0E668B-82BE-4506-9323-C9FE76DA1CA2}" presName="conn2-1" presStyleLbl="parChTrans1D2" presStyleIdx="0" presStyleCnt="2"/>
      <dgm:spPr/>
      <dgm:t>
        <a:bodyPr/>
        <a:lstStyle/>
        <a:p>
          <a:endParaRPr lang="zh-CN" altLang="en-US"/>
        </a:p>
      </dgm:t>
    </dgm:pt>
    <dgm:pt modelId="{BEDCC4D5-2ECC-4C16-A58B-0E7A594A3F09}" type="pres">
      <dgm:prSet presAssocID="{EC0E668B-82BE-4506-9323-C9FE76DA1CA2}" presName="connTx" presStyleLbl="parChTrans1D2" presStyleIdx="0" presStyleCnt="2"/>
      <dgm:spPr/>
      <dgm:t>
        <a:bodyPr/>
        <a:lstStyle/>
        <a:p>
          <a:endParaRPr lang="zh-CN" altLang="en-US"/>
        </a:p>
      </dgm:t>
    </dgm:pt>
    <dgm:pt modelId="{6F834E05-6605-4930-A41E-A76E6B73374B}" type="pres">
      <dgm:prSet presAssocID="{079FA9D3-291A-4427-B116-27FB08BF144A}" presName="root2" presStyleCnt="0"/>
      <dgm:spPr/>
    </dgm:pt>
    <dgm:pt modelId="{7BDE350B-32D2-4AE0-AE29-0CF87BBBFE7D}" type="pres">
      <dgm:prSet presAssocID="{079FA9D3-291A-4427-B116-27FB08BF144A}" presName="LevelTwoTextNode" presStyleLbl="node2" presStyleIdx="0" presStyleCnt="2" custScaleX="76720" custLinFactNeighborX="-24357" custLinFactNeighborY="11213">
        <dgm:presLayoutVars>
          <dgm:chPref val="3"/>
        </dgm:presLayoutVars>
      </dgm:prSet>
      <dgm:spPr/>
      <dgm:t>
        <a:bodyPr/>
        <a:lstStyle/>
        <a:p>
          <a:endParaRPr lang="zh-CN" altLang="en-US"/>
        </a:p>
      </dgm:t>
    </dgm:pt>
    <dgm:pt modelId="{A90EDE49-3CFE-4AE3-B44B-AE90BD2E04DC}" type="pres">
      <dgm:prSet presAssocID="{079FA9D3-291A-4427-B116-27FB08BF144A}" presName="level3hierChild" presStyleCnt="0"/>
      <dgm:spPr/>
    </dgm:pt>
    <dgm:pt modelId="{089320AC-7E83-4C8E-8031-CD34DEAB20BC}" type="pres">
      <dgm:prSet presAssocID="{C08E1199-B9B2-4EE4-A59B-C6F5AAF4944B}" presName="conn2-1" presStyleLbl="parChTrans1D3" presStyleIdx="0" presStyleCnt="4"/>
      <dgm:spPr/>
      <dgm:t>
        <a:bodyPr/>
        <a:lstStyle/>
        <a:p>
          <a:endParaRPr lang="zh-CN" altLang="en-US"/>
        </a:p>
      </dgm:t>
    </dgm:pt>
    <dgm:pt modelId="{5E1E6765-30A9-416A-BF15-74A16A3A03B4}" type="pres">
      <dgm:prSet presAssocID="{C08E1199-B9B2-4EE4-A59B-C6F5AAF4944B}" presName="connTx" presStyleLbl="parChTrans1D3" presStyleIdx="0" presStyleCnt="4"/>
      <dgm:spPr/>
      <dgm:t>
        <a:bodyPr/>
        <a:lstStyle/>
        <a:p>
          <a:endParaRPr lang="zh-CN" altLang="en-US"/>
        </a:p>
      </dgm:t>
    </dgm:pt>
    <dgm:pt modelId="{CD44820C-B470-4DA6-9784-59B4D28C72FD}" type="pres">
      <dgm:prSet presAssocID="{54EA4833-A2D8-48A2-B5AA-9ABC1053F8F1}" presName="root2" presStyleCnt="0"/>
      <dgm:spPr/>
    </dgm:pt>
    <dgm:pt modelId="{CCAC55E9-7C06-4622-984C-206DB0CBDB80}" type="pres">
      <dgm:prSet presAssocID="{54EA4833-A2D8-48A2-B5AA-9ABC1053F8F1}" presName="LevelTwoTextNode" presStyleLbl="node3" presStyleIdx="0" presStyleCnt="4" custScaleX="129744" custLinFactNeighborX="-11254" custLinFactNeighborY="8635">
        <dgm:presLayoutVars>
          <dgm:chPref val="3"/>
        </dgm:presLayoutVars>
      </dgm:prSet>
      <dgm:spPr/>
      <dgm:t>
        <a:bodyPr/>
        <a:lstStyle/>
        <a:p>
          <a:endParaRPr lang="zh-CN" altLang="en-US"/>
        </a:p>
      </dgm:t>
    </dgm:pt>
    <dgm:pt modelId="{4979A294-EFDC-43F3-886D-B85D133B5C34}" type="pres">
      <dgm:prSet presAssocID="{54EA4833-A2D8-48A2-B5AA-9ABC1053F8F1}" presName="level3hierChild" presStyleCnt="0"/>
      <dgm:spPr/>
    </dgm:pt>
    <dgm:pt modelId="{26068DC3-4615-4FEE-84E1-7296A605F35E}" type="pres">
      <dgm:prSet presAssocID="{D6C9B0EA-018B-49B9-A690-C5956CA5B3B0}" presName="conn2-1" presStyleLbl="parChTrans1D3" presStyleIdx="1" presStyleCnt="4"/>
      <dgm:spPr/>
      <dgm:t>
        <a:bodyPr/>
        <a:lstStyle/>
        <a:p>
          <a:endParaRPr lang="zh-CN" altLang="en-US"/>
        </a:p>
      </dgm:t>
    </dgm:pt>
    <dgm:pt modelId="{E2533EAA-E10D-442B-A0FA-78848C848C5B}" type="pres">
      <dgm:prSet presAssocID="{D6C9B0EA-018B-49B9-A690-C5956CA5B3B0}" presName="connTx" presStyleLbl="parChTrans1D3" presStyleIdx="1" presStyleCnt="4"/>
      <dgm:spPr/>
      <dgm:t>
        <a:bodyPr/>
        <a:lstStyle/>
        <a:p>
          <a:endParaRPr lang="zh-CN" altLang="en-US"/>
        </a:p>
      </dgm:t>
    </dgm:pt>
    <dgm:pt modelId="{0CF481CA-9572-4C3F-AFD0-76F78D03BFC2}" type="pres">
      <dgm:prSet presAssocID="{3580E6F3-1733-4484-8087-22651B8B82AD}" presName="root2" presStyleCnt="0"/>
      <dgm:spPr/>
    </dgm:pt>
    <dgm:pt modelId="{DCBDC971-30D8-46D2-84B3-3CB0FB9BE43A}" type="pres">
      <dgm:prSet presAssocID="{3580E6F3-1733-4484-8087-22651B8B82AD}" presName="LevelTwoTextNode" presStyleLbl="node3" presStyleIdx="1" presStyleCnt="4" custScaleX="126244" custLinFactNeighborX="-9534" custLinFactNeighborY="8185">
        <dgm:presLayoutVars>
          <dgm:chPref val="3"/>
        </dgm:presLayoutVars>
      </dgm:prSet>
      <dgm:spPr/>
      <dgm:t>
        <a:bodyPr/>
        <a:lstStyle/>
        <a:p>
          <a:endParaRPr lang="zh-CN" altLang="en-US"/>
        </a:p>
      </dgm:t>
    </dgm:pt>
    <dgm:pt modelId="{AB2C7AA0-8D21-401B-9917-34349292B7B0}" type="pres">
      <dgm:prSet presAssocID="{3580E6F3-1733-4484-8087-22651B8B82AD}" presName="level3hierChild" presStyleCnt="0"/>
      <dgm:spPr/>
    </dgm:pt>
    <dgm:pt modelId="{0F7CE904-1519-42FA-84BA-BF761AE6BDE6}" type="pres">
      <dgm:prSet presAssocID="{8F7C0DCE-7916-43C6-88B7-1C6E936A2DD0}" presName="conn2-1" presStyleLbl="parChTrans1D2" presStyleIdx="1" presStyleCnt="2"/>
      <dgm:spPr/>
      <dgm:t>
        <a:bodyPr/>
        <a:lstStyle/>
        <a:p>
          <a:endParaRPr lang="zh-CN" altLang="en-US"/>
        </a:p>
      </dgm:t>
    </dgm:pt>
    <dgm:pt modelId="{C06D8D2D-1B97-445C-83F4-89E0253B7D98}" type="pres">
      <dgm:prSet presAssocID="{8F7C0DCE-7916-43C6-88B7-1C6E936A2DD0}" presName="connTx" presStyleLbl="parChTrans1D2" presStyleIdx="1" presStyleCnt="2"/>
      <dgm:spPr/>
      <dgm:t>
        <a:bodyPr/>
        <a:lstStyle/>
        <a:p>
          <a:endParaRPr lang="zh-CN" altLang="en-US"/>
        </a:p>
      </dgm:t>
    </dgm:pt>
    <dgm:pt modelId="{586CEE24-3DFB-4BBB-8D81-1170046EBF83}" type="pres">
      <dgm:prSet presAssocID="{32DA133F-1EA3-4E27-9F39-7B6AC2292FDD}" presName="root2" presStyleCnt="0"/>
      <dgm:spPr/>
    </dgm:pt>
    <dgm:pt modelId="{BDA5AA81-BF3C-44EC-96AB-6FDC44227C70}" type="pres">
      <dgm:prSet presAssocID="{32DA133F-1EA3-4E27-9F39-7B6AC2292FDD}" presName="LevelTwoTextNode" presStyleLbl="node2" presStyleIdx="1" presStyleCnt="2" custScaleX="85340" custLinFactNeighborX="-29627" custLinFactNeighborY="12295">
        <dgm:presLayoutVars>
          <dgm:chPref val="3"/>
        </dgm:presLayoutVars>
      </dgm:prSet>
      <dgm:spPr/>
      <dgm:t>
        <a:bodyPr/>
        <a:lstStyle/>
        <a:p>
          <a:endParaRPr lang="zh-CN" altLang="en-US"/>
        </a:p>
      </dgm:t>
    </dgm:pt>
    <dgm:pt modelId="{48A52FBC-7A04-440B-943D-E978B0B477D6}" type="pres">
      <dgm:prSet presAssocID="{32DA133F-1EA3-4E27-9F39-7B6AC2292FDD}" presName="level3hierChild" presStyleCnt="0"/>
      <dgm:spPr/>
    </dgm:pt>
    <dgm:pt modelId="{B8D91FB8-4780-4EEA-A29D-BF833E4AB7EB}" type="pres">
      <dgm:prSet presAssocID="{BC1EB2FC-A6F3-404B-8614-D1C7645456AB}" presName="conn2-1" presStyleLbl="parChTrans1D3" presStyleIdx="2" presStyleCnt="4"/>
      <dgm:spPr/>
      <dgm:t>
        <a:bodyPr/>
        <a:lstStyle/>
        <a:p>
          <a:endParaRPr lang="zh-CN" altLang="en-US"/>
        </a:p>
      </dgm:t>
    </dgm:pt>
    <dgm:pt modelId="{1306AC76-B3CA-463B-81ED-12D83C9A9DD9}" type="pres">
      <dgm:prSet presAssocID="{BC1EB2FC-A6F3-404B-8614-D1C7645456AB}" presName="connTx" presStyleLbl="parChTrans1D3" presStyleIdx="2" presStyleCnt="4"/>
      <dgm:spPr/>
      <dgm:t>
        <a:bodyPr/>
        <a:lstStyle/>
        <a:p>
          <a:endParaRPr lang="zh-CN" altLang="en-US"/>
        </a:p>
      </dgm:t>
    </dgm:pt>
    <dgm:pt modelId="{A1764691-ADF6-41BB-8E22-CEA52BC82B85}" type="pres">
      <dgm:prSet presAssocID="{97090EDF-606C-4EC0-9F9D-3AD750A2DECC}" presName="root2" presStyleCnt="0"/>
      <dgm:spPr/>
    </dgm:pt>
    <dgm:pt modelId="{B82AFB7C-4F10-4C4F-A355-8A88E628F621}" type="pres">
      <dgm:prSet presAssocID="{97090EDF-606C-4EC0-9F9D-3AD750A2DECC}" presName="LevelTwoTextNode" presStyleLbl="node3" presStyleIdx="2" presStyleCnt="4" custScaleX="126707" custScaleY="70122" custLinFactNeighborX="-18672" custLinFactNeighborY="7350">
        <dgm:presLayoutVars>
          <dgm:chPref val="3"/>
        </dgm:presLayoutVars>
      </dgm:prSet>
      <dgm:spPr/>
      <dgm:t>
        <a:bodyPr/>
        <a:lstStyle/>
        <a:p>
          <a:endParaRPr lang="zh-CN" altLang="en-US"/>
        </a:p>
      </dgm:t>
    </dgm:pt>
    <dgm:pt modelId="{4F31ACE2-12B8-4E93-BB38-3DE4F5CCCA5D}" type="pres">
      <dgm:prSet presAssocID="{97090EDF-606C-4EC0-9F9D-3AD750A2DECC}" presName="level3hierChild" presStyleCnt="0"/>
      <dgm:spPr/>
    </dgm:pt>
    <dgm:pt modelId="{A8260C4C-949C-487A-89C4-7BCDBFB58BA9}" type="pres">
      <dgm:prSet presAssocID="{8696CA89-53F0-45CB-B58E-40F52219DD83}" presName="conn2-1" presStyleLbl="parChTrans1D3" presStyleIdx="3" presStyleCnt="4"/>
      <dgm:spPr/>
      <dgm:t>
        <a:bodyPr/>
        <a:lstStyle/>
        <a:p>
          <a:endParaRPr lang="zh-CN" altLang="en-US"/>
        </a:p>
      </dgm:t>
    </dgm:pt>
    <dgm:pt modelId="{AF4B8197-6D48-4E06-A75E-C3957EF63F08}" type="pres">
      <dgm:prSet presAssocID="{8696CA89-53F0-45CB-B58E-40F52219DD83}" presName="connTx" presStyleLbl="parChTrans1D3" presStyleIdx="3" presStyleCnt="4"/>
      <dgm:spPr/>
      <dgm:t>
        <a:bodyPr/>
        <a:lstStyle/>
        <a:p>
          <a:endParaRPr lang="zh-CN" altLang="en-US"/>
        </a:p>
      </dgm:t>
    </dgm:pt>
    <dgm:pt modelId="{E4F8BB4C-7AF1-4DE5-8015-7552185F8FA4}" type="pres">
      <dgm:prSet presAssocID="{F97636F0-8359-4D5D-A1D3-653D6FDFDB3D}" presName="root2" presStyleCnt="0"/>
      <dgm:spPr/>
    </dgm:pt>
    <dgm:pt modelId="{AEDCC71A-E550-4385-A253-A7B17142BF77}" type="pres">
      <dgm:prSet presAssocID="{F97636F0-8359-4D5D-A1D3-653D6FDFDB3D}" presName="LevelTwoTextNode" presStyleLbl="node3" presStyleIdx="3" presStyleCnt="4" custScaleX="129907" custScaleY="72637" custLinFactNeighborX="-19688" custLinFactNeighborY="7555">
        <dgm:presLayoutVars>
          <dgm:chPref val="3"/>
        </dgm:presLayoutVars>
      </dgm:prSet>
      <dgm:spPr/>
      <dgm:t>
        <a:bodyPr/>
        <a:lstStyle/>
        <a:p>
          <a:endParaRPr lang="zh-CN" altLang="en-US"/>
        </a:p>
      </dgm:t>
    </dgm:pt>
    <dgm:pt modelId="{4AEB40C3-6D02-42F3-86FA-741C6C2DD297}" type="pres">
      <dgm:prSet presAssocID="{F97636F0-8359-4D5D-A1D3-653D6FDFDB3D}" presName="level3hierChild" presStyleCnt="0"/>
      <dgm:spPr/>
    </dgm:pt>
  </dgm:ptLst>
  <dgm:cxnLst>
    <dgm:cxn modelId="{AC53096E-E78D-4906-A109-D3497B6EAF88}" type="presOf" srcId="{97090EDF-606C-4EC0-9F9D-3AD750A2DECC}" destId="{B82AFB7C-4F10-4C4F-A355-8A88E628F621}" srcOrd="0" destOrd="0" presId="urn:microsoft.com/office/officeart/2005/8/layout/hierarchy2#1"/>
    <dgm:cxn modelId="{0C819AFA-32B9-4E9A-B50C-C5D8C01EA129}" type="presOf" srcId="{079FA9D3-291A-4427-B116-27FB08BF144A}" destId="{7BDE350B-32D2-4AE0-AE29-0CF87BBBFE7D}" srcOrd="0" destOrd="0" presId="urn:microsoft.com/office/officeart/2005/8/layout/hierarchy2#1"/>
    <dgm:cxn modelId="{EE1E09CF-A36D-4022-8E26-82427C52E29B}" srcId="{079FA9D3-291A-4427-B116-27FB08BF144A}" destId="{3580E6F3-1733-4484-8087-22651B8B82AD}" srcOrd="1" destOrd="0" parTransId="{D6C9B0EA-018B-49B9-A690-C5956CA5B3B0}" sibTransId="{147385A6-79B6-4EAD-A2DB-BF8311268636}"/>
    <dgm:cxn modelId="{3199D148-419E-4A1D-A7AD-2B368B625FAC}" type="presOf" srcId="{F97636F0-8359-4D5D-A1D3-653D6FDFDB3D}" destId="{AEDCC71A-E550-4385-A253-A7B17142BF77}" srcOrd="0" destOrd="0" presId="urn:microsoft.com/office/officeart/2005/8/layout/hierarchy2#1"/>
    <dgm:cxn modelId="{2433FEC3-8EA3-4D19-A788-66E800CDFC63}" type="presOf" srcId="{DCA3DA92-CF7D-4946-9FB4-EE1CC255F45E}" destId="{B68761D5-6621-41F4-A06E-05FE8D26B7F0}" srcOrd="0" destOrd="0" presId="urn:microsoft.com/office/officeart/2005/8/layout/hierarchy2#1"/>
    <dgm:cxn modelId="{B703B0D1-3AE4-4CAF-8C53-30BE87E237FE}" type="presOf" srcId="{D6C9B0EA-018B-49B9-A690-C5956CA5B3B0}" destId="{E2533EAA-E10D-442B-A0FA-78848C848C5B}" srcOrd="1" destOrd="0" presId="urn:microsoft.com/office/officeart/2005/8/layout/hierarchy2#1"/>
    <dgm:cxn modelId="{25BFA2C4-6DAA-47EB-AF07-F9A538899A4B}" srcId="{32DA133F-1EA3-4E27-9F39-7B6AC2292FDD}" destId="{97090EDF-606C-4EC0-9F9D-3AD750A2DECC}" srcOrd="0" destOrd="0" parTransId="{BC1EB2FC-A6F3-404B-8614-D1C7645456AB}" sibTransId="{C481929E-E53D-4ADE-BEA0-88019077DCA1}"/>
    <dgm:cxn modelId="{98354BAE-5EEC-4B5E-9B63-ADF13F5D2047}" type="presOf" srcId="{BC1EB2FC-A6F3-404B-8614-D1C7645456AB}" destId="{1306AC76-B3CA-463B-81ED-12D83C9A9DD9}" srcOrd="1" destOrd="0" presId="urn:microsoft.com/office/officeart/2005/8/layout/hierarchy2#1"/>
    <dgm:cxn modelId="{A4012616-8815-46DA-8DE1-BDF4AD03C5EF}" srcId="{32098042-EEB9-42A8-AE5B-734355FF57EA}" destId="{32DA133F-1EA3-4E27-9F39-7B6AC2292FDD}" srcOrd="1" destOrd="0" parTransId="{8F7C0DCE-7916-43C6-88B7-1C6E936A2DD0}" sibTransId="{E3632A6D-5FD8-4F5F-8D87-08CDA8A21706}"/>
    <dgm:cxn modelId="{190B86EB-D2E4-465A-89A9-A531174481EA}" type="presOf" srcId="{BC1EB2FC-A6F3-404B-8614-D1C7645456AB}" destId="{B8D91FB8-4780-4EEA-A29D-BF833E4AB7EB}" srcOrd="0" destOrd="0" presId="urn:microsoft.com/office/officeart/2005/8/layout/hierarchy2#1"/>
    <dgm:cxn modelId="{D80482D6-CEFD-4A33-82AA-66174EF75687}" type="presOf" srcId="{D6C9B0EA-018B-49B9-A690-C5956CA5B3B0}" destId="{26068DC3-4615-4FEE-84E1-7296A605F35E}" srcOrd="0" destOrd="0" presId="urn:microsoft.com/office/officeart/2005/8/layout/hierarchy2#1"/>
    <dgm:cxn modelId="{5700BA2E-9427-4408-A95B-6305D443140C}" srcId="{32DA133F-1EA3-4E27-9F39-7B6AC2292FDD}" destId="{F97636F0-8359-4D5D-A1D3-653D6FDFDB3D}" srcOrd="1" destOrd="0" parTransId="{8696CA89-53F0-45CB-B58E-40F52219DD83}" sibTransId="{D83FC4F1-30FD-4DBE-80BE-E2BB0C44FD25}"/>
    <dgm:cxn modelId="{8BD948D9-A3BD-4E25-BB91-46E39218E586}" srcId="{32098042-EEB9-42A8-AE5B-734355FF57EA}" destId="{079FA9D3-291A-4427-B116-27FB08BF144A}" srcOrd="0" destOrd="0" parTransId="{EC0E668B-82BE-4506-9323-C9FE76DA1CA2}" sibTransId="{6B376C80-6630-42EC-8D6F-EC3BE31C9B21}"/>
    <dgm:cxn modelId="{503EFE29-47E1-4C4A-B9BC-6AB19D7CAC85}" type="presOf" srcId="{C08E1199-B9B2-4EE4-A59B-C6F5AAF4944B}" destId="{5E1E6765-30A9-416A-BF15-74A16A3A03B4}" srcOrd="1" destOrd="0" presId="urn:microsoft.com/office/officeart/2005/8/layout/hierarchy2#1"/>
    <dgm:cxn modelId="{104D18B6-33C1-4FFE-8441-37B46D9412D0}" type="presOf" srcId="{8F7C0DCE-7916-43C6-88B7-1C6E936A2DD0}" destId="{0F7CE904-1519-42FA-84BA-BF761AE6BDE6}" srcOrd="0" destOrd="0" presId="urn:microsoft.com/office/officeart/2005/8/layout/hierarchy2#1"/>
    <dgm:cxn modelId="{511D3E2F-1FE8-4C6A-976A-FE01F140BF32}" type="presOf" srcId="{EC0E668B-82BE-4506-9323-C9FE76DA1CA2}" destId="{176DCBC8-DB3D-4DB2-B6FE-0DADA6FE8A3D}" srcOrd="0" destOrd="0" presId="urn:microsoft.com/office/officeart/2005/8/layout/hierarchy2#1"/>
    <dgm:cxn modelId="{5F342D2B-FBAC-4ADF-A8CB-39A871562BC7}" srcId="{079FA9D3-291A-4427-B116-27FB08BF144A}" destId="{54EA4833-A2D8-48A2-B5AA-9ABC1053F8F1}" srcOrd="0" destOrd="0" parTransId="{C08E1199-B9B2-4EE4-A59B-C6F5AAF4944B}" sibTransId="{5D6CE8D5-A1DB-46D2-B92A-3B27DD6F3079}"/>
    <dgm:cxn modelId="{FBD2FFA6-E630-4172-875F-248144EC6977}" type="presOf" srcId="{54EA4833-A2D8-48A2-B5AA-9ABC1053F8F1}" destId="{CCAC55E9-7C06-4622-984C-206DB0CBDB80}" srcOrd="0" destOrd="0" presId="urn:microsoft.com/office/officeart/2005/8/layout/hierarchy2#1"/>
    <dgm:cxn modelId="{D832755B-1659-43F2-B960-5827511B667B}" type="presOf" srcId="{EC0E668B-82BE-4506-9323-C9FE76DA1CA2}" destId="{BEDCC4D5-2ECC-4C16-A58B-0E7A594A3F09}" srcOrd="1" destOrd="0" presId="urn:microsoft.com/office/officeart/2005/8/layout/hierarchy2#1"/>
    <dgm:cxn modelId="{11AFC204-BE26-4C94-8315-4F938111C674}" type="presOf" srcId="{32DA133F-1EA3-4E27-9F39-7B6AC2292FDD}" destId="{BDA5AA81-BF3C-44EC-96AB-6FDC44227C70}" srcOrd="0" destOrd="0" presId="urn:microsoft.com/office/officeart/2005/8/layout/hierarchy2#1"/>
    <dgm:cxn modelId="{D719B0FF-5E6A-484F-9BEC-E3E3DD85D464}" type="presOf" srcId="{3580E6F3-1733-4484-8087-22651B8B82AD}" destId="{DCBDC971-30D8-46D2-84B3-3CB0FB9BE43A}" srcOrd="0" destOrd="0" presId="urn:microsoft.com/office/officeart/2005/8/layout/hierarchy2#1"/>
    <dgm:cxn modelId="{8844A27F-63AF-4E9E-B07A-6FAC881112AF}" type="presOf" srcId="{C08E1199-B9B2-4EE4-A59B-C6F5AAF4944B}" destId="{089320AC-7E83-4C8E-8031-CD34DEAB20BC}" srcOrd="0" destOrd="0" presId="urn:microsoft.com/office/officeart/2005/8/layout/hierarchy2#1"/>
    <dgm:cxn modelId="{8A4FE3EE-F212-49B2-8AF7-39E98D762C1A}" type="presOf" srcId="{32098042-EEB9-42A8-AE5B-734355FF57EA}" destId="{72F9010C-9053-4FA3-9B05-2D8B8EEDD1F1}" srcOrd="0" destOrd="0" presId="urn:microsoft.com/office/officeart/2005/8/layout/hierarchy2#1"/>
    <dgm:cxn modelId="{3CF39638-ED50-43A7-B43C-8B049462D6B0}" srcId="{DCA3DA92-CF7D-4946-9FB4-EE1CC255F45E}" destId="{32098042-EEB9-42A8-AE5B-734355FF57EA}" srcOrd="0" destOrd="0" parTransId="{CE41519F-6790-4F8A-8C48-689D68CEF071}" sibTransId="{87D43B92-C866-4AD0-A101-E74622664FF5}"/>
    <dgm:cxn modelId="{3344EBD9-45E8-4651-A15E-93518D8C910A}" type="presOf" srcId="{8696CA89-53F0-45CB-B58E-40F52219DD83}" destId="{A8260C4C-949C-487A-89C4-7BCDBFB58BA9}" srcOrd="0" destOrd="0" presId="urn:microsoft.com/office/officeart/2005/8/layout/hierarchy2#1"/>
    <dgm:cxn modelId="{C9BAB24B-4C20-47C7-A490-4CEDAB06A43F}" type="presOf" srcId="{8F7C0DCE-7916-43C6-88B7-1C6E936A2DD0}" destId="{C06D8D2D-1B97-445C-83F4-89E0253B7D98}" srcOrd="1" destOrd="0" presId="urn:microsoft.com/office/officeart/2005/8/layout/hierarchy2#1"/>
    <dgm:cxn modelId="{20609A6A-E44F-4A5D-BACA-4E462C0B1153}" type="presOf" srcId="{8696CA89-53F0-45CB-B58E-40F52219DD83}" destId="{AF4B8197-6D48-4E06-A75E-C3957EF63F08}" srcOrd="1" destOrd="0" presId="urn:microsoft.com/office/officeart/2005/8/layout/hierarchy2#1"/>
    <dgm:cxn modelId="{938142DA-C584-4CEA-B26E-4380E1AE8A35}" type="presParOf" srcId="{B68761D5-6621-41F4-A06E-05FE8D26B7F0}" destId="{FC7614DB-BC8F-464F-A947-B8243DE95D38}" srcOrd="0" destOrd="0" presId="urn:microsoft.com/office/officeart/2005/8/layout/hierarchy2#1"/>
    <dgm:cxn modelId="{0CB94A95-0C1D-4A87-B794-63102CBBC777}" type="presParOf" srcId="{FC7614DB-BC8F-464F-A947-B8243DE95D38}" destId="{72F9010C-9053-4FA3-9B05-2D8B8EEDD1F1}" srcOrd="0" destOrd="0" presId="urn:microsoft.com/office/officeart/2005/8/layout/hierarchy2#1"/>
    <dgm:cxn modelId="{0D7188F8-101F-486C-A82A-6AE13AC2E119}" type="presParOf" srcId="{FC7614DB-BC8F-464F-A947-B8243DE95D38}" destId="{5AC07D55-ADEC-4CB0-A162-A9B08293BD0C}" srcOrd="1" destOrd="0" presId="urn:microsoft.com/office/officeart/2005/8/layout/hierarchy2#1"/>
    <dgm:cxn modelId="{40AEC4F0-6937-4475-B7C4-672D0020D266}" type="presParOf" srcId="{5AC07D55-ADEC-4CB0-A162-A9B08293BD0C}" destId="{176DCBC8-DB3D-4DB2-B6FE-0DADA6FE8A3D}" srcOrd="0" destOrd="0" presId="urn:microsoft.com/office/officeart/2005/8/layout/hierarchy2#1"/>
    <dgm:cxn modelId="{8AA10C34-8C7A-4BF1-9B4D-B26A6479220F}" type="presParOf" srcId="{176DCBC8-DB3D-4DB2-B6FE-0DADA6FE8A3D}" destId="{BEDCC4D5-2ECC-4C16-A58B-0E7A594A3F09}" srcOrd="0" destOrd="0" presId="urn:microsoft.com/office/officeart/2005/8/layout/hierarchy2#1"/>
    <dgm:cxn modelId="{C38C4F13-0BDC-49B5-BB01-7BEA0EEBCFC0}" type="presParOf" srcId="{5AC07D55-ADEC-4CB0-A162-A9B08293BD0C}" destId="{6F834E05-6605-4930-A41E-A76E6B73374B}" srcOrd="1" destOrd="0" presId="urn:microsoft.com/office/officeart/2005/8/layout/hierarchy2#1"/>
    <dgm:cxn modelId="{91E5EDF8-8002-4572-A653-FF5DA49A4D75}" type="presParOf" srcId="{6F834E05-6605-4930-A41E-A76E6B73374B}" destId="{7BDE350B-32D2-4AE0-AE29-0CF87BBBFE7D}" srcOrd="0" destOrd="0" presId="urn:microsoft.com/office/officeart/2005/8/layout/hierarchy2#1"/>
    <dgm:cxn modelId="{BE418168-B7F5-47FF-8BA8-DEF802A8EC30}" type="presParOf" srcId="{6F834E05-6605-4930-A41E-A76E6B73374B}" destId="{A90EDE49-3CFE-4AE3-B44B-AE90BD2E04DC}" srcOrd="1" destOrd="0" presId="urn:microsoft.com/office/officeart/2005/8/layout/hierarchy2#1"/>
    <dgm:cxn modelId="{17E0761D-98EC-4309-BE6F-4380A509433E}" type="presParOf" srcId="{A90EDE49-3CFE-4AE3-B44B-AE90BD2E04DC}" destId="{089320AC-7E83-4C8E-8031-CD34DEAB20BC}" srcOrd="0" destOrd="0" presId="urn:microsoft.com/office/officeart/2005/8/layout/hierarchy2#1"/>
    <dgm:cxn modelId="{5545E6E0-4BAF-477F-93A3-7B6399B93248}" type="presParOf" srcId="{089320AC-7E83-4C8E-8031-CD34DEAB20BC}" destId="{5E1E6765-30A9-416A-BF15-74A16A3A03B4}" srcOrd="0" destOrd="0" presId="urn:microsoft.com/office/officeart/2005/8/layout/hierarchy2#1"/>
    <dgm:cxn modelId="{33CE98C4-650D-4F21-8A84-F8EC9394A760}" type="presParOf" srcId="{A90EDE49-3CFE-4AE3-B44B-AE90BD2E04DC}" destId="{CD44820C-B470-4DA6-9784-59B4D28C72FD}" srcOrd="1" destOrd="0" presId="urn:microsoft.com/office/officeart/2005/8/layout/hierarchy2#1"/>
    <dgm:cxn modelId="{BE5736D0-CA25-40AD-9DB4-F4C10BAF5123}" type="presParOf" srcId="{CD44820C-B470-4DA6-9784-59B4D28C72FD}" destId="{CCAC55E9-7C06-4622-984C-206DB0CBDB80}" srcOrd="0" destOrd="0" presId="urn:microsoft.com/office/officeart/2005/8/layout/hierarchy2#1"/>
    <dgm:cxn modelId="{DC81C70E-797B-4EBD-A661-01EF148F8F85}" type="presParOf" srcId="{CD44820C-B470-4DA6-9784-59B4D28C72FD}" destId="{4979A294-EFDC-43F3-886D-B85D133B5C34}" srcOrd="1" destOrd="0" presId="urn:microsoft.com/office/officeart/2005/8/layout/hierarchy2#1"/>
    <dgm:cxn modelId="{5097E9E7-DA9F-4056-A2A1-3AA99E80D633}" type="presParOf" srcId="{A90EDE49-3CFE-4AE3-B44B-AE90BD2E04DC}" destId="{26068DC3-4615-4FEE-84E1-7296A605F35E}" srcOrd="2" destOrd="0" presId="urn:microsoft.com/office/officeart/2005/8/layout/hierarchy2#1"/>
    <dgm:cxn modelId="{BA2E3A67-F6D6-47FB-A5DA-20408007E99A}" type="presParOf" srcId="{26068DC3-4615-4FEE-84E1-7296A605F35E}" destId="{E2533EAA-E10D-442B-A0FA-78848C848C5B}" srcOrd="0" destOrd="0" presId="urn:microsoft.com/office/officeart/2005/8/layout/hierarchy2#1"/>
    <dgm:cxn modelId="{E427A73D-15C8-4DEA-84CB-7439D55C3776}" type="presParOf" srcId="{A90EDE49-3CFE-4AE3-B44B-AE90BD2E04DC}" destId="{0CF481CA-9572-4C3F-AFD0-76F78D03BFC2}" srcOrd="3" destOrd="0" presId="urn:microsoft.com/office/officeart/2005/8/layout/hierarchy2#1"/>
    <dgm:cxn modelId="{F29A3384-52C5-4A16-A62D-0E09FA5EA90B}" type="presParOf" srcId="{0CF481CA-9572-4C3F-AFD0-76F78D03BFC2}" destId="{DCBDC971-30D8-46D2-84B3-3CB0FB9BE43A}" srcOrd="0" destOrd="0" presId="urn:microsoft.com/office/officeart/2005/8/layout/hierarchy2#1"/>
    <dgm:cxn modelId="{E34B6C3C-BE77-4473-94B3-FB2CEBD74A88}" type="presParOf" srcId="{0CF481CA-9572-4C3F-AFD0-76F78D03BFC2}" destId="{AB2C7AA0-8D21-401B-9917-34349292B7B0}" srcOrd="1" destOrd="0" presId="urn:microsoft.com/office/officeart/2005/8/layout/hierarchy2#1"/>
    <dgm:cxn modelId="{B0EB2118-FFAC-4159-95AC-B17B5FA630A7}" type="presParOf" srcId="{5AC07D55-ADEC-4CB0-A162-A9B08293BD0C}" destId="{0F7CE904-1519-42FA-84BA-BF761AE6BDE6}" srcOrd="2" destOrd="0" presId="urn:microsoft.com/office/officeart/2005/8/layout/hierarchy2#1"/>
    <dgm:cxn modelId="{9B6B8814-E2C7-499A-8D22-0BAAA5E61139}" type="presParOf" srcId="{0F7CE904-1519-42FA-84BA-BF761AE6BDE6}" destId="{C06D8D2D-1B97-445C-83F4-89E0253B7D98}" srcOrd="0" destOrd="0" presId="urn:microsoft.com/office/officeart/2005/8/layout/hierarchy2#1"/>
    <dgm:cxn modelId="{B9F9E498-2B92-48BA-9E9A-9B91F19E8C6E}" type="presParOf" srcId="{5AC07D55-ADEC-4CB0-A162-A9B08293BD0C}" destId="{586CEE24-3DFB-4BBB-8D81-1170046EBF83}" srcOrd="3" destOrd="0" presId="urn:microsoft.com/office/officeart/2005/8/layout/hierarchy2#1"/>
    <dgm:cxn modelId="{61612120-8D11-4938-9959-DDEE3419466D}" type="presParOf" srcId="{586CEE24-3DFB-4BBB-8D81-1170046EBF83}" destId="{BDA5AA81-BF3C-44EC-96AB-6FDC44227C70}" srcOrd="0" destOrd="0" presId="urn:microsoft.com/office/officeart/2005/8/layout/hierarchy2#1"/>
    <dgm:cxn modelId="{51EBA83B-46BB-415D-A84C-8D41960022B9}" type="presParOf" srcId="{586CEE24-3DFB-4BBB-8D81-1170046EBF83}" destId="{48A52FBC-7A04-440B-943D-E978B0B477D6}" srcOrd="1" destOrd="0" presId="urn:microsoft.com/office/officeart/2005/8/layout/hierarchy2#1"/>
    <dgm:cxn modelId="{96A12C81-9947-4009-8D8B-C93B7E2D91B6}" type="presParOf" srcId="{48A52FBC-7A04-440B-943D-E978B0B477D6}" destId="{B8D91FB8-4780-4EEA-A29D-BF833E4AB7EB}" srcOrd="0" destOrd="0" presId="urn:microsoft.com/office/officeart/2005/8/layout/hierarchy2#1"/>
    <dgm:cxn modelId="{21A87661-AA27-4F9A-9F51-BDDDE44EF369}" type="presParOf" srcId="{B8D91FB8-4780-4EEA-A29D-BF833E4AB7EB}" destId="{1306AC76-B3CA-463B-81ED-12D83C9A9DD9}" srcOrd="0" destOrd="0" presId="urn:microsoft.com/office/officeart/2005/8/layout/hierarchy2#1"/>
    <dgm:cxn modelId="{CAF4EF95-AC20-4390-BEBA-B69871A08765}" type="presParOf" srcId="{48A52FBC-7A04-440B-943D-E978B0B477D6}" destId="{A1764691-ADF6-41BB-8E22-CEA52BC82B85}" srcOrd="1" destOrd="0" presId="urn:microsoft.com/office/officeart/2005/8/layout/hierarchy2#1"/>
    <dgm:cxn modelId="{7FAE07E1-1386-4897-8F23-DBCFCD2DD1A7}" type="presParOf" srcId="{A1764691-ADF6-41BB-8E22-CEA52BC82B85}" destId="{B82AFB7C-4F10-4C4F-A355-8A88E628F621}" srcOrd="0" destOrd="0" presId="urn:microsoft.com/office/officeart/2005/8/layout/hierarchy2#1"/>
    <dgm:cxn modelId="{0E780AFC-70AE-4099-B8AF-8DDF12444712}" type="presParOf" srcId="{A1764691-ADF6-41BB-8E22-CEA52BC82B85}" destId="{4F31ACE2-12B8-4E93-BB38-3DE4F5CCCA5D}" srcOrd="1" destOrd="0" presId="urn:microsoft.com/office/officeart/2005/8/layout/hierarchy2#1"/>
    <dgm:cxn modelId="{42ADF935-1B6B-47D4-B304-8F969CEA3F0F}" type="presParOf" srcId="{48A52FBC-7A04-440B-943D-E978B0B477D6}" destId="{A8260C4C-949C-487A-89C4-7BCDBFB58BA9}" srcOrd="2" destOrd="0" presId="urn:microsoft.com/office/officeart/2005/8/layout/hierarchy2#1"/>
    <dgm:cxn modelId="{310D6A49-66CC-4FDD-BF95-0060441F74EB}" type="presParOf" srcId="{A8260C4C-949C-487A-89C4-7BCDBFB58BA9}" destId="{AF4B8197-6D48-4E06-A75E-C3957EF63F08}" srcOrd="0" destOrd="0" presId="urn:microsoft.com/office/officeart/2005/8/layout/hierarchy2#1"/>
    <dgm:cxn modelId="{49E17B4D-A3B2-4E24-A610-41DEE15D6EFF}" type="presParOf" srcId="{48A52FBC-7A04-440B-943D-E978B0B477D6}" destId="{E4F8BB4C-7AF1-4DE5-8015-7552185F8FA4}" srcOrd="3" destOrd="0" presId="urn:microsoft.com/office/officeart/2005/8/layout/hierarchy2#1"/>
    <dgm:cxn modelId="{598D9247-DA47-4C6A-965F-B44749259C30}" type="presParOf" srcId="{E4F8BB4C-7AF1-4DE5-8015-7552185F8FA4}" destId="{AEDCC71A-E550-4385-A253-A7B17142BF77}" srcOrd="0" destOrd="0" presId="urn:microsoft.com/office/officeart/2005/8/layout/hierarchy2#1"/>
    <dgm:cxn modelId="{6CDFB348-7DFB-4148-9E62-B76167369B89}" type="presParOf" srcId="{E4F8BB4C-7AF1-4DE5-8015-7552185F8FA4}" destId="{4AEB40C3-6D02-42F3-86FA-741C6C2DD297}"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3DA92-CF7D-4946-9FB4-EE1CC255F45E}" type="doc">
      <dgm:prSet loTypeId="urn:microsoft.com/office/officeart/2005/8/layout/hierarchy2#2" loCatId="hierarchy" qsTypeId="urn:microsoft.com/office/officeart/2005/8/quickstyle/3d1#2" qsCatId="3D" csTypeId="urn:microsoft.com/office/officeart/2005/8/colors/colorful5#2" csCatId="colorful" phldr="1"/>
      <dgm:spPr/>
      <dgm:t>
        <a:bodyPr/>
        <a:lstStyle/>
        <a:p>
          <a:endParaRPr lang="zh-CN" altLang="en-US"/>
        </a:p>
      </dgm:t>
    </dgm:pt>
    <dgm:pt modelId="{32098042-EEB9-42A8-AE5B-734355FF57EA}">
      <dgm:prSet phldrT="[文本]" custT="1"/>
      <dgm:spPr/>
      <dgm:t>
        <a:bodyPr/>
        <a:lstStyle/>
        <a:p>
          <a:endParaRPr lang="zh-CN" altLang="en-US" sz="3600" b="1" dirty="0"/>
        </a:p>
      </dgm:t>
    </dgm:pt>
    <dgm:pt modelId="{CE41519F-6790-4F8A-8C48-689D68CEF071}" cxnId="{DE81709E-8078-47AB-8A2F-12B8DB7BEEA7}" type="parTrans">
      <dgm:prSet/>
      <dgm:spPr/>
      <dgm:t>
        <a:bodyPr/>
        <a:lstStyle/>
        <a:p>
          <a:endParaRPr lang="zh-CN" altLang="en-US"/>
        </a:p>
      </dgm:t>
    </dgm:pt>
    <dgm:pt modelId="{87D43B92-C866-4AD0-A101-E74622664FF5}" cxnId="{DE81709E-8078-47AB-8A2F-12B8DB7BEEA7}" type="sibTrans">
      <dgm:prSet/>
      <dgm:spPr/>
      <dgm:t>
        <a:bodyPr/>
        <a:lstStyle/>
        <a:p>
          <a:endParaRPr lang="zh-CN" altLang="en-US"/>
        </a:p>
      </dgm:t>
    </dgm:pt>
    <dgm:pt modelId="{079FA9D3-291A-4427-B116-27FB08BF144A}">
      <dgm:prSet phldrT="[文本]" phldr="0" custT="1"/>
      <dgm:spPr/>
      <dgm:t>
        <a:bodyPr vert="horz" wrap="square"/>
        <a:lstStyle/>
        <a:p>
          <a:pPr>
            <a:lnSpc>
              <a:spcPct val="100000"/>
            </a:lnSpc>
            <a:spcBef>
              <a:spcPct val="0"/>
            </a:spcBef>
            <a:spcAft>
              <a:spcPct val="35000"/>
            </a:spcAft>
          </a:pPr>
          <a:r>
            <a:rPr lang="en-US" altLang="zh-CN" sz="3200" b="1" dirty="0"/>
            <a:t>Problem</a:t>
          </a:r>
        </a:p>
        <a:p>
          <a:pPr>
            <a:lnSpc>
              <a:spcPct val="100000"/>
            </a:lnSpc>
            <a:spcBef>
              <a:spcPct val="0"/>
            </a:spcBef>
            <a:spcAft>
              <a:spcPct val="35000"/>
            </a:spcAft>
          </a:pPr>
          <a:r>
            <a:rPr lang="en-US" altLang="zh-CN" sz="2800" b="1" dirty="0"/>
            <a:t>Play games</a:t>
          </a:r>
          <a:endParaRPr lang="zh-CN" altLang="en-US" sz="2800" b="1" dirty="0"/>
        </a:p>
      </dgm:t>
    </dgm:pt>
    <dgm:pt modelId="{EC0E668B-82BE-4506-9323-C9FE76DA1CA2}" cxnId="{EAFAFCDF-93B2-4D1D-8510-6A4300DEEB4E}" type="parTrans">
      <dgm:prSet/>
      <dgm:spPr/>
      <dgm:t>
        <a:bodyPr/>
        <a:lstStyle/>
        <a:p>
          <a:endParaRPr lang="zh-CN" altLang="en-US"/>
        </a:p>
      </dgm:t>
    </dgm:pt>
    <dgm:pt modelId="{6B376C80-6630-42EC-8D6F-EC3BE31C9B21}" cxnId="{EAFAFCDF-93B2-4D1D-8510-6A4300DEEB4E}" type="sibTrans">
      <dgm:prSet/>
      <dgm:spPr/>
      <dgm:t>
        <a:bodyPr/>
        <a:lstStyle/>
        <a:p>
          <a:endParaRPr lang="zh-CN" altLang="en-US"/>
        </a:p>
      </dgm:t>
    </dgm:pt>
    <dgm:pt modelId="{54EA4833-A2D8-48A2-B5AA-9ABC1053F8F1}">
      <dgm:prSet phldrT="[文本]" custT="1"/>
      <dgm:spPr/>
      <dgm:t>
        <a:bodyPr/>
        <a:lstStyle/>
        <a:p>
          <a:pPr>
            <a:lnSpc>
              <a:spcPts val="2300"/>
            </a:lnSpc>
          </a:pPr>
          <a:r>
            <a:rPr lang="en-US" altLang="zh-CN" sz="2400" dirty="0"/>
            <a:t>1.Spend too much time online</a:t>
          </a:r>
        </a:p>
        <a:p>
          <a:pPr>
            <a:lnSpc>
              <a:spcPts val="2300"/>
            </a:lnSpc>
          </a:pPr>
          <a:r>
            <a:rPr lang="en-US" altLang="zh-CN" sz="2400" dirty="0"/>
            <a:t>Difficult to focus on others</a:t>
          </a:r>
          <a:endParaRPr lang="zh-CN" altLang="en-US" sz="2400" dirty="0"/>
        </a:p>
      </dgm:t>
    </dgm:pt>
    <dgm:pt modelId="{C08E1199-B9B2-4EE4-A59B-C6F5AAF4944B}" cxnId="{41CDCC58-088F-45EC-80D5-3CBBFAF23835}" type="parTrans">
      <dgm:prSet/>
      <dgm:spPr/>
      <dgm:t>
        <a:bodyPr/>
        <a:lstStyle/>
        <a:p>
          <a:endParaRPr lang="zh-CN" altLang="en-US"/>
        </a:p>
      </dgm:t>
    </dgm:pt>
    <dgm:pt modelId="{5D6CE8D5-A1DB-46D2-B92A-3B27DD6F3079}" cxnId="{41CDCC58-088F-45EC-80D5-3CBBFAF23835}" type="sibTrans">
      <dgm:prSet/>
      <dgm:spPr/>
      <dgm:t>
        <a:bodyPr/>
        <a:lstStyle/>
        <a:p>
          <a:endParaRPr lang="zh-CN" altLang="en-US"/>
        </a:p>
      </dgm:t>
    </dgm:pt>
    <dgm:pt modelId="{3580E6F3-1733-4484-8087-22651B8B82AD}">
      <dgm:prSet phldrT="[文本]" custT="1"/>
      <dgm:spPr/>
      <dgm:t>
        <a:bodyPr/>
        <a:lstStyle/>
        <a:p>
          <a:pPr>
            <a:lnSpc>
              <a:spcPts val="2300"/>
            </a:lnSpc>
          </a:pPr>
          <a:r>
            <a:rPr lang="en-US" altLang="zh-CN" sz="2400" dirty="0"/>
            <a:t>2.Become addicted to the Internet</a:t>
          </a:r>
        </a:p>
        <a:p>
          <a:pPr>
            <a:lnSpc>
              <a:spcPts val="2300"/>
            </a:lnSpc>
          </a:pPr>
          <a:r>
            <a:rPr lang="en-US" altLang="zh-CN" sz="2400" dirty="0"/>
            <a:t>Unable to concentrate on school and family life</a:t>
          </a:r>
          <a:endParaRPr lang="zh-CN" altLang="en-US" sz="2400" dirty="0"/>
        </a:p>
      </dgm:t>
    </dgm:pt>
    <dgm:pt modelId="{D6C9B0EA-018B-49B9-A690-C5956CA5B3B0}" cxnId="{167F4CCD-B26A-42D5-B3F5-C9F103711E2D}" type="parTrans">
      <dgm:prSet/>
      <dgm:spPr/>
      <dgm:t>
        <a:bodyPr/>
        <a:lstStyle/>
        <a:p>
          <a:endParaRPr lang="zh-CN" altLang="en-US"/>
        </a:p>
      </dgm:t>
    </dgm:pt>
    <dgm:pt modelId="{147385A6-79B6-4EAD-A2DB-BF8311268636}" cxnId="{167F4CCD-B26A-42D5-B3F5-C9F103711E2D}" type="sibTrans">
      <dgm:prSet/>
      <dgm:spPr/>
      <dgm:t>
        <a:bodyPr/>
        <a:lstStyle/>
        <a:p>
          <a:endParaRPr lang="zh-CN" altLang="en-US"/>
        </a:p>
      </dgm:t>
    </dgm:pt>
    <dgm:pt modelId="{32DA133F-1EA3-4E27-9F39-7B6AC2292FDD}">
      <dgm:prSet phldrT="[文本]" custT="1"/>
      <dgm:spPr/>
      <dgm:t>
        <a:bodyPr/>
        <a:lstStyle/>
        <a:p>
          <a:r>
            <a:rPr lang="en-US" altLang="zh-CN" sz="3200" b="1" dirty="0"/>
            <a:t>Suggestions</a:t>
          </a:r>
        </a:p>
        <a:p>
          <a:r>
            <a:rPr lang="en-US" altLang="zh-CN" sz="3200" b="1" dirty="0"/>
            <a:t>As friends</a:t>
          </a:r>
          <a:endParaRPr lang="zh-CN" altLang="en-US" sz="3200" b="1" dirty="0"/>
        </a:p>
      </dgm:t>
    </dgm:pt>
    <dgm:pt modelId="{8F7C0DCE-7916-43C6-88B7-1C6E936A2DD0}" cxnId="{7282E43C-E2B4-45A8-A891-43472CB8328B}" type="parTrans">
      <dgm:prSet/>
      <dgm:spPr/>
      <dgm:t>
        <a:bodyPr/>
        <a:lstStyle/>
        <a:p>
          <a:endParaRPr lang="zh-CN" altLang="en-US"/>
        </a:p>
      </dgm:t>
    </dgm:pt>
    <dgm:pt modelId="{E3632A6D-5FD8-4F5F-8D87-08CDA8A21706}" cxnId="{7282E43C-E2B4-45A8-A891-43472CB8328B}" type="sibTrans">
      <dgm:prSet/>
      <dgm:spPr/>
      <dgm:t>
        <a:bodyPr/>
        <a:lstStyle/>
        <a:p>
          <a:endParaRPr lang="zh-CN" altLang="en-US"/>
        </a:p>
      </dgm:t>
    </dgm:pt>
    <dgm:pt modelId="{97090EDF-606C-4EC0-9F9D-3AD750A2DECC}">
      <dgm:prSet custT="1"/>
      <dgm:spPr/>
      <dgm:t>
        <a:bodyPr/>
        <a:lstStyle/>
        <a:p>
          <a:pPr>
            <a:lnSpc>
              <a:spcPts val="2300"/>
            </a:lnSpc>
          </a:pPr>
          <a:r>
            <a:rPr lang="en-US" altLang="en-US" sz="2400" dirty="0"/>
            <a:t>1.Talk to your friend</a:t>
          </a:r>
          <a:endParaRPr lang="zh-CN" altLang="en-US" sz="2400" dirty="0"/>
        </a:p>
      </dgm:t>
    </dgm:pt>
    <dgm:pt modelId="{BC1EB2FC-A6F3-404B-8614-D1C7645456AB}" cxnId="{90BC3A40-A686-42B8-9189-5863A1D217D0}" type="parTrans">
      <dgm:prSet/>
      <dgm:spPr/>
      <dgm:t>
        <a:bodyPr/>
        <a:lstStyle/>
        <a:p>
          <a:endParaRPr lang="zh-CN" altLang="en-US"/>
        </a:p>
      </dgm:t>
    </dgm:pt>
    <dgm:pt modelId="{C481929E-E53D-4ADE-BEA0-88019077DCA1}" cxnId="{90BC3A40-A686-42B8-9189-5863A1D217D0}" type="sibTrans">
      <dgm:prSet/>
      <dgm:spPr/>
      <dgm:t>
        <a:bodyPr/>
        <a:lstStyle/>
        <a:p>
          <a:endParaRPr lang="zh-CN" altLang="en-US"/>
        </a:p>
      </dgm:t>
    </dgm:pt>
    <dgm:pt modelId="{F97636F0-8359-4D5D-A1D3-653D6FDFDB3D}">
      <dgm:prSet phldrT="[文本]" custT="1"/>
      <dgm:spPr/>
      <dgm:t>
        <a:bodyPr/>
        <a:lstStyle/>
        <a:p>
          <a:pPr>
            <a:lnSpc>
              <a:spcPct val="90000"/>
            </a:lnSpc>
          </a:pPr>
          <a:endParaRPr lang="en-US" altLang="zh-CN" sz="3200" b="1" dirty="0"/>
        </a:p>
        <a:p>
          <a:pPr>
            <a:lnSpc>
              <a:spcPts val="2300"/>
            </a:lnSpc>
          </a:pPr>
          <a:r>
            <a:rPr lang="en-US" altLang="zh-CN" sz="2400" dirty="0"/>
            <a:t>2.Try to have a new hobby</a:t>
          </a:r>
          <a:endParaRPr lang="zh-CN" altLang="zh-CN" sz="2400" dirty="0"/>
        </a:p>
        <a:p>
          <a:pPr>
            <a:lnSpc>
              <a:spcPct val="90000"/>
            </a:lnSpc>
          </a:pPr>
          <a:endParaRPr lang="zh-CN" altLang="en-US" sz="1800" dirty="0"/>
        </a:p>
      </dgm:t>
    </dgm:pt>
    <dgm:pt modelId="{8696CA89-53F0-45CB-B58E-40F52219DD83}" cxnId="{EA64FC28-74C0-4EDA-8FA4-CB436A256138}" type="parTrans">
      <dgm:prSet/>
      <dgm:spPr/>
      <dgm:t>
        <a:bodyPr/>
        <a:lstStyle/>
        <a:p>
          <a:endParaRPr lang="zh-CN" altLang="en-US"/>
        </a:p>
      </dgm:t>
    </dgm:pt>
    <dgm:pt modelId="{D83FC4F1-30FD-4DBE-80BE-E2BB0C44FD25}" cxnId="{EA64FC28-74C0-4EDA-8FA4-CB436A256138}" type="sibTrans">
      <dgm:prSet/>
      <dgm:spPr/>
      <dgm:t>
        <a:bodyPr/>
        <a:lstStyle/>
        <a:p>
          <a:endParaRPr lang="zh-CN" altLang="en-US"/>
        </a:p>
      </dgm:t>
    </dgm:pt>
    <dgm:pt modelId="{B68761D5-6621-41F4-A06E-05FE8D26B7F0}" type="pres">
      <dgm:prSet presAssocID="{DCA3DA92-CF7D-4946-9FB4-EE1CC255F45E}" presName="diagram" presStyleCnt="0">
        <dgm:presLayoutVars>
          <dgm:chPref val="1"/>
          <dgm:dir/>
          <dgm:animOne val="branch"/>
          <dgm:animLvl val="lvl"/>
          <dgm:resizeHandles val="exact"/>
        </dgm:presLayoutVars>
      </dgm:prSet>
      <dgm:spPr/>
      <dgm:t>
        <a:bodyPr/>
        <a:lstStyle/>
        <a:p>
          <a:endParaRPr lang="zh-CN" altLang="en-US"/>
        </a:p>
      </dgm:t>
    </dgm:pt>
    <dgm:pt modelId="{FC7614DB-BC8F-464F-A947-B8243DE95D38}" type="pres">
      <dgm:prSet presAssocID="{32098042-EEB9-42A8-AE5B-734355FF57EA}" presName="root1" presStyleCnt="0"/>
      <dgm:spPr/>
    </dgm:pt>
    <dgm:pt modelId="{72F9010C-9053-4FA3-9B05-2D8B8EEDD1F1}" type="pres">
      <dgm:prSet presAssocID="{32098042-EEB9-42A8-AE5B-734355FF57EA}" presName="LevelOneTextNode" presStyleLbl="node0" presStyleIdx="0" presStyleCnt="1" custScaleX="83436" custLinFactNeighborX="-28766" custLinFactNeighborY="2505">
        <dgm:presLayoutVars>
          <dgm:chPref val="3"/>
        </dgm:presLayoutVars>
      </dgm:prSet>
      <dgm:spPr/>
      <dgm:t>
        <a:bodyPr/>
        <a:lstStyle/>
        <a:p>
          <a:endParaRPr lang="zh-CN" altLang="en-US"/>
        </a:p>
      </dgm:t>
    </dgm:pt>
    <dgm:pt modelId="{5AC07D55-ADEC-4CB0-A162-A9B08293BD0C}" type="pres">
      <dgm:prSet presAssocID="{32098042-EEB9-42A8-AE5B-734355FF57EA}" presName="level2hierChild" presStyleCnt="0"/>
      <dgm:spPr/>
    </dgm:pt>
    <dgm:pt modelId="{176DCBC8-DB3D-4DB2-B6FE-0DADA6FE8A3D}" type="pres">
      <dgm:prSet presAssocID="{EC0E668B-82BE-4506-9323-C9FE76DA1CA2}" presName="conn2-1" presStyleLbl="parChTrans1D2" presStyleIdx="0" presStyleCnt="2"/>
      <dgm:spPr/>
      <dgm:t>
        <a:bodyPr/>
        <a:lstStyle/>
        <a:p>
          <a:endParaRPr lang="zh-CN" altLang="en-US"/>
        </a:p>
      </dgm:t>
    </dgm:pt>
    <dgm:pt modelId="{BEDCC4D5-2ECC-4C16-A58B-0E7A594A3F09}" type="pres">
      <dgm:prSet presAssocID="{EC0E668B-82BE-4506-9323-C9FE76DA1CA2}" presName="connTx" presStyleLbl="parChTrans1D2" presStyleIdx="0" presStyleCnt="2"/>
      <dgm:spPr/>
      <dgm:t>
        <a:bodyPr/>
        <a:lstStyle/>
        <a:p>
          <a:endParaRPr lang="zh-CN" altLang="en-US"/>
        </a:p>
      </dgm:t>
    </dgm:pt>
    <dgm:pt modelId="{6F834E05-6605-4930-A41E-A76E6B73374B}" type="pres">
      <dgm:prSet presAssocID="{079FA9D3-291A-4427-B116-27FB08BF144A}" presName="root2" presStyleCnt="0"/>
      <dgm:spPr/>
    </dgm:pt>
    <dgm:pt modelId="{7BDE350B-32D2-4AE0-AE29-0CF87BBBFE7D}" type="pres">
      <dgm:prSet presAssocID="{079FA9D3-291A-4427-B116-27FB08BF144A}" presName="LevelTwoTextNode" presStyleLbl="node2" presStyleIdx="0" presStyleCnt="2" custScaleX="76720" custLinFactNeighborX="-24357" custLinFactNeighborY="11213">
        <dgm:presLayoutVars>
          <dgm:chPref val="3"/>
        </dgm:presLayoutVars>
      </dgm:prSet>
      <dgm:spPr/>
      <dgm:t>
        <a:bodyPr/>
        <a:lstStyle/>
        <a:p>
          <a:endParaRPr lang="zh-CN" altLang="en-US"/>
        </a:p>
      </dgm:t>
    </dgm:pt>
    <dgm:pt modelId="{A90EDE49-3CFE-4AE3-B44B-AE90BD2E04DC}" type="pres">
      <dgm:prSet presAssocID="{079FA9D3-291A-4427-B116-27FB08BF144A}" presName="level3hierChild" presStyleCnt="0"/>
      <dgm:spPr/>
    </dgm:pt>
    <dgm:pt modelId="{089320AC-7E83-4C8E-8031-CD34DEAB20BC}" type="pres">
      <dgm:prSet presAssocID="{C08E1199-B9B2-4EE4-A59B-C6F5AAF4944B}" presName="conn2-1" presStyleLbl="parChTrans1D3" presStyleIdx="0" presStyleCnt="4"/>
      <dgm:spPr/>
      <dgm:t>
        <a:bodyPr/>
        <a:lstStyle/>
        <a:p>
          <a:endParaRPr lang="zh-CN" altLang="en-US"/>
        </a:p>
      </dgm:t>
    </dgm:pt>
    <dgm:pt modelId="{5E1E6765-30A9-416A-BF15-74A16A3A03B4}" type="pres">
      <dgm:prSet presAssocID="{C08E1199-B9B2-4EE4-A59B-C6F5AAF4944B}" presName="connTx" presStyleLbl="parChTrans1D3" presStyleIdx="0" presStyleCnt="4"/>
      <dgm:spPr/>
      <dgm:t>
        <a:bodyPr/>
        <a:lstStyle/>
        <a:p>
          <a:endParaRPr lang="zh-CN" altLang="en-US"/>
        </a:p>
      </dgm:t>
    </dgm:pt>
    <dgm:pt modelId="{CD44820C-B470-4DA6-9784-59B4D28C72FD}" type="pres">
      <dgm:prSet presAssocID="{54EA4833-A2D8-48A2-B5AA-9ABC1053F8F1}" presName="root2" presStyleCnt="0"/>
      <dgm:spPr/>
    </dgm:pt>
    <dgm:pt modelId="{CCAC55E9-7C06-4622-984C-206DB0CBDB80}" type="pres">
      <dgm:prSet presAssocID="{54EA4833-A2D8-48A2-B5AA-9ABC1053F8F1}" presName="LevelTwoTextNode" presStyleLbl="node3" presStyleIdx="0" presStyleCnt="4" custScaleX="129744" custLinFactNeighborX="-11254" custLinFactNeighborY="8635">
        <dgm:presLayoutVars>
          <dgm:chPref val="3"/>
        </dgm:presLayoutVars>
      </dgm:prSet>
      <dgm:spPr/>
      <dgm:t>
        <a:bodyPr/>
        <a:lstStyle/>
        <a:p>
          <a:endParaRPr lang="zh-CN" altLang="en-US"/>
        </a:p>
      </dgm:t>
    </dgm:pt>
    <dgm:pt modelId="{4979A294-EFDC-43F3-886D-B85D133B5C34}" type="pres">
      <dgm:prSet presAssocID="{54EA4833-A2D8-48A2-B5AA-9ABC1053F8F1}" presName="level3hierChild" presStyleCnt="0"/>
      <dgm:spPr/>
    </dgm:pt>
    <dgm:pt modelId="{26068DC3-4615-4FEE-84E1-7296A605F35E}" type="pres">
      <dgm:prSet presAssocID="{D6C9B0EA-018B-49B9-A690-C5956CA5B3B0}" presName="conn2-1" presStyleLbl="parChTrans1D3" presStyleIdx="1" presStyleCnt="4"/>
      <dgm:spPr/>
      <dgm:t>
        <a:bodyPr/>
        <a:lstStyle/>
        <a:p>
          <a:endParaRPr lang="zh-CN" altLang="en-US"/>
        </a:p>
      </dgm:t>
    </dgm:pt>
    <dgm:pt modelId="{E2533EAA-E10D-442B-A0FA-78848C848C5B}" type="pres">
      <dgm:prSet presAssocID="{D6C9B0EA-018B-49B9-A690-C5956CA5B3B0}" presName="connTx" presStyleLbl="parChTrans1D3" presStyleIdx="1" presStyleCnt="4"/>
      <dgm:spPr/>
      <dgm:t>
        <a:bodyPr/>
        <a:lstStyle/>
        <a:p>
          <a:endParaRPr lang="zh-CN" altLang="en-US"/>
        </a:p>
      </dgm:t>
    </dgm:pt>
    <dgm:pt modelId="{0CF481CA-9572-4C3F-AFD0-76F78D03BFC2}" type="pres">
      <dgm:prSet presAssocID="{3580E6F3-1733-4484-8087-22651B8B82AD}" presName="root2" presStyleCnt="0"/>
      <dgm:spPr/>
    </dgm:pt>
    <dgm:pt modelId="{DCBDC971-30D8-46D2-84B3-3CB0FB9BE43A}" type="pres">
      <dgm:prSet presAssocID="{3580E6F3-1733-4484-8087-22651B8B82AD}" presName="LevelTwoTextNode" presStyleLbl="node3" presStyleIdx="1" presStyleCnt="4" custScaleX="126244" custLinFactNeighborX="-9534" custLinFactNeighborY="8185">
        <dgm:presLayoutVars>
          <dgm:chPref val="3"/>
        </dgm:presLayoutVars>
      </dgm:prSet>
      <dgm:spPr/>
      <dgm:t>
        <a:bodyPr/>
        <a:lstStyle/>
        <a:p>
          <a:endParaRPr lang="zh-CN" altLang="en-US"/>
        </a:p>
      </dgm:t>
    </dgm:pt>
    <dgm:pt modelId="{AB2C7AA0-8D21-401B-9917-34349292B7B0}" type="pres">
      <dgm:prSet presAssocID="{3580E6F3-1733-4484-8087-22651B8B82AD}" presName="level3hierChild" presStyleCnt="0"/>
      <dgm:spPr/>
    </dgm:pt>
    <dgm:pt modelId="{0F7CE904-1519-42FA-84BA-BF761AE6BDE6}" type="pres">
      <dgm:prSet presAssocID="{8F7C0DCE-7916-43C6-88B7-1C6E936A2DD0}" presName="conn2-1" presStyleLbl="parChTrans1D2" presStyleIdx="1" presStyleCnt="2"/>
      <dgm:spPr/>
      <dgm:t>
        <a:bodyPr/>
        <a:lstStyle/>
        <a:p>
          <a:endParaRPr lang="zh-CN" altLang="en-US"/>
        </a:p>
      </dgm:t>
    </dgm:pt>
    <dgm:pt modelId="{C06D8D2D-1B97-445C-83F4-89E0253B7D98}" type="pres">
      <dgm:prSet presAssocID="{8F7C0DCE-7916-43C6-88B7-1C6E936A2DD0}" presName="connTx" presStyleLbl="parChTrans1D2" presStyleIdx="1" presStyleCnt="2"/>
      <dgm:spPr/>
      <dgm:t>
        <a:bodyPr/>
        <a:lstStyle/>
        <a:p>
          <a:endParaRPr lang="zh-CN" altLang="en-US"/>
        </a:p>
      </dgm:t>
    </dgm:pt>
    <dgm:pt modelId="{586CEE24-3DFB-4BBB-8D81-1170046EBF83}" type="pres">
      <dgm:prSet presAssocID="{32DA133F-1EA3-4E27-9F39-7B6AC2292FDD}" presName="root2" presStyleCnt="0"/>
      <dgm:spPr/>
    </dgm:pt>
    <dgm:pt modelId="{BDA5AA81-BF3C-44EC-96AB-6FDC44227C70}" type="pres">
      <dgm:prSet presAssocID="{32DA133F-1EA3-4E27-9F39-7B6AC2292FDD}" presName="LevelTwoTextNode" presStyleLbl="node2" presStyleIdx="1" presStyleCnt="2" custScaleX="85340" custLinFactNeighborX="-29627" custLinFactNeighborY="12295">
        <dgm:presLayoutVars>
          <dgm:chPref val="3"/>
        </dgm:presLayoutVars>
      </dgm:prSet>
      <dgm:spPr/>
      <dgm:t>
        <a:bodyPr/>
        <a:lstStyle/>
        <a:p>
          <a:endParaRPr lang="zh-CN" altLang="en-US"/>
        </a:p>
      </dgm:t>
    </dgm:pt>
    <dgm:pt modelId="{48A52FBC-7A04-440B-943D-E978B0B477D6}" type="pres">
      <dgm:prSet presAssocID="{32DA133F-1EA3-4E27-9F39-7B6AC2292FDD}" presName="level3hierChild" presStyleCnt="0"/>
      <dgm:spPr/>
    </dgm:pt>
    <dgm:pt modelId="{B8D91FB8-4780-4EEA-A29D-BF833E4AB7EB}" type="pres">
      <dgm:prSet presAssocID="{BC1EB2FC-A6F3-404B-8614-D1C7645456AB}" presName="conn2-1" presStyleLbl="parChTrans1D3" presStyleIdx="2" presStyleCnt="4"/>
      <dgm:spPr/>
      <dgm:t>
        <a:bodyPr/>
        <a:lstStyle/>
        <a:p>
          <a:endParaRPr lang="zh-CN" altLang="en-US"/>
        </a:p>
      </dgm:t>
    </dgm:pt>
    <dgm:pt modelId="{1306AC76-B3CA-463B-81ED-12D83C9A9DD9}" type="pres">
      <dgm:prSet presAssocID="{BC1EB2FC-A6F3-404B-8614-D1C7645456AB}" presName="connTx" presStyleLbl="parChTrans1D3" presStyleIdx="2" presStyleCnt="4"/>
      <dgm:spPr/>
      <dgm:t>
        <a:bodyPr/>
        <a:lstStyle/>
        <a:p>
          <a:endParaRPr lang="zh-CN" altLang="en-US"/>
        </a:p>
      </dgm:t>
    </dgm:pt>
    <dgm:pt modelId="{A1764691-ADF6-41BB-8E22-CEA52BC82B85}" type="pres">
      <dgm:prSet presAssocID="{97090EDF-606C-4EC0-9F9D-3AD750A2DECC}" presName="root2" presStyleCnt="0"/>
      <dgm:spPr/>
    </dgm:pt>
    <dgm:pt modelId="{B82AFB7C-4F10-4C4F-A355-8A88E628F621}" type="pres">
      <dgm:prSet presAssocID="{97090EDF-606C-4EC0-9F9D-3AD750A2DECC}" presName="LevelTwoTextNode" presStyleLbl="node3" presStyleIdx="2" presStyleCnt="4" custScaleX="122958" custScaleY="70122" custLinFactNeighborX="-18553" custLinFactNeighborY="8004">
        <dgm:presLayoutVars>
          <dgm:chPref val="3"/>
        </dgm:presLayoutVars>
      </dgm:prSet>
      <dgm:spPr/>
      <dgm:t>
        <a:bodyPr/>
        <a:lstStyle/>
        <a:p>
          <a:endParaRPr lang="zh-CN" altLang="en-US"/>
        </a:p>
      </dgm:t>
    </dgm:pt>
    <dgm:pt modelId="{4F31ACE2-12B8-4E93-BB38-3DE4F5CCCA5D}" type="pres">
      <dgm:prSet presAssocID="{97090EDF-606C-4EC0-9F9D-3AD750A2DECC}" presName="level3hierChild" presStyleCnt="0"/>
      <dgm:spPr/>
    </dgm:pt>
    <dgm:pt modelId="{A8260C4C-949C-487A-89C4-7BCDBFB58BA9}" type="pres">
      <dgm:prSet presAssocID="{8696CA89-53F0-45CB-B58E-40F52219DD83}" presName="conn2-1" presStyleLbl="parChTrans1D3" presStyleIdx="3" presStyleCnt="4"/>
      <dgm:spPr/>
      <dgm:t>
        <a:bodyPr/>
        <a:lstStyle/>
        <a:p>
          <a:endParaRPr lang="zh-CN" altLang="en-US"/>
        </a:p>
      </dgm:t>
    </dgm:pt>
    <dgm:pt modelId="{AF4B8197-6D48-4E06-A75E-C3957EF63F08}" type="pres">
      <dgm:prSet presAssocID="{8696CA89-53F0-45CB-B58E-40F52219DD83}" presName="connTx" presStyleLbl="parChTrans1D3" presStyleIdx="3" presStyleCnt="4"/>
      <dgm:spPr/>
      <dgm:t>
        <a:bodyPr/>
        <a:lstStyle/>
        <a:p>
          <a:endParaRPr lang="zh-CN" altLang="en-US"/>
        </a:p>
      </dgm:t>
    </dgm:pt>
    <dgm:pt modelId="{E4F8BB4C-7AF1-4DE5-8015-7552185F8FA4}" type="pres">
      <dgm:prSet presAssocID="{F97636F0-8359-4D5D-A1D3-653D6FDFDB3D}" presName="root2" presStyleCnt="0"/>
      <dgm:spPr/>
    </dgm:pt>
    <dgm:pt modelId="{AEDCC71A-E550-4385-A253-A7B17142BF77}" type="pres">
      <dgm:prSet presAssocID="{F97636F0-8359-4D5D-A1D3-653D6FDFDB3D}" presName="LevelTwoTextNode" presStyleLbl="node3" presStyleIdx="3" presStyleCnt="4" custScaleX="123718" custScaleY="71307" custLinFactNeighborX="-19688" custLinFactNeighborY="7555">
        <dgm:presLayoutVars>
          <dgm:chPref val="3"/>
        </dgm:presLayoutVars>
      </dgm:prSet>
      <dgm:spPr/>
      <dgm:t>
        <a:bodyPr/>
        <a:lstStyle/>
        <a:p>
          <a:endParaRPr lang="zh-CN" altLang="en-US"/>
        </a:p>
      </dgm:t>
    </dgm:pt>
    <dgm:pt modelId="{4AEB40C3-6D02-42F3-86FA-741C6C2DD297}" type="pres">
      <dgm:prSet presAssocID="{F97636F0-8359-4D5D-A1D3-653D6FDFDB3D}" presName="level3hierChild" presStyleCnt="0"/>
      <dgm:spPr/>
    </dgm:pt>
  </dgm:ptLst>
  <dgm:cxnLst>
    <dgm:cxn modelId="{214CEABA-4C26-45B6-AA4E-9414FABF4B02}" type="presOf" srcId="{32DA133F-1EA3-4E27-9F39-7B6AC2292FDD}" destId="{BDA5AA81-BF3C-44EC-96AB-6FDC44227C70}" srcOrd="0" destOrd="0" presId="urn:microsoft.com/office/officeart/2005/8/layout/hierarchy2#2"/>
    <dgm:cxn modelId="{241E56A9-5620-4923-9E2F-B97099AA29D0}" type="presOf" srcId="{C08E1199-B9B2-4EE4-A59B-C6F5AAF4944B}" destId="{089320AC-7E83-4C8E-8031-CD34DEAB20BC}" srcOrd="0" destOrd="0" presId="urn:microsoft.com/office/officeart/2005/8/layout/hierarchy2#2"/>
    <dgm:cxn modelId="{DC384764-08F4-4605-BB6F-37930459199A}" type="presOf" srcId="{F97636F0-8359-4D5D-A1D3-653D6FDFDB3D}" destId="{AEDCC71A-E550-4385-A253-A7B17142BF77}" srcOrd="0" destOrd="0" presId="urn:microsoft.com/office/officeart/2005/8/layout/hierarchy2#2"/>
    <dgm:cxn modelId="{167F4CCD-B26A-42D5-B3F5-C9F103711E2D}" srcId="{079FA9D3-291A-4427-B116-27FB08BF144A}" destId="{3580E6F3-1733-4484-8087-22651B8B82AD}" srcOrd="1" destOrd="0" parTransId="{D6C9B0EA-018B-49B9-A690-C5956CA5B3B0}" sibTransId="{147385A6-79B6-4EAD-A2DB-BF8311268636}"/>
    <dgm:cxn modelId="{B97434D7-95A8-43FA-9224-A2AA7CAA2151}" type="presOf" srcId="{BC1EB2FC-A6F3-404B-8614-D1C7645456AB}" destId="{1306AC76-B3CA-463B-81ED-12D83C9A9DD9}" srcOrd="1" destOrd="0" presId="urn:microsoft.com/office/officeart/2005/8/layout/hierarchy2#2"/>
    <dgm:cxn modelId="{EA64FC28-74C0-4EDA-8FA4-CB436A256138}" srcId="{32DA133F-1EA3-4E27-9F39-7B6AC2292FDD}" destId="{F97636F0-8359-4D5D-A1D3-653D6FDFDB3D}" srcOrd="1" destOrd="0" parTransId="{8696CA89-53F0-45CB-B58E-40F52219DD83}" sibTransId="{D83FC4F1-30FD-4DBE-80BE-E2BB0C44FD25}"/>
    <dgm:cxn modelId="{6795A182-1507-4E17-8F0C-1CD904BED3C1}" type="presOf" srcId="{EC0E668B-82BE-4506-9323-C9FE76DA1CA2}" destId="{BEDCC4D5-2ECC-4C16-A58B-0E7A594A3F09}" srcOrd="1" destOrd="0" presId="urn:microsoft.com/office/officeart/2005/8/layout/hierarchy2#2"/>
    <dgm:cxn modelId="{33C9EB10-EA73-42B9-B155-0D23483C53AC}" type="presOf" srcId="{8696CA89-53F0-45CB-B58E-40F52219DD83}" destId="{AF4B8197-6D48-4E06-A75E-C3957EF63F08}" srcOrd="1" destOrd="0" presId="urn:microsoft.com/office/officeart/2005/8/layout/hierarchy2#2"/>
    <dgm:cxn modelId="{1246C465-6CCF-4207-A9F6-2FBC9F830EFD}" type="presOf" srcId="{EC0E668B-82BE-4506-9323-C9FE76DA1CA2}" destId="{176DCBC8-DB3D-4DB2-B6FE-0DADA6FE8A3D}" srcOrd="0" destOrd="0" presId="urn:microsoft.com/office/officeart/2005/8/layout/hierarchy2#2"/>
    <dgm:cxn modelId="{E9140BB1-19F1-49DB-B9AB-CB33AEC50FA2}" type="presOf" srcId="{BC1EB2FC-A6F3-404B-8614-D1C7645456AB}" destId="{B8D91FB8-4780-4EEA-A29D-BF833E4AB7EB}" srcOrd="0" destOrd="0" presId="urn:microsoft.com/office/officeart/2005/8/layout/hierarchy2#2"/>
    <dgm:cxn modelId="{18700536-73A8-475C-A649-CA4CDAB96784}" type="presOf" srcId="{C08E1199-B9B2-4EE4-A59B-C6F5AAF4944B}" destId="{5E1E6765-30A9-416A-BF15-74A16A3A03B4}" srcOrd="1" destOrd="0" presId="urn:microsoft.com/office/officeart/2005/8/layout/hierarchy2#2"/>
    <dgm:cxn modelId="{90BC3A40-A686-42B8-9189-5863A1D217D0}" srcId="{32DA133F-1EA3-4E27-9F39-7B6AC2292FDD}" destId="{97090EDF-606C-4EC0-9F9D-3AD750A2DECC}" srcOrd="0" destOrd="0" parTransId="{BC1EB2FC-A6F3-404B-8614-D1C7645456AB}" sibTransId="{C481929E-E53D-4ADE-BEA0-88019077DCA1}"/>
    <dgm:cxn modelId="{7282E43C-E2B4-45A8-A891-43472CB8328B}" srcId="{32098042-EEB9-42A8-AE5B-734355FF57EA}" destId="{32DA133F-1EA3-4E27-9F39-7B6AC2292FDD}" srcOrd="1" destOrd="0" parTransId="{8F7C0DCE-7916-43C6-88B7-1C6E936A2DD0}" sibTransId="{E3632A6D-5FD8-4F5F-8D87-08CDA8A21706}"/>
    <dgm:cxn modelId="{C8635329-9996-4EDF-94DF-C94088ABEAFE}" type="presOf" srcId="{D6C9B0EA-018B-49B9-A690-C5956CA5B3B0}" destId="{E2533EAA-E10D-442B-A0FA-78848C848C5B}" srcOrd="1" destOrd="0" presId="urn:microsoft.com/office/officeart/2005/8/layout/hierarchy2#2"/>
    <dgm:cxn modelId="{EAFAFCDF-93B2-4D1D-8510-6A4300DEEB4E}" srcId="{32098042-EEB9-42A8-AE5B-734355FF57EA}" destId="{079FA9D3-291A-4427-B116-27FB08BF144A}" srcOrd="0" destOrd="0" parTransId="{EC0E668B-82BE-4506-9323-C9FE76DA1CA2}" sibTransId="{6B376C80-6630-42EC-8D6F-EC3BE31C9B21}"/>
    <dgm:cxn modelId="{C5F1131F-4FFF-427A-A7F2-500B1DDABD58}" type="presOf" srcId="{3580E6F3-1733-4484-8087-22651B8B82AD}" destId="{DCBDC971-30D8-46D2-84B3-3CB0FB9BE43A}" srcOrd="0" destOrd="0" presId="urn:microsoft.com/office/officeart/2005/8/layout/hierarchy2#2"/>
    <dgm:cxn modelId="{F0F3EBBC-B4A6-4190-924F-69C2722E370B}" type="presOf" srcId="{D6C9B0EA-018B-49B9-A690-C5956CA5B3B0}" destId="{26068DC3-4615-4FEE-84E1-7296A605F35E}" srcOrd="0" destOrd="0" presId="urn:microsoft.com/office/officeart/2005/8/layout/hierarchy2#2"/>
    <dgm:cxn modelId="{86941775-9588-40C4-92F6-C791C1130BDA}" type="presOf" srcId="{32098042-EEB9-42A8-AE5B-734355FF57EA}" destId="{72F9010C-9053-4FA3-9B05-2D8B8EEDD1F1}" srcOrd="0" destOrd="0" presId="urn:microsoft.com/office/officeart/2005/8/layout/hierarchy2#2"/>
    <dgm:cxn modelId="{41CDCC58-088F-45EC-80D5-3CBBFAF23835}" srcId="{079FA9D3-291A-4427-B116-27FB08BF144A}" destId="{54EA4833-A2D8-48A2-B5AA-9ABC1053F8F1}" srcOrd="0" destOrd="0" parTransId="{C08E1199-B9B2-4EE4-A59B-C6F5AAF4944B}" sibTransId="{5D6CE8D5-A1DB-46D2-B92A-3B27DD6F3079}"/>
    <dgm:cxn modelId="{AEEEE90C-7318-4E6E-BB9E-4486FB6EA115}" type="presOf" srcId="{97090EDF-606C-4EC0-9F9D-3AD750A2DECC}" destId="{B82AFB7C-4F10-4C4F-A355-8A88E628F621}" srcOrd="0" destOrd="0" presId="urn:microsoft.com/office/officeart/2005/8/layout/hierarchy2#2"/>
    <dgm:cxn modelId="{DE81709E-8078-47AB-8A2F-12B8DB7BEEA7}" srcId="{DCA3DA92-CF7D-4946-9FB4-EE1CC255F45E}" destId="{32098042-EEB9-42A8-AE5B-734355FF57EA}" srcOrd="0" destOrd="0" parTransId="{CE41519F-6790-4F8A-8C48-689D68CEF071}" sibTransId="{87D43B92-C866-4AD0-A101-E74622664FF5}"/>
    <dgm:cxn modelId="{D559CA3F-528A-4308-A859-9DFDEC3756F2}" type="presOf" srcId="{8696CA89-53F0-45CB-B58E-40F52219DD83}" destId="{A8260C4C-949C-487A-89C4-7BCDBFB58BA9}" srcOrd="0" destOrd="0" presId="urn:microsoft.com/office/officeart/2005/8/layout/hierarchy2#2"/>
    <dgm:cxn modelId="{26BE3017-5C1E-4E97-8E33-212C015CD15D}" type="presOf" srcId="{DCA3DA92-CF7D-4946-9FB4-EE1CC255F45E}" destId="{B68761D5-6621-41F4-A06E-05FE8D26B7F0}" srcOrd="0" destOrd="0" presId="urn:microsoft.com/office/officeart/2005/8/layout/hierarchy2#2"/>
    <dgm:cxn modelId="{B34814FA-63F0-4BBE-BBD3-2BE697EFDA96}" type="presOf" srcId="{8F7C0DCE-7916-43C6-88B7-1C6E936A2DD0}" destId="{0F7CE904-1519-42FA-84BA-BF761AE6BDE6}" srcOrd="0" destOrd="0" presId="urn:microsoft.com/office/officeart/2005/8/layout/hierarchy2#2"/>
    <dgm:cxn modelId="{62A9E913-E00F-4513-B5EF-00F74A9D0A64}" type="presOf" srcId="{079FA9D3-291A-4427-B116-27FB08BF144A}" destId="{7BDE350B-32D2-4AE0-AE29-0CF87BBBFE7D}" srcOrd="0" destOrd="0" presId="urn:microsoft.com/office/officeart/2005/8/layout/hierarchy2#2"/>
    <dgm:cxn modelId="{E1A39EC5-8608-49BA-A0F6-B7695FF13657}" type="presOf" srcId="{8F7C0DCE-7916-43C6-88B7-1C6E936A2DD0}" destId="{C06D8D2D-1B97-445C-83F4-89E0253B7D98}" srcOrd="1" destOrd="0" presId="urn:microsoft.com/office/officeart/2005/8/layout/hierarchy2#2"/>
    <dgm:cxn modelId="{1FA3295A-BD25-4A33-9F35-2417945EEBBC}" type="presOf" srcId="{54EA4833-A2D8-48A2-B5AA-9ABC1053F8F1}" destId="{CCAC55E9-7C06-4622-984C-206DB0CBDB80}" srcOrd="0" destOrd="0" presId="urn:microsoft.com/office/officeart/2005/8/layout/hierarchy2#2"/>
    <dgm:cxn modelId="{45C0F4A1-C3D5-48A8-A269-A71E278AF857}" type="presParOf" srcId="{B68761D5-6621-41F4-A06E-05FE8D26B7F0}" destId="{FC7614DB-BC8F-464F-A947-B8243DE95D38}" srcOrd="0" destOrd="0" presId="urn:microsoft.com/office/officeart/2005/8/layout/hierarchy2#2"/>
    <dgm:cxn modelId="{B20F5F16-AF11-4A91-96A0-17D56FC2CE97}" type="presParOf" srcId="{FC7614DB-BC8F-464F-A947-B8243DE95D38}" destId="{72F9010C-9053-4FA3-9B05-2D8B8EEDD1F1}" srcOrd="0" destOrd="0" presId="urn:microsoft.com/office/officeart/2005/8/layout/hierarchy2#2"/>
    <dgm:cxn modelId="{A9092190-3286-4AB5-A5BC-52B6A7D2976A}" type="presParOf" srcId="{FC7614DB-BC8F-464F-A947-B8243DE95D38}" destId="{5AC07D55-ADEC-4CB0-A162-A9B08293BD0C}" srcOrd="1" destOrd="0" presId="urn:microsoft.com/office/officeart/2005/8/layout/hierarchy2#2"/>
    <dgm:cxn modelId="{49DCABE7-50A2-4B19-8628-EFA4274BB8F9}" type="presParOf" srcId="{5AC07D55-ADEC-4CB0-A162-A9B08293BD0C}" destId="{176DCBC8-DB3D-4DB2-B6FE-0DADA6FE8A3D}" srcOrd="0" destOrd="0" presId="urn:microsoft.com/office/officeart/2005/8/layout/hierarchy2#2"/>
    <dgm:cxn modelId="{CCF901C0-A78A-4B20-A4D1-9A457E0CC4E7}" type="presParOf" srcId="{176DCBC8-DB3D-4DB2-B6FE-0DADA6FE8A3D}" destId="{BEDCC4D5-2ECC-4C16-A58B-0E7A594A3F09}" srcOrd="0" destOrd="0" presId="urn:microsoft.com/office/officeart/2005/8/layout/hierarchy2#2"/>
    <dgm:cxn modelId="{EB702FC8-A5B7-4970-9B22-6E2C22196B23}" type="presParOf" srcId="{5AC07D55-ADEC-4CB0-A162-A9B08293BD0C}" destId="{6F834E05-6605-4930-A41E-A76E6B73374B}" srcOrd="1" destOrd="0" presId="urn:microsoft.com/office/officeart/2005/8/layout/hierarchy2#2"/>
    <dgm:cxn modelId="{084210E4-F692-4356-99F6-2AB8C20124BA}" type="presParOf" srcId="{6F834E05-6605-4930-A41E-A76E6B73374B}" destId="{7BDE350B-32D2-4AE0-AE29-0CF87BBBFE7D}" srcOrd="0" destOrd="0" presId="urn:microsoft.com/office/officeart/2005/8/layout/hierarchy2#2"/>
    <dgm:cxn modelId="{0950D4AD-C70F-4C37-89B3-3E85042B85B2}" type="presParOf" srcId="{6F834E05-6605-4930-A41E-A76E6B73374B}" destId="{A90EDE49-3CFE-4AE3-B44B-AE90BD2E04DC}" srcOrd="1" destOrd="0" presId="urn:microsoft.com/office/officeart/2005/8/layout/hierarchy2#2"/>
    <dgm:cxn modelId="{14FC3BF2-8E1E-4221-83BD-4A00AA6FA2A4}" type="presParOf" srcId="{A90EDE49-3CFE-4AE3-B44B-AE90BD2E04DC}" destId="{089320AC-7E83-4C8E-8031-CD34DEAB20BC}" srcOrd="0" destOrd="0" presId="urn:microsoft.com/office/officeart/2005/8/layout/hierarchy2#2"/>
    <dgm:cxn modelId="{A88D9D70-D5DE-43F3-8A19-6F04FE6CB1BD}" type="presParOf" srcId="{089320AC-7E83-4C8E-8031-CD34DEAB20BC}" destId="{5E1E6765-30A9-416A-BF15-74A16A3A03B4}" srcOrd="0" destOrd="0" presId="urn:microsoft.com/office/officeart/2005/8/layout/hierarchy2#2"/>
    <dgm:cxn modelId="{4F8607E9-92A0-40C9-884C-948920649D7A}" type="presParOf" srcId="{A90EDE49-3CFE-4AE3-B44B-AE90BD2E04DC}" destId="{CD44820C-B470-4DA6-9784-59B4D28C72FD}" srcOrd="1" destOrd="0" presId="urn:microsoft.com/office/officeart/2005/8/layout/hierarchy2#2"/>
    <dgm:cxn modelId="{42407B46-5AAA-43F4-BF0B-3BA339577B89}" type="presParOf" srcId="{CD44820C-B470-4DA6-9784-59B4D28C72FD}" destId="{CCAC55E9-7C06-4622-984C-206DB0CBDB80}" srcOrd="0" destOrd="0" presId="urn:microsoft.com/office/officeart/2005/8/layout/hierarchy2#2"/>
    <dgm:cxn modelId="{50B83709-B61C-466E-9138-A91667DF9836}" type="presParOf" srcId="{CD44820C-B470-4DA6-9784-59B4D28C72FD}" destId="{4979A294-EFDC-43F3-886D-B85D133B5C34}" srcOrd="1" destOrd="0" presId="urn:microsoft.com/office/officeart/2005/8/layout/hierarchy2#2"/>
    <dgm:cxn modelId="{94C0929C-A354-409E-BE6A-001F96ECAB32}" type="presParOf" srcId="{A90EDE49-3CFE-4AE3-B44B-AE90BD2E04DC}" destId="{26068DC3-4615-4FEE-84E1-7296A605F35E}" srcOrd="2" destOrd="0" presId="urn:microsoft.com/office/officeart/2005/8/layout/hierarchy2#2"/>
    <dgm:cxn modelId="{F92C18B7-C1A5-4598-98A7-837178F8DE2A}" type="presParOf" srcId="{26068DC3-4615-4FEE-84E1-7296A605F35E}" destId="{E2533EAA-E10D-442B-A0FA-78848C848C5B}" srcOrd="0" destOrd="0" presId="urn:microsoft.com/office/officeart/2005/8/layout/hierarchy2#2"/>
    <dgm:cxn modelId="{403C0B3F-1646-4DCF-9CDD-1D2BACAF523B}" type="presParOf" srcId="{A90EDE49-3CFE-4AE3-B44B-AE90BD2E04DC}" destId="{0CF481CA-9572-4C3F-AFD0-76F78D03BFC2}" srcOrd="3" destOrd="0" presId="urn:microsoft.com/office/officeart/2005/8/layout/hierarchy2#2"/>
    <dgm:cxn modelId="{EF501BAE-3DA8-439B-9D35-ED3FBE636B25}" type="presParOf" srcId="{0CF481CA-9572-4C3F-AFD0-76F78D03BFC2}" destId="{DCBDC971-30D8-46D2-84B3-3CB0FB9BE43A}" srcOrd="0" destOrd="0" presId="urn:microsoft.com/office/officeart/2005/8/layout/hierarchy2#2"/>
    <dgm:cxn modelId="{E4E1D509-2566-4C57-805A-433564FA004F}" type="presParOf" srcId="{0CF481CA-9572-4C3F-AFD0-76F78D03BFC2}" destId="{AB2C7AA0-8D21-401B-9917-34349292B7B0}" srcOrd="1" destOrd="0" presId="urn:microsoft.com/office/officeart/2005/8/layout/hierarchy2#2"/>
    <dgm:cxn modelId="{AE3ED529-94CE-407E-B583-F591CB1F76E0}" type="presParOf" srcId="{5AC07D55-ADEC-4CB0-A162-A9B08293BD0C}" destId="{0F7CE904-1519-42FA-84BA-BF761AE6BDE6}" srcOrd="2" destOrd="0" presId="urn:microsoft.com/office/officeart/2005/8/layout/hierarchy2#2"/>
    <dgm:cxn modelId="{778B44AB-EAE7-452E-9DB5-91D0B8B5E742}" type="presParOf" srcId="{0F7CE904-1519-42FA-84BA-BF761AE6BDE6}" destId="{C06D8D2D-1B97-445C-83F4-89E0253B7D98}" srcOrd="0" destOrd="0" presId="urn:microsoft.com/office/officeart/2005/8/layout/hierarchy2#2"/>
    <dgm:cxn modelId="{B01F7C57-28C0-4334-995B-4792C41B6474}" type="presParOf" srcId="{5AC07D55-ADEC-4CB0-A162-A9B08293BD0C}" destId="{586CEE24-3DFB-4BBB-8D81-1170046EBF83}" srcOrd="3" destOrd="0" presId="urn:microsoft.com/office/officeart/2005/8/layout/hierarchy2#2"/>
    <dgm:cxn modelId="{E3487E4C-DC56-4B36-B81B-008354E6CFD5}" type="presParOf" srcId="{586CEE24-3DFB-4BBB-8D81-1170046EBF83}" destId="{BDA5AA81-BF3C-44EC-96AB-6FDC44227C70}" srcOrd="0" destOrd="0" presId="urn:microsoft.com/office/officeart/2005/8/layout/hierarchy2#2"/>
    <dgm:cxn modelId="{79CD33C2-4D6B-4F5F-88DF-804A75A34FAA}" type="presParOf" srcId="{586CEE24-3DFB-4BBB-8D81-1170046EBF83}" destId="{48A52FBC-7A04-440B-943D-E978B0B477D6}" srcOrd="1" destOrd="0" presId="urn:microsoft.com/office/officeart/2005/8/layout/hierarchy2#2"/>
    <dgm:cxn modelId="{18C992FE-DF9F-4ECF-874A-69A59DDE1B5E}" type="presParOf" srcId="{48A52FBC-7A04-440B-943D-E978B0B477D6}" destId="{B8D91FB8-4780-4EEA-A29D-BF833E4AB7EB}" srcOrd="0" destOrd="0" presId="urn:microsoft.com/office/officeart/2005/8/layout/hierarchy2#2"/>
    <dgm:cxn modelId="{74A6C76E-2832-43AE-B0E2-931897F263F2}" type="presParOf" srcId="{B8D91FB8-4780-4EEA-A29D-BF833E4AB7EB}" destId="{1306AC76-B3CA-463B-81ED-12D83C9A9DD9}" srcOrd="0" destOrd="0" presId="urn:microsoft.com/office/officeart/2005/8/layout/hierarchy2#2"/>
    <dgm:cxn modelId="{09653AA9-8D6F-484E-92DD-CE721575317F}" type="presParOf" srcId="{48A52FBC-7A04-440B-943D-E978B0B477D6}" destId="{A1764691-ADF6-41BB-8E22-CEA52BC82B85}" srcOrd="1" destOrd="0" presId="urn:microsoft.com/office/officeart/2005/8/layout/hierarchy2#2"/>
    <dgm:cxn modelId="{D337668A-90BB-43BC-89AB-18A388AD7548}" type="presParOf" srcId="{A1764691-ADF6-41BB-8E22-CEA52BC82B85}" destId="{B82AFB7C-4F10-4C4F-A355-8A88E628F621}" srcOrd="0" destOrd="0" presId="urn:microsoft.com/office/officeart/2005/8/layout/hierarchy2#2"/>
    <dgm:cxn modelId="{C0881A6A-7562-4FC7-AEDB-6AC198F18C1D}" type="presParOf" srcId="{A1764691-ADF6-41BB-8E22-CEA52BC82B85}" destId="{4F31ACE2-12B8-4E93-BB38-3DE4F5CCCA5D}" srcOrd="1" destOrd="0" presId="urn:microsoft.com/office/officeart/2005/8/layout/hierarchy2#2"/>
    <dgm:cxn modelId="{52FC5D9A-F072-4648-9600-7D873CBB68C4}" type="presParOf" srcId="{48A52FBC-7A04-440B-943D-E978B0B477D6}" destId="{A8260C4C-949C-487A-89C4-7BCDBFB58BA9}" srcOrd="2" destOrd="0" presId="urn:microsoft.com/office/officeart/2005/8/layout/hierarchy2#2"/>
    <dgm:cxn modelId="{7DF5DFDF-376B-4978-AB03-9D0453FD11BD}" type="presParOf" srcId="{A8260C4C-949C-487A-89C4-7BCDBFB58BA9}" destId="{AF4B8197-6D48-4E06-A75E-C3957EF63F08}" srcOrd="0" destOrd="0" presId="urn:microsoft.com/office/officeart/2005/8/layout/hierarchy2#2"/>
    <dgm:cxn modelId="{A7CAC9FA-E385-4EC0-B090-ECD2CCD979E0}" type="presParOf" srcId="{48A52FBC-7A04-440B-943D-E978B0B477D6}" destId="{E4F8BB4C-7AF1-4DE5-8015-7552185F8FA4}" srcOrd="3" destOrd="0" presId="urn:microsoft.com/office/officeart/2005/8/layout/hierarchy2#2"/>
    <dgm:cxn modelId="{894CA9CF-B643-4393-9EF8-3A3318FCCA14}" type="presParOf" srcId="{E4F8BB4C-7AF1-4DE5-8015-7552185F8FA4}" destId="{AEDCC71A-E550-4385-A253-A7B17142BF77}" srcOrd="0" destOrd="0" presId="urn:microsoft.com/office/officeart/2005/8/layout/hierarchy2#2"/>
    <dgm:cxn modelId="{42AB52A0-BFEC-48B3-9B37-238F9B70E74B}" type="presParOf" srcId="{E4F8BB4C-7AF1-4DE5-8015-7552185F8FA4}" destId="{4AEB40C3-6D02-42F3-86FA-741C6C2DD297}"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9010C-9053-4FA3-9B05-2D8B8EEDD1F1}">
      <dsp:nvSpPr>
        <dsp:cNvPr id="0" name=""/>
        <dsp:cNvSpPr/>
      </dsp:nvSpPr>
      <dsp:spPr>
        <a:xfrm>
          <a:off x="0" y="2121979"/>
          <a:ext cx="2200134" cy="13184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zh-CN" altLang="en-US" sz="3600" b="1" kern="1200" dirty="0"/>
        </a:p>
      </dsp:txBody>
      <dsp:txXfrm>
        <a:off x="38616" y="2160595"/>
        <a:ext cx="2122902" cy="1241224"/>
      </dsp:txXfrm>
    </dsp:sp>
    <dsp:sp modelId="{176DCBC8-DB3D-4DB2-B6FE-0DADA6FE8A3D}">
      <dsp:nvSpPr>
        <dsp:cNvPr id="0" name=""/>
        <dsp:cNvSpPr/>
      </dsp:nvSpPr>
      <dsp:spPr>
        <a:xfrm rot="17915486">
          <a:off x="1840037" y="2151657"/>
          <a:ext cx="1381166" cy="46360"/>
        </a:xfrm>
        <a:custGeom>
          <a:avLst/>
          <a:gdLst/>
          <a:ahLst/>
          <a:cxnLst/>
          <a:rect l="0" t="0" r="0" b="0"/>
          <a:pathLst>
            <a:path>
              <a:moveTo>
                <a:pt x="0" y="23180"/>
              </a:moveTo>
              <a:lnTo>
                <a:pt x="1381166" y="2318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96090" y="2140308"/>
        <a:ext cx="69058" cy="69058"/>
      </dsp:txXfrm>
    </dsp:sp>
    <dsp:sp modelId="{7BDE350B-32D2-4AE0-AE29-0CF87BBBFE7D}">
      <dsp:nvSpPr>
        <dsp:cNvPr id="0" name=""/>
        <dsp:cNvSpPr/>
      </dsp:nvSpPr>
      <dsp:spPr>
        <a:xfrm>
          <a:off x="2861105" y="909240"/>
          <a:ext cx="2023039" cy="13184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ct val="35000"/>
            </a:spcAft>
          </a:pPr>
          <a:r>
            <a:rPr lang="en-US" altLang="zh-CN" sz="3200" b="1" kern="1200" dirty="0"/>
            <a:t>Problem</a:t>
          </a:r>
        </a:p>
        <a:p>
          <a:pPr lvl="0" algn="ctr" defTabSz="1422400">
            <a:lnSpc>
              <a:spcPct val="100000"/>
            </a:lnSpc>
            <a:spcBef>
              <a:spcPct val="0"/>
            </a:spcBef>
            <a:spcAft>
              <a:spcPct val="35000"/>
            </a:spcAft>
          </a:pPr>
          <a:r>
            <a:rPr lang="en-US" altLang="zh-CN" sz="2800" b="1" kern="1200" dirty="0"/>
            <a:t>Play games</a:t>
          </a:r>
          <a:endParaRPr lang="zh-CN" altLang="en-US" sz="2800" b="1" kern="1200" dirty="0"/>
        </a:p>
      </dsp:txBody>
      <dsp:txXfrm>
        <a:off x="2899721" y="947856"/>
        <a:ext cx="1945807" cy="1241224"/>
      </dsp:txXfrm>
    </dsp:sp>
    <dsp:sp modelId="{089320AC-7E83-4C8E-8031-CD34DEAB20BC}">
      <dsp:nvSpPr>
        <dsp:cNvPr id="0" name=""/>
        <dsp:cNvSpPr/>
      </dsp:nvSpPr>
      <dsp:spPr>
        <a:xfrm rot="19830257">
          <a:off x="4779889" y="1149236"/>
          <a:ext cx="1608791" cy="46360"/>
        </a:xfrm>
        <a:custGeom>
          <a:avLst/>
          <a:gdLst/>
          <a:ahLst/>
          <a:cxnLst/>
          <a:rect l="0" t="0" r="0" b="0"/>
          <a:pathLst>
            <a:path>
              <a:moveTo>
                <a:pt x="0" y="23180"/>
              </a:moveTo>
              <a:lnTo>
                <a:pt x="1608791" y="2318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544065" y="1132197"/>
        <a:ext cx="80439" cy="80439"/>
      </dsp:txXfrm>
    </dsp:sp>
    <dsp:sp modelId="{CCAC55E9-7C06-4622-984C-206DB0CBDB80}">
      <dsp:nvSpPr>
        <dsp:cNvPr id="0" name=""/>
        <dsp:cNvSpPr/>
      </dsp:nvSpPr>
      <dsp:spPr>
        <a:xfrm>
          <a:off x="6284424" y="117137"/>
          <a:ext cx="3421235" cy="13184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300"/>
            </a:lnSpc>
            <a:spcBef>
              <a:spcPct val="0"/>
            </a:spcBef>
            <a:spcAft>
              <a:spcPct val="35000"/>
            </a:spcAft>
          </a:pPr>
          <a:r>
            <a:rPr lang="en-US" altLang="zh-CN" sz="2400" kern="1200" dirty="0"/>
            <a:t>1.Spend too much time online</a:t>
          </a:r>
        </a:p>
        <a:p>
          <a:pPr lvl="0" algn="ctr" defTabSz="1066800">
            <a:lnSpc>
              <a:spcPts val="2300"/>
            </a:lnSpc>
            <a:spcBef>
              <a:spcPct val="0"/>
            </a:spcBef>
            <a:spcAft>
              <a:spcPct val="35000"/>
            </a:spcAft>
          </a:pPr>
          <a:r>
            <a:rPr lang="en-US" altLang="zh-CN" sz="2400" kern="1200" dirty="0"/>
            <a:t>Difficult to focus on others</a:t>
          </a:r>
          <a:endParaRPr lang="zh-CN" altLang="en-US" sz="2400" kern="1200" dirty="0"/>
        </a:p>
      </dsp:txBody>
      <dsp:txXfrm>
        <a:off x="6323040" y="155753"/>
        <a:ext cx="3344003" cy="1241224"/>
      </dsp:txXfrm>
    </dsp:sp>
    <dsp:sp modelId="{26068DC3-4615-4FEE-84E1-7296A605F35E}">
      <dsp:nvSpPr>
        <dsp:cNvPr id="0" name=""/>
        <dsp:cNvSpPr/>
      </dsp:nvSpPr>
      <dsp:spPr>
        <a:xfrm rot="1585088">
          <a:off x="4799860" y="1904382"/>
          <a:ext cx="1614204" cy="46360"/>
        </a:xfrm>
        <a:custGeom>
          <a:avLst/>
          <a:gdLst/>
          <a:ahLst/>
          <a:cxnLst/>
          <a:rect l="0" t="0" r="0" b="0"/>
          <a:pathLst>
            <a:path>
              <a:moveTo>
                <a:pt x="0" y="23180"/>
              </a:moveTo>
              <a:lnTo>
                <a:pt x="1614204" y="2318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566607" y="1887207"/>
        <a:ext cx="80710" cy="80710"/>
      </dsp:txXfrm>
    </dsp:sp>
    <dsp:sp modelId="{DCBDC971-30D8-46D2-84B3-3CB0FB9BE43A}">
      <dsp:nvSpPr>
        <dsp:cNvPr id="0" name=""/>
        <dsp:cNvSpPr/>
      </dsp:nvSpPr>
      <dsp:spPr>
        <a:xfrm>
          <a:off x="6329779" y="1627429"/>
          <a:ext cx="3328943" cy="13184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300"/>
            </a:lnSpc>
            <a:spcBef>
              <a:spcPct val="0"/>
            </a:spcBef>
            <a:spcAft>
              <a:spcPct val="35000"/>
            </a:spcAft>
          </a:pPr>
          <a:r>
            <a:rPr lang="en-US" altLang="zh-CN" sz="2400" kern="1200" dirty="0"/>
            <a:t>2.Become addicted to the Internet</a:t>
          </a:r>
        </a:p>
        <a:p>
          <a:pPr lvl="0" algn="ctr" defTabSz="1066800">
            <a:lnSpc>
              <a:spcPts val="2300"/>
            </a:lnSpc>
            <a:spcBef>
              <a:spcPct val="0"/>
            </a:spcBef>
            <a:spcAft>
              <a:spcPct val="35000"/>
            </a:spcAft>
          </a:pPr>
          <a:r>
            <a:rPr lang="en-US" altLang="zh-CN" sz="2400" kern="1200" dirty="0"/>
            <a:t>Unable to concentrate on school and family life</a:t>
          </a:r>
          <a:endParaRPr lang="zh-CN" altLang="en-US" sz="2400" kern="1200" dirty="0"/>
        </a:p>
      </dsp:txBody>
      <dsp:txXfrm>
        <a:off x="6368395" y="1666045"/>
        <a:ext cx="3251711" cy="1241224"/>
      </dsp:txXfrm>
    </dsp:sp>
    <dsp:sp modelId="{0F7CE904-1519-42FA-84BA-BF761AE6BDE6}">
      <dsp:nvSpPr>
        <dsp:cNvPr id="0" name=""/>
        <dsp:cNvSpPr/>
      </dsp:nvSpPr>
      <dsp:spPr>
        <a:xfrm rot="4217041">
          <a:off x="1687468" y="3486340"/>
          <a:ext cx="1547337" cy="46360"/>
        </a:xfrm>
        <a:custGeom>
          <a:avLst/>
          <a:gdLst/>
          <a:ahLst/>
          <a:cxnLst/>
          <a:rect l="0" t="0" r="0" b="0"/>
          <a:pathLst>
            <a:path>
              <a:moveTo>
                <a:pt x="0" y="23180"/>
              </a:moveTo>
              <a:lnTo>
                <a:pt x="1547337" y="2318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22454" y="3470837"/>
        <a:ext cx="77366" cy="77366"/>
      </dsp:txXfrm>
    </dsp:sp>
    <dsp:sp modelId="{BDA5AA81-BF3C-44EC-96AB-6FDC44227C70}">
      <dsp:nvSpPr>
        <dsp:cNvPr id="0" name=""/>
        <dsp:cNvSpPr/>
      </dsp:nvSpPr>
      <dsp:spPr>
        <a:xfrm>
          <a:off x="2722140" y="3578606"/>
          <a:ext cx="2250341" cy="13184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zh-CN" altLang="en-US" sz="3200" b="1" kern="1200" dirty="0">
            <a:solidFill>
              <a:srgbClr val="FFFF00"/>
            </a:solidFill>
          </a:endParaRPr>
        </a:p>
      </dsp:txBody>
      <dsp:txXfrm>
        <a:off x="2760756" y="3617222"/>
        <a:ext cx="2173109" cy="1241224"/>
      </dsp:txXfrm>
    </dsp:sp>
    <dsp:sp modelId="{B8D91FB8-4780-4EEA-A29D-BF833E4AB7EB}">
      <dsp:nvSpPr>
        <dsp:cNvPr id="0" name=""/>
        <dsp:cNvSpPr/>
      </dsp:nvSpPr>
      <dsp:spPr>
        <a:xfrm rot="20065745">
          <a:off x="4899532" y="3893191"/>
          <a:ext cx="1489536" cy="46360"/>
        </a:xfrm>
        <a:custGeom>
          <a:avLst/>
          <a:gdLst/>
          <a:ahLst/>
          <a:cxnLst/>
          <a:rect l="0" t="0" r="0" b="0"/>
          <a:pathLst>
            <a:path>
              <a:moveTo>
                <a:pt x="0" y="23180"/>
              </a:moveTo>
              <a:lnTo>
                <a:pt x="1489536" y="2318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07062" y="3879133"/>
        <a:ext cx="74476" cy="74476"/>
      </dsp:txXfrm>
    </dsp:sp>
    <dsp:sp modelId="{B82AFB7C-4F10-4C4F-A355-8A88E628F621}">
      <dsp:nvSpPr>
        <dsp:cNvPr id="0" name=""/>
        <dsp:cNvSpPr/>
      </dsp:nvSpPr>
      <dsp:spPr>
        <a:xfrm>
          <a:off x="6316120" y="3132645"/>
          <a:ext cx="3341152" cy="9245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ct val="35000"/>
            </a:spcAft>
          </a:pPr>
          <a:endParaRPr lang="zh-CN" altLang="en-US" sz="3200" b="1" kern="1200" dirty="0">
            <a:solidFill>
              <a:srgbClr val="FFFF00"/>
            </a:solidFill>
          </a:endParaRPr>
        </a:p>
      </dsp:txBody>
      <dsp:txXfrm>
        <a:off x="6343198" y="3159723"/>
        <a:ext cx="3286996" cy="870371"/>
      </dsp:txXfrm>
    </dsp:sp>
    <dsp:sp modelId="{A8260C4C-949C-487A-89C4-7BCDBFB58BA9}">
      <dsp:nvSpPr>
        <dsp:cNvPr id="0" name=""/>
        <dsp:cNvSpPr/>
      </dsp:nvSpPr>
      <dsp:spPr>
        <a:xfrm rot="1019361">
          <a:off x="4942436" y="4415820"/>
          <a:ext cx="1376938" cy="46360"/>
        </a:xfrm>
        <a:custGeom>
          <a:avLst/>
          <a:gdLst/>
          <a:ahLst/>
          <a:cxnLst/>
          <a:rect l="0" t="0" r="0" b="0"/>
          <a:pathLst>
            <a:path>
              <a:moveTo>
                <a:pt x="0" y="23180"/>
              </a:moveTo>
              <a:lnTo>
                <a:pt x="1376938" y="2318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596482" y="4404577"/>
        <a:ext cx="68846" cy="68846"/>
      </dsp:txXfrm>
    </dsp:sp>
    <dsp:sp modelId="{AEDCC71A-E550-4385-A253-A7B17142BF77}">
      <dsp:nvSpPr>
        <dsp:cNvPr id="0" name=""/>
        <dsp:cNvSpPr/>
      </dsp:nvSpPr>
      <dsp:spPr>
        <a:xfrm>
          <a:off x="6289329" y="4161323"/>
          <a:ext cx="3425533" cy="9576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altLang="zh-CN" sz="3200" b="1" kern="1200" dirty="0"/>
        </a:p>
        <a:p>
          <a:pPr lvl="0" algn="ctr" defTabSz="1422400">
            <a:lnSpc>
              <a:spcPct val="90000"/>
            </a:lnSpc>
            <a:spcBef>
              <a:spcPct val="0"/>
            </a:spcBef>
            <a:spcAft>
              <a:spcPct val="35000"/>
            </a:spcAft>
          </a:pPr>
          <a:endParaRPr lang="zh-CN" altLang="en-US" sz="1800" kern="1200" dirty="0"/>
        </a:p>
      </dsp:txBody>
      <dsp:txXfrm>
        <a:off x="6317379" y="4189373"/>
        <a:ext cx="3369433" cy="901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9010C-9053-4FA3-9B05-2D8B8EEDD1F1}">
      <dsp:nvSpPr>
        <dsp:cNvPr id="0" name=""/>
        <dsp:cNvSpPr/>
      </dsp:nvSpPr>
      <dsp:spPr>
        <a:xfrm>
          <a:off x="0" y="2125542"/>
          <a:ext cx="2204301" cy="132095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zh-CN" altLang="en-US" sz="3600" b="1" kern="1200" dirty="0"/>
        </a:p>
      </dsp:txBody>
      <dsp:txXfrm>
        <a:off x="38689" y="2164231"/>
        <a:ext cx="2126923" cy="1243575"/>
      </dsp:txXfrm>
    </dsp:sp>
    <dsp:sp modelId="{176DCBC8-DB3D-4DB2-B6FE-0DADA6FE8A3D}">
      <dsp:nvSpPr>
        <dsp:cNvPr id="0" name=""/>
        <dsp:cNvSpPr/>
      </dsp:nvSpPr>
      <dsp:spPr>
        <a:xfrm rot="18073784">
          <a:off x="1863426" y="2157473"/>
          <a:ext cx="1415799" cy="46448"/>
        </a:xfrm>
        <a:custGeom>
          <a:avLst/>
          <a:gdLst/>
          <a:ahLst/>
          <a:cxnLst/>
          <a:rect l="0" t="0" r="0" b="0"/>
          <a:pathLst>
            <a:path>
              <a:moveTo>
                <a:pt x="0" y="23224"/>
              </a:moveTo>
              <a:lnTo>
                <a:pt x="1415799" y="2322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535931" y="2145302"/>
        <a:ext cx="70789" cy="70789"/>
      </dsp:txXfrm>
    </dsp:sp>
    <dsp:sp modelId="{7BDE350B-32D2-4AE0-AE29-0CF87BBBFE7D}">
      <dsp:nvSpPr>
        <dsp:cNvPr id="0" name=""/>
        <dsp:cNvSpPr/>
      </dsp:nvSpPr>
      <dsp:spPr>
        <a:xfrm>
          <a:off x="2938351" y="914898"/>
          <a:ext cx="2026870" cy="132095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100000"/>
            </a:lnSpc>
            <a:spcBef>
              <a:spcPct val="0"/>
            </a:spcBef>
            <a:spcAft>
              <a:spcPct val="35000"/>
            </a:spcAft>
          </a:pPr>
          <a:r>
            <a:rPr lang="en-US" altLang="zh-CN" sz="3200" b="1" kern="1200" dirty="0"/>
            <a:t>Problem</a:t>
          </a:r>
        </a:p>
        <a:p>
          <a:pPr lvl="0" algn="ctr" defTabSz="1422400">
            <a:lnSpc>
              <a:spcPct val="100000"/>
            </a:lnSpc>
            <a:spcBef>
              <a:spcPct val="0"/>
            </a:spcBef>
            <a:spcAft>
              <a:spcPct val="35000"/>
            </a:spcAft>
          </a:pPr>
          <a:r>
            <a:rPr lang="en-US" altLang="zh-CN" sz="2800" b="1" kern="1200" dirty="0"/>
            <a:t>Play games</a:t>
          </a:r>
          <a:endParaRPr lang="zh-CN" altLang="en-US" sz="2800" b="1" kern="1200" dirty="0"/>
        </a:p>
      </dsp:txBody>
      <dsp:txXfrm>
        <a:off x="2977040" y="953587"/>
        <a:ext cx="1949492" cy="1243575"/>
      </dsp:txXfrm>
    </dsp:sp>
    <dsp:sp modelId="{089320AC-7E83-4C8E-8031-CD34DEAB20BC}">
      <dsp:nvSpPr>
        <dsp:cNvPr id="0" name=""/>
        <dsp:cNvSpPr/>
      </dsp:nvSpPr>
      <dsp:spPr>
        <a:xfrm rot="19830257">
          <a:off x="4860769" y="1155349"/>
          <a:ext cx="1611838" cy="46448"/>
        </a:xfrm>
        <a:custGeom>
          <a:avLst/>
          <a:gdLst/>
          <a:ahLst/>
          <a:cxnLst/>
          <a:rect l="0" t="0" r="0" b="0"/>
          <a:pathLst>
            <a:path>
              <a:moveTo>
                <a:pt x="0" y="23224"/>
              </a:moveTo>
              <a:lnTo>
                <a:pt x="1611838" y="2322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26392" y="1138278"/>
        <a:ext cx="80591" cy="80591"/>
      </dsp:txXfrm>
    </dsp:sp>
    <dsp:sp modelId="{CCAC55E9-7C06-4622-984C-206DB0CBDB80}">
      <dsp:nvSpPr>
        <dsp:cNvPr id="0" name=""/>
        <dsp:cNvSpPr/>
      </dsp:nvSpPr>
      <dsp:spPr>
        <a:xfrm>
          <a:off x="6368154" y="121296"/>
          <a:ext cx="3427715" cy="13209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300"/>
            </a:lnSpc>
            <a:spcBef>
              <a:spcPct val="0"/>
            </a:spcBef>
            <a:spcAft>
              <a:spcPct val="35000"/>
            </a:spcAft>
          </a:pPr>
          <a:r>
            <a:rPr lang="en-US" altLang="zh-CN" sz="2400" kern="1200" dirty="0"/>
            <a:t>1.Spend too much time online</a:t>
          </a:r>
        </a:p>
        <a:p>
          <a:pPr lvl="0" algn="ctr" defTabSz="1066800">
            <a:lnSpc>
              <a:spcPts val="2300"/>
            </a:lnSpc>
            <a:spcBef>
              <a:spcPct val="0"/>
            </a:spcBef>
            <a:spcAft>
              <a:spcPct val="35000"/>
            </a:spcAft>
          </a:pPr>
          <a:r>
            <a:rPr lang="en-US" altLang="zh-CN" sz="2400" kern="1200" dirty="0"/>
            <a:t>Difficult to focus on others</a:t>
          </a:r>
          <a:endParaRPr lang="zh-CN" altLang="en-US" sz="2400" kern="1200" dirty="0"/>
        </a:p>
      </dsp:txBody>
      <dsp:txXfrm>
        <a:off x="6406843" y="159985"/>
        <a:ext cx="3350337" cy="1243575"/>
      </dsp:txXfrm>
    </dsp:sp>
    <dsp:sp modelId="{26068DC3-4615-4FEE-84E1-7296A605F35E}">
      <dsp:nvSpPr>
        <dsp:cNvPr id="0" name=""/>
        <dsp:cNvSpPr/>
      </dsp:nvSpPr>
      <dsp:spPr>
        <a:xfrm rot="1585088">
          <a:off x="4880778" y="1911925"/>
          <a:ext cx="1617261" cy="46448"/>
        </a:xfrm>
        <a:custGeom>
          <a:avLst/>
          <a:gdLst/>
          <a:ahLst/>
          <a:cxnLst/>
          <a:rect l="0" t="0" r="0" b="0"/>
          <a:pathLst>
            <a:path>
              <a:moveTo>
                <a:pt x="0" y="23224"/>
              </a:moveTo>
              <a:lnTo>
                <a:pt x="1617261" y="2322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48977" y="1894718"/>
        <a:ext cx="80863" cy="80863"/>
      </dsp:txXfrm>
    </dsp:sp>
    <dsp:sp modelId="{DCBDC971-30D8-46D2-84B3-3CB0FB9BE43A}">
      <dsp:nvSpPr>
        <dsp:cNvPr id="0" name=""/>
        <dsp:cNvSpPr/>
      </dsp:nvSpPr>
      <dsp:spPr>
        <a:xfrm>
          <a:off x="6413595" y="1634448"/>
          <a:ext cx="3335248" cy="13209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300"/>
            </a:lnSpc>
            <a:spcBef>
              <a:spcPct val="0"/>
            </a:spcBef>
            <a:spcAft>
              <a:spcPct val="35000"/>
            </a:spcAft>
          </a:pPr>
          <a:r>
            <a:rPr lang="en-US" altLang="zh-CN" sz="2400" kern="1200" dirty="0"/>
            <a:t>2.Become addicted to the Internet</a:t>
          </a:r>
        </a:p>
        <a:p>
          <a:pPr lvl="0" algn="ctr" defTabSz="1066800">
            <a:lnSpc>
              <a:spcPts val="2300"/>
            </a:lnSpc>
            <a:spcBef>
              <a:spcPct val="0"/>
            </a:spcBef>
            <a:spcAft>
              <a:spcPct val="35000"/>
            </a:spcAft>
          </a:pPr>
          <a:r>
            <a:rPr lang="en-US" altLang="zh-CN" sz="2400" kern="1200" dirty="0"/>
            <a:t>Unable to concentrate on school and family life</a:t>
          </a:r>
          <a:endParaRPr lang="zh-CN" altLang="en-US" sz="2400" kern="1200" dirty="0"/>
        </a:p>
      </dsp:txBody>
      <dsp:txXfrm>
        <a:off x="6452284" y="1673137"/>
        <a:ext cx="3257870" cy="1243575"/>
      </dsp:txXfrm>
    </dsp:sp>
    <dsp:sp modelId="{0F7CE904-1519-42FA-84BA-BF761AE6BDE6}">
      <dsp:nvSpPr>
        <dsp:cNvPr id="0" name=""/>
        <dsp:cNvSpPr/>
      </dsp:nvSpPr>
      <dsp:spPr>
        <a:xfrm rot="4065873">
          <a:off x="1715770" y="3490291"/>
          <a:ext cx="1571884" cy="46448"/>
        </a:xfrm>
        <a:custGeom>
          <a:avLst/>
          <a:gdLst/>
          <a:ahLst/>
          <a:cxnLst/>
          <a:rect l="0" t="0" r="0" b="0"/>
          <a:pathLst>
            <a:path>
              <a:moveTo>
                <a:pt x="0" y="23224"/>
              </a:moveTo>
              <a:lnTo>
                <a:pt x="1571884" y="2322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462415" y="3474219"/>
        <a:ext cx="78594" cy="78594"/>
      </dsp:txXfrm>
    </dsp:sp>
    <dsp:sp modelId="{BDA5AA81-BF3C-44EC-96AB-6FDC44227C70}">
      <dsp:nvSpPr>
        <dsp:cNvPr id="0" name=""/>
        <dsp:cNvSpPr/>
      </dsp:nvSpPr>
      <dsp:spPr>
        <a:xfrm>
          <a:off x="2799123" y="3580536"/>
          <a:ext cx="2254603" cy="132095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altLang="zh-CN" sz="3200" b="1" kern="1200" dirty="0"/>
            <a:t>Suggestions</a:t>
          </a:r>
        </a:p>
        <a:p>
          <a:pPr lvl="0" algn="ctr" defTabSz="1422400">
            <a:lnSpc>
              <a:spcPct val="90000"/>
            </a:lnSpc>
            <a:spcBef>
              <a:spcPct val="0"/>
            </a:spcBef>
            <a:spcAft>
              <a:spcPct val="35000"/>
            </a:spcAft>
          </a:pPr>
          <a:r>
            <a:rPr lang="en-US" altLang="zh-CN" sz="3200" b="1" kern="1200" dirty="0"/>
            <a:t>As friends</a:t>
          </a:r>
          <a:endParaRPr lang="zh-CN" altLang="en-US" sz="3200" b="1" kern="1200" dirty="0"/>
        </a:p>
      </dsp:txBody>
      <dsp:txXfrm>
        <a:off x="2837812" y="3619225"/>
        <a:ext cx="2177225" cy="1243575"/>
      </dsp:txXfrm>
    </dsp:sp>
    <dsp:sp modelId="{B8D91FB8-4780-4EEA-A29D-BF833E4AB7EB}">
      <dsp:nvSpPr>
        <dsp:cNvPr id="0" name=""/>
        <dsp:cNvSpPr/>
      </dsp:nvSpPr>
      <dsp:spPr>
        <a:xfrm rot="20105198">
          <a:off x="4984504" y="3904428"/>
          <a:ext cx="1487770" cy="46448"/>
        </a:xfrm>
        <a:custGeom>
          <a:avLst/>
          <a:gdLst/>
          <a:ahLst/>
          <a:cxnLst/>
          <a:rect l="0" t="0" r="0" b="0"/>
          <a:pathLst>
            <a:path>
              <a:moveTo>
                <a:pt x="0" y="23224"/>
              </a:moveTo>
              <a:lnTo>
                <a:pt x="1487770" y="2322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91195" y="3890458"/>
        <a:ext cx="74388" cy="74388"/>
      </dsp:txXfrm>
    </dsp:sp>
    <dsp:sp modelId="{B82AFB7C-4F10-4C4F-A355-8A88E628F621}">
      <dsp:nvSpPr>
        <dsp:cNvPr id="0" name=""/>
        <dsp:cNvSpPr/>
      </dsp:nvSpPr>
      <dsp:spPr>
        <a:xfrm>
          <a:off x="6403053" y="3151153"/>
          <a:ext cx="3248435" cy="9262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300"/>
            </a:lnSpc>
            <a:spcBef>
              <a:spcPct val="0"/>
            </a:spcBef>
            <a:spcAft>
              <a:spcPct val="35000"/>
            </a:spcAft>
          </a:pPr>
          <a:r>
            <a:rPr lang="en-US" altLang="en-US" sz="2400" kern="1200" dirty="0"/>
            <a:t>1.Talk to your friend</a:t>
          </a:r>
          <a:endParaRPr lang="zh-CN" altLang="en-US" sz="2400" kern="1200" dirty="0"/>
        </a:p>
      </dsp:txBody>
      <dsp:txXfrm>
        <a:off x="6430183" y="3178283"/>
        <a:ext cx="3194175" cy="872018"/>
      </dsp:txXfrm>
    </dsp:sp>
    <dsp:sp modelId="{A8260C4C-949C-487A-89C4-7BCDBFB58BA9}">
      <dsp:nvSpPr>
        <dsp:cNvPr id="0" name=""/>
        <dsp:cNvSpPr/>
      </dsp:nvSpPr>
      <dsp:spPr>
        <a:xfrm rot="1028735">
          <a:off x="5023046" y="4421304"/>
          <a:ext cx="1380701" cy="46448"/>
        </a:xfrm>
        <a:custGeom>
          <a:avLst/>
          <a:gdLst/>
          <a:ahLst/>
          <a:cxnLst/>
          <a:rect l="0" t="0" r="0" b="0"/>
          <a:pathLst>
            <a:path>
              <a:moveTo>
                <a:pt x="0" y="23224"/>
              </a:moveTo>
              <a:lnTo>
                <a:pt x="1380701" y="2322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78879" y="4410011"/>
        <a:ext cx="69035" cy="69035"/>
      </dsp:txXfrm>
    </dsp:sp>
    <dsp:sp modelId="{AEDCC71A-E550-4385-A253-A7B17142BF77}">
      <dsp:nvSpPr>
        <dsp:cNvPr id="0" name=""/>
        <dsp:cNvSpPr/>
      </dsp:nvSpPr>
      <dsp:spPr>
        <a:xfrm>
          <a:off x="6373068" y="4177078"/>
          <a:ext cx="3268513" cy="9419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altLang="zh-CN" sz="3200" b="1" kern="1200" dirty="0"/>
        </a:p>
        <a:p>
          <a:pPr lvl="0" algn="ctr" defTabSz="1422400">
            <a:lnSpc>
              <a:spcPts val="2300"/>
            </a:lnSpc>
            <a:spcBef>
              <a:spcPct val="0"/>
            </a:spcBef>
            <a:spcAft>
              <a:spcPct val="35000"/>
            </a:spcAft>
          </a:pPr>
          <a:r>
            <a:rPr lang="en-US" altLang="zh-CN" sz="2400" kern="1200" dirty="0"/>
            <a:t>2.Try to have a new hobby</a:t>
          </a:r>
          <a:endParaRPr lang="zh-CN" altLang="zh-CN" sz="2400" kern="1200" dirty="0"/>
        </a:p>
        <a:p>
          <a:pPr lvl="0" algn="ctr" defTabSz="1422400">
            <a:lnSpc>
              <a:spcPct val="90000"/>
            </a:lnSpc>
            <a:spcBef>
              <a:spcPct val="0"/>
            </a:spcBef>
            <a:spcAft>
              <a:spcPct val="35000"/>
            </a:spcAft>
          </a:pPr>
          <a:endParaRPr lang="zh-CN" altLang="en-US" sz="1800" kern="1200" dirty="0"/>
        </a:p>
      </dsp:txBody>
      <dsp:txXfrm>
        <a:off x="6400656" y="4204666"/>
        <a:ext cx="3213337" cy="8867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046C2-959B-480F-95CE-89A9F2BB5B47}" type="datetimeFigureOut">
              <a:rPr lang="tr-TR" smtClean="0"/>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1EFAE-D117-48EA-9562-6C8DD875E287}" type="slidenum">
              <a:rPr lang="tr-TR" smtClean="0"/>
            </a:fld>
            <a:endParaRPr lang="tr-TR"/>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A6E8F6-AAAE-4EF7-B094-EE205DCD822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A6E8F6-AAAE-4EF7-B094-EE205DCD822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6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9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701EFAE-D117-48EA-9562-6C8DD875E287}" type="slidenum">
              <a:rPr lang="tr-TR" smtClean="0"/>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32616" y="864023"/>
            <a:ext cx="9258203" cy="2428790"/>
          </a:xfrm>
        </p:spPr>
        <p:txBody>
          <a:bodyPr lIns="90000" tIns="46800" rIns="90000" bIns="46800" anchor="b" anchorCtr="0">
            <a:normAutofit/>
          </a:bodyPr>
          <a:lstStyle>
            <a:lvl1pPr algn="ctr">
              <a:defRPr sz="567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32616" y="3364248"/>
            <a:ext cx="9258203" cy="1391282"/>
          </a:xfrm>
        </p:spPr>
        <p:txBody>
          <a:bodyPr lIns="90000" tIns="46800" rIns="90000" bIns="46800">
            <a:normAutofit/>
          </a:bodyPr>
          <a:lstStyle>
            <a:lvl1pPr marL="0" indent="0" algn="ctr" eaLnBrk="1" fontAlgn="auto" latinLnBrk="0" hangingPunct="1">
              <a:lnSpc>
                <a:spcPct val="110000"/>
              </a:lnSpc>
              <a:buNone/>
              <a:defRPr sz="2270" u="none" strike="noStrike" kern="1200" cap="none" spc="200" normalizeH="0" baseline="0">
                <a:solidFill>
                  <a:schemeClr val="tx1">
                    <a:lumMod val="65000"/>
                    <a:lumOff val="35000"/>
                  </a:schemeClr>
                </a:solidFill>
                <a:uFillTx/>
              </a:defRPr>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59635" indent="0" algn="ctr">
              <a:buNone/>
              <a:defRPr sz="1510"/>
            </a:lvl6pPr>
            <a:lvl7pPr marL="2592070" indent="0" algn="ctr">
              <a:buNone/>
              <a:defRPr sz="1510"/>
            </a:lvl7pPr>
            <a:lvl8pPr marL="3023870" indent="0" algn="ctr">
              <a:buNone/>
              <a:defRPr sz="1510"/>
            </a:lvl8pPr>
            <a:lvl9pPr marL="3455670" indent="0" algn="ctr">
              <a:buNone/>
              <a:defRPr sz="151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74811" y="731358"/>
            <a:ext cx="10367010" cy="5180738"/>
          </a:xfrm>
        </p:spPr>
        <p:txBody>
          <a:bodyPr/>
          <a:lstStyle>
            <a:lvl1pPr marL="215900" indent="-2159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47700" indent="-2159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080135" indent="-2159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511935" indent="-2159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943735" indent="-2159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32616" y="2347150"/>
            <a:ext cx="9258203" cy="962672"/>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567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32616" y="3364248"/>
            <a:ext cx="9258203" cy="445618"/>
          </a:xfrm>
        </p:spPr>
        <p:txBody>
          <a:bodyPr lIns="90000" tIns="46800" rIns="90000" bIns="46800">
            <a:normAutofit/>
          </a:bodyPr>
          <a:lstStyle>
            <a:lvl1pPr marL="0" indent="0" algn="ctr">
              <a:lnSpc>
                <a:spcPct val="110000"/>
              </a:lnSpc>
              <a:buNone/>
              <a:defRPr sz="227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39863" y="1060529"/>
            <a:ext cx="8639175" cy="2256061"/>
          </a:xfrm>
        </p:spPr>
        <p:txBody>
          <a:bodyPr anchor="b"/>
          <a:lstStyle>
            <a:lvl1pPr algn="ctr">
              <a:defRPr sz="567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439863" y="3403592"/>
            <a:ext cx="8639175" cy="1564542"/>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59635" indent="0" algn="ctr">
              <a:buNone/>
              <a:defRPr sz="1510"/>
            </a:lvl6pPr>
            <a:lvl7pPr marL="2592070" indent="0" algn="ctr">
              <a:buNone/>
              <a:defRPr sz="1510"/>
            </a:lvl7pPr>
            <a:lvl8pPr marL="3023870" indent="0" algn="ctr">
              <a:buNone/>
              <a:defRPr sz="1510"/>
            </a:lvl8pPr>
            <a:lvl9pPr marL="3455670" indent="0" algn="ctr">
              <a:buNone/>
              <a:defRPr sz="1510"/>
            </a:lvl9pPr>
          </a:lstStyle>
          <a:p>
            <a:r>
              <a:rPr lang="zh-CN" altLang="en-US" noProof="1" smtClean="0"/>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406DA-3BC3-4465-93B6-5433A64200A6}" type="slidenum">
              <a:rPr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1D03C-7BC8-4506-87BF-685DD4B4D76A}" type="slidenum">
              <a:rPr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85926" y="1615547"/>
            <a:ext cx="9935051" cy="2695572"/>
          </a:xfrm>
        </p:spPr>
        <p:txBody>
          <a:bodyPr anchor="b"/>
          <a:lstStyle>
            <a:lvl1pPr>
              <a:defRPr sz="5670"/>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785926" y="4336620"/>
            <a:ext cx="9935051" cy="1417538"/>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59635"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5670" indent="0">
              <a:buNone/>
              <a:defRPr sz="151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F7DC42-DCAB-4E87-B7C8-1D4C41979278}" type="slidenum">
              <a:rPr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791924" y="1725046"/>
            <a:ext cx="4895533" cy="411161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Content Placeholder 3"/>
          <p:cNvSpPr>
            <a:spLocks noGrp="1"/>
          </p:cNvSpPr>
          <p:nvPr>
            <p:ph sz="half" idx="2"/>
          </p:nvPr>
        </p:nvSpPr>
        <p:spPr>
          <a:xfrm>
            <a:off x="5831443" y="1725046"/>
            <a:ext cx="4895533" cy="411161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DB6E6B-BA92-4FF3-A77F-8E2C0B3E4CA7}" type="slidenum">
              <a:rPr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793425" y="345012"/>
            <a:ext cx="9935051" cy="1252534"/>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793426" y="1588543"/>
            <a:ext cx="4873034" cy="778521"/>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59635" indent="0">
              <a:buNone/>
              <a:defRPr sz="1510" b="1"/>
            </a:lvl6pPr>
            <a:lvl7pPr marL="2592070" indent="0">
              <a:buNone/>
              <a:defRPr sz="1510" b="1"/>
            </a:lvl7pPr>
            <a:lvl8pPr marL="3023870" indent="0">
              <a:buNone/>
              <a:defRPr sz="1510" b="1"/>
            </a:lvl8pPr>
            <a:lvl9pPr marL="3455670" indent="0">
              <a:buNone/>
              <a:defRPr sz="1510" b="1"/>
            </a:lvl9pPr>
          </a:lstStyle>
          <a:p>
            <a:pPr lvl="0"/>
            <a:r>
              <a:rPr lang="zh-CN" altLang="en-US" noProof="1" smtClean="0"/>
              <a:t>单击此处编辑母版文本样式</a:t>
            </a:r>
            <a:endParaRPr lang="zh-CN" altLang="en-US" noProof="1" smtClean="0"/>
          </a:p>
        </p:txBody>
      </p:sp>
      <p:sp>
        <p:nvSpPr>
          <p:cNvPr id="4" name="Content Placeholder 3"/>
          <p:cNvSpPr>
            <a:spLocks noGrp="1"/>
          </p:cNvSpPr>
          <p:nvPr>
            <p:ph sz="half" idx="2"/>
          </p:nvPr>
        </p:nvSpPr>
        <p:spPr>
          <a:xfrm>
            <a:off x="793426" y="2367064"/>
            <a:ext cx="4873034" cy="348159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5" name="Text Placeholder 4"/>
          <p:cNvSpPr>
            <a:spLocks noGrp="1"/>
          </p:cNvSpPr>
          <p:nvPr>
            <p:ph type="body" sz="quarter" idx="3"/>
          </p:nvPr>
        </p:nvSpPr>
        <p:spPr>
          <a:xfrm>
            <a:off x="5831444" y="1588543"/>
            <a:ext cx="4897033" cy="778521"/>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59635" indent="0">
              <a:buNone/>
              <a:defRPr sz="1510" b="1"/>
            </a:lvl6pPr>
            <a:lvl7pPr marL="2592070" indent="0">
              <a:buNone/>
              <a:defRPr sz="1510" b="1"/>
            </a:lvl7pPr>
            <a:lvl8pPr marL="3023870" indent="0">
              <a:buNone/>
              <a:defRPr sz="1510" b="1"/>
            </a:lvl8pPr>
            <a:lvl9pPr marL="3455670" indent="0">
              <a:buNone/>
              <a:defRPr sz="1510" b="1"/>
            </a:lvl9pPr>
          </a:lstStyle>
          <a:p>
            <a:pPr lvl="0"/>
            <a:r>
              <a:rPr lang="zh-CN" altLang="en-US" noProof="1" smtClean="0"/>
              <a:t>单击此处编辑母版文本样式</a:t>
            </a:r>
            <a:endParaRPr lang="zh-CN" altLang="en-US" noProof="1" smtClean="0"/>
          </a:p>
        </p:txBody>
      </p:sp>
      <p:sp>
        <p:nvSpPr>
          <p:cNvPr id="6" name="Content Placeholder 5"/>
          <p:cNvSpPr>
            <a:spLocks noGrp="1"/>
          </p:cNvSpPr>
          <p:nvPr>
            <p:ph sz="quarter" idx="4"/>
          </p:nvPr>
        </p:nvSpPr>
        <p:spPr>
          <a:xfrm>
            <a:off x="5831444" y="2367064"/>
            <a:ext cx="4897033" cy="348159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CBF3EFE-D0CE-4C9E-8462-7213D8BCAF9D}" type="slidenum">
              <a:rPr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C59077-793B-45EB-A33A-D299E867D50B}" type="slidenum">
              <a:rPr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8EA19B-EF58-4447-B33F-314264632F56}" type="slidenum">
              <a:rPr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74811" y="574882"/>
            <a:ext cx="10363609" cy="666727"/>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4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74811" y="1408290"/>
            <a:ext cx="10363609" cy="4497003"/>
          </a:xfrm>
        </p:spPr>
        <p:txBody>
          <a:bodyPr vert="horz" lIns="90000" tIns="46800" rIns="90000" bIns="46800" rtlCol="0">
            <a:normAutofit/>
          </a:bodyPr>
          <a:lstStyle>
            <a:lvl1pPr marL="215900" marR="0" lvl="0" indent="-215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47700" marR="0" lvl="1" indent="-2159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080135" marR="0" lvl="2" indent="-2159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511935" marR="0" lvl="3" indent="-2159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943735" marR="0" lvl="4" indent="-2159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159635"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93425" y="432012"/>
            <a:ext cx="3715145" cy="1512041"/>
          </a:xfrm>
        </p:spPr>
        <p:txBody>
          <a:bodyPr anchor="b"/>
          <a:lstStyle>
            <a:lvl1pPr>
              <a:defRPr sz="3025"/>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4897033" y="933028"/>
            <a:ext cx="5831443" cy="4605124"/>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Text Placeholder 3"/>
          <p:cNvSpPr>
            <a:spLocks noGrp="1"/>
          </p:cNvSpPr>
          <p:nvPr>
            <p:ph type="body" sz="half" idx="2"/>
          </p:nvPr>
        </p:nvSpPr>
        <p:spPr>
          <a:xfrm>
            <a:off x="793425" y="1944052"/>
            <a:ext cx="3715145" cy="3601598"/>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59635" indent="0">
              <a:buNone/>
              <a:defRPr sz="945"/>
            </a:lvl6pPr>
            <a:lvl7pPr marL="2592070" indent="0">
              <a:buNone/>
              <a:defRPr sz="945"/>
            </a:lvl7pPr>
            <a:lvl8pPr marL="3023870" indent="0">
              <a:buNone/>
              <a:defRPr sz="945"/>
            </a:lvl8pPr>
            <a:lvl9pPr marL="3455670" indent="0">
              <a:buNone/>
              <a:defRPr sz="945"/>
            </a:lvl9pPr>
          </a:lstStyle>
          <a:p>
            <a:pPr lvl="0"/>
            <a:r>
              <a:rPr lang="zh-CN" altLang="en-US" noProof="1" smtClean="0"/>
              <a:t>单击此处编辑母版文本样式</a:t>
            </a:r>
            <a:endParaRPr lang="zh-CN" altLang="en-US" noProof="1" smtClean="0"/>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7D6079-1D76-42E5-B227-C87BB04E5D6B}" type="slidenum">
              <a:rPr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93425" y="432012"/>
            <a:ext cx="3715145" cy="1512041"/>
          </a:xfrm>
        </p:spPr>
        <p:txBody>
          <a:bodyPr anchor="b"/>
          <a:lstStyle>
            <a:lvl1pPr>
              <a:defRPr sz="3025"/>
            </a:lvl1pPr>
          </a:lstStyle>
          <a:p>
            <a:r>
              <a:rPr lang="zh-CN" altLang="en-US" noProof="1" smtClean="0"/>
              <a:t>单击此处编辑母版标题样式</a:t>
            </a:r>
            <a:endParaRPr lang="en-US" noProof="1"/>
          </a:p>
        </p:txBody>
      </p:sp>
      <p:sp>
        <p:nvSpPr>
          <p:cNvPr id="3" name="Picture Placeholder 2"/>
          <p:cNvSpPr>
            <a:spLocks noGrp="1" noChangeAspect="1"/>
          </p:cNvSpPr>
          <p:nvPr>
            <p:ph type="pic" idx="1"/>
          </p:nvPr>
        </p:nvSpPr>
        <p:spPr>
          <a:xfrm>
            <a:off x="4897033" y="933028"/>
            <a:ext cx="5831443" cy="4605124"/>
          </a:xfrm>
        </p:spPr>
        <p:txBody>
          <a:bodyPr rtlCol="0">
            <a:normAutofit/>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59635" indent="0">
              <a:buNone/>
              <a:defRPr sz="1890"/>
            </a:lvl6pPr>
            <a:lvl7pPr marL="2592070" indent="0">
              <a:buNone/>
              <a:defRPr sz="1890"/>
            </a:lvl7pPr>
            <a:lvl8pPr marL="3023870" indent="0">
              <a:buNone/>
              <a:defRPr sz="1890"/>
            </a:lvl8pPr>
            <a:lvl9pPr marL="3455670" indent="0">
              <a:buNone/>
              <a:defRPr sz="189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793425" y="1944052"/>
            <a:ext cx="3715145" cy="3601598"/>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59635" indent="0">
              <a:buNone/>
              <a:defRPr sz="945"/>
            </a:lvl6pPr>
            <a:lvl7pPr marL="2592070" indent="0">
              <a:buNone/>
              <a:defRPr sz="945"/>
            </a:lvl7pPr>
            <a:lvl8pPr marL="3023870" indent="0">
              <a:buNone/>
              <a:defRPr sz="945"/>
            </a:lvl8pPr>
            <a:lvl9pPr marL="3455670" indent="0">
              <a:buNone/>
              <a:defRPr sz="945"/>
            </a:lvl9pPr>
          </a:lstStyle>
          <a:p>
            <a:pPr lvl="0"/>
            <a:r>
              <a:rPr lang="zh-CN" altLang="en-US" noProof="1" smtClean="0"/>
              <a:t>单击此处编辑母版文本样式</a:t>
            </a:r>
            <a:endParaRPr lang="zh-CN" altLang="en-US" noProof="1" smtClean="0"/>
          </a:p>
        </p:txBody>
      </p:sp>
      <p:sp>
        <p:nvSpPr>
          <p:cNvPr id="5"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D47E70-020A-4189-B8F4-9214B0E5ACB4}" type="slidenum">
              <a:rPr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73935D-4C50-4C0C-9ED9-B4CD0141A69D}" type="slidenum">
              <a:rPr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3214" y="345009"/>
            <a:ext cx="2483763" cy="5491649"/>
          </a:xfr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791925" y="345009"/>
            <a:ext cx="7307302" cy="5491649"/>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7E8A7E-8D43-49AC-912A-6861D8F31FAF}" type="slidenum">
              <a:rPr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92650B7-B3D2-4D21-9260-AD06DDA4AD09}" type="slidenum">
              <a:rPr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标题和内容">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标题和内容">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vl1pPr>
          </a:lstStyle>
          <a:p>
            <a:pPr>
              <a:defRPr/>
            </a:pPr>
            <a:fld id="{ED911D09-1692-49E5-9128-C389AF02C73F}" type="slidenum">
              <a:rPr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vl1pPr>
          </a:lstStyle>
          <a:p>
            <a:pPr>
              <a:defRPr/>
            </a:pPr>
            <a:fld id="{631A78E1-973B-41E7-848E-93F00AD1A194}" type="slidenum">
              <a:rPr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880891" y="3636382"/>
            <a:ext cx="7339898" cy="724555"/>
          </a:xfrm>
        </p:spPr>
        <p:txBody>
          <a:bodyPr lIns="90000" tIns="46800" rIns="90000" bIns="46800" anchor="b" anchorCtr="0">
            <a:normAutofit/>
          </a:bodyPr>
          <a:lstStyle>
            <a:lvl1pPr>
              <a:defRPr sz="4155"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880891" y="4360937"/>
            <a:ext cx="7339898" cy="819802"/>
          </a:xfrm>
        </p:spPr>
        <p:txBody>
          <a:bodyPr lIns="90000" tIns="46800" rIns="90000" bIns="46800">
            <a:normAutofit/>
          </a:bodyPr>
          <a:lstStyle>
            <a:lvl1pPr marL="0" indent="0" eaLnBrk="1" fontAlgn="auto" latinLnBrk="0" hangingPunct="1">
              <a:lnSpc>
                <a:spcPct val="130000"/>
              </a:lnSpc>
              <a:buNone/>
              <a:defRPr kumimoji="0" lang="zh-CN" altLang="en-US" sz="17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59635"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5670" indent="0">
              <a:buNone/>
              <a:defRPr sz="151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74811" y="574882"/>
            <a:ext cx="10363609" cy="66672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4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74811" y="1418495"/>
            <a:ext cx="4890998" cy="4486798"/>
          </a:xfrm>
        </p:spPr>
        <p:txBody>
          <a:bodyPr vert="horz" lIns="90000" tIns="46800" rIns="90000" bIns="46800" rtlCol="0">
            <a:normAutofit/>
          </a:bodyPr>
          <a:lstStyle>
            <a:lvl1pPr marL="215900" marR="0" lvl="0" indent="-2159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47700" marR="0" lvl="1" indent="-2159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080135" marR="0" lvl="2" indent="-2159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511935" marR="0" lvl="3" indent="-2159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943735" marR="0" lvl="4" indent="-2159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057626" y="1418495"/>
            <a:ext cx="4890998" cy="4486798"/>
          </a:xfrm>
        </p:spPr>
        <p:txBody>
          <a:bodyPr lIns="90000" tIns="46800" rIns="90000" bIns="46800">
            <a:normAutofit/>
          </a:bodyPr>
          <a:lstStyle>
            <a:lvl1pPr marL="215900" indent="-215900" eaLnBrk="1" fontAlgn="auto" latinLnBrk="0" hangingPunct="1">
              <a:lnSpc>
                <a:spcPct val="130000"/>
              </a:lnSpc>
              <a:spcAft>
                <a:spcPts val="600"/>
              </a:spcAft>
              <a:buFont typeface="Arial" panose="020B0604020202020204" pitchFamily="34" charset="0"/>
              <a:buChar char="●"/>
              <a:defRPr sz="151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47700" indent="-2159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51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080135" indent="-215900" eaLnBrk="1" fontAlgn="auto" latinLnBrk="0" hangingPunct="1">
              <a:lnSpc>
                <a:spcPct val="120000"/>
              </a:lnSpc>
              <a:buFont typeface="Arial" panose="020B0604020202020204" pitchFamily="34" charset="0"/>
              <a:buChar char="●"/>
              <a:defRPr sz="151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511935" indent="-215900" eaLnBrk="1" fontAlgn="auto" latinLnBrk="0" hangingPunct="1">
              <a:lnSpc>
                <a:spcPct val="120000"/>
              </a:lnSpc>
              <a:buFont typeface="Wingdings" panose="05000000000000000000" charset="0"/>
              <a:buChar char=""/>
              <a:defRPr sz="1325"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325"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74811" y="574882"/>
            <a:ext cx="10363609" cy="66672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4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74811" y="1350462"/>
            <a:ext cx="5047455" cy="360577"/>
          </a:xfrm>
        </p:spPr>
        <p:txBody>
          <a:bodyPr lIns="101600" tIns="38100" rIns="76200" bIns="38100" anchor="t" anchorCtr="0">
            <a:normAutofit/>
          </a:bodyPr>
          <a:lstStyle>
            <a:lvl1pPr marL="0" indent="0" eaLnBrk="1" fontAlgn="auto" latinLnBrk="0" hangingPunct="1">
              <a:lnSpc>
                <a:spcPct val="100000"/>
              </a:lnSpc>
              <a:spcAft>
                <a:spcPts val="0"/>
              </a:spcAft>
              <a:buNone/>
              <a:defRPr sz="189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31800" indent="0">
              <a:buNone/>
              <a:defRPr sz="1890" b="1"/>
            </a:lvl2pPr>
            <a:lvl3pPr marL="864235" indent="0">
              <a:buNone/>
              <a:defRPr sz="1700" b="1"/>
            </a:lvl3pPr>
            <a:lvl4pPr marL="1296035" indent="0">
              <a:buNone/>
              <a:defRPr sz="1510" b="1"/>
            </a:lvl4pPr>
            <a:lvl5pPr marL="1727835" indent="0">
              <a:buNone/>
              <a:defRPr sz="1510" b="1"/>
            </a:lvl5pPr>
            <a:lvl6pPr marL="2159635" indent="0">
              <a:buNone/>
              <a:defRPr sz="1510" b="1"/>
            </a:lvl6pPr>
            <a:lvl7pPr marL="2592070" indent="0">
              <a:buNone/>
              <a:defRPr sz="1510" b="1"/>
            </a:lvl7pPr>
            <a:lvl8pPr marL="3023870" indent="0">
              <a:buNone/>
              <a:defRPr sz="1510" b="1"/>
            </a:lvl8pPr>
            <a:lvl9pPr marL="3455670" indent="0">
              <a:buNone/>
              <a:defRPr sz="151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74811" y="1751858"/>
            <a:ext cx="5047455" cy="4153435"/>
          </a:xfrm>
        </p:spPr>
        <p:txBody>
          <a:bodyPr vert="horz" lIns="101600" tIns="0" rIns="82550" bIns="0" rtlCol="0">
            <a:normAutofit/>
          </a:bodyPr>
          <a:lstStyle>
            <a:lvl1pPr marL="215900" marR="0" lvl="0" indent="-2159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47700" marR="0" lvl="1" indent="-2159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080135" marR="0" lvl="2" indent="-2159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511935" marR="0" lvl="3" indent="-2159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943735" marR="0" lvl="4" indent="-2159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5891485" y="1343402"/>
            <a:ext cx="5047455" cy="360577"/>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89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31800" indent="0">
              <a:buNone/>
              <a:defRPr sz="1890" b="1"/>
            </a:lvl2pPr>
            <a:lvl3pPr marL="864235" indent="0">
              <a:buNone/>
              <a:defRPr sz="1700" b="1"/>
            </a:lvl3pPr>
            <a:lvl4pPr marL="1296035" indent="0">
              <a:buNone/>
              <a:defRPr sz="1510" b="1"/>
            </a:lvl4pPr>
            <a:lvl5pPr marL="1727835" indent="0">
              <a:buNone/>
              <a:defRPr sz="1510" b="1"/>
            </a:lvl5pPr>
            <a:lvl6pPr marL="2159635" indent="0">
              <a:buNone/>
              <a:defRPr sz="1510" b="1"/>
            </a:lvl6pPr>
            <a:lvl7pPr marL="2592070" indent="0">
              <a:buNone/>
              <a:defRPr sz="1510" b="1"/>
            </a:lvl7pPr>
            <a:lvl8pPr marL="3023870" indent="0">
              <a:buNone/>
              <a:defRPr sz="1510" b="1"/>
            </a:lvl8pPr>
            <a:lvl9pPr marL="3455670" indent="0">
              <a:buNone/>
              <a:defRPr sz="151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5891485" y="1751858"/>
            <a:ext cx="5047455" cy="4153435"/>
          </a:xfrm>
        </p:spPr>
        <p:txBody>
          <a:bodyPr vert="horz" lIns="101600" tIns="0" rIns="82550" bIns="0" rtlCol="0">
            <a:normAutofit/>
          </a:bodyPr>
          <a:lstStyle>
            <a:lvl1pPr marL="215900" marR="0" lvl="0" indent="-2159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47700" marR="0" lvl="1" indent="-2159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080135" marR="0" lvl="2" indent="-2159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511935" marR="0" lvl="3" indent="-2159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943735" marR="0" lvl="4" indent="-2159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3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74811" y="574882"/>
            <a:ext cx="10363609" cy="666727"/>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4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74811" y="1469520"/>
            <a:ext cx="4944168" cy="435413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51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47700" marR="0" lvl="1" indent="-2159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510" b="0" i="0" u="none" strike="noStrike" kern="1200" cap="none" spc="150" normalizeH="0" baseline="0" noProof="1" dirty="0">
                <a:solidFill>
                  <a:schemeClr val="tx1"/>
                </a:solidFill>
                <a:uFillTx/>
                <a:latin typeface="+mn-lt"/>
                <a:ea typeface="+mn-ea"/>
                <a:cs typeface="+mn-cs"/>
                <a:sym typeface="+mn-ea"/>
              </a:defRPr>
            </a:lvl2pPr>
            <a:lvl3pPr marL="1080135" marR="0" lvl="2" indent="-215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10" b="0" i="0" u="none" strike="noStrike" kern="1200" cap="none" spc="150" normalizeH="0" baseline="0" noProof="1" dirty="0">
                <a:solidFill>
                  <a:schemeClr val="tx1"/>
                </a:solidFill>
                <a:uFillTx/>
                <a:latin typeface="+mn-lt"/>
                <a:ea typeface="+mn-ea"/>
                <a:cs typeface="+mn-cs"/>
                <a:sym typeface="+mn-ea"/>
              </a:defRPr>
            </a:lvl3pPr>
            <a:lvl4pPr marL="1511935" marR="0" lvl="3" indent="-215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10" b="0" i="0" u="none" strike="noStrike" kern="1200" cap="none" spc="150" normalizeH="0" baseline="0" noProof="1" dirty="0">
                <a:solidFill>
                  <a:schemeClr val="tx1"/>
                </a:solidFill>
                <a:uFillTx/>
                <a:latin typeface="+mn-lt"/>
                <a:ea typeface="+mn-ea"/>
                <a:cs typeface="+mn-cs"/>
                <a:sym typeface="+mn-ea"/>
              </a:defRPr>
            </a:lvl4pPr>
            <a:lvl5pPr marL="1943735" marR="0" lvl="4" indent="-2159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1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5999805" y="1469520"/>
            <a:ext cx="4938615" cy="435413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51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318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9669754" y="864023"/>
            <a:ext cx="986363" cy="4752128"/>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645"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863918" y="864023"/>
            <a:ext cx="8662984" cy="4752128"/>
          </a:xfrm>
        </p:spPr>
        <p:txBody>
          <a:bodyPr vert="eaVert" lIns="46800" tIns="46800" rIns="46800" bIns="46800"/>
          <a:lstStyle>
            <a:lvl1pPr marL="215900" indent="-2159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47700" indent="-2159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080135" indent="-2159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511935" indent="-2159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943735" indent="-2159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image" Target="../media/image1.png"/><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574811" y="574882"/>
            <a:ext cx="10363609" cy="66672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574811" y="1408290"/>
            <a:ext cx="10363609" cy="4497003"/>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578213" y="5966523"/>
            <a:ext cx="2550938" cy="299347"/>
          </a:xfrm>
          <a:prstGeom prst="rect">
            <a:avLst/>
          </a:prstGeom>
        </p:spPr>
        <p:txBody>
          <a:bodyPr vert="horz" lIns="91440" tIns="45720" rIns="91440" bIns="45720" rtlCol="0" anchor="ctr">
            <a:normAutofit/>
          </a:bodyPr>
          <a:lstStyle>
            <a:lvl1pPr algn="l">
              <a:defRPr sz="94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3888763" y="5966523"/>
            <a:ext cx="3741375" cy="299347"/>
          </a:xfrm>
          <a:prstGeom prst="rect">
            <a:avLst/>
          </a:prstGeom>
        </p:spPr>
        <p:txBody>
          <a:bodyPr vert="horz" lIns="91440" tIns="45720" rIns="91440" bIns="45720" rtlCol="0" anchor="ctr">
            <a:normAutofit/>
          </a:bodyPr>
          <a:lstStyle>
            <a:lvl1pPr algn="ctr">
              <a:defRPr sz="94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387483" y="5966523"/>
            <a:ext cx="2550938" cy="299347"/>
          </a:xfrm>
          <a:prstGeom prst="rect">
            <a:avLst/>
          </a:prstGeom>
        </p:spPr>
        <p:txBody>
          <a:bodyPr vert="horz" lIns="91440" tIns="45720" rIns="91440" bIns="45720" rtlCol="0" anchor="ctr">
            <a:normAutofit/>
          </a:bodyPr>
          <a:lstStyle>
            <a:lvl1pPr algn="r">
              <a:defRPr sz="94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864235" rtl="0" eaLnBrk="1" fontAlgn="auto" latinLnBrk="0" hangingPunct="1">
        <a:lnSpc>
          <a:spcPct val="100000"/>
        </a:lnSpc>
        <a:spcBef>
          <a:spcPct val="0"/>
        </a:spcBef>
        <a:buNone/>
        <a:defRPr sz="34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15900" indent="-215900" algn="l" defTabSz="864235" rtl="0" eaLnBrk="1" fontAlgn="auto" latinLnBrk="0" hangingPunct="1">
        <a:lnSpc>
          <a:spcPct val="130000"/>
        </a:lnSpc>
        <a:spcBef>
          <a:spcPts val="0"/>
        </a:spcBef>
        <a:spcAft>
          <a:spcPts val="1000"/>
        </a:spcAft>
        <a:buFont typeface="Arial" panose="020B0604020202020204" pitchFamily="34" charset="0"/>
        <a:buChar char="●"/>
        <a:defRPr sz="17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47700" indent="-215900" algn="l" defTabSz="864235" rtl="0" eaLnBrk="1" fontAlgn="auto" latinLnBrk="0" hangingPunct="1">
        <a:lnSpc>
          <a:spcPct val="120000"/>
        </a:lnSpc>
        <a:spcBef>
          <a:spcPts val="0"/>
        </a:spcBef>
        <a:spcAft>
          <a:spcPts val="600"/>
        </a:spcAft>
        <a:buFont typeface="Arial" panose="020B0604020202020204" pitchFamily="34" charset="0"/>
        <a:buChar char="●"/>
        <a:tabLst>
          <a:tab pos="1520825" algn="l"/>
          <a:tab pos="1520825" algn="l"/>
          <a:tab pos="1520825" algn="l"/>
          <a:tab pos="1520825" algn="l"/>
        </a:tabLst>
        <a:defRPr sz="151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080135" indent="-215900" algn="l" defTabSz="864235" rtl="0" eaLnBrk="1" fontAlgn="auto" latinLnBrk="0" hangingPunct="1">
        <a:lnSpc>
          <a:spcPct val="120000"/>
        </a:lnSpc>
        <a:spcBef>
          <a:spcPts val="0"/>
        </a:spcBef>
        <a:spcAft>
          <a:spcPts val="600"/>
        </a:spcAft>
        <a:buFont typeface="Arial" panose="020B0604020202020204" pitchFamily="34" charset="0"/>
        <a:buChar char="●"/>
        <a:defRPr sz="151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511935" indent="-215900" algn="l" defTabSz="864235" rtl="0" eaLnBrk="1" fontAlgn="auto" latinLnBrk="0" hangingPunct="1">
        <a:lnSpc>
          <a:spcPct val="120000"/>
        </a:lnSpc>
        <a:spcBef>
          <a:spcPts val="0"/>
        </a:spcBef>
        <a:spcAft>
          <a:spcPts val="300"/>
        </a:spcAft>
        <a:buFont typeface="Wingdings" panose="05000000000000000000" charset="0"/>
        <a:buChar char=""/>
        <a:defRPr sz="132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943735" indent="-215900" algn="l" defTabSz="864235" rtl="0" eaLnBrk="1" fontAlgn="auto" latinLnBrk="0" hangingPunct="1">
        <a:lnSpc>
          <a:spcPct val="120000"/>
        </a:lnSpc>
        <a:spcBef>
          <a:spcPts val="0"/>
        </a:spcBef>
        <a:spcAft>
          <a:spcPts val="300"/>
        </a:spcAft>
        <a:buFont typeface="Arial" panose="020B0604020202020204" pitchFamily="34" charset="0"/>
        <a:buChar char="•"/>
        <a:defRPr sz="132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3755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15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59635"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5670" algn="l" defTabSz="86423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791925" y="345010"/>
            <a:ext cx="9935051" cy="125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noChangeArrowheads="1"/>
          </p:cNvSpPr>
          <p:nvPr>
            <p:ph type="body" idx="9"/>
          </p:nvPr>
        </p:nvSpPr>
        <p:spPr bwMode="auto">
          <a:xfrm>
            <a:off x="791925" y="1725046"/>
            <a:ext cx="9935051" cy="41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791924" y="6006163"/>
            <a:ext cx="2591753" cy="345009"/>
          </a:xfrm>
          <a:prstGeom prst="rect">
            <a:avLst/>
          </a:prstGeom>
        </p:spPr>
        <p:txBody>
          <a:bodyPr vert="horz" lIns="91440" tIns="45720" rIns="91440" bIns="45720" rtlCol="0" anchor="ctr"/>
          <a:lstStyle>
            <a:lvl1pPr algn="l" eaLnBrk="0" hangingPunct="0">
              <a:buFontTx/>
              <a:buNone/>
              <a:defRPr sz="1135">
                <a:solidFill>
                  <a:schemeClr val="tx1">
                    <a:tint val="75000"/>
                  </a:schemeClr>
                </a:solidFill>
              </a:defRPr>
            </a:lvl1pPr>
          </a:lstStyle>
          <a:p>
            <a:pPr defTabSz="864235" fontAlgn="base">
              <a:spcBef>
                <a:spcPct val="0"/>
              </a:spcBef>
              <a:spcAft>
                <a:spcPct val="0"/>
              </a:spcAft>
              <a:defRPr/>
            </a:pPr>
            <a:endParaRPr lang="zh-CN" altLang="en-US">
              <a:solidFill>
                <a:prstClr val="black">
                  <a:tint val="75000"/>
                </a:prstClr>
              </a:solidFill>
            </a:endParaRPr>
          </a:p>
        </p:txBody>
      </p:sp>
      <p:sp>
        <p:nvSpPr>
          <p:cNvPr id="5" name="Footer Placeholder 4"/>
          <p:cNvSpPr>
            <a:spLocks noGrp="1"/>
          </p:cNvSpPr>
          <p:nvPr>
            <p:ph type="ftr" sz="quarter" idx="3"/>
          </p:nvPr>
        </p:nvSpPr>
        <p:spPr>
          <a:xfrm>
            <a:off x="3815636" y="6006163"/>
            <a:ext cx="3887629" cy="345009"/>
          </a:xfrm>
          <a:prstGeom prst="rect">
            <a:avLst/>
          </a:prstGeom>
        </p:spPr>
        <p:txBody>
          <a:bodyPr vert="horz" lIns="91440" tIns="45720" rIns="91440" bIns="45720" rtlCol="0" anchor="ctr"/>
          <a:lstStyle>
            <a:lvl1pPr algn="ctr" eaLnBrk="0" hangingPunct="0">
              <a:buFontTx/>
              <a:buNone/>
              <a:defRPr sz="1135">
                <a:solidFill>
                  <a:schemeClr val="tx1">
                    <a:tint val="75000"/>
                  </a:schemeClr>
                </a:solidFill>
              </a:defRPr>
            </a:lvl1pPr>
          </a:lstStyle>
          <a:p>
            <a:pPr defTabSz="864235" fontAlgn="base">
              <a:spcBef>
                <a:spcPct val="0"/>
              </a:spcBef>
              <a:spcAft>
                <a:spcPct val="0"/>
              </a:spcAft>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135223" y="6006163"/>
            <a:ext cx="2591753" cy="345009"/>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135" noProof="1">
                <a:solidFill>
                  <a:srgbClr val="898989"/>
                </a:solidFill>
              </a:defRPr>
            </a:lvl1pPr>
          </a:lstStyle>
          <a:p>
            <a:pPr defTabSz="864235" fontAlgn="base">
              <a:spcBef>
                <a:spcPct val="0"/>
              </a:spcBef>
              <a:spcAft>
                <a:spcPct val="0"/>
              </a:spcAft>
              <a:defRPr/>
            </a:pPr>
            <a:fld id="{5345E2C6-82C5-489A-BD11-ADA379113289}" type="slidenum">
              <a:rPr lang="en-US" altLang="zh-CN" smtClean="0">
                <a:ea typeface="宋体" panose="02010600030101010101" pitchFamily="2" charset="-122"/>
              </a:rPr>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0" fontAlgn="base" hangingPunct="0">
        <a:lnSpc>
          <a:spcPct val="90000"/>
        </a:lnSpc>
        <a:spcBef>
          <a:spcPct val="0"/>
        </a:spcBef>
        <a:spcAft>
          <a:spcPct val="0"/>
        </a:spcAft>
        <a:defRPr sz="4155" kern="1200">
          <a:solidFill>
            <a:schemeClr val="tx1"/>
          </a:solidFill>
          <a:latin typeface="+mj-lt"/>
          <a:ea typeface="+mj-ea"/>
          <a:cs typeface="+mj-cs"/>
        </a:defRPr>
      </a:lvl1pPr>
      <a:lvl2pPr algn="l" rtl="0" eaLnBrk="0" fontAlgn="base" hangingPunct="0">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5pPr>
      <a:lvl6pPr marL="431800" algn="l" rtl="0" fontAlgn="base">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6pPr>
      <a:lvl7pPr marL="864235" algn="l" rtl="0" fontAlgn="base">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7pPr>
      <a:lvl8pPr marL="1296035" algn="l" rtl="0" fontAlgn="base">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8pPr>
      <a:lvl9pPr marL="1727835" algn="l" rtl="0" fontAlgn="base">
        <a:lnSpc>
          <a:spcPct val="90000"/>
        </a:lnSpc>
        <a:spcBef>
          <a:spcPct val="0"/>
        </a:spcBef>
        <a:spcAft>
          <a:spcPct val="0"/>
        </a:spcAft>
        <a:defRPr sz="4155">
          <a:solidFill>
            <a:schemeClr val="tx1"/>
          </a:solidFill>
          <a:latin typeface="Calibri Light" panose="020F0302020204030204" pitchFamily="34" charset="0"/>
          <a:ea typeface="宋体" panose="02010600030101010101" pitchFamily="2" charset="-122"/>
        </a:defRPr>
      </a:lvl9pPr>
    </p:titleStyle>
    <p:bodyStyle>
      <a:lvl1pPr marL="214630" indent="-214630" algn="l" rtl="0" eaLnBrk="0" fontAlgn="base" hangingPunct="0">
        <a:lnSpc>
          <a:spcPct val="90000"/>
        </a:lnSpc>
        <a:spcBef>
          <a:spcPts val="945"/>
        </a:spcBef>
        <a:spcAft>
          <a:spcPct val="0"/>
        </a:spcAft>
        <a:buFont typeface="Arial" panose="020B0604020202020204" pitchFamily="34" charset="0"/>
        <a:buChar char="•"/>
        <a:defRPr sz="2645" kern="1200">
          <a:solidFill>
            <a:schemeClr val="tx1"/>
          </a:solidFill>
          <a:latin typeface="+mn-lt"/>
          <a:ea typeface="+mn-ea"/>
          <a:cs typeface="+mn-cs"/>
        </a:defRPr>
      </a:lvl1pPr>
      <a:lvl2pPr marL="646430" indent="-214630" algn="l" rtl="0" eaLnBrk="0" fontAlgn="base" hangingPunct="0">
        <a:lnSpc>
          <a:spcPct val="90000"/>
        </a:lnSpc>
        <a:spcBef>
          <a:spcPts val="470"/>
        </a:spcBef>
        <a:spcAft>
          <a:spcPct val="0"/>
        </a:spcAft>
        <a:buFont typeface="Arial" panose="020B0604020202020204" pitchFamily="34" charset="0"/>
        <a:buChar char="•"/>
        <a:defRPr sz="2270" kern="1200">
          <a:solidFill>
            <a:schemeClr val="tx1"/>
          </a:solidFill>
          <a:latin typeface="+mn-lt"/>
          <a:ea typeface="+mn-ea"/>
          <a:cs typeface="+mn-cs"/>
        </a:defRPr>
      </a:lvl2pPr>
      <a:lvl3pPr marL="1078230" indent="-214630" algn="l" rtl="0" eaLnBrk="0" fontAlgn="base" hangingPunct="0">
        <a:lnSpc>
          <a:spcPct val="90000"/>
        </a:lnSpc>
        <a:spcBef>
          <a:spcPts val="470"/>
        </a:spcBef>
        <a:spcAft>
          <a:spcPct val="0"/>
        </a:spcAft>
        <a:buFont typeface="Arial" panose="020B0604020202020204" pitchFamily="34" charset="0"/>
        <a:buChar char="•"/>
        <a:defRPr sz="1890" kern="1200">
          <a:solidFill>
            <a:schemeClr val="tx1"/>
          </a:solidFill>
          <a:latin typeface="+mn-lt"/>
          <a:ea typeface="+mn-ea"/>
          <a:cs typeface="+mn-cs"/>
        </a:defRPr>
      </a:lvl3pPr>
      <a:lvl4pPr marL="1510665" indent="-214630" algn="l" rtl="0" eaLnBrk="0" fontAlgn="base" hangingPunct="0">
        <a:lnSpc>
          <a:spcPct val="90000"/>
        </a:lnSpc>
        <a:spcBef>
          <a:spcPts val="470"/>
        </a:spcBef>
        <a:spcAft>
          <a:spcPct val="0"/>
        </a:spcAft>
        <a:buFont typeface="Arial" panose="020B0604020202020204" pitchFamily="34" charset="0"/>
        <a:buChar char="•"/>
        <a:defRPr sz="1890" kern="1200">
          <a:solidFill>
            <a:schemeClr val="tx1"/>
          </a:solidFill>
          <a:latin typeface="+mn-lt"/>
          <a:ea typeface="+mn-ea"/>
          <a:cs typeface="+mn-cs"/>
        </a:defRPr>
      </a:lvl4pPr>
      <a:lvl5pPr marL="1942465" indent="-214630" algn="l" rtl="0" eaLnBrk="0" fontAlgn="base" hangingPunct="0">
        <a:lnSpc>
          <a:spcPct val="90000"/>
        </a:lnSpc>
        <a:spcBef>
          <a:spcPts val="470"/>
        </a:spcBef>
        <a:spcAft>
          <a:spcPct val="0"/>
        </a:spcAft>
        <a:buFont typeface="Arial" panose="020B0604020202020204" pitchFamily="34" charset="0"/>
        <a:buChar char="•"/>
        <a:defRPr sz="1890" kern="1200">
          <a:solidFill>
            <a:schemeClr val="tx1"/>
          </a:solidFill>
          <a:latin typeface="+mn-lt"/>
          <a:ea typeface="+mn-ea"/>
          <a:cs typeface="+mn-cs"/>
        </a:defRPr>
      </a:lvl5pPr>
      <a:lvl6pPr marL="2375535" indent="-215900" algn="l" defTabSz="863600"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3600"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3600"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8pPr>
      <a:lvl9pPr marL="3671570" indent="-215900" algn="l" defTabSz="863600" rtl="0" eaLnBrk="1" latinLnBrk="0" hangingPunct="1">
        <a:lnSpc>
          <a:spcPct val="90000"/>
        </a:lnSpc>
        <a:spcBef>
          <a:spcPts val="47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3600" rtl="0" eaLnBrk="1" latinLnBrk="0" hangingPunct="1">
        <a:defRPr sz="1700" kern="1200">
          <a:solidFill>
            <a:schemeClr val="tx1"/>
          </a:solidFill>
          <a:latin typeface="+mn-lt"/>
          <a:ea typeface="+mn-ea"/>
          <a:cs typeface="+mn-cs"/>
        </a:defRPr>
      </a:lvl1pPr>
      <a:lvl2pPr marL="431800" algn="l" defTabSz="863600" rtl="0" eaLnBrk="1" latinLnBrk="0" hangingPunct="1">
        <a:defRPr sz="1700" kern="1200">
          <a:solidFill>
            <a:schemeClr val="tx1"/>
          </a:solidFill>
          <a:latin typeface="+mn-lt"/>
          <a:ea typeface="+mn-ea"/>
          <a:cs typeface="+mn-cs"/>
        </a:defRPr>
      </a:lvl2pPr>
      <a:lvl3pPr marL="864235" algn="l" defTabSz="863600" rtl="0" eaLnBrk="1" latinLnBrk="0" hangingPunct="1">
        <a:defRPr sz="1700" kern="1200">
          <a:solidFill>
            <a:schemeClr val="tx1"/>
          </a:solidFill>
          <a:latin typeface="+mn-lt"/>
          <a:ea typeface="+mn-ea"/>
          <a:cs typeface="+mn-cs"/>
        </a:defRPr>
      </a:lvl3pPr>
      <a:lvl4pPr marL="1296035" algn="l" defTabSz="863600" rtl="0" eaLnBrk="1" latinLnBrk="0" hangingPunct="1">
        <a:defRPr sz="1700" kern="1200">
          <a:solidFill>
            <a:schemeClr val="tx1"/>
          </a:solidFill>
          <a:latin typeface="+mn-lt"/>
          <a:ea typeface="+mn-ea"/>
          <a:cs typeface="+mn-cs"/>
        </a:defRPr>
      </a:lvl4pPr>
      <a:lvl5pPr marL="1727835" algn="l" defTabSz="863600" rtl="0" eaLnBrk="1" latinLnBrk="0" hangingPunct="1">
        <a:defRPr sz="1700" kern="1200">
          <a:solidFill>
            <a:schemeClr val="tx1"/>
          </a:solidFill>
          <a:latin typeface="+mn-lt"/>
          <a:ea typeface="+mn-ea"/>
          <a:cs typeface="+mn-cs"/>
        </a:defRPr>
      </a:lvl5pPr>
      <a:lvl6pPr marL="2159635" algn="l" defTabSz="863600" rtl="0" eaLnBrk="1" latinLnBrk="0" hangingPunct="1">
        <a:defRPr sz="1700" kern="1200">
          <a:solidFill>
            <a:schemeClr val="tx1"/>
          </a:solidFill>
          <a:latin typeface="+mn-lt"/>
          <a:ea typeface="+mn-ea"/>
          <a:cs typeface="+mn-cs"/>
        </a:defRPr>
      </a:lvl6pPr>
      <a:lvl7pPr marL="2592070" algn="l" defTabSz="863600" rtl="0" eaLnBrk="1" latinLnBrk="0" hangingPunct="1">
        <a:defRPr sz="1700" kern="1200">
          <a:solidFill>
            <a:schemeClr val="tx1"/>
          </a:solidFill>
          <a:latin typeface="+mn-lt"/>
          <a:ea typeface="+mn-ea"/>
          <a:cs typeface="+mn-cs"/>
        </a:defRPr>
      </a:lvl7pPr>
      <a:lvl8pPr marL="3023870" algn="l" defTabSz="863600" rtl="0" eaLnBrk="1" latinLnBrk="0" hangingPunct="1">
        <a:defRPr sz="1700" kern="1200">
          <a:solidFill>
            <a:schemeClr val="tx1"/>
          </a:solidFill>
          <a:latin typeface="+mn-lt"/>
          <a:ea typeface="+mn-ea"/>
          <a:cs typeface="+mn-cs"/>
        </a:defRPr>
      </a:lvl8pPr>
      <a:lvl9pPr marL="3455670" algn="l" defTabSz="8636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image" Target="../media/image11.jpeg"/><Relationship Id="rId7" Type="http://schemas.openxmlformats.org/officeDocument/2006/relationships/image" Target="../media/image10.GIF"/><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GIF"/><Relationship Id="rId3" Type="http://schemas.openxmlformats.org/officeDocument/2006/relationships/image" Target="../media/image4.GIF"/><Relationship Id="rId2" Type="http://schemas.openxmlformats.org/officeDocument/2006/relationships/image" Target="../media/image3.GIF"/><Relationship Id="rId11" Type="http://schemas.openxmlformats.org/officeDocument/2006/relationships/slideLayout" Target="../slideLayouts/slideLayout19.xml"/><Relationship Id="rId10" Type="http://schemas.openxmlformats.org/officeDocument/2006/relationships/image" Target="../media/image9.GIF"/><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3.GIF"/><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9.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9.jpe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9.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3.GIF"/><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5.GIF"/><Relationship Id="rId1"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7.GIF"/><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GIF"/><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1.jpeg"/><Relationship Id="rId1"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p:nvPr/>
        </p:nvSpPr>
        <p:spPr bwMode="auto">
          <a:xfrm>
            <a:off x="2127013" y="1468200"/>
            <a:ext cx="8070652" cy="1088434"/>
          </a:xfrm>
          <a:prstGeom prst="rect">
            <a:avLst/>
          </a:prstGeom>
          <a:noFill/>
          <a:ln w="9525">
            <a:noFill/>
            <a:miter lim="800000"/>
          </a:ln>
        </p:spPr>
        <p:txBody>
          <a:bodyPr lIns="84906" tIns="42452" rIns="84906" bIns="42452"/>
          <a:lstStyle/>
          <a:p>
            <a:pPr algn="ctr">
              <a:spcBef>
                <a:spcPct val="20000"/>
              </a:spcBef>
            </a:pPr>
            <a:r>
              <a:rPr lang="en-US" altLang="zh-CN" sz="5400" b="1" dirty="0">
                <a:latin typeface="Times New Roman" panose="02020603050405020304" pitchFamily="18" charset="0"/>
                <a:ea typeface="微软雅黑" panose="020B0503020204020204" pitchFamily="34" charset="-122"/>
                <a:cs typeface="Times New Roman" panose="02020603050405020304" pitchFamily="18" charset="0"/>
              </a:rPr>
              <a:t>Unit 1 Teenage </a:t>
            </a:r>
            <a:r>
              <a:rPr lang="en-US" altLang="zh-CN" sz="5400" b="1" dirty="0" smtClean="0">
                <a:latin typeface="Times New Roman" panose="02020603050405020304" pitchFamily="18" charset="0"/>
                <a:ea typeface="微软雅黑" panose="020B0503020204020204" pitchFamily="34" charset="-122"/>
                <a:cs typeface="Times New Roman" panose="02020603050405020304" pitchFamily="18" charset="0"/>
              </a:rPr>
              <a:t>life</a:t>
            </a:r>
            <a:endParaRPr lang="en-US" altLang="zh-CN" sz="54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ct val="20000"/>
              </a:spcBef>
            </a:pPr>
            <a:r>
              <a:rPr lang="en-US" altLang="zh-CN" sz="3600" b="1" dirty="0" smtClean="0">
                <a:latin typeface="Times New Roman" panose="02020603050405020304" pitchFamily="18" charset="0"/>
                <a:ea typeface="微软雅黑" panose="020B0503020204020204" pitchFamily="34" charset="-122"/>
                <a:cs typeface="Times New Roman" panose="02020603050405020304" pitchFamily="18" charset="0"/>
              </a:rPr>
              <a:t>Reading </a:t>
            </a: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for Writing</a:t>
            </a:r>
            <a:endPar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ct val="20000"/>
              </a:spcBef>
            </a:pPr>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A Letter of Advice </a:t>
            </a:r>
            <a:endPar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endParaRPr>
          </a:p>
          <a:p>
            <a:pPr>
              <a:spcBef>
                <a:spcPct val="20000"/>
              </a:spcBef>
            </a:pPr>
            <a:endParaRPr lang="en-US" altLang="zh-CN" sz="5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占位符 5"/>
          <p:cNvSpPr txBox="1">
            <a:spLocks noChangeArrowheads="1"/>
          </p:cNvSpPr>
          <p:nvPr/>
        </p:nvSpPr>
        <p:spPr bwMode="auto">
          <a:xfrm>
            <a:off x="3406144" y="4382530"/>
            <a:ext cx="4884416" cy="6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smtClean="0">
                <a:solidFill>
                  <a:srgbClr val="008651"/>
                </a:solidFill>
                <a:latin typeface="微软雅黑" panose="020B0503020204020204" pitchFamily="34" charset="-122"/>
                <a:ea typeface="微软雅黑" panose="020B0503020204020204" pitchFamily="34" charset="-122"/>
                <a:sym typeface="微软雅黑" panose="020B0503020204020204" pitchFamily="34" charset="-122"/>
              </a:rPr>
              <a:t>新人教版（</a:t>
            </a:r>
            <a:r>
              <a:rPr lang="en-US" altLang="zh-CN" sz="2400" b="1" dirty="0" smtClean="0">
                <a:solidFill>
                  <a:srgbClr val="008651"/>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400" b="1" dirty="0" smtClean="0">
                <a:solidFill>
                  <a:srgbClr val="008651"/>
                </a:solidFill>
                <a:latin typeface="微软雅黑" panose="020B0503020204020204" pitchFamily="34" charset="-122"/>
                <a:ea typeface="微软雅黑" panose="020B0503020204020204" pitchFamily="34" charset="-122"/>
                <a:sym typeface="微软雅黑" panose="020B0503020204020204" pitchFamily="34" charset="-122"/>
              </a:rPr>
              <a:t>）      必修一</a:t>
            </a:r>
            <a:endParaRPr lang="zh-CN" altLang="en-US" sz="2400" b="1" dirty="0">
              <a:solidFill>
                <a:srgbClr val="00865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文本框 60"/>
          <p:cNvSpPr txBox="1">
            <a:spLocks noChangeArrowheads="1"/>
          </p:cNvSpPr>
          <p:nvPr/>
        </p:nvSpPr>
        <p:spPr bwMode="auto">
          <a:xfrm>
            <a:off x="1048401" y="2533655"/>
            <a:ext cx="2870726"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annoyed</a:t>
            </a:r>
            <a:endParaRPr lang="zh-CN" altLang="en-US" sz="2645" b="1" dirty="0">
              <a:solidFill>
                <a:srgbClr val="003399"/>
              </a:solidFill>
              <a:latin typeface="微软雅黑" panose="020B0503020204020204" pitchFamily="34" charset="-122"/>
              <a:ea typeface="宋体" panose="02010600030101010101" pitchFamily="2" charset="-122"/>
            </a:endParaRPr>
          </a:p>
        </p:txBody>
      </p:sp>
      <p:sp>
        <p:nvSpPr>
          <p:cNvPr id="172035" name="文本框 60"/>
          <p:cNvSpPr txBox="1">
            <a:spLocks noChangeArrowheads="1"/>
          </p:cNvSpPr>
          <p:nvPr/>
        </p:nvSpPr>
        <p:spPr bwMode="auto">
          <a:xfrm>
            <a:off x="5017944" y="2517714"/>
            <a:ext cx="248676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bored </a:t>
            </a:r>
            <a:endParaRPr lang="zh-CN" altLang="en-US" sz="2645" b="1" dirty="0">
              <a:solidFill>
                <a:srgbClr val="003399"/>
              </a:solidFill>
              <a:latin typeface="微软雅黑" panose="020B0503020204020204" pitchFamily="34" charset="-122"/>
              <a:ea typeface="宋体" panose="02010600030101010101" pitchFamily="2" charset="-122"/>
            </a:endParaRPr>
          </a:p>
        </p:txBody>
      </p:sp>
      <p:sp>
        <p:nvSpPr>
          <p:cNvPr id="172036" name="文本框 153"/>
          <p:cNvSpPr txBox="1">
            <a:spLocks noChangeArrowheads="1"/>
          </p:cNvSpPr>
          <p:nvPr/>
        </p:nvSpPr>
        <p:spPr bwMode="auto">
          <a:xfrm>
            <a:off x="8625677" y="2442164"/>
            <a:ext cx="3122702"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a:solidFill>
                  <a:srgbClr val="003399"/>
                </a:solidFill>
                <a:latin typeface="微软雅黑" panose="020B0503020204020204" pitchFamily="34" charset="-122"/>
                <a:ea typeface="宋体" panose="02010600030101010101" pitchFamily="2" charset="-122"/>
              </a:rPr>
              <a:t>confused</a:t>
            </a:r>
            <a:endParaRPr lang="zh-CN" altLang="en-US" sz="2645" b="1">
              <a:solidFill>
                <a:srgbClr val="003399"/>
              </a:solidFill>
              <a:latin typeface="微软雅黑" panose="020B0503020204020204" pitchFamily="34" charset="-122"/>
              <a:ea typeface="宋体" panose="02010600030101010101" pitchFamily="2" charset="-122"/>
            </a:endParaRPr>
          </a:p>
        </p:txBody>
      </p:sp>
      <p:sp>
        <p:nvSpPr>
          <p:cNvPr id="172037" name="矩形 27"/>
          <p:cNvSpPr>
            <a:spLocks noChangeArrowheads="1"/>
          </p:cNvSpPr>
          <p:nvPr/>
        </p:nvSpPr>
        <p:spPr bwMode="auto">
          <a:xfrm>
            <a:off x="2434268" y="5263395"/>
            <a:ext cx="1748833" cy="703141"/>
          </a:xfrm>
          <a:prstGeom prst="rect">
            <a:avLst/>
          </a:prstGeom>
          <a:noFill/>
          <a:ln w="38100">
            <a:solidFill>
              <a:srgbClr val="003399"/>
            </a:solidFill>
            <a:prstDash val="sysDash"/>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63600" eaLnBrk="0" fontAlgn="base" hangingPunct="0">
              <a:lnSpc>
                <a:spcPct val="150000"/>
              </a:lnSpc>
              <a:spcBef>
                <a:spcPct val="0"/>
              </a:spcBef>
              <a:spcAft>
                <a:spcPct val="0"/>
              </a:spcAft>
            </a:pPr>
            <a:r>
              <a:rPr lang="zh-CN" altLang="en-US" sz="1325" b="1" dirty="0">
                <a:solidFill>
                  <a:srgbClr val="333333"/>
                </a:solidFill>
                <a:latin typeface="微软雅黑" panose="020B0503020204020204" pitchFamily="34" charset="-122"/>
                <a:ea typeface="微软雅黑" panose="020B0503020204020204" pitchFamily="34" charset="-122"/>
              </a:rPr>
              <a:t>欧锦赛葡萄牙</a:t>
            </a:r>
            <a:r>
              <a:rPr lang="en-US" altLang="zh-CN" sz="1325" b="1" dirty="0">
                <a:solidFill>
                  <a:srgbClr val="333333"/>
                </a:solidFill>
                <a:latin typeface="微软雅黑" panose="020B0503020204020204" pitchFamily="34" charset="-122"/>
                <a:ea typeface="微软雅黑" panose="020B0503020204020204" pitchFamily="34" charset="-122"/>
              </a:rPr>
              <a:t>1-2</a:t>
            </a:r>
            <a:r>
              <a:rPr lang="zh-CN" altLang="en-US" sz="1325" b="1" dirty="0">
                <a:solidFill>
                  <a:srgbClr val="333333"/>
                </a:solidFill>
                <a:latin typeface="微软雅黑" panose="020B0503020204020204" pitchFamily="34" charset="-122"/>
                <a:ea typeface="微软雅黑" panose="020B0503020204020204" pitchFamily="34" charset="-122"/>
              </a:rPr>
              <a:t>希腊 神情沮丧的菲戈</a:t>
            </a:r>
            <a:endParaRPr lang="en-US" altLang="zh-CN" sz="1325" b="1" dirty="0">
              <a:solidFill>
                <a:srgbClr val="333333"/>
              </a:solidFill>
              <a:latin typeface="微软雅黑" panose="020B0503020204020204" pitchFamily="34" charset="-122"/>
              <a:ea typeface="微软雅黑" panose="020B0503020204020204" pitchFamily="34" charset="-122"/>
            </a:endParaRPr>
          </a:p>
        </p:txBody>
      </p:sp>
      <p:grpSp>
        <p:nvGrpSpPr>
          <p:cNvPr id="172038" name="组合 43"/>
          <p:cNvGrpSpPr/>
          <p:nvPr/>
        </p:nvGrpSpPr>
        <p:grpSpPr bwMode="auto">
          <a:xfrm>
            <a:off x="410077" y="333365"/>
            <a:ext cx="3349180" cy="2200290"/>
            <a:chOff x="382003" y="212557"/>
            <a:chExt cx="3545105" cy="2328512"/>
          </a:xfrm>
        </p:grpSpPr>
        <p:pic>
          <p:nvPicPr>
            <p:cNvPr id="172054"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82003" y="212558"/>
              <a:ext cx="1733586" cy="23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5" name="图片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0302" y="212557"/>
              <a:ext cx="1826806" cy="228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39" name="组合 45"/>
          <p:cNvGrpSpPr/>
          <p:nvPr/>
        </p:nvGrpSpPr>
        <p:grpSpPr bwMode="auto">
          <a:xfrm>
            <a:off x="3759915" y="281027"/>
            <a:ext cx="3962622" cy="2359275"/>
            <a:chOff x="4257374" y="101560"/>
            <a:chExt cx="4194453" cy="2497260"/>
          </a:xfrm>
        </p:grpSpPr>
        <p:pic>
          <p:nvPicPr>
            <p:cNvPr id="172052" name="图片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4491" y="106449"/>
              <a:ext cx="2277336" cy="24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3" name="图片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7374" y="101560"/>
              <a:ext cx="1889885" cy="239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40" name="组合 47"/>
          <p:cNvGrpSpPr/>
          <p:nvPr/>
        </p:nvGrpSpPr>
        <p:grpSpPr bwMode="auto">
          <a:xfrm>
            <a:off x="7857751" y="322411"/>
            <a:ext cx="3661150" cy="2162793"/>
            <a:chOff x="8316277" y="212556"/>
            <a:chExt cx="3875723" cy="2289203"/>
          </a:xfrm>
        </p:grpSpPr>
        <p:pic>
          <p:nvPicPr>
            <p:cNvPr id="172050"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16277" y="212558"/>
              <a:ext cx="2202081" cy="228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1" name="图片 4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95284" y="212556"/>
              <a:ext cx="1796716" cy="228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41" name="组合 49"/>
          <p:cNvGrpSpPr/>
          <p:nvPr/>
        </p:nvGrpSpPr>
        <p:grpSpPr bwMode="auto">
          <a:xfrm>
            <a:off x="4400014" y="3055824"/>
            <a:ext cx="6521377" cy="2792733"/>
            <a:chOff x="4934693" y="3351552"/>
            <a:chExt cx="6903787" cy="2590348"/>
          </a:xfrm>
        </p:grpSpPr>
        <p:pic>
          <p:nvPicPr>
            <p:cNvPr id="172048" name="图片 3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22862" y="3357333"/>
              <a:ext cx="3615618" cy="258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9" name="图片 4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34693" y="3351552"/>
              <a:ext cx="3377749" cy="259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42" name="组合 50"/>
          <p:cNvGrpSpPr/>
          <p:nvPr/>
        </p:nvGrpSpPr>
        <p:grpSpPr bwMode="auto">
          <a:xfrm>
            <a:off x="451458" y="3028608"/>
            <a:ext cx="3772139" cy="2234787"/>
            <a:chOff x="3741031" y="1301304"/>
            <a:chExt cx="3992974" cy="2365260"/>
          </a:xfrm>
        </p:grpSpPr>
        <p:pic>
          <p:nvPicPr>
            <p:cNvPr id="172046" name="图片 5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98431" y="1301304"/>
              <a:ext cx="1935574" cy="236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47" name="图片 5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41031" y="1301304"/>
              <a:ext cx="2057400" cy="236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43" name="矩形 53"/>
          <p:cNvSpPr>
            <a:spLocks noChangeArrowheads="1"/>
          </p:cNvSpPr>
          <p:nvPr/>
        </p:nvSpPr>
        <p:spPr bwMode="auto">
          <a:xfrm>
            <a:off x="451458" y="5255895"/>
            <a:ext cx="1943814" cy="703141"/>
          </a:xfrm>
          <a:prstGeom prst="rect">
            <a:avLst/>
          </a:prstGeom>
          <a:noFill/>
          <a:ln w="38100">
            <a:solidFill>
              <a:srgbClr val="003399"/>
            </a:solidFill>
            <a:prstDash val="sysDash"/>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863600" eaLnBrk="0" fontAlgn="base" hangingPunct="0">
              <a:lnSpc>
                <a:spcPct val="150000"/>
              </a:lnSpc>
              <a:spcBef>
                <a:spcPct val="0"/>
              </a:spcBef>
              <a:spcAft>
                <a:spcPct val="0"/>
              </a:spcAft>
            </a:pPr>
            <a:endParaRPr lang="en-US" altLang="zh-CN" sz="1325" b="1" dirty="0">
              <a:solidFill>
                <a:srgbClr val="333333"/>
              </a:solidFill>
              <a:latin typeface="微软雅黑" panose="020B0503020204020204" pitchFamily="34" charset="-122"/>
              <a:ea typeface="微软雅黑" panose="020B0503020204020204" pitchFamily="34" charset="-122"/>
            </a:endParaRPr>
          </a:p>
          <a:p>
            <a:pPr algn="ctr" defTabSz="863600" eaLnBrk="0" fontAlgn="base" hangingPunct="0">
              <a:lnSpc>
                <a:spcPct val="150000"/>
              </a:lnSpc>
              <a:spcBef>
                <a:spcPct val="0"/>
              </a:spcBef>
              <a:spcAft>
                <a:spcPct val="0"/>
              </a:spcAft>
            </a:pPr>
            <a:r>
              <a:rPr lang="zh-CN" altLang="en-US" sz="1325" b="1" dirty="0">
                <a:solidFill>
                  <a:srgbClr val="333333"/>
                </a:solidFill>
                <a:latin typeface="微软雅黑" panose="020B0503020204020204" pitchFamily="34" charset="-122"/>
                <a:ea typeface="微软雅黑" panose="020B0503020204020204" pitchFamily="34" charset="-122"/>
              </a:rPr>
              <a:t>输掉</a:t>
            </a:r>
            <a:r>
              <a:rPr lang="en-US" altLang="zh-CN" sz="1325" b="1" dirty="0">
                <a:solidFill>
                  <a:srgbClr val="333333"/>
                </a:solidFill>
                <a:latin typeface="微软雅黑" panose="020B0503020204020204" pitchFamily="34" charset="-122"/>
                <a:ea typeface="微软雅黑" panose="020B0503020204020204" pitchFamily="34" charset="-122"/>
              </a:rPr>
              <a:t>G2</a:t>
            </a:r>
            <a:r>
              <a:rPr lang="zh-CN" altLang="en-US" sz="1325" b="1" dirty="0">
                <a:solidFill>
                  <a:srgbClr val="333333"/>
                </a:solidFill>
                <a:latin typeface="微软雅黑" panose="020B0503020204020204" pitchFamily="34" charset="-122"/>
                <a:ea typeface="微软雅黑" panose="020B0503020204020204" pitchFamily="34" charset="-122"/>
              </a:rPr>
              <a:t>后的詹姆斯</a:t>
            </a:r>
            <a:endParaRPr lang="en-US" altLang="zh-CN" sz="1325" b="1" dirty="0">
              <a:solidFill>
                <a:srgbClr val="333333"/>
              </a:solidFill>
              <a:latin typeface="微软雅黑" panose="020B0503020204020204" pitchFamily="34" charset="-122"/>
              <a:ea typeface="微软雅黑" panose="020B0503020204020204" pitchFamily="34" charset="-122"/>
            </a:endParaRPr>
          </a:p>
        </p:txBody>
      </p:sp>
      <p:sp>
        <p:nvSpPr>
          <p:cNvPr id="172044" name="文本框 60"/>
          <p:cNvSpPr txBox="1">
            <a:spLocks noChangeArrowheads="1"/>
          </p:cNvSpPr>
          <p:nvPr/>
        </p:nvSpPr>
        <p:spPr bwMode="auto">
          <a:xfrm>
            <a:off x="7065826" y="5863337"/>
            <a:ext cx="248676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a:solidFill>
                  <a:srgbClr val="003399"/>
                </a:solidFill>
                <a:latin typeface="微软雅黑" panose="020B0503020204020204" pitchFamily="34" charset="-122"/>
                <a:ea typeface="宋体" panose="02010600030101010101" pitchFamily="2" charset="-122"/>
              </a:rPr>
              <a:t>frightened </a:t>
            </a:r>
            <a:endParaRPr lang="zh-CN" altLang="en-US" sz="2645" b="1">
              <a:solidFill>
                <a:srgbClr val="003399"/>
              </a:solidFill>
              <a:latin typeface="微软雅黑" panose="020B0503020204020204" pitchFamily="34" charset="-122"/>
              <a:ea typeface="宋体" panose="02010600030101010101" pitchFamily="2" charset="-122"/>
            </a:endParaRPr>
          </a:p>
        </p:txBody>
      </p:sp>
      <p:sp>
        <p:nvSpPr>
          <p:cNvPr id="172045" name="文本框 60"/>
          <p:cNvSpPr txBox="1">
            <a:spLocks noChangeArrowheads="1"/>
          </p:cNvSpPr>
          <p:nvPr/>
        </p:nvSpPr>
        <p:spPr bwMode="auto">
          <a:xfrm>
            <a:off x="1596092" y="5865491"/>
            <a:ext cx="248676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depressed </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ppt_x"/>
                                          </p:val>
                                        </p:tav>
                                        <p:tav tm="100000">
                                          <p:val>
                                            <p:strVal val="#ppt_x"/>
                                          </p:val>
                                        </p:tav>
                                      </p:tavLst>
                                    </p:anim>
                                    <p:anim calcmode="lin" valueType="num">
                                      <p:cBhvr additive="base">
                                        <p:cTn id="8" dur="500" fill="hold"/>
                                        <p:tgtEl>
                                          <p:spTgt spid="172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2035"/>
                                        </p:tgtEl>
                                        <p:attrNameLst>
                                          <p:attrName>style.visibility</p:attrName>
                                        </p:attrNameLst>
                                      </p:cBhvr>
                                      <p:to>
                                        <p:strVal val="visible"/>
                                      </p:to>
                                    </p:set>
                                    <p:anim calcmode="lin" valueType="num">
                                      <p:cBhvr additive="base">
                                        <p:cTn id="11" dur="500" fill="hold"/>
                                        <p:tgtEl>
                                          <p:spTgt spid="172035"/>
                                        </p:tgtEl>
                                        <p:attrNameLst>
                                          <p:attrName>ppt_x</p:attrName>
                                        </p:attrNameLst>
                                      </p:cBhvr>
                                      <p:tavLst>
                                        <p:tav tm="0">
                                          <p:val>
                                            <p:strVal val="#ppt_x"/>
                                          </p:val>
                                        </p:tav>
                                        <p:tav tm="100000">
                                          <p:val>
                                            <p:strVal val="#ppt_x"/>
                                          </p:val>
                                        </p:tav>
                                      </p:tavLst>
                                    </p:anim>
                                    <p:anim calcmode="lin" valueType="num">
                                      <p:cBhvr additive="base">
                                        <p:cTn id="12" dur="500" fill="hold"/>
                                        <p:tgtEl>
                                          <p:spTgt spid="1720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2036"/>
                                        </p:tgtEl>
                                        <p:attrNameLst>
                                          <p:attrName>style.visibility</p:attrName>
                                        </p:attrNameLst>
                                      </p:cBhvr>
                                      <p:to>
                                        <p:strVal val="visible"/>
                                      </p:to>
                                    </p:set>
                                    <p:anim calcmode="lin" valueType="num">
                                      <p:cBhvr additive="base">
                                        <p:cTn id="15" dur="500" fill="hold"/>
                                        <p:tgtEl>
                                          <p:spTgt spid="172036"/>
                                        </p:tgtEl>
                                        <p:attrNameLst>
                                          <p:attrName>ppt_x</p:attrName>
                                        </p:attrNameLst>
                                      </p:cBhvr>
                                      <p:tavLst>
                                        <p:tav tm="0">
                                          <p:val>
                                            <p:strVal val="#ppt_x"/>
                                          </p:val>
                                        </p:tav>
                                        <p:tav tm="100000">
                                          <p:val>
                                            <p:strVal val="#ppt_x"/>
                                          </p:val>
                                        </p:tav>
                                      </p:tavLst>
                                    </p:anim>
                                    <p:anim calcmode="lin" valueType="num">
                                      <p:cBhvr additive="base">
                                        <p:cTn id="16" dur="500" fill="hold"/>
                                        <p:tgtEl>
                                          <p:spTgt spid="1720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2044"/>
                                        </p:tgtEl>
                                        <p:attrNameLst>
                                          <p:attrName>style.visibility</p:attrName>
                                        </p:attrNameLst>
                                      </p:cBhvr>
                                      <p:to>
                                        <p:strVal val="visible"/>
                                      </p:to>
                                    </p:set>
                                    <p:anim calcmode="lin" valueType="num">
                                      <p:cBhvr additive="base">
                                        <p:cTn id="19" dur="500" fill="hold"/>
                                        <p:tgtEl>
                                          <p:spTgt spid="172044"/>
                                        </p:tgtEl>
                                        <p:attrNameLst>
                                          <p:attrName>ppt_x</p:attrName>
                                        </p:attrNameLst>
                                      </p:cBhvr>
                                      <p:tavLst>
                                        <p:tav tm="0">
                                          <p:val>
                                            <p:strVal val="#ppt_x"/>
                                          </p:val>
                                        </p:tav>
                                        <p:tav tm="100000">
                                          <p:val>
                                            <p:strVal val="#ppt_x"/>
                                          </p:val>
                                        </p:tav>
                                      </p:tavLst>
                                    </p:anim>
                                    <p:anim calcmode="lin" valueType="num">
                                      <p:cBhvr additive="base">
                                        <p:cTn id="20" dur="500" fill="hold"/>
                                        <p:tgtEl>
                                          <p:spTgt spid="1720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2045"/>
                                        </p:tgtEl>
                                        <p:attrNameLst>
                                          <p:attrName>style.visibility</p:attrName>
                                        </p:attrNameLst>
                                      </p:cBhvr>
                                      <p:to>
                                        <p:strVal val="visible"/>
                                      </p:to>
                                    </p:set>
                                    <p:anim calcmode="lin" valueType="num">
                                      <p:cBhvr additive="base">
                                        <p:cTn id="23" dur="500" fill="hold"/>
                                        <p:tgtEl>
                                          <p:spTgt spid="172045"/>
                                        </p:tgtEl>
                                        <p:attrNameLst>
                                          <p:attrName>ppt_x</p:attrName>
                                        </p:attrNameLst>
                                      </p:cBhvr>
                                      <p:tavLst>
                                        <p:tav tm="0">
                                          <p:val>
                                            <p:strVal val="#ppt_x"/>
                                          </p:val>
                                        </p:tav>
                                        <p:tav tm="100000">
                                          <p:val>
                                            <p:strVal val="#ppt_x"/>
                                          </p:val>
                                        </p:tav>
                                      </p:tavLst>
                                    </p:anim>
                                    <p:anim calcmode="lin" valueType="num">
                                      <p:cBhvr additive="base">
                                        <p:cTn id="24" dur="500" fill="hold"/>
                                        <p:tgtEl>
                                          <p:spTgt spid="172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p:bldP spid="172036" grpId="0"/>
      <p:bldP spid="172044" grpId="0"/>
      <p:bldP spid="1720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文本框 60"/>
          <p:cNvSpPr txBox="1">
            <a:spLocks noChangeArrowheads="1"/>
          </p:cNvSpPr>
          <p:nvPr/>
        </p:nvSpPr>
        <p:spPr bwMode="auto">
          <a:xfrm>
            <a:off x="-803984" y="2362924"/>
            <a:ext cx="12405316"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3600" b="1" dirty="0">
                <a:solidFill>
                  <a:srgbClr val="003399"/>
                </a:solidFill>
                <a:latin typeface="微软雅黑" panose="020B0503020204020204" pitchFamily="34" charset="-122"/>
                <a:ea typeface="宋体" panose="02010600030101010101" pitchFamily="2" charset="-122"/>
              </a:rPr>
              <a:t>Now let's read a letter.</a:t>
            </a:r>
            <a:endParaRPr lang="en-US" altLang="zh-CN" sz="3600" b="1" dirty="0">
              <a:solidFill>
                <a:srgbClr val="003399"/>
              </a:solidFill>
              <a:latin typeface="微软雅黑" panose="020B0503020204020204" pitchFamily="34" charset="-122"/>
              <a:ea typeface="宋体" panose="02010600030101010101" pitchFamily="2" charset="-122"/>
            </a:endParaRPr>
          </a:p>
          <a:p>
            <a:pPr algn="ctr" defTabSz="863600" eaLnBrk="0" fontAlgn="base" hangingPunct="0">
              <a:lnSpc>
                <a:spcPct val="100000"/>
              </a:lnSpc>
              <a:spcBef>
                <a:spcPct val="0"/>
              </a:spcBef>
              <a:spcAft>
                <a:spcPct val="0"/>
              </a:spcAft>
              <a:buNone/>
            </a:pPr>
            <a:endParaRPr lang="en-US" altLang="zh-CN" sz="3600" b="1" dirty="0">
              <a:solidFill>
                <a:srgbClr val="003399"/>
              </a:solidFill>
              <a:latin typeface="微软雅黑" panose="020B0503020204020204" pitchFamily="34" charset="-122"/>
              <a:ea typeface="宋体" panose="02010600030101010101" pitchFamily="2" charset="-122"/>
            </a:endParaRPr>
          </a:p>
          <a:p>
            <a:pPr algn="ctr" defTabSz="863600" eaLnBrk="0" fontAlgn="base" hangingPunct="0">
              <a:lnSpc>
                <a:spcPct val="100000"/>
              </a:lnSpc>
              <a:spcBef>
                <a:spcPct val="0"/>
              </a:spcBef>
              <a:spcAft>
                <a:spcPct val="0"/>
              </a:spcAft>
              <a:buNone/>
            </a:pPr>
            <a:r>
              <a:rPr lang="en-US" altLang="zh-CN" sz="3600" b="1" dirty="0">
                <a:solidFill>
                  <a:srgbClr val="003399"/>
                </a:solidFill>
                <a:latin typeface="微软雅黑" panose="020B0503020204020204" pitchFamily="34" charset="-122"/>
                <a:ea typeface="宋体" panose="02010600030101010101" pitchFamily="2" charset="-122"/>
              </a:rPr>
              <a:t>How is Worried </a:t>
            </a:r>
            <a:r>
              <a:rPr lang="en-US" altLang="zh-CN" sz="3600" b="1" dirty="0" err="1">
                <a:solidFill>
                  <a:srgbClr val="003399"/>
                </a:solidFill>
                <a:latin typeface="微软雅黑" panose="020B0503020204020204" pitchFamily="34" charset="-122"/>
                <a:ea typeface="宋体" panose="02010600030101010101" pitchFamily="2" charset="-122"/>
              </a:rPr>
              <a:t>Friend? Why</a:t>
            </a:r>
            <a:r>
              <a:rPr lang="en-US" altLang="zh-CN" sz="3600" b="1" dirty="0">
                <a:solidFill>
                  <a:srgbClr val="003399"/>
                </a:solidFill>
                <a:latin typeface="微软雅黑" panose="020B0503020204020204" pitchFamily="34" charset="-122"/>
                <a:ea typeface="宋体" panose="02010600030101010101" pitchFamily="2" charset="-122"/>
              </a:rPr>
              <a:t>? </a:t>
            </a:r>
            <a:endParaRPr lang="zh-CN" altLang="en-US" sz="3600" b="1" dirty="0">
              <a:solidFill>
                <a:srgbClr val="003399"/>
              </a:solidFill>
              <a:latin typeface="微软雅黑" panose="020B0503020204020204" pitchFamily="34" charset="-122"/>
              <a:ea typeface="宋体" panose="02010600030101010101" pitchFamily="2" charset="-122"/>
            </a:endParaRPr>
          </a:p>
        </p:txBody>
      </p:sp>
      <p:sp>
        <p:nvSpPr>
          <p:cNvPr id="3" name="文本框 60"/>
          <p:cNvSpPr txBox="1">
            <a:spLocks noChangeArrowheads="1"/>
          </p:cNvSpPr>
          <p:nvPr/>
        </p:nvSpPr>
        <p:spPr bwMode="auto">
          <a:xfrm>
            <a:off x="264482" y="721560"/>
            <a:ext cx="6494003" cy="73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Font typeface="Arial" panose="020B0604020202020204" pitchFamily="34" charset="0"/>
              <a:buNone/>
            </a:pPr>
            <a:r>
              <a:rPr lang="en-US" altLang="zh-CN" sz="4155" b="1" dirty="0">
                <a:solidFill>
                  <a:srgbClr val="003399"/>
                </a:solidFill>
                <a:latin typeface="微软雅黑" panose="020B0503020204020204" pitchFamily="34" charset="-122"/>
                <a:ea typeface="宋体" panose="02010600030101010101" pitchFamily="2" charset="-122"/>
              </a:rPr>
              <a:t>Reading for writing</a:t>
            </a:r>
            <a:endParaRPr lang="en-US" altLang="zh-CN" sz="415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组合 8"/>
          <p:cNvGrpSpPr/>
          <p:nvPr/>
        </p:nvGrpSpPr>
        <p:grpSpPr bwMode="auto">
          <a:xfrm>
            <a:off x="626940" y="265871"/>
            <a:ext cx="10058040" cy="5249499"/>
            <a:chOff x="1347538" y="281023"/>
            <a:chExt cx="9962147" cy="5556225"/>
          </a:xfrm>
        </p:grpSpPr>
        <p:grpSp>
          <p:nvGrpSpPr>
            <p:cNvPr id="174084" name="组合 2"/>
            <p:cNvGrpSpPr/>
            <p:nvPr/>
          </p:nvGrpSpPr>
          <p:grpSpPr bwMode="auto">
            <a:xfrm>
              <a:off x="1347538" y="281023"/>
              <a:ext cx="9962147" cy="5556225"/>
              <a:chOff x="8159884" y="3132346"/>
              <a:chExt cx="3842726" cy="2778946"/>
            </a:xfrm>
          </p:grpSpPr>
          <p:pic>
            <p:nvPicPr>
              <p:cNvPr id="174088"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0136822" y="3387942"/>
                <a:ext cx="1865788" cy="252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884" y="3132346"/>
                <a:ext cx="2337986" cy="277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文本框 153"/>
            <p:cNvSpPr txBox="1">
              <a:spLocks noChangeArrowheads="1"/>
            </p:cNvSpPr>
            <p:nvPr/>
          </p:nvSpPr>
          <p:spPr bwMode="auto">
            <a:xfrm>
              <a:off x="2602476" y="952900"/>
              <a:ext cx="3634681" cy="649923"/>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b="100000"/>
              </a:path>
              <a:tileRect t="-100000" r="-100000"/>
            </a:gradFill>
            <a:ln>
              <a:noFill/>
            </a:ln>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863600" eaLnBrk="0" fontAlgn="base" hangingPunct="0">
                <a:spcBef>
                  <a:spcPct val="0"/>
                </a:spcBef>
                <a:spcAft>
                  <a:spcPct val="0"/>
                </a:spcAft>
                <a:defRPr/>
              </a:pPr>
              <a:r>
                <a:rPr lang="en-US" altLang="zh-CN" sz="3400" b="1" dirty="0">
                  <a:solidFill>
                    <a:srgbClr val="003399"/>
                  </a:solidFill>
                  <a:latin typeface="微软雅黑" panose="020B0503020204020204" pitchFamily="34" charset="-122"/>
                </a:rPr>
                <a:t>I'm coming!</a:t>
              </a:r>
              <a:endParaRPr lang="zh-CN" altLang="en-US" sz="3400" b="1" dirty="0">
                <a:solidFill>
                  <a:srgbClr val="003399"/>
                </a:solidFill>
                <a:latin typeface="微软雅黑" panose="020B0503020204020204" pitchFamily="34" charset="-122"/>
              </a:endParaRPr>
            </a:p>
          </p:txBody>
        </p:sp>
      </p:grpSp>
      <p:sp>
        <p:nvSpPr>
          <p:cNvPr id="174083" name="文本框 153"/>
          <p:cNvSpPr txBox="1">
            <a:spLocks noChangeArrowheads="1"/>
          </p:cNvSpPr>
          <p:nvPr/>
        </p:nvSpPr>
        <p:spPr bwMode="auto">
          <a:xfrm>
            <a:off x="1790862" y="5758614"/>
            <a:ext cx="3122702"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worried</a:t>
            </a:r>
            <a:endParaRPr lang="zh-CN" altLang="en-US" sz="2645" b="1" dirty="0">
              <a:solidFill>
                <a:srgbClr val="003399"/>
              </a:solidFill>
              <a:latin typeface="微软雅黑" panose="020B0503020204020204" pitchFamily="34" charset="-122"/>
              <a:ea typeface="宋体" panose="02010600030101010101" pitchFamily="2" charset="-122"/>
            </a:endParaRPr>
          </a:p>
        </p:txBody>
      </p:sp>
      <p:sp>
        <p:nvSpPr>
          <p:cNvPr id="8" name="文本框 153"/>
          <p:cNvSpPr txBox="1">
            <a:spLocks noChangeArrowheads="1"/>
          </p:cNvSpPr>
          <p:nvPr/>
        </p:nvSpPr>
        <p:spPr bwMode="auto">
          <a:xfrm>
            <a:off x="6293683" y="5758614"/>
            <a:ext cx="3122702"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terribly worried</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additive="base">
                                        <p:cTn id="7" dur="500" fill="hold"/>
                                        <p:tgtEl>
                                          <p:spTgt spid="174083"/>
                                        </p:tgtEl>
                                        <p:attrNameLst>
                                          <p:attrName>ppt_x</p:attrName>
                                        </p:attrNameLst>
                                      </p:cBhvr>
                                      <p:tavLst>
                                        <p:tav tm="0">
                                          <p:val>
                                            <p:strVal val="#ppt_x"/>
                                          </p:val>
                                        </p:tav>
                                        <p:tav tm="100000">
                                          <p:val>
                                            <p:strVal val="#ppt_x"/>
                                          </p:val>
                                        </p:tav>
                                      </p:tavLst>
                                    </p:anim>
                                    <p:anim calcmode="lin" valueType="num">
                                      <p:cBhvr additive="base">
                                        <p:cTn id="8" dur="500" fill="hold"/>
                                        <p:tgtEl>
                                          <p:spTgt spid="1740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六边形 29"/>
          <p:cNvSpPr/>
          <p:nvPr/>
        </p:nvSpPr>
        <p:spPr>
          <a:xfrm>
            <a:off x="4194743" y="2577491"/>
            <a:ext cx="3336487" cy="2157213"/>
          </a:xfrm>
          <a:prstGeom prst="hexagon">
            <a:avLst/>
          </a:prstGeom>
          <a:solidFill>
            <a:schemeClr val="bg1">
              <a:lumMod val="8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defTabSz="863600" eaLnBrk="0" fontAlgn="base" hangingPunct="0">
              <a:spcBef>
                <a:spcPct val="0"/>
              </a:spcBef>
              <a:spcAft>
                <a:spcPct val="0"/>
              </a:spcAft>
              <a:defRPr/>
            </a:pPr>
            <a:endParaRPr lang="zh-CN" altLang="en-US" sz="1700">
              <a:solidFill>
                <a:prstClr val="white"/>
              </a:solidFill>
            </a:endParaRPr>
          </a:p>
        </p:txBody>
      </p:sp>
      <p:sp>
        <p:nvSpPr>
          <p:cNvPr id="175109" name="文本框 58"/>
          <p:cNvSpPr txBox="1">
            <a:spLocks noChangeArrowheads="1"/>
          </p:cNvSpPr>
          <p:nvPr/>
        </p:nvSpPr>
        <p:spPr bwMode="auto">
          <a:xfrm>
            <a:off x="4939029" y="3178594"/>
            <a:ext cx="2663746" cy="70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50000"/>
              </a:lnSpc>
              <a:spcBef>
                <a:spcPct val="0"/>
              </a:spcBef>
              <a:spcAft>
                <a:spcPct val="0"/>
              </a:spcAft>
              <a:buNone/>
            </a:pPr>
            <a:r>
              <a:rPr lang="en-US" altLang="zh-CN" sz="2645" b="1">
                <a:solidFill>
                  <a:srgbClr val="FF0000"/>
                </a:solidFill>
                <a:latin typeface="微软雅黑" panose="020B0503020204020204" pitchFamily="34" charset="-122"/>
              </a:rPr>
              <a:t>Friends</a:t>
            </a:r>
            <a:endParaRPr lang="en-US" altLang="zh-CN" sz="2645" b="1">
              <a:solidFill>
                <a:srgbClr val="FF0000"/>
              </a:solidFill>
              <a:latin typeface="微软雅黑" panose="020B0503020204020204" pitchFamily="34" charset="-122"/>
            </a:endParaRPr>
          </a:p>
        </p:txBody>
      </p:sp>
      <p:grpSp>
        <p:nvGrpSpPr>
          <p:cNvPr id="33" name="组合 32"/>
          <p:cNvGrpSpPr/>
          <p:nvPr/>
        </p:nvGrpSpPr>
        <p:grpSpPr>
          <a:xfrm>
            <a:off x="7418770" y="1580924"/>
            <a:ext cx="515504" cy="336062"/>
            <a:chOff x="8891796" y="1810235"/>
            <a:chExt cx="409220" cy="355700"/>
          </a:xfrm>
          <a:solidFill>
            <a:schemeClr val="tx2"/>
          </a:solidFill>
        </p:grpSpPr>
        <p:sp>
          <p:nvSpPr>
            <p:cNvPr id="34" name="Freeform 12"/>
            <p:cNvSpPr>
              <a:spLocks noEditPoints="1"/>
            </p:cNvSpPr>
            <p:nvPr/>
          </p:nvSpPr>
          <p:spPr bwMode="auto">
            <a:xfrm>
              <a:off x="9026007" y="1890103"/>
              <a:ext cx="275009" cy="275832"/>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35" name="Freeform 13"/>
            <p:cNvSpPr>
              <a:spLocks noEditPoints="1"/>
            </p:cNvSpPr>
            <p:nvPr/>
          </p:nvSpPr>
          <p:spPr bwMode="auto">
            <a:xfrm>
              <a:off x="8891796" y="1810235"/>
              <a:ext cx="178674" cy="17620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36" name="Freeform 14"/>
            <p:cNvSpPr>
              <a:spLocks noEditPoints="1"/>
            </p:cNvSpPr>
            <p:nvPr/>
          </p:nvSpPr>
          <p:spPr bwMode="auto">
            <a:xfrm>
              <a:off x="8895090" y="1986438"/>
              <a:ext cx="134211" cy="13832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grpSp>
      <p:sp>
        <p:nvSpPr>
          <p:cNvPr id="175112" name="Freeform 18"/>
          <p:cNvSpPr>
            <a:spLocks noEditPoints="1"/>
          </p:cNvSpPr>
          <p:nvPr/>
        </p:nvSpPr>
        <p:spPr bwMode="auto">
          <a:xfrm>
            <a:off x="8607679" y="3291082"/>
            <a:ext cx="509951" cy="284973"/>
          </a:xfrm>
          <a:custGeom>
            <a:avLst/>
            <a:gdLst>
              <a:gd name="T0" fmla="*/ 2147483646 w 112"/>
              <a:gd name="T1" fmla="*/ 2147483646 h 83"/>
              <a:gd name="T2" fmla="*/ 2147483646 w 112"/>
              <a:gd name="T3" fmla="*/ 2147483646 h 83"/>
              <a:gd name="T4" fmla="*/ 2147483646 w 112"/>
              <a:gd name="T5" fmla="*/ 2147483646 h 83"/>
              <a:gd name="T6" fmla="*/ 2147483646 w 112"/>
              <a:gd name="T7" fmla="*/ 2147483646 h 83"/>
              <a:gd name="T8" fmla="*/ 2147483646 w 112"/>
              <a:gd name="T9" fmla="*/ 2147483646 h 83"/>
              <a:gd name="T10" fmla="*/ 2147483646 w 112"/>
              <a:gd name="T11" fmla="*/ 2147483646 h 83"/>
              <a:gd name="T12" fmla="*/ 2147483646 w 112"/>
              <a:gd name="T13" fmla="*/ 0 h 83"/>
              <a:gd name="T14" fmla="*/ 2147483646 w 112"/>
              <a:gd name="T15" fmla="*/ 0 h 83"/>
              <a:gd name="T16" fmla="*/ 2147483646 w 112"/>
              <a:gd name="T17" fmla="*/ 2147483646 h 83"/>
              <a:gd name="T18" fmla="*/ 0 w 112"/>
              <a:gd name="T19" fmla="*/ 2147483646 h 83"/>
              <a:gd name="T20" fmla="*/ 0 w 112"/>
              <a:gd name="T21" fmla="*/ 2147483646 h 83"/>
              <a:gd name="T22" fmla="*/ 0 w 112"/>
              <a:gd name="T23" fmla="*/ 2147483646 h 83"/>
              <a:gd name="T24" fmla="*/ 0 w 112"/>
              <a:gd name="T25" fmla="*/ 2147483646 h 83"/>
              <a:gd name="T26" fmla="*/ 0 w 112"/>
              <a:gd name="T27" fmla="*/ 2147483646 h 83"/>
              <a:gd name="T28" fmla="*/ 0 w 112"/>
              <a:gd name="T29" fmla="*/ 2147483646 h 83"/>
              <a:gd name="T30" fmla="*/ 2147483646 w 112"/>
              <a:gd name="T31" fmla="*/ 2147483646 h 83"/>
              <a:gd name="T32" fmla="*/ 2147483646 w 112"/>
              <a:gd name="T33" fmla="*/ 2147483646 h 83"/>
              <a:gd name="T34" fmla="*/ 2147483646 w 112"/>
              <a:gd name="T35" fmla="*/ 2147483646 h 83"/>
              <a:gd name="T36" fmla="*/ 2147483646 w 112"/>
              <a:gd name="T37" fmla="*/ 2147483646 h 83"/>
              <a:gd name="T38" fmla="*/ 2147483646 w 112"/>
              <a:gd name="T39" fmla="*/ 2147483646 h 83"/>
              <a:gd name="T40" fmla="*/ 2147483646 w 112"/>
              <a:gd name="T41" fmla="*/ 2147483646 h 83"/>
              <a:gd name="T42" fmla="*/ 2147483646 w 112"/>
              <a:gd name="T43" fmla="*/ 2147483646 h 83"/>
              <a:gd name="T44" fmla="*/ 2147483646 w 112"/>
              <a:gd name="T45" fmla="*/ 2147483646 h 83"/>
              <a:gd name="T46" fmla="*/ 2147483646 w 112"/>
              <a:gd name="T47" fmla="*/ 2147483646 h 83"/>
              <a:gd name="T48" fmla="*/ 2147483646 w 112"/>
              <a:gd name="T49" fmla="*/ 2147483646 h 83"/>
              <a:gd name="T50" fmla="*/ 2147483646 w 112"/>
              <a:gd name="T51" fmla="*/ 2147483646 h 83"/>
              <a:gd name="T52" fmla="*/ 2147483646 w 112"/>
              <a:gd name="T53" fmla="*/ 2147483646 h 83"/>
              <a:gd name="T54" fmla="*/ 2147483646 w 112"/>
              <a:gd name="T55" fmla="*/ 2147483646 h 83"/>
              <a:gd name="T56" fmla="*/ 2147483646 w 112"/>
              <a:gd name="T57" fmla="*/ 2147483646 h 83"/>
              <a:gd name="T58" fmla="*/ 2147483646 w 112"/>
              <a:gd name="T59" fmla="*/ 2147483646 h 83"/>
              <a:gd name="T60" fmla="*/ 2147483646 w 112"/>
              <a:gd name="T61" fmla="*/ 2147483646 h 83"/>
              <a:gd name="T62" fmla="*/ 2147483646 w 112"/>
              <a:gd name="T63" fmla="*/ 2147483646 h 83"/>
              <a:gd name="T64" fmla="*/ 2147483646 w 112"/>
              <a:gd name="T65" fmla="*/ 2147483646 h 83"/>
              <a:gd name="T66" fmla="*/ 2147483646 w 112"/>
              <a:gd name="T67" fmla="*/ 2147483646 h 83"/>
              <a:gd name="T68" fmla="*/ 2147483646 w 112"/>
              <a:gd name="T69" fmla="*/ 2147483646 h 83"/>
              <a:gd name="T70" fmla="*/ 2147483646 w 112"/>
              <a:gd name="T71" fmla="*/ 2147483646 h 83"/>
              <a:gd name="T72" fmla="*/ 2147483646 w 112"/>
              <a:gd name="T73" fmla="*/ 2147483646 h 83"/>
              <a:gd name="T74" fmla="*/ 2147483646 w 112"/>
              <a:gd name="T75" fmla="*/ 2147483646 h 83"/>
              <a:gd name="T76" fmla="*/ 2147483646 w 112"/>
              <a:gd name="T77" fmla="*/ 2147483646 h 83"/>
              <a:gd name="T78" fmla="*/ 2147483646 w 112"/>
              <a:gd name="T79" fmla="*/ 2147483646 h 83"/>
              <a:gd name="T80" fmla="*/ 2147483646 w 112"/>
              <a:gd name="T81" fmla="*/ 2147483646 h 83"/>
              <a:gd name="T82" fmla="*/ 2147483646 w 112"/>
              <a:gd name="T83" fmla="*/ 2147483646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sp>
        <p:nvSpPr>
          <p:cNvPr id="175113" name="文本框 87"/>
          <p:cNvSpPr txBox="1">
            <a:spLocks noChangeArrowheads="1"/>
          </p:cNvSpPr>
          <p:nvPr/>
        </p:nvSpPr>
        <p:spPr bwMode="auto">
          <a:xfrm>
            <a:off x="896915" y="3132098"/>
            <a:ext cx="24162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3200" b="1" dirty="0">
                <a:solidFill>
                  <a:srgbClr val="C00000"/>
                </a:solidFill>
                <a:latin typeface="微软雅黑" panose="020B0503020204020204" pitchFamily="34" charset="-122"/>
                <a:ea typeface="宋体" panose="02010600030101010101" pitchFamily="2" charset="-122"/>
              </a:rPr>
              <a:t>worried</a:t>
            </a:r>
            <a:endParaRPr lang="zh-CN" altLang="en-US" sz="3200" b="1" dirty="0">
              <a:solidFill>
                <a:srgbClr val="C00000"/>
              </a:solidFill>
              <a:latin typeface="微软雅黑" panose="020B0503020204020204" pitchFamily="34" charset="-122"/>
              <a:ea typeface="宋体" panose="02010600030101010101" pitchFamily="2" charset="-122"/>
            </a:endParaRPr>
          </a:p>
        </p:txBody>
      </p:sp>
      <p:grpSp>
        <p:nvGrpSpPr>
          <p:cNvPr id="42" name="组合 41"/>
          <p:cNvGrpSpPr/>
          <p:nvPr/>
        </p:nvGrpSpPr>
        <p:grpSpPr>
          <a:xfrm>
            <a:off x="7888717" y="5071435"/>
            <a:ext cx="361922" cy="398582"/>
            <a:chOff x="8978291" y="4700193"/>
            <a:chExt cx="287303" cy="421873"/>
          </a:xfrm>
          <a:solidFill>
            <a:schemeClr val="accent3"/>
          </a:solidFill>
        </p:grpSpPr>
        <p:sp>
          <p:nvSpPr>
            <p:cNvPr id="43" name="Freeform 5"/>
            <p:cNvSpPr/>
            <p:nvPr/>
          </p:nvSpPr>
          <p:spPr bwMode="auto">
            <a:xfrm>
              <a:off x="8978291" y="4923100"/>
              <a:ext cx="287303" cy="198966"/>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44" name="Freeform 6"/>
            <p:cNvSpPr/>
            <p:nvPr/>
          </p:nvSpPr>
          <p:spPr bwMode="auto">
            <a:xfrm>
              <a:off x="9099652" y="4949519"/>
              <a:ext cx="47884" cy="128791"/>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45" name="Freeform 7"/>
            <p:cNvSpPr/>
            <p:nvPr/>
          </p:nvSpPr>
          <p:spPr bwMode="auto">
            <a:xfrm>
              <a:off x="9035256" y="4800089"/>
              <a:ext cx="177500" cy="14943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46" name="Freeform 8"/>
            <p:cNvSpPr>
              <a:spLocks noEditPoints="1"/>
            </p:cNvSpPr>
            <p:nvPr/>
          </p:nvSpPr>
          <p:spPr bwMode="auto">
            <a:xfrm>
              <a:off x="9026175" y="4700193"/>
              <a:ext cx="198140" cy="105675"/>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grpSp>
      <p:sp>
        <p:nvSpPr>
          <p:cNvPr id="175115" name="文本框 153"/>
          <p:cNvSpPr txBox="1">
            <a:spLocks noChangeArrowheads="1"/>
          </p:cNvSpPr>
          <p:nvPr/>
        </p:nvSpPr>
        <p:spPr bwMode="auto">
          <a:xfrm>
            <a:off x="9158126" y="3216090"/>
            <a:ext cx="3122702"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270" b="1">
                <a:solidFill>
                  <a:srgbClr val="003399"/>
                </a:solidFill>
                <a:latin typeface="微软雅黑" panose="020B0503020204020204" pitchFamily="34" charset="-122"/>
                <a:ea typeface="宋体" panose="02010600030101010101" pitchFamily="2" charset="-122"/>
              </a:rPr>
              <a:t>confused</a:t>
            </a:r>
            <a:endParaRPr lang="zh-CN" altLang="en-US" sz="2270" b="1">
              <a:solidFill>
                <a:srgbClr val="003399"/>
              </a:solidFill>
              <a:latin typeface="微软雅黑" panose="020B0503020204020204" pitchFamily="34" charset="-122"/>
              <a:ea typeface="宋体" panose="02010600030101010101" pitchFamily="2" charset="-122"/>
            </a:endParaRPr>
          </a:p>
        </p:txBody>
      </p:sp>
      <p:sp>
        <p:nvSpPr>
          <p:cNvPr id="175116" name="文本框 154"/>
          <p:cNvSpPr txBox="1">
            <a:spLocks noChangeArrowheads="1"/>
          </p:cNvSpPr>
          <p:nvPr/>
        </p:nvSpPr>
        <p:spPr bwMode="auto">
          <a:xfrm>
            <a:off x="8655674" y="3711042"/>
            <a:ext cx="2863226" cy="40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20000"/>
              </a:lnSpc>
              <a:spcBef>
                <a:spcPct val="0"/>
              </a:spcBef>
              <a:spcAft>
                <a:spcPct val="0"/>
              </a:spcAft>
              <a:buNone/>
            </a:pPr>
            <a:r>
              <a:rPr lang="en-US" altLang="zh-CN" sz="1700" b="1">
                <a:solidFill>
                  <a:srgbClr val="7030A0"/>
                </a:solidFill>
                <a:latin typeface="微软雅黑" panose="020B0503020204020204" pitchFamily="34" charset="-122"/>
              </a:rPr>
              <a:t>Always making troubles</a:t>
            </a:r>
            <a:endParaRPr lang="zh-CN" altLang="en-US" sz="1700" b="1">
              <a:solidFill>
                <a:srgbClr val="7030A0"/>
              </a:solidFill>
              <a:latin typeface="微软雅黑" panose="020B0503020204020204" pitchFamily="34" charset="-122"/>
            </a:endParaRPr>
          </a:p>
        </p:txBody>
      </p:sp>
      <p:sp>
        <p:nvSpPr>
          <p:cNvPr id="175117" name="文本框 167"/>
          <p:cNvSpPr txBox="1">
            <a:spLocks noChangeArrowheads="1"/>
          </p:cNvSpPr>
          <p:nvPr/>
        </p:nvSpPr>
        <p:spPr bwMode="auto">
          <a:xfrm>
            <a:off x="1429364" y="5045915"/>
            <a:ext cx="2542257"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a:solidFill>
                  <a:srgbClr val="003399"/>
                </a:solidFill>
                <a:latin typeface="微软雅黑" panose="020B0503020204020204" pitchFamily="34" charset="-122"/>
                <a:ea typeface="宋体" panose="02010600030101010101" pitchFamily="2" charset="-122"/>
              </a:rPr>
              <a:t>frightened</a:t>
            </a:r>
            <a:endParaRPr lang="zh-CN" altLang="en-US" sz="2645" b="1">
              <a:solidFill>
                <a:srgbClr val="003399"/>
              </a:solidFill>
              <a:latin typeface="微软雅黑" panose="020B0503020204020204" pitchFamily="34" charset="-122"/>
              <a:ea typeface="宋体" panose="02010600030101010101" pitchFamily="2" charset="-122"/>
            </a:endParaRPr>
          </a:p>
        </p:txBody>
      </p:sp>
      <p:sp>
        <p:nvSpPr>
          <p:cNvPr id="175118" name="文本框 171"/>
          <p:cNvSpPr txBox="1">
            <a:spLocks noChangeArrowheads="1"/>
          </p:cNvSpPr>
          <p:nvPr/>
        </p:nvSpPr>
        <p:spPr bwMode="auto">
          <a:xfrm>
            <a:off x="8462192" y="5080412"/>
            <a:ext cx="283623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a:solidFill>
                  <a:srgbClr val="003399"/>
                </a:solidFill>
                <a:latin typeface="微软雅黑" panose="020B0503020204020204" pitchFamily="34" charset="-122"/>
                <a:ea typeface="宋体" panose="02010600030101010101" pitchFamily="2" charset="-122"/>
              </a:rPr>
              <a:t>depressed</a:t>
            </a:r>
            <a:endParaRPr lang="zh-CN" altLang="en-US" sz="2645" b="1">
              <a:solidFill>
                <a:srgbClr val="003399"/>
              </a:solidFill>
              <a:latin typeface="微软雅黑" panose="020B0503020204020204" pitchFamily="34" charset="-122"/>
              <a:ea typeface="宋体" panose="02010600030101010101" pitchFamily="2" charset="-122"/>
            </a:endParaRPr>
          </a:p>
        </p:txBody>
      </p:sp>
      <p:grpSp>
        <p:nvGrpSpPr>
          <p:cNvPr id="55" name="组合 54"/>
          <p:cNvGrpSpPr/>
          <p:nvPr/>
        </p:nvGrpSpPr>
        <p:grpSpPr>
          <a:xfrm>
            <a:off x="249356" y="3595590"/>
            <a:ext cx="472178" cy="320439"/>
            <a:chOff x="2586651" y="3273164"/>
            <a:chExt cx="374827" cy="339164"/>
          </a:xfrm>
          <a:solidFill>
            <a:schemeClr val="accent5"/>
          </a:solidFill>
        </p:grpSpPr>
        <p:sp>
          <p:nvSpPr>
            <p:cNvPr id="56" name="Freeform 35"/>
            <p:cNvSpPr/>
            <p:nvPr/>
          </p:nvSpPr>
          <p:spPr bwMode="auto">
            <a:xfrm>
              <a:off x="2586651" y="3385248"/>
              <a:ext cx="282394" cy="22708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57" name="Freeform 36"/>
            <p:cNvSpPr/>
            <p:nvPr/>
          </p:nvSpPr>
          <p:spPr bwMode="auto">
            <a:xfrm>
              <a:off x="2677629" y="3273164"/>
              <a:ext cx="283849" cy="215435"/>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grpSp>
      <p:sp>
        <p:nvSpPr>
          <p:cNvPr id="175120" name="Freeform 32"/>
          <p:cNvSpPr>
            <a:spLocks noEditPoints="1"/>
          </p:cNvSpPr>
          <p:nvPr/>
        </p:nvSpPr>
        <p:spPr bwMode="auto">
          <a:xfrm>
            <a:off x="470955" y="1819724"/>
            <a:ext cx="527950" cy="283472"/>
          </a:xfrm>
          <a:custGeom>
            <a:avLst/>
            <a:gdLst>
              <a:gd name="T0" fmla="*/ 2147483646 w 244"/>
              <a:gd name="T1" fmla="*/ 2147483646 h 175"/>
              <a:gd name="T2" fmla="*/ 2147483646 w 244"/>
              <a:gd name="T3" fmla="*/ 2147483646 h 175"/>
              <a:gd name="T4" fmla="*/ 2147483646 w 244"/>
              <a:gd name="T5" fmla="*/ 0 h 175"/>
              <a:gd name="T6" fmla="*/ 2147483646 w 244"/>
              <a:gd name="T7" fmla="*/ 2147483646 h 175"/>
              <a:gd name="T8" fmla="*/ 2147483646 w 244"/>
              <a:gd name="T9" fmla="*/ 2147483646 h 175"/>
              <a:gd name="T10" fmla="*/ 2147483646 w 244"/>
              <a:gd name="T11" fmla="*/ 2147483646 h 175"/>
              <a:gd name="T12" fmla="*/ 2147483646 w 244"/>
              <a:gd name="T13" fmla="*/ 2147483646 h 175"/>
              <a:gd name="T14" fmla="*/ 2147483646 w 244"/>
              <a:gd name="T15" fmla="*/ 2147483646 h 175"/>
              <a:gd name="T16" fmla="*/ 2147483646 w 244"/>
              <a:gd name="T17" fmla="*/ 2147483646 h 175"/>
              <a:gd name="T18" fmla="*/ 2147483646 w 244"/>
              <a:gd name="T19" fmla="*/ 2147483646 h 175"/>
              <a:gd name="T20" fmla="*/ 2147483646 w 244"/>
              <a:gd name="T21" fmla="*/ 2147483646 h 175"/>
              <a:gd name="T22" fmla="*/ 2147483646 w 244"/>
              <a:gd name="T23" fmla="*/ 2147483646 h 175"/>
              <a:gd name="T24" fmla="*/ 2147483646 w 244"/>
              <a:gd name="T25" fmla="*/ 2147483646 h 175"/>
              <a:gd name="T26" fmla="*/ 2147483646 w 244"/>
              <a:gd name="T27" fmla="*/ 2147483646 h 175"/>
              <a:gd name="T28" fmla="*/ 2147483646 w 244"/>
              <a:gd name="T29" fmla="*/ 2147483646 h 175"/>
              <a:gd name="T30" fmla="*/ 2147483646 w 244"/>
              <a:gd name="T31" fmla="*/ 2147483646 h 175"/>
              <a:gd name="T32" fmla="*/ 2147483646 w 244"/>
              <a:gd name="T33" fmla="*/ 2147483646 h 175"/>
              <a:gd name="T34" fmla="*/ 2147483646 w 244"/>
              <a:gd name="T35" fmla="*/ 2147483646 h 175"/>
              <a:gd name="T36" fmla="*/ 2147483646 w 244"/>
              <a:gd name="T37" fmla="*/ 2147483646 h 175"/>
              <a:gd name="T38" fmla="*/ 2147483646 w 244"/>
              <a:gd name="T39" fmla="*/ 2147483646 h 175"/>
              <a:gd name="T40" fmla="*/ 2147483646 w 244"/>
              <a:gd name="T41" fmla="*/ 2147483646 h 175"/>
              <a:gd name="T42" fmla="*/ 2147483646 w 244"/>
              <a:gd name="T43" fmla="*/ 2147483646 h 175"/>
              <a:gd name="T44" fmla="*/ 2147483646 w 244"/>
              <a:gd name="T45" fmla="*/ 2147483646 h 175"/>
              <a:gd name="T46" fmla="*/ 2147483646 w 244"/>
              <a:gd name="T47" fmla="*/ 2147483646 h 175"/>
              <a:gd name="T48" fmla="*/ 2147483646 w 244"/>
              <a:gd name="T49" fmla="*/ 2147483646 h 175"/>
              <a:gd name="T50" fmla="*/ 2147483646 w 244"/>
              <a:gd name="T51" fmla="*/ 2147483646 h 175"/>
              <a:gd name="T52" fmla="*/ 2147483646 w 244"/>
              <a:gd name="T53" fmla="*/ 2147483646 h 175"/>
              <a:gd name="T54" fmla="*/ 2147483646 w 244"/>
              <a:gd name="T55" fmla="*/ 2147483646 h 175"/>
              <a:gd name="T56" fmla="*/ 2147483646 w 244"/>
              <a:gd name="T57" fmla="*/ 2147483646 h 175"/>
              <a:gd name="T58" fmla="*/ 2147483646 w 244"/>
              <a:gd name="T59" fmla="*/ 2147483646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grpSp>
        <p:nvGrpSpPr>
          <p:cNvPr id="60" name="组合 59"/>
          <p:cNvGrpSpPr/>
          <p:nvPr/>
        </p:nvGrpSpPr>
        <p:grpSpPr>
          <a:xfrm>
            <a:off x="722301" y="5266554"/>
            <a:ext cx="411596" cy="348377"/>
            <a:chOff x="3380244" y="4742052"/>
            <a:chExt cx="326735" cy="368734"/>
          </a:xfrm>
          <a:solidFill>
            <a:schemeClr val="accent4"/>
          </a:solidFill>
        </p:grpSpPr>
        <p:sp>
          <p:nvSpPr>
            <p:cNvPr id="61" name="Freeform 33"/>
            <p:cNvSpPr>
              <a:spLocks noEditPoints="1"/>
            </p:cNvSpPr>
            <p:nvPr/>
          </p:nvSpPr>
          <p:spPr bwMode="auto">
            <a:xfrm>
              <a:off x="3380244" y="4742052"/>
              <a:ext cx="326735" cy="368734"/>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sp>
          <p:nvSpPr>
            <p:cNvPr id="62" name="Freeform 34"/>
            <p:cNvSpPr/>
            <p:nvPr/>
          </p:nvSpPr>
          <p:spPr bwMode="auto">
            <a:xfrm>
              <a:off x="3531866" y="4845269"/>
              <a:ext cx="71896" cy="122437"/>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863600" eaLnBrk="0" fontAlgn="base" hangingPunct="0">
                <a:spcBef>
                  <a:spcPct val="0"/>
                </a:spcBef>
                <a:spcAft>
                  <a:spcPct val="0"/>
                </a:spcAft>
                <a:defRPr/>
              </a:pPr>
              <a:endParaRPr lang="zh-CN" altLang="en-US" sz="1700">
                <a:solidFill>
                  <a:prstClr val="black"/>
                </a:solidFill>
                <a:latin typeface="Calibri" panose="020F0502020204030204" pitchFamily="34" charset="0"/>
                <a:ea typeface="宋体" panose="02010600030101010101" pitchFamily="2" charset="-122"/>
              </a:endParaRPr>
            </a:p>
          </p:txBody>
        </p:sp>
      </p:grpSp>
      <p:grpSp>
        <p:nvGrpSpPr>
          <p:cNvPr id="175122" name="组合 66"/>
          <p:cNvGrpSpPr/>
          <p:nvPr/>
        </p:nvGrpSpPr>
        <p:grpSpPr bwMode="auto">
          <a:xfrm>
            <a:off x="4033116" y="1915714"/>
            <a:ext cx="1399366" cy="1049900"/>
            <a:chOff x="1008115" y="2542722"/>
            <a:chExt cx="1360493" cy="1360493"/>
          </a:xfrm>
        </p:grpSpPr>
        <p:grpSp>
          <p:nvGrpSpPr>
            <p:cNvPr id="68" name="组合 6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75155" name="TextBox 66"/>
            <p:cNvSpPr txBox="1">
              <a:spLocks noChangeArrowheads="1"/>
            </p:cNvSpPr>
            <p:nvPr/>
          </p:nvSpPr>
          <p:spPr bwMode="auto">
            <a:xfrm>
              <a:off x="1201498" y="2728993"/>
              <a:ext cx="949421" cy="111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5005" b="1">
                  <a:solidFill>
                    <a:srgbClr val="E94744"/>
                  </a:solidFill>
                  <a:latin typeface="微软雅黑" panose="020B0503020204020204" pitchFamily="34" charset="-122"/>
                  <a:ea typeface="造字工房劲黑（非商用）常规体"/>
                  <a:cs typeface="造字工房劲黑（非商用）常规体"/>
                </a:rPr>
                <a:t>01</a:t>
              </a:r>
              <a:endParaRPr lang="zh-CN" altLang="en-US" sz="5005" b="1">
                <a:solidFill>
                  <a:srgbClr val="E94744"/>
                </a:solidFill>
                <a:latin typeface="微软雅黑" panose="020B0503020204020204" pitchFamily="34" charset="-122"/>
                <a:ea typeface="造字工房劲黑（非商用）常规体"/>
                <a:cs typeface="造字工房劲黑（非商用）常规体"/>
              </a:endParaRPr>
            </a:p>
          </p:txBody>
        </p:sp>
      </p:grpSp>
      <p:grpSp>
        <p:nvGrpSpPr>
          <p:cNvPr id="175123" name="组合 71"/>
          <p:cNvGrpSpPr/>
          <p:nvPr/>
        </p:nvGrpSpPr>
        <p:grpSpPr bwMode="auto">
          <a:xfrm>
            <a:off x="6078920" y="1890216"/>
            <a:ext cx="1369369" cy="1027402"/>
            <a:chOff x="1008115" y="2542722"/>
            <a:chExt cx="1360493" cy="1360493"/>
          </a:xfrm>
        </p:grpSpPr>
        <p:grpSp>
          <p:nvGrpSpPr>
            <p:cNvPr id="73" name="组合 7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75153" name="TextBox 71"/>
            <p:cNvSpPr txBox="1">
              <a:spLocks noChangeArrowheads="1"/>
            </p:cNvSpPr>
            <p:nvPr/>
          </p:nvSpPr>
          <p:spPr bwMode="auto">
            <a:xfrm>
              <a:off x="1257991" y="2728993"/>
              <a:ext cx="836440" cy="9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4155" b="1">
                  <a:solidFill>
                    <a:srgbClr val="1F497D"/>
                  </a:solidFill>
                  <a:latin typeface="微软雅黑" panose="020B0503020204020204" pitchFamily="34" charset="-122"/>
                  <a:ea typeface="造字工房劲黑（非商用）常规体"/>
                  <a:cs typeface="造字工房劲黑（非商用）常规体"/>
                </a:rPr>
                <a:t>02</a:t>
              </a:r>
              <a:endParaRPr lang="zh-CN" altLang="en-US" sz="4155" b="1">
                <a:solidFill>
                  <a:srgbClr val="1F497D"/>
                </a:solidFill>
                <a:latin typeface="微软雅黑" panose="020B0503020204020204" pitchFamily="34" charset="-122"/>
                <a:ea typeface="造字工房劲黑（非商用）常规体"/>
                <a:cs typeface="造字工房劲黑（非商用）常规体"/>
              </a:endParaRPr>
            </a:p>
          </p:txBody>
        </p:sp>
      </p:grpSp>
      <p:grpSp>
        <p:nvGrpSpPr>
          <p:cNvPr id="175124" name="组合 76"/>
          <p:cNvGrpSpPr/>
          <p:nvPr/>
        </p:nvGrpSpPr>
        <p:grpSpPr bwMode="auto">
          <a:xfrm>
            <a:off x="7199313" y="3105100"/>
            <a:ext cx="1367869" cy="1027402"/>
            <a:chOff x="1008115" y="2542722"/>
            <a:chExt cx="1360493" cy="1360493"/>
          </a:xfrm>
        </p:grpSpPr>
        <p:grpSp>
          <p:nvGrpSpPr>
            <p:cNvPr id="78" name="组合 7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75151" name="TextBox 76"/>
            <p:cNvSpPr txBox="1">
              <a:spLocks noChangeArrowheads="1"/>
            </p:cNvSpPr>
            <p:nvPr/>
          </p:nvSpPr>
          <p:spPr bwMode="auto">
            <a:xfrm>
              <a:off x="1257537" y="2728993"/>
              <a:ext cx="837357" cy="9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4155" b="1">
                  <a:solidFill>
                    <a:srgbClr val="F36F00"/>
                  </a:solidFill>
                  <a:latin typeface="微软雅黑" panose="020B0503020204020204" pitchFamily="34" charset="-122"/>
                  <a:ea typeface="造字工房劲黑（非商用）常规体"/>
                  <a:cs typeface="造字工房劲黑（非商用）常规体"/>
                </a:rPr>
                <a:t>03</a:t>
              </a:r>
              <a:endParaRPr lang="zh-CN" altLang="en-US" sz="4155" b="1">
                <a:solidFill>
                  <a:srgbClr val="F36F00"/>
                </a:solidFill>
                <a:latin typeface="微软雅黑" panose="020B0503020204020204" pitchFamily="34" charset="-122"/>
                <a:ea typeface="造字工房劲黑（非商用）常规体"/>
                <a:cs typeface="造字工房劲黑（非商用）常规体"/>
              </a:endParaRPr>
            </a:p>
          </p:txBody>
        </p:sp>
      </p:grpSp>
      <p:grpSp>
        <p:nvGrpSpPr>
          <p:cNvPr id="175125" name="组合 81"/>
          <p:cNvGrpSpPr/>
          <p:nvPr/>
        </p:nvGrpSpPr>
        <p:grpSpPr bwMode="auto">
          <a:xfrm>
            <a:off x="6209407" y="4415975"/>
            <a:ext cx="1367869" cy="1025902"/>
            <a:chOff x="1008115" y="2542722"/>
            <a:chExt cx="1360493" cy="1360493"/>
          </a:xfrm>
        </p:grpSpPr>
        <p:grpSp>
          <p:nvGrpSpPr>
            <p:cNvPr id="83" name="组合 8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75149" name="TextBox 81"/>
            <p:cNvSpPr txBox="1">
              <a:spLocks noChangeArrowheads="1"/>
            </p:cNvSpPr>
            <p:nvPr/>
          </p:nvSpPr>
          <p:spPr bwMode="auto">
            <a:xfrm>
              <a:off x="1257750" y="2729690"/>
              <a:ext cx="837357" cy="9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4155" b="1">
                  <a:solidFill>
                    <a:srgbClr val="009288"/>
                  </a:solidFill>
                  <a:latin typeface="微软雅黑" panose="020B0503020204020204" pitchFamily="34" charset="-122"/>
                  <a:ea typeface="造字工房劲黑（非商用）常规体"/>
                  <a:cs typeface="造字工房劲黑（非商用）常规体"/>
                </a:rPr>
                <a:t>04</a:t>
              </a:r>
              <a:endParaRPr lang="zh-CN" altLang="en-US" sz="4155" b="1">
                <a:solidFill>
                  <a:srgbClr val="009288"/>
                </a:solidFill>
                <a:latin typeface="微软雅黑" panose="020B0503020204020204" pitchFamily="34" charset="-122"/>
                <a:ea typeface="造字工房劲黑（非商用）常规体"/>
                <a:cs typeface="造字工房劲黑（非商用）常规体"/>
              </a:endParaRPr>
            </a:p>
          </p:txBody>
        </p:sp>
      </p:grpSp>
      <p:grpSp>
        <p:nvGrpSpPr>
          <p:cNvPr id="175126" name="组合 86"/>
          <p:cNvGrpSpPr/>
          <p:nvPr/>
        </p:nvGrpSpPr>
        <p:grpSpPr bwMode="auto">
          <a:xfrm>
            <a:off x="4141105" y="4415975"/>
            <a:ext cx="1367869" cy="1025902"/>
            <a:chOff x="1008115" y="2542722"/>
            <a:chExt cx="1360493" cy="1360493"/>
          </a:xfrm>
        </p:grpSpPr>
        <p:grpSp>
          <p:nvGrpSpPr>
            <p:cNvPr id="88" name="组合 8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75147" name="TextBox 86"/>
            <p:cNvSpPr txBox="1">
              <a:spLocks noChangeArrowheads="1"/>
            </p:cNvSpPr>
            <p:nvPr/>
          </p:nvSpPr>
          <p:spPr bwMode="auto">
            <a:xfrm>
              <a:off x="1257749" y="2729690"/>
              <a:ext cx="837357" cy="9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4155" b="1">
                  <a:solidFill>
                    <a:srgbClr val="70AD47"/>
                  </a:solidFill>
                  <a:latin typeface="微软雅黑" panose="020B0503020204020204" pitchFamily="34" charset="-122"/>
                  <a:ea typeface="造字工房劲黑（非商用）常规体"/>
                  <a:cs typeface="造字工房劲黑（非商用）常规体"/>
                </a:rPr>
                <a:t>05</a:t>
              </a:r>
              <a:endParaRPr lang="zh-CN" altLang="en-US" sz="4155" b="1">
                <a:solidFill>
                  <a:srgbClr val="70AD47"/>
                </a:solidFill>
                <a:latin typeface="微软雅黑" panose="020B0503020204020204" pitchFamily="34" charset="-122"/>
                <a:ea typeface="造字工房劲黑（非商用）常规体"/>
                <a:cs typeface="造字工房劲黑（非商用）常规体"/>
              </a:endParaRPr>
            </a:p>
          </p:txBody>
        </p:sp>
      </p:grpSp>
      <p:grpSp>
        <p:nvGrpSpPr>
          <p:cNvPr id="175127" name="组合 91"/>
          <p:cNvGrpSpPr/>
          <p:nvPr/>
        </p:nvGrpSpPr>
        <p:grpSpPr bwMode="auto">
          <a:xfrm>
            <a:off x="3088206" y="3192092"/>
            <a:ext cx="1367869" cy="1027402"/>
            <a:chOff x="1008115" y="2542722"/>
            <a:chExt cx="1360493" cy="1360493"/>
          </a:xfrm>
        </p:grpSpPr>
        <p:grpSp>
          <p:nvGrpSpPr>
            <p:cNvPr id="93" name="组合 92"/>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75145" name="TextBox 91"/>
            <p:cNvSpPr txBox="1">
              <a:spLocks noChangeArrowheads="1"/>
            </p:cNvSpPr>
            <p:nvPr/>
          </p:nvSpPr>
          <p:spPr bwMode="auto">
            <a:xfrm>
              <a:off x="1257749" y="2729417"/>
              <a:ext cx="837357" cy="9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4155" b="1">
                  <a:solidFill>
                    <a:srgbClr val="0070C0"/>
                  </a:solidFill>
                  <a:latin typeface="微软雅黑" panose="020B0503020204020204" pitchFamily="34" charset="-122"/>
                  <a:ea typeface="造字工房劲黑（非商用）常规体"/>
                  <a:cs typeface="造字工房劲黑（非商用）常规体"/>
                </a:rPr>
                <a:t>06</a:t>
              </a:r>
              <a:endParaRPr lang="zh-CN" altLang="en-US" sz="4155" b="1">
                <a:solidFill>
                  <a:srgbClr val="0070C0"/>
                </a:solidFill>
                <a:latin typeface="微软雅黑" panose="020B0503020204020204" pitchFamily="34" charset="-122"/>
                <a:ea typeface="造字工房劲黑（非商用）常规体"/>
                <a:cs typeface="造字工房劲黑（非商用）常规体"/>
              </a:endParaRPr>
            </a:p>
          </p:txBody>
        </p:sp>
      </p:grpSp>
      <p:sp>
        <p:nvSpPr>
          <p:cNvPr id="175128" name="文本框 60"/>
          <p:cNvSpPr txBox="1">
            <a:spLocks noChangeArrowheads="1"/>
          </p:cNvSpPr>
          <p:nvPr/>
        </p:nvSpPr>
        <p:spPr bwMode="auto">
          <a:xfrm>
            <a:off x="8306207" y="1522752"/>
            <a:ext cx="2486763"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a:solidFill>
                  <a:srgbClr val="003399"/>
                </a:solidFill>
                <a:latin typeface="微软雅黑" panose="020B0503020204020204" pitchFamily="34" charset="-122"/>
                <a:ea typeface="宋体" panose="02010600030101010101" pitchFamily="2" charset="-122"/>
              </a:rPr>
              <a:t>bored </a:t>
            </a:r>
            <a:endParaRPr lang="zh-CN" altLang="en-US" sz="2645" b="1">
              <a:solidFill>
                <a:srgbClr val="003399"/>
              </a:solidFill>
              <a:latin typeface="微软雅黑" panose="020B0503020204020204" pitchFamily="34" charset="-122"/>
              <a:ea typeface="宋体" panose="02010600030101010101" pitchFamily="2" charset="-122"/>
            </a:endParaRPr>
          </a:p>
        </p:txBody>
      </p:sp>
      <p:sp>
        <p:nvSpPr>
          <p:cNvPr id="175129" name="文本框 154"/>
          <p:cNvSpPr txBox="1">
            <a:spLocks noChangeArrowheads="1"/>
          </p:cNvSpPr>
          <p:nvPr/>
        </p:nvSpPr>
        <p:spPr bwMode="auto">
          <a:xfrm>
            <a:off x="1166889" y="5725351"/>
            <a:ext cx="3842633"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20000"/>
              </a:lnSpc>
              <a:spcBef>
                <a:spcPct val="0"/>
              </a:spcBef>
              <a:spcAft>
                <a:spcPct val="0"/>
              </a:spcAft>
              <a:buNone/>
            </a:pPr>
            <a:r>
              <a:rPr lang="en-US" altLang="zh-CN" sz="1510" b="1">
                <a:solidFill>
                  <a:srgbClr val="7030A0"/>
                </a:solidFill>
                <a:latin typeface="微软雅黑" panose="020B0503020204020204" pitchFamily="34" charset="-122"/>
              </a:rPr>
              <a:t>Usually be afraid to talk with parents</a:t>
            </a:r>
            <a:endParaRPr lang="zh-CN" altLang="en-US" sz="1510" b="1">
              <a:solidFill>
                <a:srgbClr val="7030A0"/>
              </a:solidFill>
              <a:latin typeface="微软雅黑" panose="020B0503020204020204" pitchFamily="34" charset="-122"/>
            </a:endParaRPr>
          </a:p>
        </p:txBody>
      </p:sp>
      <p:sp>
        <p:nvSpPr>
          <p:cNvPr id="175130" name="文本框 154"/>
          <p:cNvSpPr txBox="1">
            <a:spLocks noChangeArrowheads="1"/>
          </p:cNvSpPr>
          <p:nvPr/>
        </p:nvSpPr>
        <p:spPr bwMode="auto">
          <a:xfrm>
            <a:off x="836921" y="3817532"/>
            <a:ext cx="3632653" cy="72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20000"/>
              </a:lnSpc>
              <a:spcBef>
                <a:spcPct val="0"/>
              </a:spcBef>
              <a:spcAft>
                <a:spcPct val="0"/>
              </a:spcAft>
              <a:buNone/>
            </a:pPr>
            <a:r>
              <a:rPr lang="en-US" altLang="zh-CN" sz="1700" b="1">
                <a:solidFill>
                  <a:srgbClr val="7030A0"/>
                </a:solidFill>
                <a:latin typeface="微软雅黑" panose="020B0503020204020204" pitchFamily="34" charset="-122"/>
              </a:rPr>
              <a:t>Absent-minded</a:t>
            </a:r>
            <a:endParaRPr lang="en-US" altLang="zh-CN" sz="1700" b="1">
              <a:solidFill>
                <a:srgbClr val="7030A0"/>
              </a:solidFill>
              <a:latin typeface="微软雅黑" panose="020B0503020204020204" pitchFamily="34" charset="-122"/>
            </a:endParaRPr>
          </a:p>
          <a:p>
            <a:pPr algn="just" defTabSz="863600" eaLnBrk="0" fontAlgn="base" hangingPunct="0">
              <a:lnSpc>
                <a:spcPct val="120000"/>
              </a:lnSpc>
              <a:spcBef>
                <a:spcPct val="0"/>
              </a:spcBef>
              <a:spcAft>
                <a:spcPct val="0"/>
              </a:spcAft>
              <a:buNone/>
            </a:pPr>
            <a:r>
              <a:rPr lang="en-US" altLang="zh-CN" sz="1700" b="1">
                <a:solidFill>
                  <a:srgbClr val="7030A0"/>
                </a:solidFill>
                <a:latin typeface="微软雅黑" panose="020B0503020204020204" pitchFamily="34" charset="-122"/>
              </a:rPr>
              <a:t>Playing computers too much</a:t>
            </a:r>
            <a:endParaRPr lang="zh-CN" altLang="en-US" sz="1700" b="1">
              <a:solidFill>
                <a:srgbClr val="7030A0"/>
              </a:solidFill>
              <a:latin typeface="微软雅黑" panose="020B0503020204020204" pitchFamily="34" charset="-122"/>
            </a:endParaRPr>
          </a:p>
        </p:txBody>
      </p:sp>
      <p:sp>
        <p:nvSpPr>
          <p:cNvPr id="175131" name="文本框 154"/>
          <p:cNvSpPr txBox="1">
            <a:spLocks noChangeArrowheads="1"/>
          </p:cNvSpPr>
          <p:nvPr/>
        </p:nvSpPr>
        <p:spPr bwMode="auto">
          <a:xfrm>
            <a:off x="8331705" y="5575365"/>
            <a:ext cx="2984715"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20000"/>
              </a:lnSpc>
              <a:spcBef>
                <a:spcPct val="0"/>
              </a:spcBef>
              <a:spcAft>
                <a:spcPct val="0"/>
              </a:spcAft>
              <a:buNone/>
            </a:pPr>
            <a:r>
              <a:rPr lang="en-US" altLang="zh-CN" sz="1510" b="1">
                <a:solidFill>
                  <a:srgbClr val="7030A0"/>
                </a:solidFill>
                <a:latin typeface="微软雅黑" panose="020B0503020204020204" pitchFamily="34" charset="-122"/>
              </a:rPr>
              <a:t>Having a constant high fever</a:t>
            </a:r>
            <a:endParaRPr lang="zh-CN" altLang="en-US" sz="1510" b="1">
              <a:solidFill>
                <a:srgbClr val="7030A0"/>
              </a:solidFill>
              <a:latin typeface="微软雅黑" panose="020B0503020204020204" pitchFamily="34" charset="-122"/>
            </a:endParaRPr>
          </a:p>
        </p:txBody>
      </p:sp>
      <p:sp>
        <p:nvSpPr>
          <p:cNvPr id="175132" name="文本框 154"/>
          <p:cNvSpPr txBox="1">
            <a:spLocks noChangeArrowheads="1"/>
          </p:cNvSpPr>
          <p:nvPr/>
        </p:nvSpPr>
        <p:spPr bwMode="auto">
          <a:xfrm>
            <a:off x="1027403" y="2289178"/>
            <a:ext cx="2659246" cy="40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20000"/>
              </a:lnSpc>
              <a:spcBef>
                <a:spcPct val="0"/>
              </a:spcBef>
              <a:spcAft>
                <a:spcPct val="0"/>
              </a:spcAft>
              <a:buNone/>
            </a:pPr>
            <a:r>
              <a:rPr lang="en-US" altLang="zh-CN" sz="1700" b="1">
                <a:solidFill>
                  <a:srgbClr val="7030A0"/>
                </a:solidFill>
                <a:latin typeface="微软雅黑" panose="020B0503020204020204" pitchFamily="34" charset="-122"/>
              </a:rPr>
              <a:t>Often sleeping in class</a:t>
            </a:r>
            <a:endParaRPr lang="zh-CN" altLang="en-US" sz="1700" b="1">
              <a:solidFill>
                <a:srgbClr val="7030A0"/>
              </a:solidFill>
              <a:latin typeface="微软雅黑" panose="020B0503020204020204" pitchFamily="34" charset="-122"/>
            </a:endParaRPr>
          </a:p>
        </p:txBody>
      </p:sp>
      <p:sp>
        <p:nvSpPr>
          <p:cNvPr id="175133" name="文本框 154"/>
          <p:cNvSpPr txBox="1">
            <a:spLocks noChangeArrowheads="1"/>
          </p:cNvSpPr>
          <p:nvPr/>
        </p:nvSpPr>
        <p:spPr bwMode="auto">
          <a:xfrm>
            <a:off x="7748436" y="1938773"/>
            <a:ext cx="355016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20000"/>
              </a:lnSpc>
              <a:spcBef>
                <a:spcPct val="0"/>
              </a:spcBef>
              <a:spcAft>
                <a:spcPct val="0"/>
              </a:spcAft>
              <a:buNone/>
            </a:pPr>
            <a:r>
              <a:rPr lang="en-US" altLang="zh-CN" sz="1510" b="1">
                <a:solidFill>
                  <a:srgbClr val="7030A0"/>
                </a:solidFill>
                <a:latin typeface="微软雅黑" panose="020B0503020204020204" pitchFamily="34" charset="-122"/>
              </a:rPr>
              <a:t>Not knowing what to do every day </a:t>
            </a:r>
            <a:endParaRPr lang="zh-CN" altLang="en-US" sz="1510" b="1">
              <a:solidFill>
                <a:srgbClr val="7030A0"/>
              </a:solidFill>
              <a:latin typeface="微软雅黑" panose="020B0503020204020204" pitchFamily="34" charset="-122"/>
            </a:endParaRPr>
          </a:p>
        </p:txBody>
      </p:sp>
      <p:sp>
        <p:nvSpPr>
          <p:cNvPr id="175134" name="矩形 68"/>
          <p:cNvSpPr>
            <a:spLocks noChangeArrowheads="1"/>
          </p:cNvSpPr>
          <p:nvPr/>
        </p:nvSpPr>
        <p:spPr bwMode="auto">
          <a:xfrm>
            <a:off x="1815185" y="435860"/>
            <a:ext cx="9575086" cy="113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3400" b="1" dirty="0">
                <a:solidFill>
                  <a:srgbClr val="00B050"/>
                </a:solidFill>
                <a:latin typeface="Calibri" panose="020F0502020204030204" pitchFamily="34" charset="0"/>
                <a:ea typeface="宋体" panose="02010600030101010101" pitchFamily="2" charset="-122"/>
              </a:rPr>
              <a:t>What do you think of Chen Lei?</a:t>
            </a:r>
            <a:endParaRPr lang="en-US" altLang="zh-CN" sz="3400" b="1" dirty="0">
              <a:solidFill>
                <a:srgbClr val="00B050"/>
              </a:solidFill>
              <a:latin typeface="Calibri" panose="020F0502020204030204" pitchFamily="34" charset="0"/>
              <a:ea typeface="宋体" panose="02010600030101010101" pitchFamily="2" charset="-122"/>
            </a:endParaRPr>
          </a:p>
          <a:p>
            <a:pPr algn="ctr" defTabSz="863600" eaLnBrk="0" fontAlgn="base" hangingPunct="0">
              <a:lnSpc>
                <a:spcPct val="100000"/>
              </a:lnSpc>
              <a:spcBef>
                <a:spcPct val="0"/>
              </a:spcBef>
              <a:spcAft>
                <a:spcPct val="0"/>
              </a:spcAft>
              <a:buNone/>
            </a:pPr>
            <a:r>
              <a:rPr lang="en-US" altLang="zh-CN" sz="3400" b="1" dirty="0">
                <a:solidFill>
                  <a:srgbClr val="00B050"/>
                </a:solidFill>
                <a:latin typeface="Calibri" panose="020F0502020204030204" pitchFamily="34" charset="0"/>
                <a:ea typeface="宋体" panose="02010600030101010101" pitchFamily="2" charset="-122"/>
              </a:rPr>
              <a:t>    Can you tell us the reasons?</a:t>
            </a:r>
            <a:endParaRPr lang="zh-CN" altLang="en-US" sz="3400" b="1" dirty="0">
              <a:solidFill>
                <a:srgbClr val="00B050"/>
              </a:solidFill>
              <a:latin typeface="Calibri" panose="020F0502020204030204" pitchFamily="34" charset="0"/>
              <a:ea typeface="宋体" panose="02010600030101010101" pitchFamily="2" charset="-122"/>
            </a:endParaRPr>
          </a:p>
        </p:txBody>
      </p:sp>
      <p:grpSp>
        <p:nvGrpSpPr>
          <p:cNvPr id="175135" name="组合 1"/>
          <p:cNvGrpSpPr/>
          <p:nvPr/>
        </p:nvGrpSpPr>
        <p:grpSpPr bwMode="auto">
          <a:xfrm>
            <a:off x="307471" y="478067"/>
            <a:ext cx="1439863" cy="1121893"/>
            <a:chOff x="214310" y="76487"/>
            <a:chExt cx="1524532" cy="1186659"/>
          </a:xfrm>
        </p:grpSpPr>
        <p:grpSp>
          <p:nvGrpSpPr>
            <p:cNvPr id="175136" name="组合 25"/>
            <p:cNvGrpSpPr/>
            <p:nvPr/>
          </p:nvGrpSpPr>
          <p:grpSpPr bwMode="auto">
            <a:xfrm>
              <a:off x="214310" y="76487"/>
              <a:ext cx="1524532" cy="1186659"/>
              <a:chOff x="3295850" y="2263220"/>
              <a:chExt cx="2643765" cy="2343151"/>
            </a:xfrm>
          </p:grpSpPr>
          <p:sp>
            <p:nvSpPr>
              <p:cNvPr id="27"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a:lstStyle/>
              <a:p>
                <a:pPr defTabSz="863600">
                  <a:defRPr/>
                </a:pPr>
                <a:endParaRPr lang="zh-CN" altLang="en-US" sz="1700" kern="0">
                  <a:solidFill>
                    <a:prstClr val="black"/>
                  </a:solidFill>
                  <a:latin typeface="Calibri" panose="020F0502020204030204" pitchFamily="34" charset="0"/>
                  <a:ea typeface="宋体" panose="02010600030101010101" pitchFamily="2" charset="-122"/>
                </a:endParaRPr>
              </a:p>
            </p:txBody>
          </p:sp>
          <p:sp>
            <p:nvSpPr>
              <p:cNvPr id="2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a:lstStyle/>
              <a:p>
                <a:pPr defTabSz="863600">
                  <a:defRPr/>
                </a:pPr>
                <a:endParaRPr lang="zh-CN" altLang="en-US" sz="1700" kern="0">
                  <a:solidFill>
                    <a:prstClr val="black"/>
                  </a:solidFill>
                  <a:latin typeface="Calibri" panose="020F0502020204030204" pitchFamily="34" charset="0"/>
                  <a:ea typeface="宋体" panose="02010600030101010101" pitchFamily="2" charset="-122"/>
                </a:endParaRPr>
              </a:p>
            </p:txBody>
          </p:sp>
        </p:grpSp>
        <p:sp>
          <p:nvSpPr>
            <p:cNvPr id="175137" name="文本框 12"/>
            <p:cNvSpPr txBox="1">
              <a:spLocks noChangeArrowheads="1"/>
            </p:cNvSpPr>
            <p:nvPr/>
          </p:nvSpPr>
          <p:spPr bwMode="auto">
            <a:xfrm>
              <a:off x="311749" y="469762"/>
              <a:ext cx="1306147" cy="40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3399"/>
                  </a:solidFill>
                  <a:latin typeface="微软雅黑" panose="020B0503020204020204" pitchFamily="34" charset="-122"/>
                </a:rPr>
                <a:t>Discover</a:t>
              </a:r>
              <a:endParaRPr lang="zh-CN" altLang="en-US" sz="1890" b="1">
                <a:solidFill>
                  <a:srgbClr val="003399"/>
                </a:solidFill>
                <a:latin typeface="微软雅黑" panose="020B0503020204020204" pitchFamily="34" charset="-122"/>
              </a:endParaRPr>
            </a:p>
          </p:txBody>
        </p:sp>
      </p:grpSp>
      <p:sp>
        <p:nvSpPr>
          <p:cNvPr id="82" name="文本框 60"/>
          <p:cNvSpPr txBox="1">
            <a:spLocks noChangeArrowheads="1"/>
          </p:cNvSpPr>
          <p:nvPr/>
        </p:nvSpPr>
        <p:spPr bwMode="auto">
          <a:xfrm>
            <a:off x="1151287" y="1778599"/>
            <a:ext cx="2870726"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annoyed</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13"/>
                                        </p:tgtEl>
                                        <p:attrNameLst>
                                          <p:attrName>style.visibility</p:attrName>
                                        </p:attrNameLst>
                                      </p:cBhvr>
                                      <p:to>
                                        <p:strVal val="visible"/>
                                      </p:to>
                                    </p:set>
                                    <p:anim calcmode="lin" valueType="num">
                                      <p:cBhvr additive="base">
                                        <p:cTn id="7" dur="500" fill="hold"/>
                                        <p:tgtEl>
                                          <p:spTgt spid="175113"/>
                                        </p:tgtEl>
                                        <p:attrNameLst>
                                          <p:attrName>ppt_x</p:attrName>
                                        </p:attrNameLst>
                                      </p:cBhvr>
                                      <p:tavLst>
                                        <p:tav tm="0">
                                          <p:val>
                                            <p:strVal val="#ppt_x"/>
                                          </p:val>
                                        </p:tav>
                                        <p:tav tm="100000">
                                          <p:val>
                                            <p:strVal val="#ppt_x"/>
                                          </p:val>
                                        </p:tav>
                                      </p:tavLst>
                                    </p:anim>
                                    <p:anim calcmode="lin" valueType="num">
                                      <p:cBhvr additive="base">
                                        <p:cTn id="8" dur="500" fill="hold"/>
                                        <p:tgtEl>
                                          <p:spTgt spid="1751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5128"/>
                                        </p:tgtEl>
                                        <p:attrNameLst>
                                          <p:attrName>style.visibility</p:attrName>
                                        </p:attrNameLst>
                                      </p:cBhvr>
                                      <p:to>
                                        <p:strVal val="visible"/>
                                      </p:to>
                                    </p:set>
                                    <p:anim calcmode="lin" valueType="num">
                                      <p:cBhvr additive="base">
                                        <p:cTn id="17" dur="500" fill="hold"/>
                                        <p:tgtEl>
                                          <p:spTgt spid="175128"/>
                                        </p:tgtEl>
                                        <p:attrNameLst>
                                          <p:attrName>ppt_x</p:attrName>
                                        </p:attrNameLst>
                                      </p:cBhvr>
                                      <p:tavLst>
                                        <p:tav tm="0">
                                          <p:val>
                                            <p:strVal val="#ppt_x"/>
                                          </p:val>
                                        </p:tav>
                                        <p:tav tm="100000">
                                          <p:val>
                                            <p:strVal val="#ppt_x"/>
                                          </p:val>
                                        </p:tav>
                                      </p:tavLst>
                                    </p:anim>
                                    <p:anim calcmode="lin" valueType="num">
                                      <p:cBhvr additive="base">
                                        <p:cTn id="18" dur="500" fill="hold"/>
                                        <p:tgtEl>
                                          <p:spTgt spid="1751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5115"/>
                                        </p:tgtEl>
                                        <p:attrNameLst>
                                          <p:attrName>style.visibility</p:attrName>
                                        </p:attrNameLst>
                                      </p:cBhvr>
                                      <p:to>
                                        <p:strVal val="visible"/>
                                      </p:to>
                                    </p:set>
                                    <p:anim calcmode="lin" valueType="num">
                                      <p:cBhvr additive="base">
                                        <p:cTn id="21" dur="500" fill="hold"/>
                                        <p:tgtEl>
                                          <p:spTgt spid="175115"/>
                                        </p:tgtEl>
                                        <p:attrNameLst>
                                          <p:attrName>ppt_x</p:attrName>
                                        </p:attrNameLst>
                                      </p:cBhvr>
                                      <p:tavLst>
                                        <p:tav tm="0">
                                          <p:val>
                                            <p:strVal val="#ppt_x"/>
                                          </p:val>
                                        </p:tav>
                                        <p:tav tm="100000">
                                          <p:val>
                                            <p:strVal val="#ppt_x"/>
                                          </p:val>
                                        </p:tav>
                                      </p:tavLst>
                                    </p:anim>
                                    <p:anim calcmode="lin" valueType="num">
                                      <p:cBhvr additive="base">
                                        <p:cTn id="22" dur="500" fill="hold"/>
                                        <p:tgtEl>
                                          <p:spTgt spid="1751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5118"/>
                                        </p:tgtEl>
                                        <p:attrNameLst>
                                          <p:attrName>style.visibility</p:attrName>
                                        </p:attrNameLst>
                                      </p:cBhvr>
                                      <p:to>
                                        <p:strVal val="visible"/>
                                      </p:to>
                                    </p:set>
                                    <p:anim calcmode="lin" valueType="num">
                                      <p:cBhvr additive="base">
                                        <p:cTn id="25" dur="500" fill="hold"/>
                                        <p:tgtEl>
                                          <p:spTgt spid="175118"/>
                                        </p:tgtEl>
                                        <p:attrNameLst>
                                          <p:attrName>ppt_x</p:attrName>
                                        </p:attrNameLst>
                                      </p:cBhvr>
                                      <p:tavLst>
                                        <p:tav tm="0">
                                          <p:val>
                                            <p:strVal val="#ppt_x"/>
                                          </p:val>
                                        </p:tav>
                                        <p:tav tm="100000">
                                          <p:val>
                                            <p:strVal val="#ppt_x"/>
                                          </p:val>
                                        </p:tav>
                                      </p:tavLst>
                                    </p:anim>
                                    <p:anim calcmode="lin" valueType="num">
                                      <p:cBhvr additive="base">
                                        <p:cTn id="26" dur="500" fill="hold"/>
                                        <p:tgtEl>
                                          <p:spTgt spid="1751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5117"/>
                                        </p:tgtEl>
                                        <p:attrNameLst>
                                          <p:attrName>style.visibility</p:attrName>
                                        </p:attrNameLst>
                                      </p:cBhvr>
                                      <p:to>
                                        <p:strVal val="visible"/>
                                      </p:to>
                                    </p:set>
                                    <p:anim calcmode="lin" valueType="num">
                                      <p:cBhvr additive="base">
                                        <p:cTn id="29" dur="500" fill="hold"/>
                                        <p:tgtEl>
                                          <p:spTgt spid="175117"/>
                                        </p:tgtEl>
                                        <p:attrNameLst>
                                          <p:attrName>ppt_x</p:attrName>
                                        </p:attrNameLst>
                                      </p:cBhvr>
                                      <p:tavLst>
                                        <p:tav tm="0">
                                          <p:val>
                                            <p:strVal val="#ppt_x"/>
                                          </p:val>
                                        </p:tav>
                                        <p:tav tm="100000">
                                          <p:val>
                                            <p:strVal val="#ppt_x"/>
                                          </p:val>
                                        </p:tav>
                                      </p:tavLst>
                                    </p:anim>
                                    <p:anim calcmode="lin" valueType="num">
                                      <p:cBhvr additive="base">
                                        <p:cTn id="30" dur="500" fill="hold"/>
                                        <p:tgtEl>
                                          <p:spTgt spid="175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3" grpId="0"/>
      <p:bldP spid="175115" grpId="0"/>
      <p:bldP spid="175117" grpId="0"/>
      <p:bldP spid="175118" grpId="0"/>
      <p:bldP spid="175128"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图片 2"/>
          <p:cNvPicPr>
            <a:picLocks noChangeAspect="1"/>
          </p:cNvPicPr>
          <p:nvPr/>
        </p:nvPicPr>
        <p:blipFill>
          <a:blip r:embed="rId1" cstate="print">
            <a:extLst>
              <a:ext uri="{28A0092B-C50C-407E-A947-70E740481C1C}">
                <a14:useLocalDpi xmlns:a14="http://schemas.microsoft.com/office/drawing/2010/main" val="0"/>
              </a:ext>
            </a:extLst>
          </a:blip>
          <a:srcRect t="16687" b="29491"/>
          <a:stretch>
            <a:fillRect/>
          </a:stretch>
        </p:blipFill>
        <p:spPr bwMode="auto">
          <a:xfrm>
            <a:off x="2373990" y="1391331"/>
            <a:ext cx="7250305" cy="403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7" name="TextBox 18"/>
          <p:cNvSpPr txBox="1">
            <a:spLocks noChangeArrowheads="1"/>
          </p:cNvSpPr>
          <p:nvPr/>
        </p:nvSpPr>
        <p:spPr bwMode="auto">
          <a:xfrm>
            <a:off x="3997250" y="741679"/>
            <a:ext cx="8934450" cy="7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fontAlgn="base">
              <a:lnSpc>
                <a:spcPct val="100000"/>
              </a:lnSpc>
              <a:spcBef>
                <a:spcPct val="0"/>
              </a:spcBef>
              <a:spcAft>
                <a:spcPct val="0"/>
              </a:spcAft>
              <a:buNone/>
            </a:pPr>
            <a:r>
              <a:rPr lang="en-US" altLang="zh-CN" sz="2000" b="1">
                <a:solidFill>
                  <a:srgbClr val="00B050"/>
                </a:solidFill>
                <a:cs typeface="Times New Roman" panose="02020603050405020304" pitchFamily="18" charset="0"/>
                <a:sym typeface="Arial" panose="020B0604020202020204" pitchFamily="34" charset="0"/>
              </a:rPr>
              <a:t>What is the passage mainly about?</a:t>
            </a:r>
            <a:endParaRPr lang="en-US" altLang="zh-CN" sz="2000" b="1">
              <a:solidFill>
                <a:srgbClr val="00B050"/>
              </a:solidFill>
              <a:cs typeface="Times New Roman" panose="02020603050405020304" pitchFamily="18" charset="0"/>
              <a:sym typeface="Arial" panose="020B0604020202020204" pitchFamily="34" charset="0"/>
            </a:endParaRPr>
          </a:p>
          <a:p>
            <a:pPr defTabSz="863600" fontAlgn="base">
              <a:lnSpc>
                <a:spcPct val="100000"/>
              </a:lnSpc>
              <a:spcBef>
                <a:spcPct val="0"/>
              </a:spcBef>
              <a:spcAft>
                <a:spcPct val="0"/>
              </a:spcAft>
              <a:buNone/>
            </a:pPr>
            <a:r>
              <a:rPr lang="en-US" altLang="zh-CN" sz="2000" b="1">
                <a:solidFill>
                  <a:srgbClr val="00B050"/>
                </a:solidFill>
                <a:cs typeface="Times New Roman" panose="02020603050405020304" pitchFamily="18" charset="0"/>
                <a:sym typeface="Arial" panose="020B0604020202020204" pitchFamily="34" charset="0"/>
              </a:rPr>
              <a:t>(What is Worried Friend's problem?)</a:t>
            </a:r>
            <a:endParaRPr lang="zh-CN" altLang="en-US" sz="2000" b="1">
              <a:solidFill>
                <a:srgbClr val="00B050"/>
              </a:solidFill>
              <a:cs typeface="Times New Roman" panose="02020603050405020304" pitchFamily="18" charset="0"/>
              <a:sym typeface="Arial" panose="020B0604020202020204" pitchFamily="34" charset="0"/>
            </a:endParaRPr>
          </a:p>
        </p:txBody>
      </p:sp>
      <p:sp>
        <p:nvSpPr>
          <p:cNvPr id="177157" name="矩形 10"/>
          <p:cNvSpPr>
            <a:spLocks noChangeArrowheads="1"/>
          </p:cNvSpPr>
          <p:nvPr/>
        </p:nvSpPr>
        <p:spPr bwMode="auto">
          <a:xfrm>
            <a:off x="8354296" y="561386"/>
            <a:ext cx="1133475" cy="8299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600" b="1">
                <a:solidFill>
                  <a:prstClr val="white"/>
                </a:solidFill>
                <a:latin typeface="微软雅黑" panose="020B0503020204020204" pitchFamily="34" charset="-122"/>
                <a:ea typeface="宋体" panose="02010600030101010101" pitchFamily="2" charset="-122"/>
                <a:sym typeface="Arial" panose="020B0604020202020204" pitchFamily="34" charset="0"/>
              </a:rPr>
              <a:t>Passage </a:t>
            </a:r>
            <a:endParaRPr lang="en-US" altLang="zh-CN" sz="1600" b="1">
              <a:solidFill>
                <a:prstClr val="white"/>
              </a:solidFill>
              <a:latin typeface="微软雅黑" panose="020B0503020204020204" pitchFamily="34" charset="-122"/>
              <a:ea typeface="宋体" panose="02010600030101010101" pitchFamily="2" charset="-122"/>
              <a:sym typeface="Arial" panose="020B0604020202020204" pitchFamily="34" charset="0"/>
            </a:endParaRPr>
          </a:p>
          <a:p>
            <a:pPr defTabSz="863600" eaLnBrk="0" fontAlgn="base" hangingPunct="0">
              <a:lnSpc>
                <a:spcPct val="100000"/>
              </a:lnSpc>
              <a:spcBef>
                <a:spcPct val="0"/>
              </a:spcBef>
              <a:spcAft>
                <a:spcPct val="0"/>
              </a:spcAft>
              <a:buNone/>
            </a:pPr>
            <a:r>
              <a:rPr lang="en-US" altLang="zh-CN" sz="1600" b="1">
                <a:solidFill>
                  <a:prstClr val="white"/>
                </a:solidFill>
                <a:latin typeface="微软雅黑" panose="020B0503020204020204" pitchFamily="34" charset="-122"/>
                <a:ea typeface="宋体" panose="02010600030101010101" pitchFamily="2" charset="-122"/>
                <a:sym typeface="Arial" panose="020B0604020202020204" pitchFamily="34" charset="0"/>
              </a:rPr>
              <a:t>Center question</a:t>
            </a:r>
            <a:endParaRPr lang="zh-CN" altLang="en-US" sz="1600">
              <a:solidFill>
                <a:prstClr val="white"/>
              </a:solidFill>
              <a:latin typeface="Calibri" panose="020F0502020204030204" pitchFamily="34" charset="0"/>
              <a:ea typeface="宋体" panose="02010600030101010101" pitchFamily="2" charset="-122"/>
            </a:endParaRPr>
          </a:p>
        </p:txBody>
      </p:sp>
      <p:grpSp>
        <p:nvGrpSpPr>
          <p:cNvPr id="177158" name="组合 1"/>
          <p:cNvGrpSpPr/>
          <p:nvPr/>
        </p:nvGrpSpPr>
        <p:grpSpPr bwMode="auto">
          <a:xfrm>
            <a:off x="940795" y="561386"/>
            <a:ext cx="1433195" cy="975360"/>
            <a:chOff x="344282" y="166289"/>
            <a:chExt cx="1893623" cy="1186659"/>
          </a:xfrm>
        </p:grpSpPr>
        <p:grpSp>
          <p:nvGrpSpPr>
            <p:cNvPr id="177159" name="组合 25"/>
            <p:cNvGrpSpPr/>
            <p:nvPr/>
          </p:nvGrpSpPr>
          <p:grpSpPr bwMode="auto">
            <a:xfrm>
              <a:off x="344282" y="166289"/>
              <a:ext cx="1893623" cy="1186659"/>
              <a:chOff x="3295850" y="2263220"/>
              <a:chExt cx="2643765" cy="2343151"/>
            </a:xfrm>
          </p:grpSpPr>
          <p:sp>
            <p:nvSpPr>
              <p:cNvPr id="13"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a:lstStyle/>
              <a:p>
                <a:pPr defTabSz="863600">
                  <a:defRPr/>
                </a:pPr>
                <a:endParaRPr lang="zh-CN" altLang="en-US" sz="1700" kern="0">
                  <a:solidFill>
                    <a:prstClr val="black"/>
                  </a:solidFill>
                  <a:latin typeface="Calibri" panose="020F0502020204030204" pitchFamily="34" charset="0"/>
                  <a:ea typeface="宋体" panose="02010600030101010101" pitchFamily="2" charset="-122"/>
                </a:endParaRPr>
              </a:p>
            </p:txBody>
          </p:sp>
          <p:sp>
            <p:nvSpPr>
              <p:cNvPr id="14" name="Freeform 5"/>
              <p:cNvSpPr/>
              <p:nvPr/>
            </p:nvSpPr>
            <p:spPr bwMode="auto">
              <a:xfrm rot="10800000">
                <a:off x="3589408" y="252340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a:lstStyle/>
              <a:p>
                <a:pPr defTabSz="863600">
                  <a:defRPr/>
                </a:pPr>
                <a:endParaRPr lang="zh-CN" altLang="en-US" sz="1700" kern="0">
                  <a:solidFill>
                    <a:prstClr val="black"/>
                  </a:solidFill>
                  <a:latin typeface="Calibri" panose="020F0502020204030204" pitchFamily="34" charset="0"/>
                  <a:ea typeface="宋体" panose="02010600030101010101" pitchFamily="2" charset="-122"/>
                </a:endParaRPr>
              </a:p>
            </p:txBody>
          </p:sp>
        </p:grpSp>
        <p:sp>
          <p:nvSpPr>
            <p:cNvPr id="177160" name="文本框 12"/>
            <p:cNvSpPr txBox="1">
              <a:spLocks noChangeArrowheads="1"/>
            </p:cNvSpPr>
            <p:nvPr/>
          </p:nvSpPr>
          <p:spPr bwMode="auto">
            <a:xfrm>
              <a:off x="539769" y="511625"/>
              <a:ext cx="1598295" cy="48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000" b="1" dirty="0">
                  <a:solidFill>
                    <a:srgbClr val="003399"/>
                  </a:solidFill>
                  <a:cs typeface="Times New Roman" panose="02020603050405020304" pitchFamily="18" charset="0"/>
                </a:rPr>
                <a:t>Discover</a:t>
              </a:r>
              <a:endParaRPr lang="zh-CN" altLang="en-US" sz="2000" b="1" dirty="0">
                <a:solidFill>
                  <a:srgbClr val="003399"/>
                </a:solidFill>
                <a:cs typeface="Times New Roman" panose="02020603050405020304" pitchFamily="18" charset="0"/>
              </a:endParaRPr>
            </a:p>
          </p:txBody>
        </p:sp>
      </p:grpSp>
      <p:sp>
        <p:nvSpPr>
          <p:cNvPr id="2" name="矩形 1"/>
          <p:cNvSpPr/>
          <p:nvPr/>
        </p:nvSpPr>
        <p:spPr>
          <a:xfrm>
            <a:off x="1964972" y="5460261"/>
            <a:ext cx="8068342" cy="6451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b="1" dirty="0">
                <a:solidFill>
                  <a:srgbClr val="0000FF"/>
                </a:solidFill>
                <a:latin typeface="黑体" panose="02010609060101010101" charset="-122"/>
                <a:ea typeface="黑体" panose="02010609060101010101" charset="-122"/>
                <a:cs typeface="Times New Roman" panose="02020603050405020304" pitchFamily="18" charset="0"/>
              </a:rPr>
              <a:t>活动意图说明：</a:t>
            </a:r>
            <a:r>
              <a:rPr lang="zh-CN" altLang="zh-CN" b="1" dirty="0" smtClean="0">
                <a:solidFill>
                  <a:srgbClr val="0000FF"/>
                </a:solidFill>
                <a:latin typeface="黑体" panose="02010609060101010101" charset="-122"/>
                <a:ea typeface="黑体" panose="02010609060101010101" charset="-122"/>
                <a:cs typeface="Times New Roman" panose="02020603050405020304" pitchFamily="18" charset="0"/>
              </a:rPr>
              <a:t>提炼</a:t>
            </a:r>
            <a:r>
              <a:rPr lang="zh-CN" altLang="zh-CN" b="1" dirty="0">
                <a:solidFill>
                  <a:srgbClr val="0000FF"/>
                </a:solidFill>
                <a:latin typeface="黑体" panose="02010609060101010101" charset="-122"/>
                <a:ea typeface="黑体" panose="02010609060101010101" charset="-122"/>
                <a:cs typeface="Times New Roman" panose="02020603050405020304" pitchFamily="18" charset="0"/>
              </a:rPr>
              <a:t>所学的结构化知识</a:t>
            </a:r>
            <a:r>
              <a:rPr lang="zh-CN" altLang="zh-CN" dirty="0">
                <a:solidFill>
                  <a:srgbClr val="0000FF"/>
                </a:solidFill>
                <a:latin typeface="黑体" panose="02010609060101010101" charset="-122"/>
                <a:ea typeface="黑体" panose="02010609060101010101" charset="-122"/>
                <a:cs typeface="Times New Roman" panose="02020603050405020304" pitchFamily="18" charset="0"/>
              </a:rPr>
              <a:t>和</a:t>
            </a:r>
            <a:r>
              <a:rPr lang="zh-CN" altLang="zh-CN" b="1" dirty="0">
                <a:solidFill>
                  <a:srgbClr val="0000FF"/>
                </a:solidFill>
                <a:latin typeface="黑体" panose="02010609060101010101" charset="-122"/>
                <a:ea typeface="黑体" panose="02010609060101010101" charset="-122"/>
                <a:cs typeface="Times New Roman" panose="02020603050405020304" pitchFamily="18" charset="0"/>
              </a:rPr>
              <a:t>语言信息并形成口头语言表达</a:t>
            </a:r>
            <a:r>
              <a:rPr lang="zh-CN" altLang="zh-CN" dirty="0">
                <a:solidFill>
                  <a:srgbClr val="0000FF"/>
                </a:solidFill>
                <a:latin typeface="黑体" panose="02010609060101010101" charset="-122"/>
                <a:ea typeface="黑体" panose="02010609060101010101" charset="-122"/>
                <a:cs typeface="Times New Roman" panose="02020603050405020304" pitchFamily="18" charset="0"/>
              </a:rPr>
              <a:t>，进而内化目标语言知识和相关书面信息</a:t>
            </a:r>
            <a:r>
              <a:rPr lang="zh-CN" altLang="zh-CN" dirty="0" smtClean="0">
                <a:solidFill>
                  <a:srgbClr val="0000FF"/>
                </a:solidFill>
                <a:latin typeface="黑体" panose="02010609060101010101" charset="-122"/>
                <a:ea typeface="黑体" panose="02010609060101010101" charset="-122"/>
                <a:cs typeface="Times New Roman" panose="02020603050405020304" pitchFamily="18" charset="0"/>
              </a:rPr>
              <a:t>。</a:t>
            </a:r>
            <a:endParaRPr lang="zh-CN" altLang="en-US" dirty="0">
              <a:solidFill>
                <a:srgbClr val="0000FF"/>
              </a:solidFill>
              <a:latin typeface="黑体" panose="02010609060101010101" charset="-122"/>
              <a:ea typeface="黑体" panose="02010609060101010101" charset="-122"/>
            </a:endParaRPr>
          </a:p>
        </p:txBody>
      </p:sp>
    </p:spTree>
  </p:cSld>
  <p:clrMapOvr>
    <a:masterClrMapping/>
  </p:clrMapOvr>
  <p:transition spd="slow" advTm="2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_meitu_1"/>
          <p:cNvPicPr>
            <a:picLocks noChangeAspect="1"/>
          </p:cNvPicPr>
          <p:nvPr/>
        </p:nvPicPr>
        <p:blipFill>
          <a:blip r:embed="rId1"/>
          <a:stretch>
            <a:fillRect/>
          </a:stretch>
        </p:blipFill>
        <p:spPr>
          <a:xfrm>
            <a:off x="730250" y="782320"/>
            <a:ext cx="10058400" cy="4914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4" name="组合 17"/>
          <p:cNvGrpSpPr/>
          <p:nvPr/>
        </p:nvGrpSpPr>
        <p:grpSpPr bwMode="auto">
          <a:xfrm>
            <a:off x="664438" y="1111791"/>
            <a:ext cx="10482498" cy="5119011"/>
            <a:chOff x="303996" y="92050"/>
            <a:chExt cx="11095523" cy="5418667"/>
          </a:xfrm>
        </p:grpSpPr>
        <p:graphicFrame>
          <p:nvGraphicFramePr>
            <p:cNvPr id="5" name="图示 4"/>
            <p:cNvGraphicFramePr/>
            <p:nvPr/>
          </p:nvGraphicFramePr>
          <p:xfrm>
            <a:off x="303996" y="92050"/>
            <a:ext cx="11095523"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80242" name="文本框 11"/>
            <p:cNvSpPr txBox="1">
              <a:spLocks noChangeArrowheads="1"/>
            </p:cNvSpPr>
            <p:nvPr/>
          </p:nvSpPr>
          <p:spPr bwMode="auto">
            <a:xfrm rot="1681374">
              <a:off x="5407842" y="2154721"/>
              <a:ext cx="1488387" cy="4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dirty="0">
                  <a:solidFill>
                    <a:srgbClr val="000000"/>
                  </a:solidFill>
                  <a:latin typeface="微软雅黑" panose="020B0503020204020204" pitchFamily="34" charset="-122"/>
                </a:rPr>
                <a:t>unhealthy</a:t>
              </a:r>
              <a:endParaRPr lang="zh-CN" altLang="en-US" sz="1890" b="1" dirty="0">
                <a:solidFill>
                  <a:srgbClr val="000000"/>
                </a:solidFill>
                <a:latin typeface="微软雅黑" panose="020B0503020204020204" pitchFamily="34" charset="-122"/>
              </a:endParaRPr>
            </a:p>
          </p:txBody>
        </p:sp>
        <p:sp>
          <p:nvSpPr>
            <p:cNvPr id="180243" name="文本框 12"/>
            <p:cNvSpPr txBox="1">
              <a:spLocks noChangeArrowheads="1"/>
            </p:cNvSpPr>
            <p:nvPr/>
          </p:nvSpPr>
          <p:spPr bwMode="auto">
            <a:xfrm rot="19839013">
              <a:off x="5549221" y="994748"/>
              <a:ext cx="1196547" cy="4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0000"/>
                  </a:solidFill>
                  <a:latin typeface="微软雅黑" panose="020B0503020204020204" pitchFamily="34" charset="-122"/>
                </a:rPr>
                <a:t>anxious</a:t>
              </a:r>
              <a:endParaRPr lang="zh-CN" altLang="en-US" sz="1890" b="1">
                <a:solidFill>
                  <a:srgbClr val="000000"/>
                </a:solidFill>
                <a:latin typeface="微软雅黑" panose="020B0503020204020204" pitchFamily="34" charset="-122"/>
              </a:endParaRPr>
            </a:p>
          </p:txBody>
        </p:sp>
      </p:grpSp>
      <p:sp>
        <p:nvSpPr>
          <p:cNvPr id="180239" name="TextBox 18"/>
          <p:cNvSpPr txBox="1">
            <a:spLocks noChangeArrowheads="1"/>
          </p:cNvSpPr>
          <p:nvPr/>
        </p:nvSpPr>
        <p:spPr bwMode="auto">
          <a:xfrm>
            <a:off x="3393561" y="444388"/>
            <a:ext cx="871123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fontAlgn="base">
              <a:lnSpc>
                <a:spcPct val="100000"/>
              </a:lnSpc>
              <a:spcBef>
                <a:spcPct val="0"/>
              </a:spcBef>
              <a:spcAft>
                <a:spcPct val="0"/>
              </a:spcAft>
              <a:buNone/>
            </a:pPr>
            <a:r>
              <a:rPr lang="en-US" altLang="zh-CN" sz="2270" b="1" dirty="0">
                <a:solidFill>
                  <a:srgbClr val="00B050"/>
                </a:solidFill>
                <a:latin typeface="微软雅黑" panose="020B0503020204020204" pitchFamily="34" charset="-122"/>
                <a:sym typeface="Arial" panose="020B0604020202020204" pitchFamily="34" charset="0"/>
              </a:rPr>
              <a:t>What is the passage mainly about?</a:t>
            </a:r>
            <a:endParaRPr lang="en-US" altLang="zh-CN" sz="2270" b="1" dirty="0">
              <a:solidFill>
                <a:srgbClr val="00B050"/>
              </a:solidFill>
              <a:latin typeface="微软雅黑" panose="020B0503020204020204" pitchFamily="34" charset="-122"/>
              <a:sym typeface="Arial" panose="020B0604020202020204" pitchFamily="34" charset="0"/>
            </a:endParaRPr>
          </a:p>
          <a:p>
            <a:pPr defTabSz="863600" fontAlgn="base">
              <a:lnSpc>
                <a:spcPct val="100000"/>
              </a:lnSpc>
              <a:spcBef>
                <a:spcPct val="0"/>
              </a:spcBef>
              <a:spcAft>
                <a:spcPct val="0"/>
              </a:spcAft>
              <a:buNone/>
            </a:pPr>
            <a:r>
              <a:rPr lang="en-US" altLang="zh-CN" sz="2270" b="1" dirty="0">
                <a:solidFill>
                  <a:srgbClr val="00B050"/>
                </a:solidFill>
                <a:latin typeface="微软雅黑" panose="020B0503020204020204" pitchFamily="34" charset="-122"/>
                <a:sym typeface="Arial" panose="020B0604020202020204" pitchFamily="34" charset="0"/>
              </a:rPr>
              <a:t>(What are Susan Luo's suggestions?)</a:t>
            </a:r>
            <a:endParaRPr lang="zh-CN" altLang="en-US" sz="2270" b="1" dirty="0">
              <a:solidFill>
                <a:srgbClr val="00B050"/>
              </a:solidFill>
              <a:latin typeface="微软雅黑" panose="020B0503020204020204" pitchFamily="34" charset="-122"/>
              <a:sym typeface="Arial" panose="020B0604020202020204" pitchFamily="34" charset="0"/>
            </a:endParaRPr>
          </a:p>
        </p:txBody>
      </p:sp>
      <p:sp>
        <p:nvSpPr>
          <p:cNvPr id="17" name="文本框 15"/>
          <p:cNvSpPr txBox="1">
            <a:spLocks noChangeArrowheads="1"/>
          </p:cNvSpPr>
          <p:nvPr/>
        </p:nvSpPr>
        <p:spPr bwMode="auto">
          <a:xfrm rot="-1697525">
            <a:off x="5586366" y="4570852"/>
            <a:ext cx="1592552"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C00000"/>
                </a:solidFill>
                <a:latin typeface="微软雅黑" panose="020B0503020204020204" pitchFamily="34" charset="-122"/>
              </a:rPr>
              <a:t>responsible</a:t>
            </a:r>
            <a:endParaRPr lang="zh-CN" altLang="en-US" sz="1890" b="1">
              <a:solidFill>
                <a:srgbClr val="C00000"/>
              </a:solidFill>
              <a:latin typeface="微软雅黑" panose="020B0503020204020204" pitchFamily="34" charset="-122"/>
            </a:endParaRPr>
          </a:p>
        </p:txBody>
      </p:sp>
      <p:sp>
        <p:nvSpPr>
          <p:cNvPr id="18" name="文本框 16"/>
          <p:cNvSpPr txBox="1">
            <a:spLocks noChangeArrowheads="1"/>
          </p:cNvSpPr>
          <p:nvPr/>
        </p:nvSpPr>
        <p:spPr bwMode="auto">
          <a:xfrm rot="1119962">
            <a:off x="5745115" y="5536759"/>
            <a:ext cx="1128066"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C00000"/>
                </a:solidFill>
                <a:latin typeface="微软雅黑" panose="020B0503020204020204" pitchFamily="34" charset="-122"/>
              </a:rPr>
              <a:t>friendly</a:t>
            </a:r>
            <a:endParaRPr lang="zh-CN" altLang="en-US" sz="1890" b="1">
              <a:solidFill>
                <a:srgbClr val="C00000"/>
              </a:solidFill>
              <a:latin typeface="微软雅黑" panose="020B0503020204020204" pitchFamily="34" charset="-122"/>
            </a:endParaRPr>
          </a:p>
        </p:txBody>
      </p:sp>
      <p:grpSp>
        <p:nvGrpSpPr>
          <p:cNvPr id="180230" name="组合 18"/>
          <p:cNvGrpSpPr/>
          <p:nvPr/>
        </p:nvGrpSpPr>
        <p:grpSpPr bwMode="auto">
          <a:xfrm>
            <a:off x="798715" y="487750"/>
            <a:ext cx="1948314" cy="1121893"/>
            <a:chOff x="344282" y="166289"/>
            <a:chExt cx="1893623" cy="1186659"/>
          </a:xfrm>
        </p:grpSpPr>
        <p:grpSp>
          <p:nvGrpSpPr>
            <p:cNvPr id="180231" name="组合 25"/>
            <p:cNvGrpSpPr/>
            <p:nvPr/>
          </p:nvGrpSpPr>
          <p:grpSpPr bwMode="auto">
            <a:xfrm>
              <a:off x="344282" y="166289"/>
              <a:ext cx="1893623" cy="1186659"/>
              <a:chOff x="3295850" y="2263220"/>
              <a:chExt cx="2643765" cy="2343151"/>
            </a:xfrm>
          </p:grpSpPr>
          <p:sp>
            <p:nvSpPr>
              <p:cNvPr id="2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a:lstStyle/>
              <a:p>
                <a:pPr defTabSz="863600">
                  <a:defRPr/>
                </a:pPr>
                <a:endParaRPr lang="zh-CN" altLang="en-US" sz="1700" b="1" kern="0">
                  <a:solidFill>
                    <a:prstClr val="black"/>
                  </a:solidFill>
                  <a:latin typeface="Calibri" panose="020F0502020204030204" pitchFamily="34" charset="0"/>
                  <a:ea typeface="宋体" panose="02010600030101010101" pitchFamily="2" charset="-122"/>
                </a:endParaRPr>
              </a:p>
            </p:txBody>
          </p:sp>
          <p:sp>
            <p:nvSpPr>
              <p:cNvPr id="2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a:lstStyle/>
              <a:p>
                <a:pPr defTabSz="863600">
                  <a:defRPr/>
                </a:pPr>
                <a:endParaRPr lang="zh-CN" altLang="en-US" sz="1700" b="1" kern="0">
                  <a:solidFill>
                    <a:prstClr val="black"/>
                  </a:solidFill>
                  <a:latin typeface="Calibri" panose="020F0502020204030204" pitchFamily="34" charset="0"/>
                  <a:ea typeface="宋体" panose="02010600030101010101" pitchFamily="2" charset="-122"/>
                </a:endParaRPr>
              </a:p>
            </p:txBody>
          </p:sp>
        </p:grpSp>
        <p:sp>
          <p:nvSpPr>
            <p:cNvPr id="180232" name="文本框 12"/>
            <p:cNvSpPr txBox="1">
              <a:spLocks noChangeArrowheads="1"/>
            </p:cNvSpPr>
            <p:nvPr/>
          </p:nvSpPr>
          <p:spPr bwMode="auto">
            <a:xfrm>
              <a:off x="640030" y="604069"/>
              <a:ext cx="1198978" cy="40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3399"/>
                  </a:solidFill>
                  <a:latin typeface="微软雅黑" panose="020B0503020204020204" pitchFamily="34" charset="-122"/>
                </a:rPr>
                <a:t>Discover</a:t>
              </a:r>
              <a:endParaRPr lang="zh-CN" altLang="en-US" sz="1890" b="1">
                <a:solidFill>
                  <a:srgbClr val="003399"/>
                </a:solidFill>
                <a:latin typeface="微软雅黑" panose="020B0503020204020204" pitchFamily="34" charset="-122"/>
              </a:endParaRPr>
            </a:p>
          </p:txBody>
        </p:sp>
      </p:grpSp>
      <p:sp>
        <p:nvSpPr>
          <p:cNvPr id="2" name="矩形 1"/>
          <p:cNvSpPr/>
          <p:nvPr/>
        </p:nvSpPr>
        <p:spPr>
          <a:xfrm>
            <a:off x="3393561" y="4706696"/>
            <a:ext cx="2421811" cy="1077218"/>
          </a:xfrm>
          <a:prstGeom prst="rect">
            <a:avLst/>
          </a:prstGeom>
        </p:spPr>
        <p:txBody>
          <a:bodyPr wrap="square">
            <a:spAutoFit/>
          </a:bodyPr>
          <a:lstStyle/>
          <a:p>
            <a:pPr lvl="0"/>
            <a:r>
              <a:rPr lang="en-US" altLang="zh-CN" sz="3200" b="1" dirty="0">
                <a:solidFill>
                  <a:srgbClr val="FFFF00"/>
                </a:solidFill>
              </a:rPr>
              <a:t>Suggestions</a:t>
            </a:r>
            <a:endParaRPr lang="en-US" altLang="zh-CN" sz="3200" b="1" dirty="0">
              <a:solidFill>
                <a:srgbClr val="FFFF00"/>
              </a:solidFill>
            </a:endParaRPr>
          </a:p>
          <a:p>
            <a:pPr lvl="0"/>
            <a:r>
              <a:rPr lang="en-US" altLang="zh-CN" sz="3200" b="1" dirty="0">
                <a:solidFill>
                  <a:srgbClr val="FFFF00"/>
                </a:solidFill>
              </a:rPr>
              <a:t>As friends</a:t>
            </a:r>
            <a:endParaRPr lang="zh-CN" altLang="en-US" sz="3200" b="1" dirty="0">
              <a:solidFill>
                <a:srgbClr val="FFFF00"/>
              </a:solidFill>
            </a:endParaRPr>
          </a:p>
        </p:txBody>
      </p:sp>
      <p:sp>
        <p:nvSpPr>
          <p:cNvPr id="3" name="矩形 2"/>
          <p:cNvSpPr/>
          <p:nvPr/>
        </p:nvSpPr>
        <p:spPr>
          <a:xfrm>
            <a:off x="7156409" y="4213316"/>
            <a:ext cx="3027015" cy="1077218"/>
          </a:xfrm>
          <a:prstGeom prst="rect">
            <a:avLst/>
          </a:prstGeom>
        </p:spPr>
        <p:txBody>
          <a:bodyPr wrap="square">
            <a:spAutoFit/>
          </a:bodyPr>
          <a:lstStyle/>
          <a:p>
            <a:pPr lvl="0" algn="ctr">
              <a:lnSpc>
                <a:spcPct val="100000"/>
              </a:lnSpc>
            </a:pPr>
            <a:r>
              <a:rPr lang="en-US" altLang="en-US" sz="3200" b="1" dirty="0">
                <a:solidFill>
                  <a:srgbClr val="FFFF00"/>
                </a:solidFill>
              </a:rPr>
              <a:t>1.Talk to your friend</a:t>
            </a:r>
            <a:endParaRPr lang="zh-CN" altLang="en-US" sz="3200" b="1" dirty="0">
              <a:solidFill>
                <a:srgbClr val="FFFF00"/>
              </a:solidFill>
            </a:endParaRPr>
          </a:p>
        </p:txBody>
      </p:sp>
      <p:sp>
        <p:nvSpPr>
          <p:cNvPr id="4" name="矩形 3"/>
          <p:cNvSpPr/>
          <p:nvPr/>
        </p:nvSpPr>
        <p:spPr>
          <a:xfrm>
            <a:off x="7113501" y="5245305"/>
            <a:ext cx="3027015" cy="1077218"/>
          </a:xfrm>
          <a:prstGeom prst="rect">
            <a:avLst/>
          </a:prstGeom>
        </p:spPr>
        <p:txBody>
          <a:bodyPr wrap="square">
            <a:spAutoFit/>
          </a:bodyPr>
          <a:lstStyle/>
          <a:p>
            <a:pPr lvl="0" algn="ctr">
              <a:lnSpc>
                <a:spcPct val="100000"/>
              </a:lnSpc>
            </a:pPr>
            <a:r>
              <a:rPr lang="en-US" altLang="zh-CN" sz="3200" b="1" dirty="0">
                <a:solidFill>
                  <a:srgbClr val="FFFF00"/>
                </a:solidFill>
              </a:rPr>
              <a:t>2.Try to have a new hobby</a:t>
            </a:r>
            <a:endParaRPr lang="zh-CN" altLang="zh-CN"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1000"/>
                                        <p:tgtEl>
                                          <p:spTgt spid="172034"/>
                                        </p:tgtEl>
                                      </p:cBhvr>
                                    </p:animEffect>
                                    <p:anim calcmode="lin" valueType="num">
                                      <p:cBhvr>
                                        <p:cTn id="8" dur="1000" fill="hold"/>
                                        <p:tgtEl>
                                          <p:spTgt spid="172034"/>
                                        </p:tgtEl>
                                        <p:attrNameLst>
                                          <p:attrName>ppt_x</p:attrName>
                                        </p:attrNameLst>
                                      </p:cBhvr>
                                      <p:tavLst>
                                        <p:tav tm="0">
                                          <p:val>
                                            <p:strVal val="#ppt_x"/>
                                          </p:val>
                                        </p:tav>
                                        <p:tav tm="100000">
                                          <p:val>
                                            <p:strVal val="#ppt_x"/>
                                          </p:val>
                                        </p:tav>
                                      </p:tavLst>
                                    </p:anim>
                                    <p:anim calcmode="lin" valueType="num">
                                      <p:cBhvr>
                                        <p:cTn id="9" dur="1000" fill="hold"/>
                                        <p:tgtEl>
                                          <p:spTgt spid="172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4" name="组合 17"/>
          <p:cNvGrpSpPr/>
          <p:nvPr/>
        </p:nvGrpSpPr>
        <p:grpSpPr bwMode="auto">
          <a:xfrm>
            <a:off x="664438" y="1111791"/>
            <a:ext cx="10482498" cy="5119011"/>
            <a:chOff x="303996" y="92050"/>
            <a:chExt cx="11095523" cy="5418667"/>
          </a:xfrm>
        </p:grpSpPr>
        <p:graphicFrame>
          <p:nvGraphicFramePr>
            <p:cNvPr id="5" name="图示 4"/>
            <p:cNvGraphicFramePr/>
            <p:nvPr/>
          </p:nvGraphicFramePr>
          <p:xfrm>
            <a:off x="303996" y="92050"/>
            <a:ext cx="11095523"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81269" name="文本框 11"/>
            <p:cNvSpPr txBox="1">
              <a:spLocks noChangeArrowheads="1"/>
            </p:cNvSpPr>
            <p:nvPr/>
          </p:nvSpPr>
          <p:spPr bwMode="auto">
            <a:xfrm rot="1681374">
              <a:off x="5510132" y="2224310"/>
              <a:ext cx="1488387" cy="4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dirty="0">
                  <a:solidFill>
                    <a:srgbClr val="000000"/>
                  </a:solidFill>
                  <a:latin typeface="微软雅黑" panose="020B0503020204020204" pitchFamily="34" charset="-122"/>
                </a:rPr>
                <a:t>unhealthy</a:t>
              </a:r>
              <a:endParaRPr lang="zh-CN" altLang="en-US" sz="1890" b="1" dirty="0">
                <a:solidFill>
                  <a:srgbClr val="000000"/>
                </a:solidFill>
                <a:latin typeface="微软雅黑" panose="020B0503020204020204" pitchFamily="34" charset="-122"/>
              </a:endParaRPr>
            </a:p>
          </p:txBody>
        </p:sp>
        <p:sp>
          <p:nvSpPr>
            <p:cNvPr id="181270" name="文本框 12"/>
            <p:cNvSpPr txBox="1">
              <a:spLocks noChangeArrowheads="1"/>
            </p:cNvSpPr>
            <p:nvPr/>
          </p:nvSpPr>
          <p:spPr bwMode="auto">
            <a:xfrm rot="19839013">
              <a:off x="5549221" y="994748"/>
              <a:ext cx="1196547" cy="4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dirty="0">
                  <a:solidFill>
                    <a:srgbClr val="000000"/>
                  </a:solidFill>
                  <a:latin typeface="微软雅黑" panose="020B0503020204020204" pitchFamily="34" charset="-122"/>
                </a:rPr>
                <a:t>anxious</a:t>
              </a:r>
              <a:endParaRPr lang="zh-CN" altLang="en-US" sz="1890" b="1" dirty="0">
                <a:solidFill>
                  <a:srgbClr val="000000"/>
                </a:solidFill>
                <a:latin typeface="微软雅黑" panose="020B0503020204020204" pitchFamily="34" charset="-122"/>
              </a:endParaRPr>
            </a:p>
          </p:txBody>
        </p:sp>
      </p:grpSp>
      <p:sp>
        <p:nvSpPr>
          <p:cNvPr id="181267" name="TextBox 18"/>
          <p:cNvSpPr txBox="1">
            <a:spLocks noChangeArrowheads="1"/>
          </p:cNvSpPr>
          <p:nvPr/>
        </p:nvSpPr>
        <p:spPr bwMode="auto">
          <a:xfrm>
            <a:off x="2387718" y="376250"/>
            <a:ext cx="8386045" cy="90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fontAlgn="base">
              <a:lnSpc>
                <a:spcPct val="100000"/>
              </a:lnSpc>
              <a:spcBef>
                <a:spcPct val="0"/>
              </a:spcBef>
              <a:spcAft>
                <a:spcPct val="0"/>
              </a:spcAft>
              <a:buNone/>
            </a:pPr>
            <a:r>
              <a:rPr lang="en-US" altLang="zh-CN" sz="2645" b="1">
                <a:solidFill>
                  <a:srgbClr val="00B050"/>
                </a:solidFill>
                <a:latin typeface="微软雅黑" panose="020B0503020204020204" pitchFamily="34" charset="-122"/>
                <a:sym typeface="Arial" panose="020B0604020202020204" pitchFamily="34" charset="0"/>
              </a:rPr>
              <a:t>Do students often meet with problems and need advice? Why?</a:t>
            </a:r>
            <a:endParaRPr lang="zh-CN" altLang="en-US" sz="2645" b="1">
              <a:solidFill>
                <a:srgbClr val="00B050"/>
              </a:solidFill>
              <a:latin typeface="微软雅黑" panose="020B0503020204020204" pitchFamily="34" charset="-122"/>
              <a:sym typeface="Arial" panose="020B0604020202020204" pitchFamily="34" charset="0"/>
            </a:endParaRPr>
          </a:p>
        </p:txBody>
      </p:sp>
      <p:sp>
        <p:nvSpPr>
          <p:cNvPr id="14" name="文本框 12"/>
          <p:cNvSpPr txBox="1">
            <a:spLocks noChangeArrowheads="1"/>
          </p:cNvSpPr>
          <p:nvPr/>
        </p:nvSpPr>
        <p:spPr bwMode="auto">
          <a:xfrm>
            <a:off x="754429" y="3667547"/>
            <a:ext cx="2113079" cy="5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3025" b="1" dirty="0">
                <a:solidFill>
                  <a:srgbClr val="FFFF00"/>
                </a:solidFill>
                <a:latin typeface="微软雅黑" panose="020B0503020204020204" pitchFamily="34" charset="-122"/>
              </a:rPr>
              <a:t>Challenge</a:t>
            </a:r>
            <a:endParaRPr lang="zh-CN" altLang="en-US" sz="3025" b="1" dirty="0">
              <a:solidFill>
                <a:srgbClr val="FFFF00"/>
              </a:solidFill>
              <a:latin typeface="微软雅黑" panose="020B0503020204020204" pitchFamily="34" charset="-122"/>
            </a:endParaRPr>
          </a:p>
        </p:txBody>
      </p:sp>
      <p:sp>
        <p:nvSpPr>
          <p:cNvPr id="15" name="文本框 12"/>
          <p:cNvSpPr txBox="1">
            <a:spLocks noChangeArrowheads="1"/>
          </p:cNvSpPr>
          <p:nvPr/>
        </p:nvSpPr>
        <p:spPr bwMode="auto">
          <a:xfrm rot="-3402718">
            <a:off x="2576671" y="2789022"/>
            <a:ext cx="1140056"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0000"/>
                </a:solidFill>
                <a:latin typeface="微软雅黑" panose="020B0503020204020204" pitchFamily="34" charset="-122"/>
              </a:rPr>
              <a:t>difficult</a:t>
            </a:r>
            <a:endParaRPr lang="zh-CN" altLang="en-US" sz="1890" b="1">
              <a:solidFill>
                <a:srgbClr val="000000"/>
              </a:solidFill>
              <a:latin typeface="微软雅黑" panose="020B0503020204020204" pitchFamily="34" charset="-122"/>
            </a:endParaRPr>
          </a:p>
        </p:txBody>
      </p:sp>
      <p:sp>
        <p:nvSpPr>
          <p:cNvPr id="16" name="文本框 12"/>
          <p:cNvSpPr txBox="1">
            <a:spLocks noChangeArrowheads="1"/>
          </p:cNvSpPr>
          <p:nvPr/>
        </p:nvSpPr>
        <p:spPr bwMode="auto">
          <a:xfrm rot="4083498">
            <a:off x="2436184" y="4849825"/>
            <a:ext cx="142103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dirty="0">
                <a:solidFill>
                  <a:srgbClr val="000000"/>
                </a:solidFill>
                <a:latin typeface="微软雅黑" panose="020B0503020204020204" pitchFamily="34" charset="-122"/>
              </a:rPr>
              <a:t>new/fresh</a:t>
            </a:r>
            <a:endParaRPr lang="zh-CN" altLang="en-US" sz="1890" b="1" dirty="0">
              <a:solidFill>
                <a:srgbClr val="000000"/>
              </a:solidFill>
              <a:latin typeface="微软雅黑" panose="020B0503020204020204" pitchFamily="34" charset="-122"/>
            </a:endParaRPr>
          </a:p>
        </p:txBody>
      </p:sp>
      <p:sp>
        <p:nvSpPr>
          <p:cNvPr id="17" name="文本框 15"/>
          <p:cNvSpPr txBox="1">
            <a:spLocks noChangeArrowheads="1"/>
          </p:cNvSpPr>
          <p:nvPr/>
        </p:nvSpPr>
        <p:spPr bwMode="auto">
          <a:xfrm rot="-1697525">
            <a:off x="5586366" y="4570852"/>
            <a:ext cx="1592552"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0000"/>
                </a:solidFill>
                <a:latin typeface="微软雅黑" panose="020B0503020204020204" pitchFamily="34" charset="-122"/>
              </a:rPr>
              <a:t>responsible</a:t>
            </a:r>
            <a:endParaRPr lang="zh-CN" altLang="en-US" sz="1890" b="1">
              <a:solidFill>
                <a:srgbClr val="000000"/>
              </a:solidFill>
              <a:latin typeface="微软雅黑" panose="020B0503020204020204" pitchFamily="34" charset="-122"/>
            </a:endParaRPr>
          </a:p>
        </p:txBody>
      </p:sp>
      <p:sp>
        <p:nvSpPr>
          <p:cNvPr id="18" name="文本框 16"/>
          <p:cNvSpPr txBox="1">
            <a:spLocks noChangeArrowheads="1"/>
          </p:cNvSpPr>
          <p:nvPr/>
        </p:nvSpPr>
        <p:spPr bwMode="auto">
          <a:xfrm rot="1119962">
            <a:off x="5745115" y="5536759"/>
            <a:ext cx="1128066"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0000"/>
                </a:solidFill>
                <a:latin typeface="微软雅黑" panose="020B0503020204020204" pitchFamily="34" charset="-122"/>
              </a:rPr>
              <a:t>friendly</a:t>
            </a:r>
            <a:endParaRPr lang="zh-CN" altLang="en-US" sz="1890" b="1">
              <a:solidFill>
                <a:srgbClr val="000000"/>
              </a:solidFill>
              <a:latin typeface="微软雅黑" panose="020B0503020204020204" pitchFamily="34" charset="-122"/>
            </a:endParaRPr>
          </a:p>
        </p:txBody>
      </p:sp>
      <p:grpSp>
        <p:nvGrpSpPr>
          <p:cNvPr id="181257" name="组合 18"/>
          <p:cNvGrpSpPr/>
          <p:nvPr/>
        </p:nvGrpSpPr>
        <p:grpSpPr bwMode="auto">
          <a:xfrm>
            <a:off x="837561" y="563444"/>
            <a:ext cx="1946814" cy="1120393"/>
            <a:chOff x="344282" y="166289"/>
            <a:chExt cx="1893623" cy="1186659"/>
          </a:xfrm>
        </p:grpSpPr>
        <p:grpSp>
          <p:nvGrpSpPr>
            <p:cNvPr id="181258" name="组合 25"/>
            <p:cNvGrpSpPr/>
            <p:nvPr/>
          </p:nvGrpSpPr>
          <p:grpSpPr bwMode="auto">
            <a:xfrm>
              <a:off x="344282" y="166289"/>
              <a:ext cx="1893623" cy="1186659"/>
              <a:chOff x="3295850" y="2263220"/>
              <a:chExt cx="2643765" cy="2343151"/>
            </a:xfrm>
          </p:grpSpPr>
          <p:sp>
            <p:nvSpPr>
              <p:cNvPr id="2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a:lstStyle/>
              <a:p>
                <a:pPr defTabSz="863600">
                  <a:defRPr/>
                </a:pPr>
                <a:endParaRPr lang="zh-CN" altLang="en-US" sz="1700" b="1" kern="0">
                  <a:solidFill>
                    <a:prstClr val="black"/>
                  </a:solidFill>
                  <a:latin typeface="Calibri" panose="020F0502020204030204" pitchFamily="34" charset="0"/>
                  <a:ea typeface="宋体" panose="02010600030101010101" pitchFamily="2" charset="-122"/>
                </a:endParaRPr>
              </a:p>
            </p:txBody>
          </p:sp>
          <p:sp>
            <p:nvSpPr>
              <p:cNvPr id="2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a:lstStyle/>
              <a:p>
                <a:pPr defTabSz="863600">
                  <a:defRPr/>
                </a:pPr>
                <a:endParaRPr lang="zh-CN" altLang="en-US" sz="1700" b="1" kern="0">
                  <a:solidFill>
                    <a:prstClr val="black"/>
                  </a:solidFill>
                  <a:latin typeface="Calibri" panose="020F0502020204030204" pitchFamily="34" charset="0"/>
                  <a:ea typeface="宋体" panose="02010600030101010101" pitchFamily="2" charset="-122"/>
                </a:endParaRPr>
              </a:p>
            </p:txBody>
          </p:sp>
        </p:grpSp>
        <p:sp>
          <p:nvSpPr>
            <p:cNvPr id="181259" name="文本框 12"/>
            <p:cNvSpPr txBox="1">
              <a:spLocks noChangeArrowheads="1"/>
            </p:cNvSpPr>
            <p:nvPr/>
          </p:nvSpPr>
          <p:spPr bwMode="auto">
            <a:xfrm>
              <a:off x="640030" y="604069"/>
              <a:ext cx="1199902" cy="40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1890" b="1">
                  <a:solidFill>
                    <a:srgbClr val="003399"/>
                  </a:solidFill>
                  <a:latin typeface="微软雅黑" panose="020B0503020204020204" pitchFamily="34" charset="-122"/>
                </a:rPr>
                <a:t>Discover</a:t>
              </a:r>
              <a:endParaRPr lang="zh-CN" altLang="en-US" sz="1890" b="1">
                <a:solidFill>
                  <a:srgbClr val="003399"/>
                </a:solidFill>
                <a:latin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ppt_x"/>
                                          </p:val>
                                        </p:tav>
                                        <p:tav tm="100000">
                                          <p:val>
                                            <p:strVal val="#ppt_x"/>
                                          </p:val>
                                        </p:tav>
                                      </p:tavLst>
                                    </p:anim>
                                    <p:anim calcmode="lin" valueType="num">
                                      <p:cBhvr additive="base">
                                        <p:cTn id="8" dur="500" fill="hold"/>
                                        <p:tgtEl>
                                          <p:spTgt spid="17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矩形 1"/>
          <p:cNvSpPr>
            <a:spLocks noChangeArrowheads="1"/>
          </p:cNvSpPr>
          <p:nvPr/>
        </p:nvSpPr>
        <p:spPr bwMode="auto">
          <a:xfrm>
            <a:off x="2316720" y="483697"/>
            <a:ext cx="3487045" cy="584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3200" b="1">
                <a:solidFill>
                  <a:prstClr val="white"/>
                </a:solidFill>
                <a:ea typeface="宋体" panose="02010600030101010101" pitchFamily="2" charset="-122"/>
                <a:cs typeface="Times New Roman" panose="02020603050405020304" pitchFamily="18" charset="0"/>
                <a:sym typeface="Arial" panose="020B0604020202020204" pitchFamily="34" charset="0"/>
              </a:rPr>
              <a:t>Challenge Yourself</a:t>
            </a:r>
            <a:endParaRPr lang="zh-CN" altLang="en-US" sz="3200" b="1">
              <a:solidFill>
                <a:prstClr val="white"/>
              </a:solidFill>
              <a:ea typeface="宋体" panose="02010600030101010101" pitchFamily="2" charset="-122"/>
              <a:cs typeface="Times New Roman" panose="02020603050405020304" pitchFamily="18" charset="0"/>
            </a:endParaRPr>
          </a:p>
        </p:txBody>
      </p:sp>
      <p:sp>
        <p:nvSpPr>
          <p:cNvPr id="182281" name="TextBox 18"/>
          <p:cNvSpPr txBox="1">
            <a:spLocks noChangeArrowheads="1"/>
          </p:cNvSpPr>
          <p:nvPr/>
        </p:nvSpPr>
        <p:spPr bwMode="auto">
          <a:xfrm>
            <a:off x="888216" y="961034"/>
            <a:ext cx="9603012" cy="51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fontAlgn="base">
              <a:lnSpc>
                <a:spcPct val="100000"/>
              </a:lnSpc>
              <a:spcBef>
                <a:spcPct val="0"/>
              </a:spcBef>
              <a:spcAft>
                <a:spcPct val="0"/>
              </a:spcAft>
              <a:buNone/>
            </a:pPr>
            <a:r>
              <a:rPr lang="en-US" altLang="zh-CN" b="1" dirty="0" err="1">
                <a:solidFill>
                  <a:srgbClr val="00B050"/>
                </a:solidFill>
                <a:cs typeface="Times New Roman" panose="02020603050405020304" pitchFamily="18" charset="0"/>
                <a:sym typeface="Arial" panose="020B0604020202020204" pitchFamily="34" charset="0"/>
              </a:rPr>
              <a:t>1.Do</a:t>
            </a:r>
            <a:r>
              <a:rPr lang="en-US" altLang="zh-CN" b="1" dirty="0">
                <a:solidFill>
                  <a:srgbClr val="00B050"/>
                </a:solidFill>
                <a:cs typeface="Times New Roman" panose="02020603050405020304" pitchFamily="18" charset="0"/>
                <a:sym typeface="Arial" panose="020B0604020202020204" pitchFamily="34" charset="0"/>
              </a:rPr>
              <a:t> you think Ms. Luo's advice is useful? Why or why not?</a:t>
            </a:r>
            <a:r>
              <a:rPr lang="en-US" altLang="zh-CN" b="1" dirty="0">
                <a:solidFill>
                  <a:srgbClr val="00B050"/>
                </a:solidFill>
                <a:latin typeface="微软雅黑" panose="020B0503020204020204" pitchFamily="34" charset="-122"/>
                <a:sym typeface="Arial" panose="020B0604020202020204" pitchFamily="34" charset="0"/>
              </a:rPr>
              <a:t> </a:t>
            </a:r>
            <a:endParaRPr lang="zh-CN" altLang="en-US" b="1" dirty="0">
              <a:solidFill>
                <a:srgbClr val="00B050"/>
              </a:solidFill>
              <a:latin typeface="微软雅黑" panose="020B0503020204020204" pitchFamily="34" charset="-122"/>
              <a:sym typeface="Arial" panose="020B0604020202020204" pitchFamily="34" charset="0"/>
            </a:endParaRPr>
          </a:p>
        </p:txBody>
      </p:sp>
      <p:graphicFrame>
        <p:nvGraphicFramePr>
          <p:cNvPr id="9" name="表格 8"/>
          <p:cNvGraphicFramePr>
            <a:graphicFrameLocks noGrp="1"/>
          </p:cNvGraphicFramePr>
          <p:nvPr/>
        </p:nvGraphicFramePr>
        <p:xfrm>
          <a:off x="888215" y="3260311"/>
          <a:ext cx="9358249" cy="2194560"/>
        </p:xfrm>
        <a:graphic>
          <a:graphicData uri="http://schemas.openxmlformats.org/drawingml/2006/table">
            <a:tbl>
              <a:tblPr/>
              <a:tblGrid>
                <a:gridCol w="9358249"/>
              </a:tblGrid>
              <a:tr h="1864995">
                <a:tc>
                  <a:txBody>
                    <a:bodyPr/>
                    <a:lstStyle/>
                    <a:p>
                      <a:pPr indent="266700" algn="l">
                        <a:lnSpc>
                          <a:spcPct val="100000"/>
                        </a:lnSpc>
                        <a:spcAft>
                          <a:spcPts val="0"/>
                        </a:spcAft>
                      </a:pPr>
                      <a:r>
                        <a:rPr lang="en-US" sz="2400" b="1" kern="100" dirty="0" smtClean="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I would offer other kinds of advice to some students who become addicted to the Internet and cannot concentrate on school and family life. We can make the team of five people to beat him. If he is always defeated, he will lose his interest in playing computer games. Then he will have no happiness because happiness can keep people going on, so having no happiness will stop people doing what they love.</a:t>
                      </a:r>
                      <a:endParaRPr lang="en-US" sz="2400" b="1" kern="100" dirty="0" smtClean="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07982" marR="107982" marT="0" marB="0">
                    <a:lnL>
                      <a:noFill/>
                    </a:lnL>
                    <a:lnR>
                      <a:noFill/>
                    </a:lnR>
                    <a:lnT>
                      <a:noFill/>
                    </a:lnT>
                    <a:lnB>
                      <a:noFill/>
                    </a:lnB>
                    <a:solidFill>
                      <a:srgbClr val="00B050"/>
                    </a:solidFill>
                  </a:tcPr>
                </a:tc>
              </a:tr>
            </a:tbl>
          </a:graphicData>
        </a:graphic>
      </p:graphicFrame>
      <p:sp>
        <p:nvSpPr>
          <p:cNvPr id="182278" name="矩形 9"/>
          <p:cNvSpPr>
            <a:spLocks noChangeArrowheads="1"/>
          </p:cNvSpPr>
          <p:nvPr/>
        </p:nvSpPr>
        <p:spPr bwMode="auto">
          <a:xfrm>
            <a:off x="869989" y="2814942"/>
            <a:ext cx="7701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fontAlgn="base">
              <a:lnSpc>
                <a:spcPct val="100000"/>
              </a:lnSpc>
              <a:spcBef>
                <a:spcPct val="0"/>
              </a:spcBef>
              <a:spcAft>
                <a:spcPct val="0"/>
              </a:spcAft>
              <a:buNone/>
            </a:pPr>
            <a:r>
              <a:rPr lang="en-US" altLang="zh-CN" b="1" dirty="0">
                <a:solidFill>
                  <a:srgbClr val="00B050"/>
                </a:solidFill>
                <a:cs typeface="Times New Roman" panose="02020603050405020304" pitchFamily="18" charset="0"/>
                <a:sym typeface="Arial" panose="020B0604020202020204" pitchFamily="34" charset="0"/>
              </a:rPr>
              <a:t>2. What other kinds of advice would you give?</a:t>
            </a:r>
            <a:endParaRPr lang="zh-CN" altLang="en-US" b="1" dirty="0">
              <a:solidFill>
                <a:srgbClr val="00B050"/>
              </a:solidFill>
              <a:latin typeface="微软雅黑" panose="020B0503020204020204" pitchFamily="34" charset="-122"/>
              <a:ea typeface="宋体" panose="02010600030101010101" pitchFamily="2" charset="-122"/>
              <a:sym typeface="Arial" panose="020B0604020202020204" pitchFamily="34" charset="0"/>
            </a:endParaRPr>
          </a:p>
        </p:txBody>
      </p:sp>
      <p:graphicFrame>
        <p:nvGraphicFramePr>
          <p:cNvPr id="11" name="表格 10"/>
          <p:cNvGraphicFramePr>
            <a:graphicFrameLocks noGrp="1"/>
          </p:cNvGraphicFramePr>
          <p:nvPr/>
        </p:nvGraphicFramePr>
        <p:xfrm>
          <a:off x="907218" y="1479123"/>
          <a:ext cx="9339246" cy="1383030"/>
        </p:xfrm>
        <a:graphic>
          <a:graphicData uri="http://schemas.openxmlformats.org/drawingml/2006/table">
            <a:tbl>
              <a:tblPr/>
              <a:tblGrid>
                <a:gridCol w="9339246"/>
              </a:tblGrid>
              <a:tr h="1383030">
                <a:tc>
                  <a:txBody>
                    <a:bodyPr/>
                    <a:lstStyle/>
                    <a:p>
                      <a:pPr indent="266700" algn="l">
                        <a:lnSpc>
                          <a:spcPct val="100000"/>
                        </a:lnSpc>
                        <a:spcAft>
                          <a:spcPts val="0"/>
                        </a:spcAft>
                      </a:pPr>
                      <a:r>
                        <a:rPr lang="en-US" sz="2800" b="1" kern="100" dirty="0" smtClean="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Yes!</a:t>
                      </a:r>
                      <a:r>
                        <a:rPr lang="en-US" sz="2800" b="1" kern="100" baseline="0" dirty="0" smtClean="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Because as a good friend, we </a:t>
                      </a:r>
                      <a:r>
                        <a:rPr lang="en-US" sz="2800" b="1" kern="100" dirty="0" smtClean="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should</a:t>
                      </a:r>
                      <a:r>
                        <a:rPr lang="en-US" sz="2800" b="1" u="sng" kern="100" dirty="0" smtClean="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2800" b="1" u="sng"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encourage</a:t>
                      </a:r>
                      <a:r>
                        <a:rPr lang="en-US" sz="2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him to</a:t>
                      </a:r>
                      <a:r>
                        <a:rPr lang="en-US" sz="2800" b="1" u="sng"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focus on</a:t>
                      </a:r>
                      <a:r>
                        <a:rPr lang="en-US" sz="2800" b="1" u="none"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ot</a:t>
                      </a:r>
                      <a:r>
                        <a:rPr lang="en-US" sz="2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her things in life, instead of </a:t>
                      </a:r>
                      <a:r>
                        <a:rPr lang="en-US" sz="2800" b="1" u="sng"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concentrating on </a:t>
                      </a:r>
                      <a:r>
                        <a:rPr lang="en-US" sz="2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playing </a:t>
                      </a:r>
                      <a:r>
                        <a:rPr lang="en-US" sz="2800" b="1" u="sng"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computer games</a:t>
                      </a:r>
                      <a:r>
                        <a:rPr lang="en-US" sz="2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constantly.</a:t>
                      </a:r>
                      <a:endParaRPr lang="zh-CN" sz="2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07983" marR="107983" marT="0" marB="0">
                    <a:lnL>
                      <a:noFill/>
                    </a:lnL>
                    <a:lnR>
                      <a:noFill/>
                    </a:lnR>
                    <a:lnT>
                      <a:noFill/>
                    </a:lnT>
                    <a:lnB>
                      <a:noFill/>
                    </a:lnB>
                    <a:solidFill>
                      <a:srgbClr val="00B050"/>
                    </a:solidFill>
                  </a:tcPr>
                </a:tc>
              </a:tr>
            </a:tbl>
          </a:graphicData>
        </a:graphic>
      </p:graphicFrame>
      <p:sp>
        <p:nvSpPr>
          <p:cNvPr id="2" name="矩形 1"/>
          <p:cNvSpPr/>
          <p:nvPr/>
        </p:nvSpPr>
        <p:spPr>
          <a:xfrm>
            <a:off x="869989" y="5538169"/>
            <a:ext cx="9358248"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sz="2400" b="1" dirty="0">
                <a:solidFill>
                  <a:srgbClr val="0000FF"/>
                </a:solidFill>
                <a:latin typeface="黑体" panose="02010609060101010101" charset="-122"/>
                <a:ea typeface="黑体" panose="02010609060101010101" charset="-122"/>
                <a:cs typeface="Times New Roman" panose="02020603050405020304" pitchFamily="18" charset="0"/>
              </a:rPr>
              <a:t>活动意图说明：</a:t>
            </a:r>
            <a:r>
              <a:rPr lang="zh-CN" altLang="zh-CN" sz="2400" b="1" dirty="0" smtClean="0">
                <a:solidFill>
                  <a:srgbClr val="0000FF"/>
                </a:solidFill>
                <a:latin typeface="黑体" panose="02010609060101010101" charset="-122"/>
                <a:ea typeface="黑体" panose="02010609060101010101" charset="-122"/>
                <a:cs typeface="Times New Roman" panose="02020603050405020304" pitchFamily="18" charset="0"/>
              </a:rPr>
              <a:t>通过</a:t>
            </a:r>
            <a:r>
              <a:rPr lang="zh-CN" altLang="zh-CN" sz="2400" b="1" dirty="0">
                <a:solidFill>
                  <a:srgbClr val="0000FF"/>
                </a:solidFill>
                <a:latin typeface="黑体" panose="02010609060101010101" charset="-122"/>
                <a:ea typeface="黑体" panose="02010609060101010101" charset="-122"/>
                <a:cs typeface="Times New Roman" panose="02020603050405020304" pitchFamily="18" charset="0"/>
              </a:rPr>
              <a:t>这项活动提高学生运用所学短语的能力，提升学生小组间成员的合作能力，提升学生的组织和展示能力。</a:t>
            </a:r>
            <a:endParaRPr lang="zh-CN" altLang="en-US" sz="2400" b="1" dirty="0">
              <a:solidFill>
                <a:srgbClr val="0000FF"/>
              </a:solidFill>
              <a:latin typeface="黑体" panose="02010609060101010101" charset="-122"/>
              <a:ea typeface="黑体" panose="02010609060101010101" charset="-122"/>
            </a:endParaRPr>
          </a:p>
        </p:txBody>
      </p:sp>
      <p:grpSp>
        <p:nvGrpSpPr>
          <p:cNvPr id="13" name="组合 12"/>
          <p:cNvGrpSpPr/>
          <p:nvPr/>
        </p:nvGrpSpPr>
        <p:grpSpPr>
          <a:xfrm>
            <a:off x="1561905" y="491748"/>
            <a:ext cx="640080" cy="464820"/>
            <a:chOff x="1466" y="1130"/>
            <a:chExt cx="1440" cy="1000"/>
          </a:xfrm>
        </p:grpSpPr>
        <p:sp>
          <p:nvSpPr>
            <p:cNvPr id="10" name="椭圆 9"/>
            <p:cNvSpPr/>
            <p:nvPr/>
          </p:nvSpPr>
          <p:spPr>
            <a:xfrm>
              <a:off x="1466" y="1130"/>
              <a:ext cx="1441" cy="100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a:defRPr/>
              </a:pPr>
              <a:endParaRPr lang="zh-CN" altLang="en-US" sz="2000" b="1">
                <a:solidFill>
                  <a:srgbClr val="00B050"/>
                </a:solidFill>
              </a:endParaRPr>
            </a:p>
          </p:txBody>
        </p:sp>
        <p:sp>
          <p:nvSpPr>
            <p:cNvPr id="12" name="Freeform 13"/>
            <p:cNvSpPr>
              <a:spLocks noEditPoints="1" noChangeArrowheads="1"/>
            </p:cNvSpPr>
            <p:nvPr/>
          </p:nvSpPr>
          <p:spPr bwMode="auto">
            <a:xfrm>
              <a:off x="1798" y="1247"/>
              <a:ext cx="727" cy="635"/>
            </a:xfrm>
            <a:custGeom>
              <a:avLst/>
              <a:gdLst>
                <a:gd name="T0" fmla="*/ 2147483647 w 81"/>
                <a:gd name="T1" fmla="*/ 2147483647 h 112"/>
                <a:gd name="T2" fmla="*/ 2147483647 w 81"/>
                <a:gd name="T3" fmla="*/ 2147483647 h 112"/>
                <a:gd name="T4" fmla="*/ 2147483647 w 81"/>
                <a:gd name="T5" fmla="*/ 2147483647 h 112"/>
                <a:gd name="T6" fmla="*/ 2147483647 w 81"/>
                <a:gd name="T7" fmla="*/ 2147483647 h 112"/>
                <a:gd name="T8" fmla="*/ 2147483647 w 81"/>
                <a:gd name="T9" fmla="*/ 2147483647 h 112"/>
                <a:gd name="T10" fmla="*/ 2147483647 w 81"/>
                <a:gd name="T11" fmla="*/ 2147483647 h 112"/>
                <a:gd name="T12" fmla="*/ 2147483647 w 81"/>
                <a:gd name="T13" fmla="*/ 2147483647 h 112"/>
                <a:gd name="T14" fmla="*/ 2147483647 w 81"/>
                <a:gd name="T15" fmla="*/ 2147483647 h 112"/>
                <a:gd name="T16" fmla="*/ 2147483647 w 81"/>
                <a:gd name="T17" fmla="*/ 2147483647 h 112"/>
                <a:gd name="T18" fmla="*/ 2147483647 w 81"/>
                <a:gd name="T19" fmla="*/ 0 h 112"/>
                <a:gd name="T20" fmla="*/ 2147483647 w 81"/>
                <a:gd name="T21" fmla="*/ 2147483647 h 112"/>
                <a:gd name="T22" fmla="*/ 2147483647 w 81"/>
                <a:gd name="T23" fmla="*/ 2147483647 h 112"/>
                <a:gd name="T24" fmla="*/ 2147483647 w 81"/>
                <a:gd name="T25" fmla="*/ 2147483647 h 112"/>
                <a:gd name="T26" fmla="*/ 2147483647 w 81"/>
                <a:gd name="T27" fmla="*/ 2147483647 h 112"/>
                <a:gd name="T28" fmla="*/ 2147483647 w 81"/>
                <a:gd name="T29" fmla="*/ 2147483647 h 112"/>
                <a:gd name="T30" fmla="*/ 2147483647 w 81"/>
                <a:gd name="T31" fmla="*/ 2147483647 h 112"/>
                <a:gd name="T32" fmla="*/ 2147483647 w 81"/>
                <a:gd name="T33" fmla="*/ 2147483647 h 112"/>
                <a:gd name="T34" fmla="*/ 2147483647 w 81"/>
                <a:gd name="T35" fmla="*/ 2147483647 h 112"/>
                <a:gd name="T36" fmla="*/ 2147483647 w 81"/>
                <a:gd name="T37" fmla="*/ 2147483647 h 112"/>
                <a:gd name="T38" fmla="*/ 2147483647 w 81"/>
                <a:gd name="T39" fmla="*/ 2147483647 h 112"/>
                <a:gd name="T40" fmla="*/ 2147483647 w 81"/>
                <a:gd name="T41" fmla="*/ 2147483647 h 112"/>
                <a:gd name="T42" fmla="*/ 2147483647 w 81"/>
                <a:gd name="T43" fmla="*/ 2147483647 h 112"/>
                <a:gd name="T44" fmla="*/ 2147483647 w 81"/>
                <a:gd name="T45" fmla="*/ 2147483647 h 112"/>
                <a:gd name="T46" fmla="*/ 2147483647 w 81"/>
                <a:gd name="T47" fmla="*/ 2147483647 h 112"/>
                <a:gd name="T48" fmla="*/ 2147483647 w 81"/>
                <a:gd name="T49" fmla="*/ 2147483647 h 112"/>
                <a:gd name="T50" fmla="*/ 2147483647 w 81"/>
                <a:gd name="T51" fmla="*/ 2147483647 h 112"/>
                <a:gd name="T52" fmla="*/ 2147483647 w 81"/>
                <a:gd name="T53" fmla="*/ 2147483647 h 112"/>
                <a:gd name="T54" fmla="*/ 2147483647 w 81"/>
                <a:gd name="T55" fmla="*/ 2147483647 h 112"/>
                <a:gd name="T56" fmla="*/ 2147483647 w 81"/>
                <a:gd name="T57" fmla="*/ 2147483647 h 112"/>
                <a:gd name="T58" fmla="*/ 2147483647 w 81"/>
                <a:gd name="T59" fmla="*/ 2147483647 h 112"/>
                <a:gd name="T60" fmla="*/ 2147483647 w 81"/>
                <a:gd name="T61" fmla="*/ 2147483647 h 112"/>
                <a:gd name="T62" fmla="*/ 2147483647 w 81"/>
                <a:gd name="T63" fmla="*/ 2147483647 h 112"/>
                <a:gd name="T64" fmla="*/ 2147483647 w 81"/>
                <a:gd name="T65" fmla="*/ 2147483647 h 112"/>
                <a:gd name="T66" fmla="*/ 2147483647 w 81"/>
                <a:gd name="T67" fmla="*/ 2147483647 h 112"/>
                <a:gd name="T68" fmla="*/ 2147483647 w 81"/>
                <a:gd name="T69" fmla="*/ 2147483647 h 112"/>
                <a:gd name="T70" fmla="*/ 2147483647 w 81"/>
                <a:gd name="T71" fmla="*/ 2147483647 h 112"/>
                <a:gd name="T72" fmla="*/ 2147483647 w 81"/>
                <a:gd name="T73" fmla="*/ 2147483647 h 112"/>
                <a:gd name="T74" fmla="*/ 2147483647 w 81"/>
                <a:gd name="T75" fmla="*/ 2147483647 h 112"/>
                <a:gd name="T76" fmla="*/ 2147483647 w 81"/>
                <a:gd name="T77" fmla="*/ 2147483647 h 112"/>
                <a:gd name="T78" fmla="*/ 2147483647 w 81"/>
                <a:gd name="T79" fmla="*/ 2147483647 h 112"/>
                <a:gd name="T80" fmla="*/ 2147483647 w 81"/>
                <a:gd name="T81" fmla="*/ 2147483647 h 112"/>
                <a:gd name="T82" fmla="*/ 2147483647 w 81"/>
                <a:gd name="T83" fmla="*/ 2147483647 h 112"/>
                <a:gd name="T84" fmla="*/ 2147483647 w 81"/>
                <a:gd name="T85" fmla="*/ 2147483647 h 112"/>
                <a:gd name="T86" fmla="*/ 2147483647 w 81"/>
                <a:gd name="T87" fmla="*/ 2147483647 h 112"/>
                <a:gd name="T88" fmla="*/ 2147483647 w 81"/>
                <a:gd name="T89" fmla="*/ 2147483647 h 112"/>
                <a:gd name="T90" fmla="*/ 2147483647 w 81"/>
                <a:gd name="T91" fmla="*/ 2147483647 h 112"/>
                <a:gd name="T92" fmla="*/ 2147483647 w 81"/>
                <a:gd name="T93" fmla="*/ 2147483647 h 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112"/>
                <a:gd name="T143" fmla="*/ 81 w 81"/>
                <a:gd name="T144" fmla="*/ 112 h 1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accent4">
                <a:lumMod val="50000"/>
              </a:schemeClr>
            </a:solidFill>
            <a:ln>
              <a:noFill/>
            </a:ln>
          </p:spPr>
          <p:txBody>
            <a:bodyPr lIns="86390" tIns="43195" rIns="86390" bIns="43195"/>
            <a:lstStyle/>
            <a:p>
              <a:pPr defTabSz="863600">
                <a:defRPr/>
              </a:pPr>
              <a:endParaRPr lang="zh-CN" altLang="en-US" sz="2000" b="1" kern="0">
                <a:solidFill>
                  <a:sysClr val="windowText" lastClr="000000"/>
                </a:solidFill>
              </a:endParaRPr>
            </a:p>
          </p:txBody>
        </p:sp>
      </p:grpSp>
    </p:spTree>
  </p:cSld>
  <p:clrMapOvr>
    <a:masterClrMapping/>
  </p:clrMapOvr>
  <p:transition spd="slow" advTm="2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浏览器截图20190823082557"/>
          <p:cNvPicPr>
            <a:picLocks noChangeAspect="1"/>
          </p:cNvPicPr>
          <p:nvPr/>
        </p:nvPicPr>
        <p:blipFill>
          <a:blip r:embed="rId1" cstate="print"/>
          <a:stretch>
            <a:fillRect/>
          </a:stretch>
        </p:blipFill>
        <p:spPr>
          <a:xfrm>
            <a:off x="1256629" y="721560"/>
            <a:ext cx="9503240" cy="5342330"/>
          </a:xfrm>
          <a:prstGeom prst="rect">
            <a:avLst/>
          </a:prstGeom>
        </p:spPr>
      </p:pic>
    </p:spTree>
  </p:cSld>
  <p:clrMapOvr>
    <a:masterClrMapping/>
  </p:clrMapOvr>
  <p:transition spd="slow" advTm="2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2395" y="1628387"/>
            <a:ext cx="10455703" cy="44627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tx1">
                  <a:lumMod val="65000"/>
                  <a:lumOff val="35000"/>
                </a:schemeClr>
              </a:solidFill>
              <a:latin typeface="楷体" panose="02010609060101010101" pitchFamily="49" charset="-122"/>
              <a:ea typeface="楷体" panose="02010609060101010101" pitchFamily="49" charset="-122"/>
            </a:endParaRPr>
          </a:p>
          <a:p>
            <a:pPr algn="l"/>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2"/>
          <p:cNvSpPr txBox="1"/>
          <p:nvPr>
            <p:custDataLst>
              <p:tags r:id="rId1"/>
            </p:custDataLst>
          </p:nvPr>
        </p:nvSpPr>
        <p:spPr>
          <a:xfrm>
            <a:off x="2366021" y="1864765"/>
            <a:ext cx="3674893" cy="437533"/>
          </a:xfrm>
          <a:prstGeom prst="rect">
            <a:avLst/>
          </a:prstGeom>
        </p:spPr>
        <p:txBody>
          <a:bodyPr wrap="square" lIns="91443" tIns="45721" rIns="91443" bIns="45721" anchor="ctr" anchorCtr="0">
            <a:normAutofit/>
          </a:bodyPr>
          <a:lstStyle>
            <a:defPPr>
              <a:defRPr lang="zh-CN"/>
            </a:defPPr>
            <a:lvl1pPr>
              <a:defRPr kern="0">
                <a:latin typeface="隶书" panose="02010509060101010101" charset="-122"/>
                <a:ea typeface="隶书" panose="02010509060101010101" charset="-122"/>
              </a:defRPr>
            </a:lvl1pPr>
          </a:lstStyle>
          <a:p>
            <a:pPr lvl="0" algn="l">
              <a:buClrTx/>
              <a:buSzTx/>
              <a:buFontTx/>
            </a:pPr>
            <a:endParaRPr lang="en-US" altLang="zh-CN" sz="2000" dirty="0">
              <a:latin typeface="Times New Roman" panose="02020603050405020304" pitchFamily="18" charset="0"/>
              <a:ea typeface="微软雅黑" panose="020B0503020204020204" pitchFamily="34" charset="-122"/>
              <a:sym typeface="+mn-ea"/>
            </a:endParaRPr>
          </a:p>
        </p:txBody>
      </p:sp>
      <p:sp>
        <p:nvSpPr>
          <p:cNvPr id="18" name="文本框 17"/>
          <p:cNvSpPr txBox="1"/>
          <p:nvPr>
            <p:custDataLst>
              <p:tags r:id="rId2"/>
            </p:custDataLst>
          </p:nvPr>
        </p:nvSpPr>
        <p:spPr>
          <a:xfrm>
            <a:off x="1713686" y="4271808"/>
            <a:ext cx="476586" cy="438599"/>
          </a:xfrm>
          <a:prstGeom prst="rect">
            <a:avLst/>
          </a:prstGeom>
          <a:solidFill>
            <a:schemeClr val="accent1"/>
          </a:solidFill>
          <a:ln>
            <a:noFill/>
          </a:ln>
        </p:spPr>
        <p:txBody>
          <a:bodyPr wrap="square" anchor="ctr">
            <a:normAutofit lnSpcReduction="10000"/>
          </a:bodyPr>
          <a:lstStyle>
            <a:defPPr>
              <a:defRPr lang="zh-CN"/>
            </a:defPPr>
            <a:lvl1pPr>
              <a:defRPr sz="3200">
                <a:solidFill>
                  <a:schemeClr val="bg1"/>
                </a:solidFill>
                <a:latin typeface="隶书" panose="02010509060101010101" charset="-122"/>
                <a:ea typeface="隶书" panose="02010509060101010101"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pPr algn="ctr"/>
            <a:r>
              <a:rPr lang="en-US" altLang="zh-CN" sz="2400" kern="0" dirty="0">
                <a:latin typeface="Arial" panose="020B0604020202020204" pitchFamily="34" charset="0"/>
              </a:rPr>
              <a:t>3</a:t>
            </a:r>
            <a:endParaRPr lang="en-US" altLang="zh-CN" sz="2400" kern="0" dirty="0">
              <a:latin typeface="Arial" panose="020B0604020202020204" pitchFamily="34" charset="0"/>
            </a:endParaRPr>
          </a:p>
        </p:txBody>
      </p:sp>
      <p:sp>
        <p:nvSpPr>
          <p:cNvPr id="19" name="文本框 18"/>
          <p:cNvSpPr txBox="1"/>
          <p:nvPr>
            <p:custDataLst>
              <p:tags r:id="rId3"/>
            </p:custDataLst>
          </p:nvPr>
        </p:nvSpPr>
        <p:spPr>
          <a:xfrm>
            <a:off x="1699260" y="2885440"/>
            <a:ext cx="445135" cy="708660"/>
          </a:xfrm>
          <a:prstGeom prst="rect">
            <a:avLst/>
          </a:prstGeom>
          <a:solidFill>
            <a:schemeClr val="accent1"/>
          </a:solidFill>
          <a:ln>
            <a:noFill/>
          </a:ln>
        </p:spPr>
        <p:txBody>
          <a:bodyPr wrap="square" anchor="ctr">
            <a:normAutofit/>
          </a:bodyPr>
          <a:lstStyle>
            <a:defPPr>
              <a:defRPr lang="zh-CN"/>
            </a:defPPr>
            <a:lvl1pPr>
              <a:defRPr sz="3200">
                <a:solidFill>
                  <a:schemeClr val="bg1"/>
                </a:solidFill>
                <a:latin typeface="隶书" panose="02010509060101010101" charset="-122"/>
                <a:ea typeface="隶书" panose="02010509060101010101"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pPr algn="ctr"/>
            <a:r>
              <a:rPr lang="en-US" altLang="zh-CN" sz="2400" kern="0" dirty="0">
                <a:latin typeface="Arial" panose="020B0604020202020204" pitchFamily="34" charset="0"/>
              </a:rPr>
              <a:t>2</a:t>
            </a:r>
            <a:endParaRPr lang="en-US" altLang="zh-CN" sz="2400" kern="0" dirty="0">
              <a:latin typeface="Arial" panose="020B0604020202020204" pitchFamily="34" charset="0"/>
            </a:endParaRPr>
          </a:p>
        </p:txBody>
      </p:sp>
      <p:sp>
        <p:nvSpPr>
          <p:cNvPr id="20" name="文本框 19"/>
          <p:cNvSpPr txBox="1"/>
          <p:nvPr>
            <p:custDataLst>
              <p:tags r:id="rId4"/>
            </p:custDataLst>
          </p:nvPr>
        </p:nvSpPr>
        <p:spPr>
          <a:xfrm>
            <a:off x="1699036" y="1864485"/>
            <a:ext cx="475361" cy="438599"/>
          </a:xfrm>
          <a:prstGeom prst="rect">
            <a:avLst/>
          </a:prstGeom>
          <a:solidFill>
            <a:schemeClr val="accent1"/>
          </a:solidFill>
          <a:ln>
            <a:noFill/>
          </a:ln>
        </p:spPr>
        <p:txBody>
          <a:bodyPr wrap="square" anchor="ctr">
            <a:normAutofit lnSpcReduction="10000"/>
          </a:bodyPr>
          <a:lstStyle>
            <a:defPPr>
              <a:defRPr lang="zh-CN"/>
            </a:defPPr>
            <a:lvl1pPr>
              <a:defRPr sz="3200">
                <a:solidFill>
                  <a:schemeClr val="bg1"/>
                </a:solidFill>
                <a:latin typeface="隶书" panose="02010509060101010101" charset="-122"/>
                <a:ea typeface="隶书" panose="02010509060101010101"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pPr algn="ctr"/>
            <a:r>
              <a:rPr lang="en-US" altLang="zh-CN" sz="2400" kern="0" dirty="0">
                <a:latin typeface="Arial" panose="020B0604020202020204" pitchFamily="34" charset="0"/>
              </a:rPr>
              <a:t>1</a:t>
            </a:r>
            <a:endParaRPr lang="en-US" altLang="zh-CN" sz="2400" kern="0" dirty="0">
              <a:latin typeface="Arial" panose="020B0604020202020204" pitchFamily="34" charset="0"/>
            </a:endParaRPr>
          </a:p>
        </p:txBody>
      </p:sp>
      <p:sp>
        <p:nvSpPr>
          <p:cNvPr id="9" name="文本框 18"/>
          <p:cNvSpPr txBox="1"/>
          <p:nvPr/>
        </p:nvSpPr>
        <p:spPr>
          <a:xfrm>
            <a:off x="798780" y="931278"/>
            <a:ext cx="3077334" cy="460375"/>
          </a:xfrm>
          <a:prstGeom prst="rect">
            <a:avLst/>
          </a:prstGeom>
          <a:solidFill>
            <a:srgbClr val="BF604C"/>
          </a:solidFill>
        </p:spPr>
        <p:txBody>
          <a:bodyPr wrap="square" rtlCol="0" anchor="t">
            <a:spAutoFit/>
          </a:bodyPr>
          <a:lstStyle/>
          <a:p>
            <a:pPr algn="ctr"/>
            <a:r>
              <a:rPr kumimoji="1"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华文楷体" panose="02010600040101010101" charset="-122"/>
              </a:rPr>
              <a:t>Teaching Objectives</a:t>
            </a:r>
            <a:endParaRPr kumimoji="1"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华文楷体" panose="02010600040101010101" charset="-122"/>
            </a:endParaRPr>
          </a:p>
        </p:txBody>
      </p:sp>
      <p:sp>
        <p:nvSpPr>
          <p:cNvPr id="13" name="标题 1"/>
          <p:cNvSpPr txBox="1"/>
          <p:nvPr/>
        </p:nvSpPr>
        <p:spPr bwMode="auto">
          <a:xfrm>
            <a:off x="609600" y="53098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2pPr>
            <a:lvl3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3pPr>
            <a:lvl4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4pPr>
            <a:lvl5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charset="-122"/>
              </a:defRPr>
            </a:lvl5pPr>
            <a:lvl6pPr marL="457200" algn="ctr" rtl="0" fontAlgn="base">
              <a:spcBef>
                <a:spcPct val="0"/>
              </a:spcBef>
              <a:spcAft>
                <a:spcPct val="0"/>
              </a:spcAft>
              <a:defRPr sz="3600">
                <a:solidFill>
                  <a:schemeClr val="tx2"/>
                </a:solidFill>
                <a:latin typeface="Arial" panose="020B0604020202020204" pitchFamily="34" charset="0"/>
                <a:ea typeface="黑体" panose="02010609060101010101" charset="-122"/>
              </a:defRPr>
            </a:lvl6pPr>
            <a:lvl7pPr marL="914400" algn="ctr" rtl="0" fontAlgn="base">
              <a:spcBef>
                <a:spcPct val="0"/>
              </a:spcBef>
              <a:spcAft>
                <a:spcPct val="0"/>
              </a:spcAft>
              <a:defRPr sz="3600">
                <a:solidFill>
                  <a:schemeClr val="tx2"/>
                </a:solidFill>
                <a:latin typeface="Arial" panose="020B0604020202020204" pitchFamily="34" charset="0"/>
                <a:ea typeface="黑体" panose="02010609060101010101" charset="-122"/>
              </a:defRPr>
            </a:lvl7pPr>
            <a:lvl8pPr marL="1371600" algn="ctr" rtl="0" fontAlgn="base">
              <a:spcBef>
                <a:spcPct val="0"/>
              </a:spcBef>
              <a:spcAft>
                <a:spcPct val="0"/>
              </a:spcAft>
              <a:defRPr sz="3600">
                <a:solidFill>
                  <a:schemeClr val="tx2"/>
                </a:solidFill>
                <a:latin typeface="Arial" panose="020B0604020202020204" pitchFamily="34" charset="0"/>
                <a:ea typeface="黑体" panose="02010609060101010101" charset="-122"/>
              </a:defRPr>
            </a:lvl8pPr>
            <a:lvl9pPr marL="1828800" algn="ctr" rtl="0" fontAlgn="base">
              <a:spcBef>
                <a:spcPct val="0"/>
              </a:spcBef>
              <a:spcAft>
                <a:spcPct val="0"/>
              </a:spcAft>
              <a:defRPr sz="3600">
                <a:solidFill>
                  <a:schemeClr val="tx2"/>
                </a:solidFill>
                <a:latin typeface="Arial" panose="020B0604020202020204" pitchFamily="34" charset="0"/>
                <a:ea typeface="黑体" panose="02010609060101010101"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800"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j-cs"/>
            </a:endParaRPr>
          </a:p>
        </p:txBody>
      </p:sp>
      <p:sp>
        <p:nvSpPr>
          <p:cNvPr id="14" name="内容占位符 2"/>
          <p:cNvSpPr txBox="1"/>
          <p:nvPr/>
        </p:nvSpPr>
        <p:spPr bwMode="auto">
          <a:xfrm>
            <a:off x="2373394" y="1673987"/>
            <a:ext cx="8938292" cy="586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0" fontAlgn="base" latinLnBrk="0" hangingPunct="0">
              <a:lnSpc>
                <a:spcPct val="150000"/>
              </a:lnSpc>
              <a:spcBef>
                <a:spcPct val="20000"/>
              </a:spcBef>
              <a:spcAft>
                <a:spcPct val="0"/>
              </a:spcAft>
              <a:buClrTx/>
              <a:buSzTx/>
              <a:buNone/>
              <a:defRPr/>
            </a:pPr>
            <a:r>
              <a:rPr kumimoji="0" lang="en-US" altLang="zh-CN"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rPr>
              <a:t>To be able to use</a:t>
            </a:r>
            <a:r>
              <a:rPr kumimoji="0" lang="en-US" altLang="zh-CN" b="1" i="0" u="none" strike="noStrike" kern="1200" cap="none" spc="0" normalizeH="0" noProof="0" dirty="0">
                <a:ln>
                  <a:noFill/>
                </a:ln>
                <a:solidFill>
                  <a:srgbClr val="0070C0"/>
                </a:solidFill>
                <a:effectLst/>
                <a:uLnTx/>
                <a:uFillTx/>
                <a:latin typeface="Arial" panose="020B0604020202020204"/>
                <a:ea typeface="黑体" panose="02010609060101010101" charset="-122"/>
                <a:cs typeface="+mn-cs"/>
              </a:rPr>
              <a:t> phrases</a:t>
            </a:r>
            <a:r>
              <a:rPr kumimoji="0" lang="en-US" altLang="zh-CN"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rPr>
              <a:t> to give advice.</a:t>
            </a:r>
            <a:endParaRPr kumimoji="0" lang="en-US" altLang="zh-CN"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None/>
              <a:defRPr/>
            </a:pPr>
            <a:endParaRPr lang="en-US" altLang="zh-CN" b="1" dirty="0">
              <a:solidFill>
                <a:srgbClr val="0070C0"/>
              </a:solidFill>
              <a:latin typeface="Arial" panose="020B0604020202020204"/>
              <a:ea typeface="黑体" panose="02010609060101010101" charset="-122"/>
            </a:endParaRPr>
          </a:p>
          <a:p>
            <a:pPr marL="0" marR="0" lvl="0" indent="0" algn="l" defTabSz="914400" rtl="0" eaLnBrk="0" fontAlgn="base" latinLnBrk="0" hangingPunct="0">
              <a:lnSpc>
                <a:spcPct val="150000"/>
              </a:lnSpc>
              <a:spcBef>
                <a:spcPct val="20000"/>
              </a:spcBef>
              <a:spcAft>
                <a:spcPct val="0"/>
              </a:spcAft>
              <a:buClrTx/>
              <a:buSzTx/>
              <a:buNone/>
              <a:defRPr/>
            </a:pPr>
            <a:r>
              <a:rPr lang="en-US" altLang="zh-CN" b="1" dirty="0">
                <a:solidFill>
                  <a:srgbClr val="0070C0"/>
                </a:solidFill>
                <a:latin typeface="Arial" panose="020B0604020202020204"/>
                <a:ea typeface="黑体" panose="02010609060101010101" charset="-122"/>
              </a:rPr>
              <a:t>To be able to grasp the writing style and the structure. </a:t>
            </a:r>
            <a:endParaRPr kumimoji="0" lang="en-US" altLang="zh-CN"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None/>
              <a:defRPr/>
            </a:pPr>
            <a:endParaRPr kumimoji="0" lang="en-US" altLang="zh-CN"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None/>
              <a:defRPr/>
            </a:pPr>
            <a:r>
              <a:rPr kumimoji="0" lang="en-US" altLang="zh-CN"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rPr>
              <a:t>To be able to write </a:t>
            </a:r>
            <a:r>
              <a:rPr lang="en-US" altLang="zh-CN" b="1" dirty="0">
                <a:solidFill>
                  <a:srgbClr val="0070C0"/>
                </a:solidFill>
                <a:latin typeface="Arial" panose="020B0604020202020204"/>
                <a:ea typeface="黑体" panose="02010609060101010101" charset="-122"/>
              </a:rPr>
              <a:t>a letter of advice.</a:t>
            </a:r>
            <a:endParaRPr kumimoji="0" lang="zh-CN" altLang="en-US" b="1" i="0" u="none" strike="noStrike" kern="1200" cap="none" spc="0" normalizeH="0" baseline="0" noProof="0" dirty="0">
              <a:ln>
                <a:noFill/>
              </a:ln>
              <a:solidFill>
                <a:srgbClr val="0070C0"/>
              </a:solidFill>
              <a:effectLst/>
              <a:uLnTx/>
              <a:uFillTx/>
              <a:latin typeface="Arial" panose="020B0604020202020204"/>
              <a:ea typeface="黑体" panose="02010609060101010101" charset="-122"/>
              <a:cs typeface="+mn-cs"/>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0801" y="634693"/>
            <a:ext cx="1045570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indent="0" defTabSz="1028065">
              <a:lnSpc>
                <a:spcPct val="100000"/>
              </a:lnSpc>
            </a:pPr>
            <a:r>
              <a:rPr lang="en-US" altLang="zh-CN" sz="3600" b="1" dirty="0" smtClean="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Form a habit to learn them by heart!</a:t>
            </a:r>
            <a:endParaRPr lang="en-US" altLang="zh-CN" sz="28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lvl="0" indent="0" defTabSz="1028065">
              <a:lnSpc>
                <a:spcPct val="100000"/>
              </a:lnSpc>
            </a:pPr>
            <a:r>
              <a:rPr lang="en-US" altLang="zh-CN" sz="24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cs typeface="Times New Roman" panose="02020603050405020304" pitchFamily="18" charset="0"/>
              </a:rPr>
              <a:t>If you are his friend, what's your advice to him?</a:t>
            </a:r>
            <a:endParaRPr lang="zh-CN" altLang="en-US" sz="2400" b="1" kern="100" dirty="0">
              <a:solidFill>
                <a:srgbClr val="0000FF"/>
              </a:solidFill>
              <a:latin typeface="Times New Roman" panose="02020603050405020304" pitchFamily="18" charset="0"/>
              <a:cs typeface="Times New Roman" panose="02020603050405020304" pitchFamily="18" charset="0"/>
            </a:endParaRPr>
          </a:p>
          <a:p>
            <a:pPr lvl="0" indent="0" defTabSz="1028065">
              <a:lnSpc>
                <a:spcPct val="100000"/>
              </a:lnSpc>
            </a:pPr>
            <a:r>
              <a:rPr lang="en-US" altLang="zh-CN" sz="2400" b="1" kern="100" dirty="0">
                <a:solidFill>
                  <a:prstClr val="black"/>
                </a:solidFill>
                <a:latin typeface="Times New Roman" panose="02020603050405020304" pitchFamily="18" charset="0"/>
                <a:cs typeface="Times New Roman" panose="02020603050405020304" pitchFamily="18" charset="0"/>
              </a:rPr>
              <a:t>     From my point of view</a:t>
            </a:r>
            <a:r>
              <a:rPr lang="en-US" altLang="zh-CN" sz="2400" b="1" kern="100" dirty="0">
                <a:solidFill>
                  <a:srgbClr val="0000FF"/>
                </a:solidFill>
                <a:latin typeface="Times New Roman" panose="02020603050405020304" pitchFamily="18" charset="0"/>
                <a:cs typeface="Times New Roman" panose="02020603050405020304" pitchFamily="18" charset="0"/>
              </a:rPr>
              <a:t>, “</a:t>
            </a:r>
            <a:r>
              <a:rPr lang="en-US" altLang="zh-CN" sz="2400" b="1" u="sng" kern="100" dirty="0">
                <a:solidFill>
                  <a:srgbClr val="0000FF"/>
                </a:solidFill>
                <a:latin typeface="Times New Roman" panose="02020603050405020304" pitchFamily="18" charset="0"/>
                <a:cs typeface="Times New Roman" panose="02020603050405020304" pitchFamily="18" charset="0"/>
              </a:rPr>
              <a:t>all play and no work makes Jack a mere boy</a:t>
            </a:r>
            <a:r>
              <a:rPr lang="en-US" altLang="zh-CN" sz="2400" b="1" kern="100" dirty="0">
                <a:solidFill>
                  <a:srgbClr val="0000FF"/>
                </a:solidFill>
                <a:latin typeface="Times New Roman" panose="02020603050405020304" pitchFamily="18" charset="0"/>
                <a:cs typeface="Times New Roman" panose="02020603050405020304" pitchFamily="18" charset="0"/>
              </a:rPr>
              <a:t>”, </a:t>
            </a:r>
            <a:r>
              <a:rPr lang="en-US" altLang="zh-CN" sz="2400" b="1" kern="100" dirty="0">
                <a:solidFill>
                  <a:schemeClr val="tx1"/>
                </a:solidFill>
                <a:latin typeface="Times New Roman" panose="02020603050405020304" pitchFamily="18" charset="0"/>
                <a:cs typeface="Times New Roman" panose="02020603050405020304" pitchFamily="18" charset="0"/>
              </a:rPr>
              <a:t>because</a:t>
            </a:r>
            <a:r>
              <a:rPr lang="en-US" altLang="zh-CN" sz="2400" b="1" kern="100" dirty="0">
                <a:solidFill>
                  <a:srgbClr val="0000FF"/>
                </a:solidFill>
                <a:latin typeface="Times New Roman" panose="02020603050405020304" pitchFamily="18" charset="0"/>
                <a:cs typeface="Times New Roman" panose="02020603050405020304" pitchFamily="18" charset="0"/>
              </a:rPr>
              <a:t> </a:t>
            </a:r>
            <a:r>
              <a:rPr lang="en-US" altLang="zh-CN" sz="2400" b="1" kern="100" dirty="0">
                <a:solidFill>
                  <a:prstClr val="black"/>
                </a:solidFill>
                <a:latin typeface="Times New Roman" panose="02020603050405020304" pitchFamily="18" charset="0"/>
                <a:cs typeface="Times New Roman" panose="02020603050405020304" pitchFamily="18" charset="0"/>
              </a:rPr>
              <a:t>all play will make you lose</a:t>
            </a:r>
            <a:r>
              <a:rPr lang="en-US" altLang="zh-CN" sz="2400" b="1" u="sng" kern="100" dirty="0">
                <a:solidFill>
                  <a:prstClr val="black"/>
                </a:solidFill>
                <a:latin typeface="Times New Roman" panose="02020603050405020304" pitchFamily="18" charset="0"/>
                <a:cs typeface="Times New Roman" panose="02020603050405020304" pitchFamily="18" charset="0"/>
              </a:rPr>
              <a:t> attraction to</a:t>
            </a:r>
            <a:r>
              <a:rPr lang="en-US" altLang="zh-CN" sz="2400" b="1" kern="100" dirty="0">
                <a:solidFill>
                  <a:prstClr val="black"/>
                </a:solidFill>
                <a:latin typeface="Times New Roman" panose="02020603050405020304" pitchFamily="18" charset="0"/>
                <a:cs typeface="Times New Roman" panose="02020603050405020304" pitchFamily="18" charset="0"/>
              </a:rPr>
              <a:t> other things. Instead, without all work, you will make it difficult to</a:t>
            </a:r>
            <a:r>
              <a:rPr lang="en-US" altLang="zh-CN" sz="2400" b="1" u="sng" kern="100" dirty="0">
                <a:solidFill>
                  <a:prstClr val="black"/>
                </a:solidFill>
                <a:latin typeface="Times New Roman" panose="02020603050405020304" pitchFamily="18" charset="0"/>
                <a:cs typeface="Times New Roman" panose="02020603050405020304" pitchFamily="18" charset="0"/>
              </a:rPr>
              <a:t> focus on school and family life. Actually, i</a:t>
            </a:r>
            <a:r>
              <a:rPr lang="en-US" altLang="zh-CN" sz="2400" b="1" kern="100" dirty="0">
                <a:solidFill>
                  <a:prstClr val="black"/>
                </a:solidFill>
                <a:latin typeface="Times New Roman" panose="02020603050405020304" pitchFamily="18" charset="0"/>
                <a:cs typeface="Times New Roman" panose="02020603050405020304" pitchFamily="18" charset="0"/>
              </a:rPr>
              <a:t>t is an </a:t>
            </a:r>
            <a:r>
              <a:rPr lang="en-US" altLang="zh-CN" sz="2400" b="1" u="sng" kern="100" dirty="0">
                <a:solidFill>
                  <a:prstClr val="black"/>
                </a:solidFill>
                <a:latin typeface="Times New Roman" panose="02020603050405020304" pitchFamily="18" charset="0"/>
                <a:cs typeface="Times New Roman" panose="02020603050405020304" pitchFamily="18" charset="0"/>
              </a:rPr>
              <a:t>unhealthy</a:t>
            </a:r>
            <a:r>
              <a:rPr lang="en-US" altLang="zh-CN" sz="2400" b="1" kern="100" dirty="0">
                <a:solidFill>
                  <a:prstClr val="black"/>
                </a:solidFill>
                <a:latin typeface="Times New Roman" panose="02020603050405020304" pitchFamily="18" charset="0"/>
                <a:cs typeface="Times New Roman" panose="02020603050405020304" pitchFamily="18" charset="0"/>
              </a:rPr>
              <a:t> lifestyle for</a:t>
            </a:r>
            <a:r>
              <a:rPr lang="en-US" altLang="zh-CN" sz="2400" b="1" u="sng" kern="100" dirty="0">
                <a:solidFill>
                  <a:prstClr val="black"/>
                </a:solidFill>
                <a:latin typeface="Times New Roman" panose="02020603050405020304" pitchFamily="18" charset="0"/>
                <a:cs typeface="Times New Roman" panose="02020603050405020304" pitchFamily="18" charset="0"/>
              </a:rPr>
              <a:t> teenager</a:t>
            </a:r>
            <a:r>
              <a:rPr lang="en-US" altLang="zh-CN" sz="2400" b="1" kern="100" dirty="0">
                <a:solidFill>
                  <a:prstClr val="black"/>
                </a:solidFill>
                <a:latin typeface="Times New Roman" panose="02020603050405020304" pitchFamily="18" charset="0"/>
                <a:cs typeface="Times New Roman" panose="02020603050405020304" pitchFamily="18" charset="0"/>
              </a:rPr>
              <a:t>s of our</a:t>
            </a:r>
            <a:r>
              <a:rPr lang="en-US" altLang="zh-CN" sz="2400" b="1" u="sng" kern="100" dirty="0">
                <a:solidFill>
                  <a:prstClr val="black"/>
                </a:solidFill>
                <a:latin typeface="Times New Roman" panose="02020603050405020304" pitchFamily="18" charset="0"/>
                <a:cs typeface="Times New Roman" panose="02020603050405020304" pitchFamily="18" charset="0"/>
              </a:rPr>
              <a:t> generation</a:t>
            </a:r>
            <a:r>
              <a:rPr lang="en-US" altLang="zh-CN" sz="2400" b="1" kern="100" dirty="0">
                <a:solidFill>
                  <a:prstClr val="black"/>
                </a:solidFill>
                <a:latin typeface="Times New Roman" panose="02020603050405020304" pitchFamily="18" charset="0"/>
                <a:cs typeface="Times New Roman" panose="02020603050405020304" pitchFamily="18" charset="0"/>
              </a:rPr>
              <a:t>. </a:t>
            </a:r>
            <a:r>
              <a:rPr lang="en-US" altLang="zh-CN" sz="2400" b="1" u="sng" kern="100" dirty="0">
                <a:solidFill>
                  <a:prstClr val="black"/>
                </a:solidFill>
                <a:latin typeface="Times New Roman" panose="02020603050405020304" pitchFamily="18" charset="0"/>
                <a:cs typeface="Times New Roman" panose="02020603050405020304" pitchFamily="18" charset="0"/>
              </a:rPr>
              <a:t>Obviously</a:t>
            </a:r>
            <a:r>
              <a:rPr lang="en-US" altLang="zh-CN" sz="2400" b="1" kern="100" dirty="0">
                <a:solidFill>
                  <a:prstClr val="black"/>
                </a:solidFill>
                <a:latin typeface="Times New Roman" panose="02020603050405020304" pitchFamily="18" charset="0"/>
                <a:cs typeface="Times New Roman" panose="02020603050405020304" pitchFamily="18" charset="0"/>
              </a:rPr>
              <a:t>, it is not only a bad </a:t>
            </a:r>
            <a:r>
              <a:rPr lang="en-US" altLang="zh-CN" sz="2400" b="1" u="sng" kern="100" dirty="0">
                <a:solidFill>
                  <a:prstClr val="black"/>
                </a:solidFill>
                <a:latin typeface="Times New Roman" panose="02020603050405020304" pitchFamily="18" charset="0"/>
                <a:cs typeface="Times New Roman" panose="02020603050405020304" pitchFamily="18" charset="0"/>
              </a:rPr>
              <a:t>behavior,</a:t>
            </a:r>
            <a:r>
              <a:rPr lang="en-US" altLang="zh-CN" sz="2400" b="1" kern="100" dirty="0">
                <a:solidFill>
                  <a:prstClr val="black"/>
                </a:solidFill>
                <a:latin typeface="Times New Roman" panose="02020603050405020304" pitchFamily="18" charset="0"/>
                <a:cs typeface="Times New Roman" panose="02020603050405020304" pitchFamily="18" charset="0"/>
              </a:rPr>
              <a:t> but also an unhealthy lifestyle and </a:t>
            </a:r>
            <a:r>
              <a:rPr lang="en-US" altLang="zh-CN" sz="2400" b="1" u="sng" kern="100" dirty="0">
                <a:solidFill>
                  <a:prstClr val="black"/>
                </a:solidFill>
                <a:latin typeface="Times New Roman" panose="02020603050405020304" pitchFamily="18" charset="0"/>
                <a:cs typeface="Times New Roman" panose="02020603050405020304" pitchFamily="18" charset="0"/>
              </a:rPr>
              <a:t>unusual</a:t>
            </a:r>
            <a:r>
              <a:rPr lang="en-US" altLang="zh-CN" sz="2400" b="1" kern="100" dirty="0">
                <a:solidFill>
                  <a:prstClr val="black"/>
                </a:solidFill>
                <a:latin typeface="Times New Roman" panose="02020603050405020304" pitchFamily="18" charset="0"/>
                <a:cs typeface="Times New Roman" panose="02020603050405020304" pitchFamily="18" charset="0"/>
              </a:rPr>
              <a:t> to us.</a:t>
            </a:r>
            <a:endParaRPr lang="zh-CN" altLang="en-US" sz="2400" b="1" kern="1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0" fontAlgn="base" hangingPunct="0">
              <a:lnSpc>
                <a:spcPct val="100000"/>
              </a:lnSpc>
              <a:spcBef>
                <a:spcPct val="0"/>
              </a:spcBef>
              <a:spcAft>
                <a:spcPct val="0"/>
              </a:spcAft>
              <a:buClrTx/>
              <a:buSzTx/>
              <a:buFontTx/>
              <a:buNone/>
            </a:pPr>
            <a:r>
              <a:rPr lang="en-US" altLang="zh-CN" sz="24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If you have a dream to university, you must always </a:t>
            </a:r>
            <a:r>
              <a:rPr kumimoji="0" lang="en-US" altLang="zh-CN" sz="2400" b="1" i="0" u="sng"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prepare for a rainy day”</a:t>
            </a:r>
            <a:r>
              <a:rPr kumimoji="0" lang="en-US" altLang="zh-CN" sz="24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To be honest, our </a:t>
            </a:r>
            <a:r>
              <a:rPr kumimoji="0" lang="en-US" altLang="zh-CN" sz="2400" b="1" i="0" u="sng"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senior high school</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is really a short period. We are sure to meet with any problems like a rainy day jumping at us. We should </a:t>
            </a:r>
            <a:r>
              <a:rPr kumimoji="0" lang="en-US" altLang="zh-CN" sz="2400" b="1" i="0" u="sng"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try every Freshman Challenge </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with good preparations. Remember “</a:t>
            </a:r>
            <a:r>
              <a:rPr kumimoji="0" lang="en-US" altLang="zh-CN" sz="2400" b="1" i="0" u="sng"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Distance tests a horse’s strength. Time reveals a person's character!” </a:t>
            </a:r>
            <a:r>
              <a:rPr kumimoji="0" lang="en-US" altLang="zh-CN" sz="24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As your good friend, I hope you can follow me and keep our word.</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Stop </a:t>
            </a:r>
            <a:r>
              <a:rPr kumimoji="0" lang="en-US" altLang="zh-CN" sz="2400" b="1" i="0" u="sng"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playing computers too much</a:t>
            </a:r>
            <a:r>
              <a:rPr kumimoji="0" lang="en-US" altLang="zh-CN" sz="2400" b="1" i="0"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on the Internet and you will </a:t>
            </a:r>
            <a:r>
              <a:rPr kumimoji="0" lang="en-US" altLang="zh-CN" sz="2400" b="1" i="0" u="sng"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make a bigger difference.</a:t>
            </a:r>
            <a:r>
              <a:rPr kumimoji="0" lang="en-US" altLang="zh-C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zh-CN"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99481" y="2719637"/>
          <a:ext cx="6375847" cy="3571156"/>
        </p:xfrm>
        <a:graphic>
          <a:graphicData uri="http://schemas.openxmlformats.org/drawingml/2006/table">
            <a:tbl>
              <a:tblPr firstRow="1" bandRow="1">
                <a:tableStyleId>{5C22544A-7EE6-4342-B048-85BDC9FD1C3A}</a:tableStyleId>
              </a:tblPr>
              <a:tblGrid>
                <a:gridCol w="3191957"/>
                <a:gridCol w="3183890"/>
              </a:tblGrid>
              <a:tr h="892789">
                <a:tc>
                  <a:txBody>
                    <a:bodyPr/>
                    <a:lstStyle/>
                    <a:p>
                      <a:pPr marL="514350" indent="-514350">
                        <a:buAutoNum type="alphaUcPeriod"/>
                      </a:pPr>
                      <a:r>
                        <a:rPr lang="en-US" altLang="zh-CN" sz="2600" dirty="0"/>
                        <a:t>I know what the   </a:t>
                      </a:r>
                      <a:endParaRPr lang="en-US" altLang="zh-CN" sz="2600" dirty="0"/>
                    </a:p>
                    <a:p>
                      <a:pPr marL="0" indent="0">
                        <a:buNone/>
                      </a:pPr>
                      <a:r>
                        <a:rPr lang="en-US" altLang="zh-CN" sz="2600" dirty="0"/>
                        <a:t>     problem is. </a:t>
                      </a:r>
                      <a:endParaRPr lang="zh-CN" altLang="en-US" sz="2600" dirty="0"/>
                    </a:p>
                  </a:txBody>
                  <a:tcPr marL="86407" marR="86407" marT="43200" marB="43200"/>
                </a:tc>
                <a:tc>
                  <a:txBody>
                    <a:bodyPr/>
                    <a:lstStyle/>
                    <a:p>
                      <a:r>
                        <a:rPr lang="en-US" altLang="zh-CN" sz="2600" dirty="0"/>
                        <a:t>I understand quite well...</a:t>
                      </a:r>
                      <a:endParaRPr lang="zh-CN" altLang="en-US" sz="2600" dirty="0"/>
                    </a:p>
                  </a:txBody>
                  <a:tcPr marL="86407" marR="86407" marT="43200" marB="43200"/>
                </a:tc>
              </a:tr>
              <a:tr h="892789">
                <a:tc>
                  <a:txBody>
                    <a:bodyPr/>
                    <a:lstStyle/>
                    <a:p>
                      <a:r>
                        <a:rPr lang="en-US" altLang="zh-CN" sz="2600" dirty="0"/>
                        <a:t>B. I understand how   </a:t>
                      </a:r>
                      <a:endParaRPr lang="en-US" altLang="zh-CN" sz="2600" dirty="0"/>
                    </a:p>
                    <a:p>
                      <a:r>
                        <a:rPr lang="en-US" altLang="zh-CN" sz="2600" dirty="0"/>
                        <a:t>    you feel. </a:t>
                      </a:r>
                      <a:endParaRPr lang="zh-CN" altLang="en-US" sz="2600" dirty="0"/>
                    </a:p>
                  </a:txBody>
                  <a:tcPr marL="86407" marR="86407" marT="43200" marB="43200"/>
                </a:tc>
                <a:tc>
                  <a:txBody>
                    <a:bodyPr/>
                    <a:lstStyle/>
                    <a:p>
                      <a:r>
                        <a:rPr lang="en-US" altLang="zh-CN" sz="2600" dirty="0"/>
                        <a:t>You think that...</a:t>
                      </a:r>
                      <a:endParaRPr lang="zh-CN" altLang="en-US" sz="2600" dirty="0"/>
                    </a:p>
                  </a:txBody>
                  <a:tcPr marL="86407" marR="86407" marT="43200" marB="43200"/>
                </a:tc>
              </a:tr>
              <a:tr h="892789">
                <a:tc>
                  <a:txBody>
                    <a:bodyPr/>
                    <a:lstStyle/>
                    <a:p>
                      <a:r>
                        <a:rPr lang="en-US" altLang="zh-CN" sz="2600" dirty="0"/>
                        <a:t>C. This is my advice   and reason(s). </a:t>
                      </a:r>
                      <a:endParaRPr lang="zh-CN" altLang="en-US" sz="2600" dirty="0"/>
                    </a:p>
                  </a:txBody>
                  <a:tcPr marL="86407" marR="86407" marT="43200" marB="43200"/>
                </a:tc>
                <a:tc>
                  <a:txBody>
                    <a:bodyPr/>
                    <a:lstStyle/>
                    <a:p>
                      <a:r>
                        <a:rPr lang="en-US" altLang="zh-CN" sz="2600" dirty="0"/>
                        <a:t>I recommend that...</a:t>
                      </a:r>
                      <a:endParaRPr lang="zh-CN" altLang="en-US" sz="2600" dirty="0"/>
                    </a:p>
                  </a:txBody>
                  <a:tcPr marL="86407" marR="86407" marT="43200" marB="43200"/>
                </a:tc>
              </a:tr>
              <a:tr h="892789">
                <a:tc>
                  <a:txBody>
                    <a:bodyPr/>
                    <a:lstStyle/>
                    <a:p>
                      <a:r>
                        <a:rPr lang="en-US" altLang="zh-CN" sz="2600" dirty="0"/>
                        <a:t>D. I think my advice </a:t>
                      </a:r>
                      <a:endParaRPr lang="en-US" altLang="zh-CN" sz="2600" dirty="0"/>
                    </a:p>
                    <a:p>
                      <a:r>
                        <a:rPr lang="en-US" altLang="zh-CN" sz="2600" dirty="0"/>
                        <a:t>     will help.</a:t>
                      </a:r>
                      <a:endParaRPr lang="zh-CN" altLang="en-US" sz="2600" dirty="0"/>
                    </a:p>
                  </a:txBody>
                  <a:tcPr marL="86407" marR="86407" marT="43200" marB="4320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600" dirty="0"/>
                        <a:t>I'm sure he will listen to you.</a:t>
                      </a:r>
                      <a:endParaRPr lang="zh-CN" altLang="en-US" sz="2600" dirty="0"/>
                    </a:p>
                  </a:txBody>
                  <a:tcPr marL="86407" marR="86407" marT="43200" marB="43200"/>
                </a:tc>
              </a:tr>
            </a:tbl>
          </a:graphicData>
        </a:graphic>
      </p:graphicFrame>
      <p:graphicFrame>
        <p:nvGraphicFramePr>
          <p:cNvPr id="5" name="表格 4"/>
          <p:cNvGraphicFramePr>
            <a:graphicFrameLocks noGrp="1"/>
          </p:cNvGraphicFramePr>
          <p:nvPr/>
        </p:nvGraphicFramePr>
        <p:xfrm>
          <a:off x="6837848" y="2731636"/>
          <a:ext cx="4453074" cy="3545662"/>
        </p:xfrm>
        <a:graphic>
          <a:graphicData uri="http://schemas.openxmlformats.org/drawingml/2006/table">
            <a:tbl>
              <a:tblPr firstRow="1" bandRow="1">
                <a:tableStyleId>{5C22544A-7EE6-4342-B048-85BDC9FD1C3A}</a:tableStyleId>
              </a:tblPr>
              <a:tblGrid>
                <a:gridCol w="4453074"/>
              </a:tblGrid>
              <a:tr h="1296084">
                <a:tc>
                  <a:txBody>
                    <a:bodyPr/>
                    <a:lstStyle/>
                    <a:p>
                      <a:r>
                        <a:rPr lang="en-US" altLang="zh-CN" sz="2600" dirty="0"/>
                        <a:t>I recommend that you talk to your friend about his </a:t>
                      </a:r>
                      <a:r>
                        <a:rPr lang="en-US" altLang="zh-CN" sz="2600" dirty="0" err="1"/>
                        <a:t>behaviour.</a:t>
                      </a:r>
                      <a:endParaRPr lang="zh-CN" altLang="en-US" sz="2600" dirty="0"/>
                    </a:p>
                  </a:txBody>
                  <a:tcPr marL="86394" marR="86394" marT="43202" marB="43202"/>
                </a:tc>
              </a:tr>
              <a:tr h="1124789">
                <a:tc>
                  <a:txBody>
                    <a:bodyPr/>
                    <a:lstStyle/>
                    <a:p>
                      <a:r>
                        <a:rPr lang="en-US" altLang="zh-CN" sz="2600" dirty="0"/>
                        <a:t>I think you should encourage your friend to try new hobbies.</a:t>
                      </a:r>
                      <a:endParaRPr lang="zh-CN" altLang="en-US" sz="2600" dirty="0"/>
                    </a:p>
                  </a:txBody>
                  <a:tcPr marL="86394" marR="86394" marT="43202" marB="43202"/>
                </a:tc>
              </a:tr>
              <a:tr h="112478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600" dirty="0"/>
                        <a:t>Why not discuss the problem together?</a:t>
                      </a:r>
                      <a:endParaRPr lang="zh-CN" altLang="en-US" sz="2600" dirty="0"/>
                    </a:p>
                  </a:txBody>
                  <a:tcPr marL="86394" marR="86394" marT="43202" marB="43202"/>
                </a:tc>
              </a:tr>
            </a:tbl>
          </a:graphicData>
        </a:graphic>
      </p:graphicFrame>
      <p:pic>
        <p:nvPicPr>
          <p:cNvPr id="7" name="图片 6" descr="图片1_meitu_2"/>
          <p:cNvPicPr>
            <a:picLocks noChangeAspect="1"/>
          </p:cNvPicPr>
          <p:nvPr/>
        </p:nvPicPr>
        <p:blipFill>
          <a:blip r:embed="rId1"/>
          <a:stretch>
            <a:fillRect/>
          </a:stretch>
        </p:blipFill>
        <p:spPr>
          <a:xfrm>
            <a:off x="580390" y="331470"/>
            <a:ext cx="10058400" cy="2174875"/>
          </a:xfrm>
          <a:prstGeom prst="rect">
            <a:avLst/>
          </a:prstGeom>
        </p:spPr>
      </p:pic>
      <p:sp>
        <p:nvSpPr>
          <p:cNvPr id="4" name="闪电形 3"/>
          <p:cNvSpPr/>
          <p:nvPr/>
        </p:nvSpPr>
        <p:spPr>
          <a:xfrm flipH="1">
            <a:off x="340800" y="950518"/>
            <a:ext cx="1144785" cy="1907974"/>
          </a:xfrm>
          <a:prstGeom prst="lightningBolt">
            <a:avLst/>
          </a:prstGeom>
          <a:solidFill>
            <a:srgbClr val="F0DF00"/>
          </a:solidFill>
          <a:ln w="31750">
            <a:solidFill>
              <a:srgbClr val="F0D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闪电形 5"/>
          <p:cNvSpPr/>
          <p:nvPr/>
        </p:nvSpPr>
        <p:spPr>
          <a:xfrm>
            <a:off x="4843620" y="2324258"/>
            <a:ext cx="3815952" cy="610553"/>
          </a:xfrm>
          <a:prstGeom prst="lightningBolt">
            <a:avLst/>
          </a:prstGeom>
          <a:solidFill>
            <a:srgbClr val="F0DF00"/>
          </a:solidFill>
          <a:ln w="31750">
            <a:solidFill>
              <a:srgbClr val="F0D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矩形 1"/>
          <p:cNvSpPr>
            <a:spLocks noChangeArrowheads="1"/>
          </p:cNvSpPr>
          <p:nvPr/>
        </p:nvSpPr>
        <p:spPr bwMode="auto">
          <a:xfrm>
            <a:off x="340801" y="496896"/>
            <a:ext cx="5172374" cy="70788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4000" b="1" dirty="0">
                <a:solidFill>
                  <a:prstClr val="white"/>
                </a:solidFill>
                <a:latin typeface="微软雅黑" panose="020B0503020204020204" pitchFamily="34" charset="-122"/>
                <a:ea typeface="宋体" panose="02010600030101010101" pitchFamily="2" charset="-122"/>
                <a:sym typeface="Arial" panose="020B0604020202020204" pitchFamily="34" charset="0"/>
              </a:rPr>
              <a:t>Develop Yourself</a:t>
            </a:r>
            <a:endParaRPr lang="zh-CN" altLang="en-US" sz="3200" dirty="0">
              <a:solidFill>
                <a:prstClr val="white"/>
              </a:solidFill>
              <a:latin typeface="Calibri" panose="020F0502020204030204" pitchFamily="34" charset="0"/>
              <a:ea typeface="宋体" panose="02010600030101010101" pitchFamily="2" charset="-122"/>
            </a:endParaRPr>
          </a:p>
        </p:txBody>
      </p:sp>
      <p:graphicFrame>
        <p:nvGraphicFramePr>
          <p:cNvPr id="2" name="表格 1"/>
          <p:cNvGraphicFramePr>
            <a:graphicFrameLocks noGrp="1"/>
          </p:cNvGraphicFramePr>
          <p:nvPr/>
        </p:nvGraphicFramePr>
        <p:xfrm>
          <a:off x="646076" y="1789707"/>
          <a:ext cx="10379384" cy="3739950"/>
        </p:xfrm>
        <a:graphic>
          <a:graphicData uri="http://schemas.openxmlformats.org/drawingml/2006/table">
            <a:tbl>
              <a:tblPr firstRow="1" bandRow="1">
                <a:tableStyleId>{00A15C55-8517-42AA-B614-E9B94910E393}</a:tableStyleId>
              </a:tblPr>
              <a:tblGrid>
                <a:gridCol w="5189692"/>
                <a:gridCol w="5189692"/>
              </a:tblGrid>
              <a:tr h="969468">
                <a:tc>
                  <a:txBody>
                    <a:bodyPr/>
                    <a:lstStyle/>
                    <a:p>
                      <a:r>
                        <a:rPr lang="en-US" altLang="zh-CN" sz="3600" dirty="0"/>
                        <a:t>Role player</a:t>
                      </a:r>
                      <a:endParaRPr lang="en-US" altLang="zh-CN" sz="3600" dirty="0"/>
                    </a:p>
                  </a:txBody>
                  <a:tcPr/>
                </a:tc>
                <a:tc>
                  <a:txBody>
                    <a:bodyPr/>
                    <a:lstStyle/>
                    <a:p>
                      <a:endParaRPr lang="zh-CN" altLang="en-US" dirty="0"/>
                    </a:p>
                  </a:txBody>
                  <a:tcPr/>
                </a:tc>
              </a:tr>
              <a:tr h="923494">
                <a:tc>
                  <a:txBody>
                    <a:bodyPr/>
                    <a:lstStyle/>
                    <a:p>
                      <a:r>
                        <a:rPr kumimoji="0" lang="en-US" altLang="zh-CN" sz="3400" b="1" i="0" u="none" strike="noStrike" kern="1200" cap="none" spc="0" normalizeH="0" baseline="0" dirty="0">
                          <a:ln>
                            <a:noFill/>
                          </a:ln>
                          <a:solidFill>
                            <a:srgbClr val="00B050"/>
                          </a:solidFill>
                          <a:effectLst/>
                          <a:uLnTx/>
                          <a:uFillTx/>
                          <a:latin typeface="微软雅黑" panose="020B0503020204020204" pitchFamily="34" charset="-122"/>
                          <a:ea typeface="+mn-ea"/>
                          <a:cs typeface="+mn-cs"/>
                          <a:sym typeface="Arial" panose="020B0604020202020204" pitchFamily="34" charset="0"/>
                        </a:rPr>
                        <a:t>Susan Luo</a:t>
                      </a:r>
                      <a:endParaRPr kumimoji="0" lang="zh-CN" altLang="en-US" sz="3400" b="1" i="0" u="none" strike="noStrike" kern="1200" cap="none" spc="0" normalizeH="0" baseline="0" dirty="0">
                        <a:ln>
                          <a:noFill/>
                        </a:ln>
                        <a:solidFill>
                          <a:srgbClr val="00B050"/>
                        </a:solidFill>
                        <a:effectLst/>
                        <a:uLnTx/>
                        <a:uFillTx/>
                        <a:latin typeface="微软雅黑" panose="020B0503020204020204" pitchFamily="34" charset="-122"/>
                        <a:ea typeface="+mn-ea"/>
                        <a:cs typeface="+mn-cs"/>
                      </a:endParaRPr>
                    </a:p>
                  </a:txBody>
                  <a:tcPr/>
                </a:tc>
                <a:tc>
                  <a:txBody>
                    <a:bodyPr/>
                    <a:lstStyle/>
                    <a:p>
                      <a:endParaRPr lang="zh-CN" altLang="en-US"/>
                    </a:p>
                  </a:txBody>
                  <a:tcPr/>
                </a:tc>
              </a:tr>
              <a:tr h="923494">
                <a:tc>
                  <a:txBody>
                    <a:bodyPr/>
                    <a:lstStyle/>
                    <a:p>
                      <a:r>
                        <a:rPr kumimoji="0" lang="en-US" altLang="zh-CN" sz="3400" b="1" i="0" u="none" strike="noStrike" kern="1200" cap="none" spc="0" normalizeH="0" baseline="0" noProof="0" dirty="0">
                          <a:ln>
                            <a:noFill/>
                          </a:ln>
                          <a:solidFill>
                            <a:srgbClr val="00B050"/>
                          </a:solidFill>
                          <a:effectLst/>
                          <a:uLnTx/>
                          <a:uFillTx/>
                          <a:latin typeface="微软雅黑" panose="020B0503020204020204" pitchFamily="34" charset="-122"/>
                          <a:ea typeface="+mn-ea"/>
                          <a:cs typeface="+mn-cs"/>
                          <a:sym typeface="Arial" panose="020B0604020202020204" pitchFamily="34" charset="0"/>
                        </a:rPr>
                        <a:t>Worried Friend</a:t>
                      </a:r>
                      <a:endParaRPr lang="zh-CN" altLang="en-US" dirty="0"/>
                    </a:p>
                  </a:txBody>
                  <a:tcPr/>
                </a:tc>
                <a:tc>
                  <a:txBody>
                    <a:bodyPr/>
                    <a:lstStyle/>
                    <a:p>
                      <a:endParaRPr lang="zh-CN" altLang="en-US"/>
                    </a:p>
                  </a:txBody>
                  <a:tcPr/>
                </a:tc>
              </a:tr>
              <a:tr h="923494">
                <a:tc>
                  <a:txBody>
                    <a:bodyPr/>
                    <a:lstStyle/>
                    <a:p>
                      <a:pPr marL="0" marR="0" lvl="0" indent="0" algn="l" defTabSz="863600" rtl="0" eaLnBrk="1" fontAlgn="base" latinLnBrk="0" hangingPunct="1">
                        <a:lnSpc>
                          <a:spcPct val="100000"/>
                        </a:lnSpc>
                        <a:spcBef>
                          <a:spcPct val="0"/>
                        </a:spcBef>
                        <a:spcAft>
                          <a:spcPct val="0"/>
                        </a:spcAft>
                        <a:buClrTx/>
                        <a:buSzTx/>
                        <a:buFontTx/>
                        <a:buNone/>
                        <a:defRPr/>
                      </a:pPr>
                      <a:r>
                        <a:rPr kumimoji="0" lang="en-US" altLang="zh-CN" sz="3400" b="1" i="0" u="none" strike="noStrike" kern="1200" cap="none" spc="0" normalizeH="0" baseline="0" noProof="0" dirty="0">
                          <a:ln>
                            <a:noFill/>
                          </a:ln>
                          <a:solidFill>
                            <a:srgbClr val="00B050"/>
                          </a:solidFill>
                          <a:effectLst/>
                          <a:uLnTx/>
                          <a:uFillTx/>
                          <a:latin typeface="微软雅黑" panose="020B0503020204020204" pitchFamily="34" charset="-122"/>
                          <a:ea typeface="+mn-ea"/>
                          <a:cs typeface="+mn-cs"/>
                          <a:sym typeface="Arial" panose="020B0604020202020204" pitchFamily="34" charset="0"/>
                        </a:rPr>
                        <a:t> Chen Lei </a:t>
                      </a:r>
                      <a:endParaRPr kumimoji="0" lang="en-US" altLang="zh-CN" sz="3400" b="1" i="0" u="none" strike="noStrike" kern="1200" cap="none" spc="0" normalizeH="0" baseline="0" noProof="0" dirty="0">
                        <a:ln>
                          <a:noFill/>
                        </a:ln>
                        <a:solidFill>
                          <a:srgbClr val="00B050"/>
                        </a:solidFill>
                        <a:effectLst/>
                        <a:uLnTx/>
                        <a:uFillTx/>
                        <a:latin typeface="微软雅黑" panose="020B0503020204020204" pitchFamily="34" charset="-122"/>
                        <a:ea typeface="+mn-ea"/>
                        <a:cs typeface="+mn-cs"/>
                        <a:sym typeface="Arial" panose="020B0604020202020204" pitchFamily="34" charset="0"/>
                      </a:endParaRPr>
                    </a:p>
                  </a:txBody>
                  <a:tcPr/>
                </a:tc>
                <a:tc>
                  <a:txBody>
                    <a:bodyPr/>
                    <a:lstStyle/>
                    <a:p>
                      <a:endParaRPr lang="zh-CN" alt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5" name="组合 4"/>
          <p:cNvGrpSpPr/>
          <p:nvPr/>
        </p:nvGrpSpPr>
        <p:grpSpPr bwMode="auto">
          <a:xfrm>
            <a:off x="417120" y="492603"/>
            <a:ext cx="1487873" cy="706546"/>
            <a:chOff x="627176" y="829744"/>
            <a:chExt cx="1506981" cy="1130646"/>
          </a:xfrm>
        </p:grpSpPr>
        <p:grpSp>
          <p:nvGrpSpPr>
            <p:cNvPr id="7" name="组合 6"/>
            <p:cNvGrpSpPr/>
            <p:nvPr/>
          </p:nvGrpSpPr>
          <p:grpSpPr>
            <a:xfrm>
              <a:off x="627176" y="829744"/>
              <a:ext cx="1506981" cy="1130646"/>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a:defRPr/>
                </a:pPr>
                <a:endParaRPr lang="zh-CN" altLang="en-US" sz="1700">
                  <a:solidFill>
                    <a:srgbClr val="00B050"/>
                  </a:solidFill>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a:defRPr/>
                </a:pPr>
                <a:endParaRPr lang="zh-CN" altLang="en-US" sz="1700">
                  <a:solidFill>
                    <a:srgbClr val="00B050"/>
                  </a:solidFill>
                </a:endParaRPr>
              </a:p>
            </p:txBody>
          </p:sp>
        </p:grpSp>
        <p:sp>
          <p:nvSpPr>
            <p:cNvPr id="8" name="Freeform 13"/>
            <p:cNvSpPr>
              <a:spLocks noEditPoints="1" noChangeArrowheads="1"/>
            </p:cNvSpPr>
            <p:nvPr/>
          </p:nvSpPr>
          <p:spPr bwMode="auto">
            <a:xfrm>
              <a:off x="1029708" y="899615"/>
              <a:ext cx="743427" cy="684421"/>
            </a:xfrm>
            <a:custGeom>
              <a:avLst/>
              <a:gdLst>
                <a:gd name="T0" fmla="*/ 2147483647 w 81"/>
                <a:gd name="T1" fmla="*/ 2147483647 h 112"/>
                <a:gd name="T2" fmla="*/ 2147483647 w 81"/>
                <a:gd name="T3" fmla="*/ 2147483647 h 112"/>
                <a:gd name="T4" fmla="*/ 2147483647 w 81"/>
                <a:gd name="T5" fmla="*/ 2147483647 h 112"/>
                <a:gd name="T6" fmla="*/ 2147483647 w 81"/>
                <a:gd name="T7" fmla="*/ 2147483647 h 112"/>
                <a:gd name="T8" fmla="*/ 2147483647 w 81"/>
                <a:gd name="T9" fmla="*/ 2147483647 h 112"/>
                <a:gd name="T10" fmla="*/ 2147483647 w 81"/>
                <a:gd name="T11" fmla="*/ 2147483647 h 112"/>
                <a:gd name="T12" fmla="*/ 2147483647 w 81"/>
                <a:gd name="T13" fmla="*/ 2147483647 h 112"/>
                <a:gd name="T14" fmla="*/ 2147483647 w 81"/>
                <a:gd name="T15" fmla="*/ 2147483647 h 112"/>
                <a:gd name="T16" fmla="*/ 2147483647 w 81"/>
                <a:gd name="T17" fmla="*/ 2147483647 h 112"/>
                <a:gd name="T18" fmla="*/ 2147483647 w 81"/>
                <a:gd name="T19" fmla="*/ 0 h 112"/>
                <a:gd name="T20" fmla="*/ 2147483647 w 81"/>
                <a:gd name="T21" fmla="*/ 2147483647 h 112"/>
                <a:gd name="T22" fmla="*/ 2147483647 w 81"/>
                <a:gd name="T23" fmla="*/ 2147483647 h 112"/>
                <a:gd name="T24" fmla="*/ 2147483647 w 81"/>
                <a:gd name="T25" fmla="*/ 2147483647 h 112"/>
                <a:gd name="T26" fmla="*/ 2147483647 w 81"/>
                <a:gd name="T27" fmla="*/ 2147483647 h 112"/>
                <a:gd name="T28" fmla="*/ 2147483647 w 81"/>
                <a:gd name="T29" fmla="*/ 2147483647 h 112"/>
                <a:gd name="T30" fmla="*/ 2147483647 w 81"/>
                <a:gd name="T31" fmla="*/ 2147483647 h 112"/>
                <a:gd name="T32" fmla="*/ 2147483647 w 81"/>
                <a:gd name="T33" fmla="*/ 2147483647 h 112"/>
                <a:gd name="T34" fmla="*/ 2147483647 w 81"/>
                <a:gd name="T35" fmla="*/ 2147483647 h 112"/>
                <a:gd name="T36" fmla="*/ 2147483647 w 81"/>
                <a:gd name="T37" fmla="*/ 2147483647 h 112"/>
                <a:gd name="T38" fmla="*/ 2147483647 w 81"/>
                <a:gd name="T39" fmla="*/ 2147483647 h 112"/>
                <a:gd name="T40" fmla="*/ 2147483647 w 81"/>
                <a:gd name="T41" fmla="*/ 2147483647 h 112"/>
                <a:gd name="T42" fmla="*/ 2147483647 w 81"/>
                <a:gd name="T43" fmla="*/ 2147483647 h 112"/>
                <a:gd name="T44" fmla="*/ 2147483647 w 81"/>
                <a:gd name="T45" fmla="*/ 2147483647 h 112"/>
                <a:gd name="T46" fmla="*/ 2147483647 w 81"/>
                <a:gd name="T47" fmla="*/ 2147483647 h 112"/>
                <a:gd name="T48" fmla="*/ 2147483647 w 81"/>
                <a:gd name="T49" fmla="*/ 2147483647 h 112"/>
                <a:gd name="T50" fmla="*/ 2147483647 w 81"/>
                <a:gd name="T51" fmla="*/ 2147483647 h 112"/>
                <a:gd name="T52" fmla="*/ 2147483647 w 81"/>
                <a:gd name="T53" fmla="*/ 2147483647 h 112"/>
                <a:gd name="T54" fmla="*/ 2147483647 w 81"/>
                <a:gd name="T55" fmla="*/ 2147483647 h 112"/>
                <a:gd name="T56" fmla="*/ 2147483647 w 81"/>
                <a:gd name="T57" fmla="*/ 2147483647 h 112"/>
                <a:gd name="T58" fmla="*/ 2147483647 w 81"/>
                <a:gd name="T59" fmla="*/ 2147483647 h 112"/>
                <a:gd name="T60" fmla="*/ 2147483647 w 81"/>
                <a:gd name="T61" fmla="*/ 2147483647 h 112"/>
                <a:gd name="T62" fmla="*/ 2147483647 w 81"/>
                <a:gd name="T63" fmla="*/ 2147483647 h 112"/>
                <a:gd name="T64" fmla="*/ 2147483647 w 81"/>
                <a:gd name="T65" fmla="*/ 2147483647 h 112"/>
                <a:gd name="T66" fmla="*/ 2147483647 w 81"/>
                <a:gd name="T67" fmla="*/ 2147483647 h 112"/>
                <a:gd name="T68" fmla="*/ 2147483647 w 81"/>
                <a:gd name="T69" fmla="*/ 2147483647 h 112"/>
                <a:gd name="T70" fmla="*/ 2147483647 w 81"/>
                <a:gd name="T71" fmla="*/ 2147483647 h 112"/>
                <a:gd name="T72" fmla="*/ 2147483647 w 81"/>
                <a:gd name="T73" fmla="*/ 2147483647 h 112"/>
                <a:gd name="T74" fmla="*/ 2147483647 w 81"/>
                <a:gd name="T75" fmla="*/ 2147483647 h 112"/>
                <a:gd name="T76" fmla="*/ 2147483647 w 81"/>
                <a:gd name="T77" fmla="*/ 2147483647 h 112"/>
                <a:gd name="T78" fmla="*/ 2147483647 w 81"/>
                <a:gd name="T79" fmla="*/ 2147483647 h 112"/>
                <a:gd name="T80" fmla="*/ 2147483647 w 81"/>
                <a:gd name="T81" fmla="*/ 2147483647 h 112"/>
                <a:gd name="T82" fmla="*/ 2147483647 w 81"/>
                <a:gd name="T83" fmla="*/ 2147483647 h 112"/>
                <a:gd name="T84" fmla="*/ 2147483647 w 81"/>
                <a:gd name="T85" fmla="*/ 2147483647 h 112"/>
                <a:gd name="T86" fmla="*/ 2147483647 w 81"/>
                <a:gd name="T87" fmla="*/ 2147483647 h 112"/>
                <a:gd name="T88" fmla="*/ 2147483647 w 81"/>
                <a:gd name="T89" fmla="*/ 2147483647 h 112"/>
                <a:gd name="T90" fmla="*/ 2147483647 w 81"/>
                <a:gd name="T91" fmla="*/ 2147483647 h 112"/>
                <a:gd name="T92" fmla="*/ 2147483647 w 81"/>
                <a:gd name="T93" fmla="*/ 2147483647 h 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112"/>
                <a:gd name="T143" fmla="*/ 81 w 81"/>
                <a:gd name="T144" fmla="*/ 112 h 1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accent4">
                <a:lumMod val="50000"/>
              </a:schemeClr>
            </a:solidFill>
            <a:ln>
              <a:noFill/>
            </a:ln>
          </p:spPr>
          <p:txBody>
            <a:bodyPr lIns="86390" tIns="43195" rIns="86390" bIns="43195"/>
            <a:lstStyle/>
            <a:p>
              <a:pPr defTabSz="863600">
                <a:defRPr/>
              </a:pPr>
              <a:endParaRPr lang="zh-CN" altLang="en-US" sz="1700" kern="0">
                <a:solidFill>
                  <a:sysClr val="windowText" lastClr="000000"/>
                </a:solidFill>
              </a:endParaRPr>
            </a:p>
          </p:txBody>
        </p:sp>
      </p:grpSp>
      <p:sp>
        <p:nvSpPr>
          <p:cNvPr id="187399" name="TextBox 18"/>
          <p:cNvSpPr txBox="1">
            <a:spLocks noChangeArrowheads="1"/>
          </p:cNvSpPr>
          <p:nvPr/>
        </p:nvSpPr>
        <p:spPr bwMode="auto">
          <a:xfrm>
            <a:off x="2197718" y="366330"/>
            <a:ext cx="9279614" cy="10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3025" b="1" dirty="0">
                <a:solidFill>
                  <a:srgbClr val="FF0000"/>
                </a:solidFill>
                <a:latin typeface="微软雅黑" panose="020B0503020204020204" pitchFamily="34" charset="-122"/>
                <a:sym typeface="Arial" panose="020B0604020202020204" pitchFamily="34" charset="0"/>
              </a:rPr>
              <a:t>Group work(three of you work together)</a:t>
            </a:r>
            <a:endParaRPr lang="en-US" altLang="zh-CN" sz="3025" b="1" dirty="0">
              <a:solidFill>
                <a:srgbClr val="FF0000"/>
              </a:solidFill>
              <a:latin typeface="微软雅黑" panose="020B0503020204020204" pitchFamily="34" charset="-122"/>
              <a:sym typeface="Arial" panose="020B0604020202020204" pitchFamily="34" charset="0"/>
            </a:endParaRPr>
          </a:p>
          <a:p>
            <a:pPr algn="ctr" defTabSz="863600" eaLnBrk="0" fontAlgn="base" hangingPunct="0">
              <a:lnSpc>
                <a:spcPct val="100000"/>
              </a:lnSpc>
              <a:spcBef>
                <a:spcPct val="0"/>
              </a:spcBef>
              <a:spcAft>
                <a:spcPct val="0"/>
              </a:spcAft>
              <a:buNone/>
            </a:pPr>
            <a:r>
              <a:rPr lang="en-US" altLang="zh-CN" sz="3025" b="1" dirty="0">
                <a:solidFill>
                  <a:srgbClr val="FF0000"/>
                </a:solidFill>
                <a:latin typeface="微软雅黑" panose="020B0503020204020204" pitchFamily="34" charset="-122"/>
                <a:sym typeface="Arial" panose="020B0604020202020204" pitchFamily="34" charset="0"/>
              </a:rPr>
              <a:t>What're their problems?</a:t>
            </a:r>
            <a:endParaRPr lang="zh-CN" altLang="en-US" sz="3025" b="1" dirty="0">
              <a:solidFill>
                <a:srgbClr val="FF0000"/>
              </a:solidFill>
              <a:latin typeface="微软雅黑" panose="020B0503020204020204" pitchFamily="34" charset="-122"/>
              <a:sym typeface="Arial" panose="020B0604020202020204" pitchFamily="34" charset="0"/>
            </a:endParaRPr>
          </a:p>
        </p:txBody>
      </p:sp>
      <p:pic>
        <p:nvPicPr>
          <p:cNvPr id="3" name="图片 2" descr="图片1_meitu_4"/>
          <p:cNvPicPr>
            <a:picLocks noChangeAspect="1"/>
          </p:cNvPicPr>
          <p:nvPr/>
        </p:nvPicPr>
        <p:blipFill>
          <a:blip r:embed="rId1"/>
          <a:stretch>
            <a:fillRect/>
          </a:stretch>
        </p:blipFill>
        <p:spPr>
          <a:xfrm>
            <a:off x="664210" y="1441450"/>
            <a:ext cx="10058400" cy="4546600"/>
          </a:xfrm>
          <a:prstGeom prst="rect">
            <a:avLst/>
          </a:prstGeom>
        </p:spPr>
      </p:pic>
      <p:sp>
        <p:nvSpPr>
          <p:cNvPr id="2" name="圆角矩形 1"/>
          <p:cNvSpPr/>
          <p:nvPr/>
        </p:nvSpPr>
        <p:spPr>
          <a:xfrm>
            <a:off x="2869227" y="3724834"/>
            <a:ext cx="1631844" cy="299971"/>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white"/>
              </a:solidFill>
            </a:endParaRPr>
          </a:p>
        </p:txBody>
      </p:sp>
      <p:sp>
        <p:nvSpPr>
          <p:cNvPr id="11" name="圆角矩形 10"/>
          <p:cNvSpPr/>
          <p:nvPr/>
        </p:nvSpPr>
        <p:spPr>
          <a:xfrm>
            <a:off x="4897618" y="3087395"/>
            <a:ext cx="1570350" cy="301471"/>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white"/>
              </a:solidFill>
            </a:endParaRPr>
          </a:p>
        </p:txBody>
      </p:sp>
      <p:sp>
        <p:nvSpPr>
          <p:cNvPr id="12" name="圆角矩形 11"/>
          <p:cNvSpPr/>
          <p:nvPr/>
        </p:nvSpPr>
        <p:spPr>
          <a:xfrm>
            <a:off x="7713142" y="2391168"/>
            <a:ext cx="1631844" cy="299971"/>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2878226" y="3931522"/>
            <a:ext cx="0" cy="47695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112726" y="3927022"/>
            <a:ext cx="0" cy="47695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528472" y="3438068"/>
            <a:ext cx="0" cy="985406"/>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2" name="组合 86"/>
          <p:cNvGrpSpPr/>
          <p:nvPr/>
        </p:nvGrpSpPr>
        <p:grpSpPr>
          <a:xfrm>
            <a:off x="624731" y="847334"/>
            <a:ext cx="1423783" cy="1068225"/>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srgbClr val="00B050"/>
                </a:solidFill>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srgbClr val="00B050"/>
                </a:solidFill>
              </a:endParaRPr>
            </a:p>
          </p:txBody>
        </p:sp>
      </p:grpSp>
      <p:sp>
        <p:nvSpPr>
          <p:cNvPr id="10" name="Freeform 99"/>
          <p:cNvSpPr>
            <a:spLocks noEditPoints="1" noChangeArrowheads="1"/>
          </p:cNvSpPr>
          <p:nvPr/>
        </p:nvSpPr>
        <p:spPr bwMode="auto">
          <a:xfrm>
            <a:off x="947910" y="1075794"/>
            <a:ext cx="778426" cy="611942"/>
          </a:xfrm>
          <a:custGeom>
            <a:avLst/>
            <a:gdLst>
              <a:gd name="T0" fmla="*/ 2147483647 w 89"/>
              <a:gd name="T1" fmla="*/ 2147483647 h 92"/>
              <a:gd name="T2" fmla="*/ 2147483647 w 89"/>
              <a:gd name="T3" fmla="*/ 2147483647 h 92"/>
              <a:gd name="T4" fmla="*/ 2147483647 w 89"/>
              <a:gd name="T5" fmla="*/ 2147483647 h 92"/>
              <a:gd name="T6" fmla="*/ 2147483647 w 89"/>
              <a:gd name="T7" fmla="*/ 2147483647 h 92"/>
              <a:gd name="T8" fmla="*/ 2147483647 w 89"/>
              <a:gd name="T9" fmla="*/ 2147483647 h 92"/>
              <a:gd name="T10" fmla="*/ 2147483647 w 89"/>
              <a:gd name="T11" fmla="*/ 2147483647 h 92"/>
              <a:gd name="T12" fmla="*/ 2147483647 w 89"/>
              <a:gd name="T13" fmla="*/ 2147483647 h 92"/>
              <a:gd name="T14" fmla="*/ 2147483647 w 89"/>
              <a:gd name="T15" fmla="*/ 2147483647 h 92"/>
              <a:gd name="T16" fmla="*/ 2147483647 w 89"/>
              <a:gd name="T17" fmla="*/ 2147483647 h 92"/>
              <a:gd name="T18" fmla="*/ 2147483647 w 89"/>
              <a:gd name="T19" fmla="*/ 2147483647 h 92"/>
              <a:gd name="T20" fmla="*/ 2147483647 w 89"/>
              <a:gd name="T21" fmla="*/ 2147483647 h 92"/>
              <a:gd name="T22" fmla="*/ 2147483647 w 89"/>
              <a:gd name="T23" fmla="*/ 2147483647 h 92"/>
              <a:gd name="T24" fmla="*/ 2147483647 w 89"/>
              <a:gd name="T25" fmla="*/ 2147483647 h 92"/>
              <a:gd name="T26" fmla="*/ 2147483647 w 89"/>
              <a:gd name="T27" fmla="*/ 2147483647 h 92"/>
              <a:gd name="T28" fmla="*/ 2147483647 w 89"/>
              <a:gd name="T29" fmla="*/ 2147483647 h 92"/>
              <a:gd name="T30" fmla="*/ 2147483647 w 89"/>
              <a:gd name="T31" fmla="*/ 2147483647 h 92"/>
              <a:gd name="T32" fmla="*/ 2147483647 w 89"/>
              <a:gd name="T33" fmla="*/ 2147483647 h 92"/>
              <a:gd name="T34" fmla="*/ 2147483647 w 89"/>
              <a:gd name="T35" fmla="*/ 2147483647 h 92"/>
              <a:gd name="T36" fmla="*/ 2147483647 w 89"/>
              <a:gd name="T37" fmla="*/ 2147483647 h 92"/>
              <a:gd name="T38" fmla="*/ 2147483647 w 89"/>
              <a:gd name="T39" fmla="*/ 2147483647 h 92"/>
              <a:gd name="T40" fmla="*/ 2147483647 w 89"/>
              <a:gd name="T41" fmla="*/ 2147483647 h 92"/>
              <a:gd name="T42" fmla="*/ 2147483647 w 89"/>
              <a:gd name="T43" fmla="*/ 2147483647 h 92"/>
              <a:gd name="T44" fmla="*/ 2147483647 w 89"/>
              <a:gd name="T45" fmla="*/ 2147483647 h 92"/>
              <a:gd name="T46" fmla="*/ 2147483647 w 89"/>
              <a:gd name="T47" fmla="*/ 2147483647 h 92"/>
              <a:gd name="T48" fmla="*/ 2147483647 w 89"/>
              <a:gd name="T49" fmla="*/ 2147483647 h 92"/>
              <a:gd name="T50" fmla="*/ 2147483647 w 89"/>
              <a:gd name="T51" fmla="*/ 2147483647 h 92"/>
              <a:gd name="T52" fmla="*/ 2147483647 w 89"/>
              <a:gd name="T53" fmla="*/ 2147483647 h 92"/>
              <a:gd name="T54" fmla="*/ 2147483647 w 89"/>
              <a:gd name="T55" fmla="*/ 2147483647 h 92"/>
              <a:gd name="T56" fmla="*/ 2147483647 w 89"/>
              <a:gd name="T57" fmla="*/ 2147483647 h 92"/>
              <a:gd name="T58" fmla="*/ 2147483647 w 89"/>
              <a:gd name="T59" fmla="*/ 2147483647 h 92"/>
              <a:gd name="T60" fmla="*/ 2147483647 w 89"/>
              <a:gd name="T61" fmla="*/ 2147483647 h 92"/>
              <a:gd name="T62" fmla="*/ 2147483647 w 89"/>
              <a:gd name="T63" fmla="*/ 2147483647 h 92"/>
              <a:gd name="T64" fmla="*/ 2147483647 w 89"/>
              <a:gd name="T65" fmla="*/ 2147483647 h 92"/>
              <a:gd name="T66" fmla="*/ 2147483647 w 89"/>
              <a:gd name="T67" fmla="*/ 2147483647 h 92"/>
              <a:gd name="T68" fmla="*/ 2147483647 w 89"/>
              <a:gd name="T69" fmla="*/ 2147483647 h 92"/>
              <a:gd name="T70" fmla="*/ 2147483647 w 89"/>
              <a:gd name="T71" fmla="*/ 2147483647 h 92"/>
              <a:gd name="T72" fmla="*/ 2147483647 w 89"/>
              <a:gd name="T73" fmla="*/ 2147483647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7030A0"/>
          </a:solidFill>
          <a:ln>
            <a:noFill/>
          </a:ln>
        </p:spPr>
        <p:txBody>
          <a:bodyPr lIns="86390" tIns="43195" rIns="86390" bIns="43195"/>
          <a:lstStyle/>
          <a:p>
            <a:pPr defTabSz="863600">
              <a:defRPr/>
            </a:pPr>
            <a:endParaRPr lang="zh-CN" altLang="en-US" sz="1700" kern="0">
              <a:solidFill>
                <a:srgbClr val="E94744"/>
              </a:solidFill>
              <a:latin typeface="Calibri" panose="020F0502020204030204" pitchFamily="34" charset="0"/>
              <a:ea typeface="宋体" panose="02010600030101010101" pitchFamily="2" charset="-122"/>
            </a:endParaRPr>
          </a:p>
        </p:txBody>
      </p:sp>
      <p:sp>
        <p:nvSpPr>
          <p:cNvPr id="178184" name="TextBox 17"/>
          <p:cNvSpPr txBox="1">
            <a:spLocks noChangeArrowheads="1"/>
          </p:cNvSpPr>
          <p:nvPr/>
        </p:nvSpPr>
        <p:spPr bwMode="auto">
          <a:xfrm>
            <a:off x="4490572" y="5362385"/>
            <a:ext cx="2228787" cy="90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645" b="1">
                <a:solidFill>
                  <a:srgbClr val="0070C0"/>
                </a:solidFill>
                <a:latin typeface="微软雅黑" panose="020B0503020204020204" pitchFamily="34" charset="-122"/>
                <a:sym typeface="Arial" panose="020B0604020202020204" pitchFamily="34" charset="0"/>
              </a:rPr>
              <a:t>I always feel lonely. </a:t>
            </a:r>
            <a:endParaRPr lang="en-US" altLang="zh-CN" sz="2645" b="1">
              <a:solidFill>
                <a:srgbClr val="0070C0"/>
              </a:solidFill>
              <a:latin typeface="微软雅黑" panose="020B0503020204020204" pitchFamily="34" charset="-122"/>
              <a:sym typeface="Arial" panose="020B0604020202020204" pitchFamily="34" charset="0"/>
            </a:endParaRPr>
          </a:p>
        </p:txBody>
      </p:sp>
      <p:sp>
        <p:nvSpPr>
          <p:cNvPr id="178185" name="TextBox 18"/>
          <p:cNvSpPr txBox="1">
            <a:spLocks noChangeArrowheads="1"/>
          </p:cNvSpPr>
          <p:nvPr/>
        </p:nvSpPr>
        <p:spPr bwMode="auto">
          <a:xfrm>
            <a:off x="1726336" y="5386383"/>
            <a:ext cx="2656246" cy="90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a:solidFill>
                  <a:srgbClr val="C00000"/>
                </a:solidFill>
                <a:latin typeface="微软雅黑" panose="020B0503020204020204" pitchFamily="34" charset="-122"/>
                <a:sym typeface="Arial" panose="020B0604020202020204" pitchFamily="34" charset="0"/>
              </a:rPr>
              <a:t>My parents won't listen. </a:t>
            </a:r>
            <a:endParaRPr lang="zh-CN" altLang="en-US" sz="2645" b="1">
              <a:solidFill>
                <a:srgbClr val="C00000"/>
              </a:solidFill>
              <a:latin typeface="微软雅黑" panose="020B0503020204020204" pitchFamily="34" charset="-122"/>
              <a:sym typeface="Arial" panose="020B0604020202020204" pitchFamily="34" charset="0"/>
            </a:endParaRPr>
          </a:p>
        </p:txBody>
      </p:sp>
      <p:grpSp>
        <p:nvGrpSpPr>
          <p:cNvPr id="18" name="组合 17"/>
          <p:cNvGrpSpPr/>
          <p:nvPr/>
        </p:nvGrpSpPr>
        <p:grpSpPr>
          <a:xfrm>
            <a:off x="2197410" y="4121839"/>
            <a:ext cx="1423783" cy="106822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srgbClr val="00B050"/>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srgbClr val="00B050"/>
                </a:solidFill>
              </a:endParaRPr>
            </a:p>
          </p:txBody>
        </p:sp>
      </p:grpSp>
      <p:grpSp>
        <p:nvGrpSpPr>
          <p:cNvPr id="21" name="组合 20"/>
          <p:cNvGrpSpPr/>
          <p:nvPr/>
        </p:nvGrpSpPr>
        <p:grpSpPr>
          <a:xfrm>
            <a:off x="4791833" y="4160242"/>
            <a:ext cx="1423783" cy="1068225"/>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grpSp>
        <p:nvGrpSpPr>
          <p:cNvPr id="188427" name="组合 23"/>
          <p:cNvGrpSpPr/>
          <p:nvPr/>
        </p:nvGrpSpPr>
        <p:grpSpPr bwMode="auto">
          <a:xfrm>
            <a:off x="4490572" y="1938212"/>
            <a:ext cx="2110299" cy="1450362"/>
            <a:chOff x="3730851" y="1565709"/>
            <a:chExt cx="1674787" cy="1675113"/>
          </a:xfrm>
        </p:grpSpPr>
        <p:grpSp>
          <p:nvGrpSpPr>
            <p:cNvPr id="26" name="组合 25"/>
            <p:cNvGrpSpPr/>
            <p:nvPr/>
          </p:nvGrpSpPr>
          <p:grpSpPr>
            <a:xfrm>
              <a:off x="3730851" y="1565709"/>
              <a:ext cx="1674506" cy="167511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29" name="椭圆 28"/>
              <p:cNvSpPr/>
              <p:nvPr/>
            </p:nvSpPr>
            <p:spPr>
              <a:xfrm>
                <a:off x="392113" y="760414"/>
                <a:ext cx="3825874"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27" name="TextBox 74"/>
            <p:cNvSpPr txBox="1"/>
            <p:nvPr/>
          </p:nvSpPr>
          <p:spPr>
            <a:xfrm>
              <a:off x="3767751" y="2192793"/>
              <a:ext cx="1637887" cy="543129"/>
            </a:xfrm>
            <a:prstGeom prst="rect">
              <a:avLst/>
            </a:prstGeom>
            <a:noFill/>
          </p:spPr>
          <p:txBody>
            <a:bodyPr>
              <a:spAutoFit/>
            </a:bodyPr>
            <a:lstStyle/>
            <a:p>
              <a:pPr algn="ctr" defTabSz="1151255" eaLnBrk="0" fontAlgn="base" hangingPunct="0">
                <a:spcBef>
                  <a:spcPct val="0"/>
                </a:spcBef>
                <a:spcAft>
                  <a:spcPct val="0"/>
                </a:spcAft>
                <a:defRPr/>
              </a:pPr>
              <a:r>
                <a:rPr lang="en-US" altLang="zh-CN" sz="2455" b="1" kern="0" dirty="0">
                  <a:solidFill>
                    <a:srgbClr val="70AD47">
                      <a:lumMod val="50000"/>
                    </a:srgbClr>
                  </a:solidFill>
                  <a:latin typeface="微软雅黑" panose="020B0503020204020204" pitchFamily="34" charset="-122"/>
                  <a:ea typeface="宋体" panose="02010600030101010101" pitchFamily="2" charset="-122"/>
                </a:rPr>
                <a:t>problems</a:t>
              </a:r>
              <a:endParaRPr lang="zh-CN" altLang="en-US" sz="2455" b="1" kern="0" dirty="0">
                <a:solidFill>
                  <a:srgbClr val="70AD47">
                    <a:lumMod val="50000"/>
                  </a:srgbClr>
                </a:solidFill>
                <a:latin typeface="微软雅黑" panose="020B0503020204020204" pitchFamily="34" charset="-122"/>
                <a:ea typeface="宋体" panose="02010600030101010101" pitchFamily="2" charset="-122"/>
              </a:endParaRPr>
            </a:p>
          </p:txBody>
        </p:sp>
      </p:grpSp>
      <p:sp>
        <p:nvSpPr>
          <p:cNvPr id="188428" name="Freeform 19"/>
          <p:cNvSpPr>
            <a:spLocks noEditPoints="1"/>
          </p:cNvSpPr>
          <p:nvPr/>
        </p:nvSpPr>
        <p:spPr bwMode="auto">
          <a:xfrm>
            <a:off x="5050019" y="4358980"/>
            <a:ext cx="908913" cy="643439"/>
          </a:xfrm>
          <a:custGeom>
            <a:avLst/>
            <a:gdLst>
              <a:gd name="T0" fmla="*/ 2147483646 w 222"/>
              <a:gd name="T1" fmla="*/ 2147483646 h 234"/>
              <a:gd name="T2" fmla="*/ 2147483646 w 222"/>
              <a:gd name="T3" fmla="*/ 2147483646 h 234"/>
              <a:gd name="T4" fmla="*/ 2147483646 w 222"/>
              <a:gd name="T5" fmla="*/ 2147483646 h 234"/>
              <a:gd name="T6" fmla="*/ 2147483646 w 222"/>
              <a:gd name="T7" fmla="*/ 2147483646 h 234"/>
              <a:gd name="T8" fmla="*/ 2147483646 w 222"/>
              <a:gd name="T9" fmla="*/ 2147483646 h 234"/>
              <a:gd name="T10" fmla="*/ 2147483646 w 222"/>
              <a:gd name="T11" fmla="*/ 2147483646 h 234"/>
              <a:gd name="T12" fmla="*/ 2147483646 w 222"/>
              <a:gd name="T13" fmla="*/ 2147483646 h 234"/>
              <a:gd name="T14" fmla="*/ 2147483646 w 222"/>
              <a:gd name="T15" fmla="*/ 2147483646 h 234"/>
              <a:gd name="T16" fmla="*/ 2147483646 w 222"/>
              <a:gd name="T17" fmla="*/ 2147483646 h 234"/>
              <a:gd name="T18" fmla="*/ 2147483646 w 222"/>
              <a:gd name="T19" fmla="*/ 2147483646 h 234"/>
              <a:gd name="T20" fmla="*/ 2147483646 w 222"/>
              <a:gd name="T21" fmla="*/ 2147483646 h 234"/>
              <a:gd name="T22" fmla="*/ 2147483646 w 222"/>
              <a:gd name="T23" fmla="*/ 2147483646 h 234"/>
              <a:gd name="T24" fmla="*/ 2147483646 w 222"/>
              <a:gd name="T25" fmla="*/ 0 h 234"/>
              <a:gd name="T26" fmla="*/ 2147483646 w 222"/>
              <a:gd name="T27" fmla="*/ 2147483646 h 234"/>
              <a:gd name="T28" fmla="*/ 2147483646 w 222"/>
              <a:gd name="T29" fmla="*/ 2147483646 h 234"/>
              <a:gd name="T30" fmla="*/ 2147483646 w 222"/>
              <a:gd name="T31" fmla="*/ 2147483646 h 234"/>
              <a:gd name="T32" fmla="*/ 2147483646 w 222"/>
              <a:gd name="T33" fmla="*/ 2147483646 h 234"/>
              <a:gd name="T34" fmla="*/ 2147483646 w 222"/>
              <a:gd name="T35" fmla="*/ 2147483646 h 234"/>
              <a:gd name="T36" fmla="*/ 2147483646 w 222"/>
              <a:gd name="T37" fmla="*/ 2147483646 h 234"/>
              <a:gd name="T38" fmla="*/ 2147483646 w 222"/>
              <a:gd name="T39" fmla="*/ 2147483646 h 234"/>
              <a:gd name="T40" fmla="*/ 0 w 222"/>
              <a:gd name="T41" fmla="*/ 2147483646 h 234"/>
              <a:gd name="T42" fmla="*/ 0 w 222"/>
              <a:gd name="T43" fmla="*/ 2147483646 h 234"/>
              <a:gd name="T44" fmla="*/ 2147483646 w 222"/>
              <a:gd name="T45" fmla="*/ 2147483646 h 234"/>
              <a:gd name="T46" fmla="*/ 2147483646 w 222"/>
              <a:gd name="T47" fmla="*/ 2147483646 h 234"/>
              <a:gd name="T48" fmla="*/ 2147483646 w 222"/>
              <a:gd name="T49" fmla="*/ 2147483646 h 234"/>
              <a:gd name="T50" fmla="*/ 2147483646 w 222"/>
              <a:gd name="T51" fmla="*/ 2147483646 h 234"/>
              <a:gd name="T52" fmla="*/ 2147483646 w 222"/>
              <a:gd name="T53" fmla="*/ 2147483646 h 234"/>
              <a:gd name="T54" fmla="*/ 2147483646 w 222"/>
              <a:gd name="T55" fmla="*/ 2147483646 h 234"/>
              <a:gd name="T56" fmla="*/ 2147483646 w 222"/>
              <a:gd name="T57" fmla="*/ 2147483646 h 234"/>
              <a:gd name="T58" fmla="*/ 2147483646 w 222"/>
              <a:gd name="T59" fmla="*/ 2147483646 h 234"/>
              <a:gd name="T60" fmla="*/ 2147483646 w 222"/>
              <a:gd name="T61" fmla="*/ 2147483646 h 234"/>
              <a:gd name="T62" fmla="*/ 2147483646 w 222"/>
              <a:gd name="T63" fmla="*/ 2147483646 h 234"/>
              <a:gd name="T64" fmla="*/ 2147483646 w 222"/>
              <a:gd name="T65" fmla="*/ 2147483646 h 234"/>
              <a:gd name="T66" fmla="*/ 2147483646 w 222"/>
              <a:gd name="T67" fmla="*/ 2147483646 h 234"/>
              <a:gd name="T68" fmla="*/ 2147483646 w 222"/>
              <a:gd name="T69" fmla="*/ 2147483646 h 234"/>
              <a:gd name="T70" fmla="*/ 2147483646 w 222"/>
              <a:gd name="T71" fmla="*/ 2147483646 h 234"/>
              <a:gd name="T72" fmla="*/ 2147483646 w 222"/>
              <a:gd name="T73" fmla="*/ 2147483646 h 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2" h="234">
                <a:moveTo>
                  <a:pt x="149" y="19"/>
                </a:moveTo>
                <a:lnTo>
                  <a:pt x="170" y="30"/>
                </a:lnTo>
                <a:lnTo>
                  <a:pt x="201" y="19"/>
                </a:lnTo>
                <a:lnTo>
                  <a:pt x="180" y="9"/>
                </a:lnTo>
                <a:lnTo>
                  <a:pt x="149" y="19"/>
                </a:lnTo>
                <a:close/>
                <a:moveTo>
                  <a:pt x="31" y="170"/>
                </a:moveTo>
                <a:lnTo>
                  <a:pt x="7" y="158"/>
                </a:lnTo>
                <a:lnTo>
                  <a:pt x="7" y="212"/>
                </a:lnTo>
                <a:lnTo>
                  <a:pt x="31" y="222"/>
                </a:lnTo>
                <a:lnTo>
                  <a:pt x="31" y="170"/>
                </a:lnTo>
                <a:close/>
                <a:moveTo>
                  <a:pt x="85" y="104"/>
                </a:moveTo>
                <a:lnTo>
                  <a:pt x="106" y="115"/>
                </a:lnTo>
                <a:lnTo>
                  <a:pt x="137" y="101"/>
                </a:lnTo>
                <a:lnTo>
                  <a:pt x="116" y="92"/>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close/>
                <a:moveTo>
                  <a:pt x="139" y="94"/>
                </a:moveTo>
                <a:lnTo>
                  <a:pt x="149" y="99"/>
                </a:lnTo>
                <a:lnTo>
                  <a:pt x="156" y="104"/>
                </a:lnTo>
                <a:lnTo>
                  <a:pt x="156" y="172"/>
                </a:lnTo>
                <a:lnTo>
                  <a:pt x="163" y="174"/>
                </a:lnTo>
                <a:lnTo>
                  <a:pt x="163" y="42"/>
                </a:lnTo>
                <a:lnTo>
                  <a:pt x="139" y="30"/>
                </a:lnTo>
                <a:lnTo>
                  <a:pt x="139" y="94"/>
                </a:lnTo>
                <a:close/>
                <a:moveTo>
                  <a:pt x="17" y="148"/>
                </a:moveTo>
                <a:lnTo>
                  <a:pt x="38" y="158"/>
                </a:lnTo>
                <a:lnTo>
                  <a:pt x="69" y="146"/>
                </a:lnTo>
                <a:lnTo>
                  <a:pt x="47" y="137"/>
                </a:lnTo>
                <a:lnTo>
                  <a:pt x="17" y="148"/>
                </a:lnTo>
                <a:close/>
                <a:moveTo>
                  <a:pt x="170" y="37"/>
                </a:moveTo>
                <a:lnTo>
                  <a:pt x="173" y="37"/>
                </a:lnTo>
                <a:lnTo>
                  <a:pt x="170" y="37"/>
                </a:lnTo>
                <a:close/>
              </a:path>
            </a:pathLst>
          </a:custGeom>
          <a:solidFill>
            <a:srgbClr val="1F497D"/>
          </a:solidFill>
          <a:ln>
            <a:noFill/>
          </a:ln>
          <a:extLst>
            <a:ext uri="{91240B29-F687-4F45-9708-019B960494DF}">
              <a14:hiddenLine xmlns:a14="http://schemas.microsoft.com/office/drawing/2010/main" w="9525">
                <a:solidFill>
                  <a:srgbClr val="000000"/>
                </a:solidFill>
                <a:round/>
              </a14:hiddenLine>
            </a:ext>
          </a:extLst>
        </p:spPr>
        <p:txBody>
          <a:bodyPr lIns="86388" tIns="43194" rIns="86388" bIns="43194"/>
          <a:lstStyle/>
          <a:p>
            <a:pPr defTabSz="863600" eaLnBrk="0" fontAlgn="base" hangingPunct="0">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sp>
        <p:nvSpPr>
          <p:cNvPr id="178190" name="TextBox 17"/>
          <p:cNvSpPr txBox="1">
            <a:spLocks noChangeArrowheads="1"/>
          </p:cNvSpPr>
          <p:nvPr/>
        </p:nvSpPr>
        <p:spPr bwMode="auto">
          <a:xfrm>
            <a:off x="7142318" y="5383383"/>
            <a:ext cx="3106204" cy="9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645" b="1">
                <a:solidFill>
                  <a:srgbClr val="7030A0"/>
                </a:solidFill>
                <a:latin typeface="微软雅黑" panose="020B0503020204020204" pitchFamily="34" charset="-122"/>
                <a:sym typeface="Arial" panose="020B0604020202020204" pitchFamily="34" charset="0"/>
              </a:rPr>
              <a:t>There is a girl I like in my class.</a:t>
            </a:r>
            <a:endParaRPr lang="en-US" altLang="zh-CN" sz="2645" b="1">
              <a:solidFill>
                <a:srgbClr val="7030A0"/>
              </a:solidFill>
              <a:latin typeface="微软雅黑" panose="020B0503020204020204" pitchFamily="34" charset="-122"/>
              <a:sym typeface="Arial" panose="020B0604020202020204" pitchFamily="34" charset="0"/>
            </a:endParaRPr>
          </a:p>
        </p:txBody>
      </p:sp>
      <p:grpSp>
        <p:nvGrpSpPr>
          <p:cNvPr id="32" name="组合 31"/>
          <p:cNvGrpSpPr/>
          <p:nvPr/>
        </p:nvGrpSpPr>
        <p:grpSpPr>
          <a:xfrm>
            <a:off x="7411004" y="4160242"/>
            <a:ext cx="1423783" cy="1068225"/>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3600" eaLnBrk="0" fontAlgn="base" hangingPunct="0">
                <a:spcBef>
                  <a:spcPct val="0"/>
                </a:spcBef>
                <a:spcAft>
                  <a:spcPct val="0"/>
                </a:spcAft>
                <a:defRPr/>
              </a:pPr>
              <a:endParaRPr lang="zh-CN" altLang="en-US" sz="1700">
                <a:solidFill>
                  <a:prstClr val="black"/>
                </a:solidFill>
              </a:endParaRPr>
            </a:p>
          </p:txBody>
        </p:sp>
      </p:grpSp>
      <p:sp>
        <p:nvSpPr>
          <p:cNvPr id="188431" name="Freeform 20"/>
          <p:cNvSpPr>
            <a:spLocks noEditPoints="1"/>
          </p:cNvSpPr>
          <p:nvPr/>
        </p:nvSpPr>
        <p:spPr bwMode="auto">
          <a:xfrm>
            <a:off x="2386273" y="4334982"/>
            <a:ext cx="1022902" cy="613442"/>
          </a:xfrm>
          <a:custGeom>
            <a:avLst/>
            <a:gdLst>
              <a:gd name="T0" fmla="*/ 2147483646 w 745"/>
              <a:gd name="T1" fmla="*/ 2147483646 h 594"/>
              <a:gd name="T2" fmla="*/ 0 w 745"/>
              <a:gd name="T3" fmla="*/ 2147483646 h 594"/>
              <a:gd name="T4" fmla="*/ 2147483646 w 745"/>
              <a:gd name="T5" fmla="*/ 2147483646 h 594"/>
              <a:gd name="T6" fmla="*/ 2147483646 w 745"/>
              <a:gd name="T7" fmla="*/ 2147483646 h 594"/>
              <a:gd name="T8" fmla="*/ 2147483646 w 745"/>
              <a:gd name="T9" fmla="*/ 2147483646 h 594"/>
              <a:gd name="T10" fmla="*/ 2147483646 w 745"/>
              <a:gd name="T11" fmla="*/ 2147483646 h 594"/>
              <a:gd name="T12" fmla="*/ 2147483646 w 745"/>
              <a:gd name="T13" fmla="*/ 2147483646 h 594"/>
              <a:gd name="T14" fmla="*/ 2147483646 w 745"/>
              <a:gd name="T15" fmla="*/ 2147483646 h 594"/>
              <a:gd name="T16" fmla="*/ 2147483646 w 745"/>
              <a:gd name="T17" fmla="*/ 2147483646 h 594"/>
              <a:gd name="T18" fmla="*/ 2147483646 w 745"/>
              <a:gd name="T19" fmla="*/ 2147483646 h 594"/>
              <a:gd name="T20" fmla="*/ 2147483646 w 745"/>
              <a:gd name="T21" fmla="*/ 2147483646 h 594"/>
              <a:gd name="T22" fmla="*/ 2147483646 w 745"/>
              <a:gd name="T23" fmla="*/ 2147483646 h 594"/>
              <a:gd name="T24" fmla="*/ 2147483646 w 745"/>
              <a:gd name="T25" fmla="*/ 2147483646 h 594"/>
              <a:gd name="T26" fmla="*/ 2147483646 w 745"/>
              <a:gd name="T27" fmla="*/ 2147483646 h 594"/>
              <a:gd name="T28" fmla="*/ 2147483646 w 745"/>
              <a:gd name="T29" fmla="*/ 2147483646 h 594"/>
              <a:gd name="T30" fmla="*/ 2147483646 w 745"/>
              <a:gd name="T31" fmla="*/ 2147483646 h 594"/>
              <a:gd name="T32" fmla="*/ 2147483646 w 745"/>
              <a:gd name="T33" fmla="*/ 2147483646 h 594"/>
              <a:gd name="T34" fmla="*/ 2147483646 w 745"/>
              <a:gd name="T35" fmla="*/ 2147483646 h 594"/>
              <a:gd name="T36" fmla="*/ 2147483646 w 745"/>
              <a:gd name="T37" fmla="*/ 2147483646 h 594"/>
              <a:gd name="T38" fmla="*/ 2147483646 w 745"/>
              <a:gd name="T39" fmla="*/ 2147483646 h 594"/>
              <a:gd name="T40" fmla="*/ 2147483646 w 745"/>
              <a:gd name="T41" fmla="*/ 2147483646 h 594"/>
              <a:gd name="T42" fmla="*/ 2147483646 w 745"/>
              <a:gd name="T43" fmla="*/ 2147483646 h 594"/>
              <a:gd name="T44" fmla="*/ 2147483646 w 745"/>
              <a:gd name="T45" fmla="*/ 2147483646 h 594"/>
              <a:gd name="T46" fmla="*/ 2147483646 w 745"/>
              <a:gd name="T47" fmla="*/ 2147483646 h 594"/>
              <a:gd name="T48" fmla="*/ 2147483646 w 745"/>
              <a:gd name="T49" fmla="*/ 2147483646 h 594"/>
              <a:gd name="T50" fmla="*/ 2147483646 w 745"/>
              <a:gd name="T51" fmla="*/ 2147483646 h 594"/>
              <a:gd name="T52" fmla="*/ 2147483646 w 745"/>
              <a:gd name="T53" fmla="*/ 2147483646 h 594"/>
              <a:gd name="T54" fmla="*/ 2147483646 w 745"/>
              <a:gd name="T55" fmla="*/ 2147483646 h 594"/>
              <a:gd name="T56" fmla="*/ 2147483646 w 745"/>
              <a:gd name="T57" fmla="*/ 2147483646 h 594"/>
              <a:gd name="T58" fmla="*/ 2147483646 w 745"/>
              <a:gd name="T59" fmla="*/ 2147483646 h 594"/>
              <a:gd name="T60" fmla="*/ 2147483646 w 745"/>
              <a:gd name="T61" fmla="*/ 2147483646 h 594"/>
              <a:gd name="T62" fmla="*/ 2147483646 w 745"/>
              <a:gd name="T63" fmla="*/ 2147483646 h 594"/>
              <a:gd name="T64" fmla="*/ 2147483646 w 745"/>
              <a:gd name="T65" fmla="*/ 2147483646 h 594"/>
              <a:gd name="T66" fmla="*/ 2147483646 w 745"/>
              <a:gd name="T67" fmla="*/ 2147483646 h 594"/>
              <a:gd name="T68" fmla="*/ 2147483646 w 745"/>
              <a:gd name="T69" fmla="*/ 2147483646 h 594"/>
              <a:gd name="T70" fmla="*/ 2147483646 w 745"/>
              <a:gd name="T71" fmla="*/ 2147483646 h 594"/>
              <a:gd name="T72" fmla="*/ 2147483646 w 745"/>
              <a:gd name="T73" fmla="*/ 2147483646 h 594"/>
              <a:gd name="T74" fmla="*/ 2147483646 w 745"/>
              <a:gd name="T75" fmla="*/ 2147483646 h 594"/>
              <a:gd name="T76" fmla="*/ 2147483646 w 745"/>
              <a:gd name="T77" fmla="*/ 2147483646 h 594"/>
              <a:gd name="T78" fmla="*/ 2147483646 w 745"/>
              <a:gd name="T79" fmla="*/ 2147483646 h 594"/>
              <a:gd name="T80" fmla="*/ 2147483646 w 745"/>
              <a:gd name="T81" fmla="*/ 2147483646 h 594"/>
              <a:gd name="T82" fmla="*/ 2147483646 w 745"/>
              <a:gd name="T83" fmla="*/ 2147483646 h 594"/>
              <a:gd name="T84" fmla="*/ 2147483646 w 745"/>
              <a:gd name="T85" fmla="*/ 2147483646 h 594"/>
              <a:gd name="T86" fmla="*/ 2147483646 w 745"/>
              <a:gd name="T87" fmla="*/ 2147483646 h 594"/>
              <a:gd name="T88" fmla="*/ 2147483646 w 745"/>
              <a:gd name="T89" fmla="*/ 2147483646 h 594"/>
              <a:gd name="T90" fmla="*/ 2147483646 w 745"/>
              <a:gd name="T91" fmla="*/ 2147483646 h 594"/>
              <a:gd name="T92" fmla="*/ 2147483646 w 745"/>
              <a:gd name="T93" fmla="*/ 2147483646 h 594"/>
              <a:gd name="T94" fmla="*/ 2147483646 w 745"/>
              <a:gd name="T95" fmla="*/ 2147483646 h 594"/>
              <a:gd name="T96" fmla="*/ 2147483646 w 745"/>
              <a:gd name="T97" fmla="*/ 2147483646 h 5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86369" tIns="43185" rIns="86369" bIns="43185"/>
          <a:lstStyle/>
          <a:p>
            <a:pPr defTabSz="863600" eaLnBrk="0" fontAlgn="base" hangingPunct="0">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sp>
        <p:nvSpPr>
          <p:cNvPr id="188432" name="Freeform 8"/>
          <p:cNvSpPr>
            <a:spLocks noEditPoints="1"/>
          </p:cNvSpPr>
          <p:nvPr/>
        </p:nvSpPr>
        <p:spPr bwMode="auto">
          <a:xfrm>
            <a:off x="7683767" y="4339482"/>
            <a:ext cx="890915" cy="658437"/>
          </a:xfrm>
          <a:custGeom>
            <a:avLst/>
            <a:gdLst>
              <a:gd name="T0" fmla="*/ 2147483646 w 648"/>
              <a:gd name="T1" fmla="*/ 2147483646 h 639"/>
              <a:gd name="T2" fmla="*/ 2147483646 w 648"/>
              <a:gd name="T3" fmla="*/ 2147483646 h 639"/>
              <a:gd name="T4" fmla="*/ 2147483646 w 648"/>
              <a:gd name="T5" fmla="*/ 2147483646 h 639"/>
              <a:gd name="T6" fmla="*/ 2147483646 w 648"/>
              <a:gd name="T7" fmla="*/ 2147483646 h 639"/>
              <a:gd name="T8" fmla="*/ 2147483646 w 648"/>
              <a:gd name="T9" fmla="*/ 2147483646 h 639"/>
              <a:gd name="T10" fmla="*/ 2147483646 w 648"/>
              <a:gd name="T11" fmla="*/ 2147483646 h 639"/>
              <a:gd name="T12" fmla="*/ 2147483646 w 648"/>
              <a:gd name="T13" fmla="*/ 2147483646 h 639"/>
              <a:gd name="T14" fmla="*/ 2147483646 w 648"/>
              <a:gd name="T15" fmla="*/ 2147483646 h 639"/>
              <a:gd name="T16" fmla="*/ 2147483646 w 648"/>
              <a:gd name="T17" fmla="*/ 2147483646 h 639"/>
              <a:gd name="T18" fmla="*/ 2147483646 w 648"/>
              <a:gd name="T19" fmla="*/ 2147483646 h 639"/>
              <a:gd name="T20" fmla="*/ 2147483646 w 648"/>
              <a:gd name="T21" fmla="*/ 2147483646 h 639"/>
              <a:gd name="T22" fmla="*/ 2147483646 w 648"/>
              <a:gd name="T23" fmla="*/ 2147483646 h 639"/>
              <a:gd name="T24" fmla="*/ 2147483646 w 648"/>
              <a:gd name="T25" fmla="*/ 2147483646 h 639"/>
              <a:gd name="T26" fmla="*/ 2147483646 w 648"/>
              <a:gd name="T27" fmla="*/ 2147483646 h 639"/>
              <a:gd name="T28" fmla="*/ 2147483646 w 648"/>
              <a:gd name="T29" fmla="*/ 0 h 639"/>
              <a:gd name="T30" fmla="*/ 2147483646 w 648"/>
              <a:gd name="T31" fmla="*/ 2147483646 h 639"/>
              <a:gd name="T32" fmla="*/ 2147483646 w 648"/>
              <a:gd name="T33" fmla="*/ 2147483646 h 639"/>
              <a:gd name="T34" fmla="*/ 2147483646 w 648"/>
              <a:gd name="T35" fmla="*/ 2147483646 h 639"/>
              <a:gd name="T36" fmla="*/ 2147483646 w 648"/>
              <a:gd name="T37" fmla="*/ 2147483646 h 639"/>
              <a:gd name="T38" fmla="*/ 2147483646 w 648"/>
              <a:gd name="T39" fmla="*/ 2147483646 h 639"/>
              <a:gd name="T40" fmla="*/ 2147483646 w 648"/>
              <a:gd name="T41" fmla="*/ 2147483646 h 639"/>
              <a:gd name="T42" fmla="*/ 2147483646 w 648"/>
              <a:gd name="T43" fmla="*/ 2147483646 h 639"/>
              <a:gd name="T44" fmla="*/ 2147483646 w 648"/>
              <a:gd name="T45" fmla="*/ 2147483646 h 639"/>
              <a:gd name="T46" fmla="*/ 2147483646 w 648"/>
              <a:gd name="T47" fmla="*/ 2147483646 h 639"/>
              <a:gd name="T48" fmla="*/ 2147483646 w 648"/>
              <a:gd name="T49" fmla="*/ 2147483646 h 639"/>
              <a:gd name="T50" fmla="*/ 2147483646 w 648"/>
              <a:gd name="T51" fmla="*/ 2147483646 h 639"/>
              <a:gd name="T52" fmla="*/ 2147483646 w 648"/>
              <a:gd name="T53" fmla="*/ 2147483646 h 639"/>
              <a:gd name="T54" fmla="*/ 2147483646 w 648"/>
              <a:gd name="T55" fmla="*/ 2147483646 h 639"/>
              <a:gd name="T56" fmla="*/ 2147483646 w 648"/>
              <a:gd name="T57" fmla="*/ 2147483646 h 639"/>
              <a:gd name="T58" fmla="*/ 2147483646 w 648"/>
              <a:gd name="T59" fmla="*/ 2147483646 h 639"/>
              <a:gd name="T60" fmla="*/ 2147483646 w 648"/>
              <a:gd name="T61" fmla="*/ 2147483646 h 639"/>
              <a:gd name="T62" fmla="*/ 2147483646 w 648"/>
              <a:gd name="T63" fmla="*/ 2147483646 h 639"/>
              <a:gd name="T64" fmla="*/ 2147483646 w 648"/>
              <a:gd name="T65" fmla="*/ 2147483646 h 639"/>
              <a:gd name="T66" fmla="*/ 2147483646 w 648"/>
              <a:gd name="T67" fmla="*/ 2147483646 h 639"/>
              <a:gd name="T68" fmla="*/ 2147483646 w 648"/>
              <a:gd name="T69" fmla="*/ 2147483646 h 639"/>
              <a:gd name="T70" fmla="*/ 2147483646 w 648"/>
              <a:gd name="T71" fmla="*/ 2147483646 h 639"/>
              <a:gd name="T72" fmla="*/ 2147483646 w 648"/>
              <a:gd name="T73" fmla="*/ 2147483646 h 639"/>
              <a:gd name="T74" fmla="*/ 2147483646 w 648"/>
              <a:gd name="T75" fmla="*/ 2147483646 h 639"/>
              <a:gd name="T76" fmla="*/ 2147483646 w 648"/>
              <a:gd name="T77" fmla="*/ 2147483646 h 639"/>
              <a:gd name="T78" fmla="*/ 2147483646 w 648"/>
              <a:gd name="T79" fmla="*/ 2147483646 h 639"/>
              <a:gd name="T80" fmla="*/ 2147483646 w 648"/>
              <a:gd name="T81" fmla="*/ 2147483646 h 6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8" h="639">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lIns="86369" tIns="43185" rIns="86369" bIns="43185"/>
          <a:lstStyle/>
          <a:p>
            <a:pPr defTabSz="863600" eaLnBrk="0" fontAlgn="base" hangingPunct="0">
              <a:spcBef>
                <a:spcPct val="0"/>
              </a:spcBef>
              <a:spcAft>
                <a:spcPct val="0"/>
              </a:spcAft>
            </a:pPr>
            <a:endParaRPr lang="zh-CN" altLang="en-US" sz="1700">
              <a:solidFill>
                <a:prstClr val="black"/>
              </a:solidFill>
              <a:latin typeface="Calibri" panose="020F0502020204030204" pitchFamily="34" charset="0"/>
              <a:ea typeface="宋体" panose="02010600030101010101" pitchFamily="2" charset="-122"/>
            </a:endParaRPr>
          </a:p>
        </p:txBody>
      </p:sp>
      <p:cxnSp>
        <p:nvCxnSpPr>
          <p:cNvPr id="42" name="直接连接符 41"/>
          <p:cNvCxnSpPr/>
          <p:nvPr/>
        </p:nvCxnSpPr>
        <p:spPr>
          <a:xfrm flipV="1">
            <a:off x="2861727" y="3909024"/>
            <a:ext cx="5283996" cy="2249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8434" name="TextBox 18"/>
          <p:cNvSpPr txBox="1">
            <a:spLocks noChangeArrowheads="1"/>
          </p:cNvSpPr>
          <p:nvPr/>
        </p:nvSpPr>
        <p:spPr bwMode="auto">
          <a:xfrm>
            <a:off x="2203290" y="351363"/>
            <a:ext cx="8711168"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fontAlgn="base">
              <a:lnSpc>
                <a:spcPct val="100000"/>
              </a:lnSpc>
              <a:spcBef>
                <a:spcPct val="0"/>
              </a:spcBef>
              <a:spcAft>
                <a:spcPct val="0"/>
              </a:spcAft>
              <a:buNone/>
            </a:pPr>
            <a:r>
              <a:rPr lang="en-US" altLang="zh-CN" sz="2270" b="1">
                <a:solidFill>
                  <a:srgbClr val="00B050"/>
                </a:solidFill>
                <a:latin typeface="微软雅黑" panose="020B0503020204020204" pitchFamily="34" charset="-122"/>
                <a:sym typeface="Arial" panose="020B0604020202020204" pitchFamily="34" charset="0"/>
              </a:rPr>
              <a:t>Group work( three of you work together)</a:t>
            </a:r>
            <a:endParaRPr lang="en-US" altLang="zh-CN" sz="2270" b="1">
              <a:solidFill>
                <a:srgbClr val="00B050"/>
              </a:solidFill>
              <a:latin typeface="微软雅黑" panose="020B0503020204020204" pitchFamily="34" charset="-122"/>
              <a:sym typeface="Arial" panose="020B0604020202020204" pitchFamily="34" charset="0"/>
            </a:endParaRPr>
          </a:p>
          <a:p>
            <a:pPr defTabSz="863600" fontAlgn="base">
              <a:lnSpc>
                <a:spcPct val="100000"/>
              </a:lnSpc>
              <a:spcBef>
                <a:spcPct val="0"/>
              </a:spcBef>
              <a:spcAft>
                <a:spcPct val="0"/>
              </a:spcAft>
              <a:buNone/>
            </a:pPr>
            <a:r>
              <a:rPr lang="en-US" altLang="zh-CN" sz="2270" b="1">
                <a:solidFill>
                  <a:srgbClr val="00B050"/>
                </a:solidFill>
                <a:latin typeface="微软雅黑" panose="020B0503020204020204" pitchFamily="34" charset="-122"/>
                <a:sym typeface="Arial" panose="020B0604020202020204" pitchFamily="34" charset="0"/>
              </a:rPr>
              <a:t>Now you have three friends, what's your advice to them?</a:t>
            </a:r>
            <a:endParaRPr lang="en-US" altLang="zh-CN" sz="2270" b="1">
              <a:solidFill>
                <a:srgbClr val="00B050"/>
              </a:solidFill>
              <a:latin typeface="微软雅黑" panose="020B0503020204020204" pitchFamily="34" charset="-122"/>
              <a:sym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8185"/>
                                        </p:tgtEl>
                                        <p:attrNameLst>
                                          <p:attrName>style.visibility</p:attrName>
                                        </p:attrNameLst>
                                      </p:cBhvr>
                                      <p:to>
                                        <p:strVal val="visible"/>
                                      </p:to>
                                    </p:set>
                                    <p:anim calcmode="lin" valueType="num">
                                      <p:cBhvr additive="base">
                                        <p:cTn id="7" dur="500" fill="hold"/>
                                        <p:tgtEl>
                                          <p:spTgt spid="178185"/>
                                        </p:tgtEl>
                                        <p:attrNameLst>
                                          <p:attrName>ppt_x</p:attrName>
                                        </p:attrNameLst>
                                      </p:cBhvr>
                                      <p:tavLst>
                                        <p:tav tm="0">
                                          <p:val>
                                            <p:strVal val="#ppt_x"/>
                                          </p:val>
                                        </p:tav>
                                        <p:tav tm="100000">
                                          <p:val>
                                            <p:strVal val="#ppt_x"/>
                                          </p:val>
                                        </p:tav>
                                      </p:tavLst>
                                    </p:anim>
                                    <p:anim calcmode="lin" valueType="num">
                                      <p:cBhvr additive="base">
                                        <p:cTn id="8" dur="500" fill="hold"/>
                                        <p:tgtEl>
                                          <p:spTgt spid="1781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8184"/>
                                        </p:tgtEl>
                                        <p:attrNameLst>
                                          <p:attrName>style.visibility</p:attrName>
                                        </p:attrNameLst>
                                      </p:cBhvr>
                                      <p:to>
                                        <p:strVal val="visible"/>
                                      </p:to>
                                    </p:set>
                                    <p:anim calcmode="lin" valueType="num">
                                      <p:cBhvr additive="base">
                                        <p:cTn id="11" dur="500" fill="hold"/>
                                        <p:tgtEl>
                                          <p:spTgt spid="178184"/>
                                        </p:tgtEl>
                                        <p:attrNameLst>
                                          <p:attrName>ppt_x</p:attrName>
                                        </p:attrNameLst>
                                      </p:cBhvr>
                                      <p:tavLst>
                                        <p:tav tm="0">
                                          <p:val>
                                            <p:strVal val="#ppt_x"/>
                                          </p:val>
                                        </p:tav>
                                        <p:tav tm="100000">
                                          <p:val>
                                            <p:strVal val="#ppt_x"/>
                                          </p:val>
                                        </p:tav>
                                      </p:tavLst>
                                    </p:anim>
                                    <p:anim calcmode="lin" valueType="num">
                                      <p:cBhvr additive="base">
                                        <p:cTn id="12" dur="500" fill="hold"/>
                                        <p:tgtEl>
                                          <p:spTgt spid="1781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8190"/>
                                        </p:tgtEl>
                                        <p:attrNameLst>
                                          <p:attrName>style.visibility</p:attrName>
                                        </p:attrNameLst>
                                      </p:cBhvr>
                                      <p:to>
                                        <p:strVal val="visible"/>
                                      </p:to>
                                    </p:set>
                                    <p:anim calcmode="lin" valueType="num">
                                      <p:cBhvr additive="base">
                                        <p:cTn id="15" dur="500" fill="hold"/>
                                        <p:tgtEl>
                                          <p:spTgt spid="178190"/>
                                        </p:tgtEl>
                                        <p:attrNameLst>
                                          <p:attrName>ppt_x</p:attrName>
                                        </p:attrNameLst>
                                      </p:cBhvr>
                                      <p:tavLst>
                                        <p:tav tm="0">
                                          <p:val>
                                            <p:strVal val="#ppt_x"/>
                                          </p:val>
                                        </p:tav>
                                        <p:tav tm="100000">
                                          <p:val>
                                            <p:strVal val="#ppt_x"/>
                                          </p:val>
                                        </p:tav>
                                      </p:tavLst>
                                    </p:anim>
                                    <p:anim calcmode="lin" valueType="num">
                                      <p:cBhvr additive="base">
                                        <p:cTn id="16" dur="500" fill="hold"/>
                                        <p:tgtEl>
                                          <p:spTgt spid="178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p:bldP spid="178185" grpId="0"/>
      <p:bldP spid="1781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rotWithShape="1">
          <a:blip r:embed="rId1">
            <a:extLst>
              <a:ext uri="{28A0092B-C50C-407E-A947-70E740481C1C}">
                <a14:useLocalDpi xmlns:a14="http://schemas.microsoft.com/office/drawing/2010/main" val="0"/>
              </a:ext>
            </a:extLst>
          </a:blip>
          <a:srcRect l="4571" t="28005" r="56655" b="58136"/>
          <a:stretch>
            <a:fillRect/>
          </a:stretch>
        </p:blipFill>
        <p:spPr bwMode="auto">
          <a:xfrm>
            <a:off x="236440" y="1797864"/>
            <a:ext cx="4956159" cy="4099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0468" name="矩形 6"/>
          <p:cNvSpPr>
            <a:spLocks noChangeArrowheads="1"/>
          </p:cNvSpPr>
          <p:nvPr/>
        </p:nvSpPr>
        <p:spPr bwMode="auto">
          <a:xfrm>
            <a:off x="5429482" y="1797225"/>
            <a:ext cx="5937933" cy="335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00000"/>
              </a:lnSpc>
              <a:spcBef>
                <a:spcPct val="0"/>
              </a:spcBef>
              <a:spcAft>
                <a:spcPct val="0"/>
              </a:spcAft>
              <a:buNone/>
            </a:pPr>
            <a:r>
              <a:rPr lang="en-US" altLang="zh-CN" sz="2645" b="1" dirty="0">
                <a:solidFill>
                  <a:srgbClr val="00B050"/>
                </a:solidFill>
                <a:latin typeface="Calibri" panose="020F0502020204030204" pitchFamily="34" charset="0"/>
                <a:ea typeface="宋体" panose="02010600030101010101" pitchFamily="2" charset="-122"/>
              </a:rPr>
              <a:t>   If I were you, I would't talk with my parents because I don't have time. </a:t>
            </a:r>
            <a:r>
              <a:rPr lang="en-US" altLang="zh-CN" sz="2645" dirty="0">
                <a:solidFill>
                  <a:srgbClr val="000000"/>
                </a:solidFill>
                <a:latin typeface="Calibri" panose="020F0502020204030204" pitchFamily="34" charset="0"/>
                <a:ea typeface="宋体" panose="02010600030101010101" pitchFamily="2" charset="-122"/>
              </a:rPr>
              <a:t>I always go to school and devote myself to studying.  </a:t>
            </a:r>
            <a:endParaRPr lang="en-US" altLang="zh-CN" sz="2645" dirty="0">
              <a:solidFill>
                <a:srgbClr val="000000"/>
              </a:solidFill>
              <a:latin typeface="Calibri" panose="020F0502020204030204" pitchFamily="34" charset="0"/>
              <a:ea typeface="宋体" panose="02010600030101010101" pitchFamily="2" charset="-122"/>
            </a:endParaRPr>
          </a:p>
          <a:p>
            <a:pPr algn="just" defTabSz="863600" eaLnBrk="0" fontAlgn="base" hangingPunct="0">
              <a:lnSpc>
                <a:spcPct val="100000"/>
              </a:lnSpc>
              <a:spcBef>
                <a:spcPct val="0"/>
              </a:spcBef>
              <a:spcAft>
                <a:spcPct val="0"/>
              </a:spcAft>
              <a:buNone/>
            </a:pPr>
            <a:r>
              <a:rPr lang="en-US" altLang="zh-CN" sz="2645" dirty="0">
                <a:solidFill>
                  <a:srgbClr val="000000"/>
                </a:solidFill>
                <a:latin typeface="Calibri" panose="020F0502020204030204" pitchFamily="34" charset="0"/>
                <a:ea typeface="宋体" panose="02010600030101010101" pitchFamily="2" charset="-122"/>
              </a:rPr>
              <a:t>      On the contrary</a:t>
            </a:r>
            <a:r>
              <a:rPr lang="zh-CN" altLang="en-US" sz="2645" dirty="0">
                <a:solidFill>
                  <a:srgbClr val="000000"/>
                </a:solidFill>
                <a:latin typeface="Calibri" panose="020F0502020204030204" pitchFamily="34" charset="0"/>
                <a:ea typeface="宋体" panose="02010600030101010101" pitchFamily="2" charset="-122"/>
              </a:rPr>
              <a:t>，</a:t>
            </a:r>
            <a:r>
              <a:rPr lang="en-US" altLang="zh-CN" sz="2645" b="1" dirty="0">
                <a:solidFill>
                  <a:srgbClr val="00B050"/>
                </a:solidFill>
                <a:latin typeface="Calibri" panose="020F0502020204030204" pitchFamily="34" charset="0"/>
                <a:ea typeface="宋体" panose="02010600030101010101" pitchFamily="2" charset="-122"/>
              </a:rPr>
              <a:t>I won't talk with them until they have a better understanding of me</a:t>
            </a:r>
            <a:r>
              <a:rPr lang="zh-CN" altLang="en-US" sz="2645" dirty="0">
                <a:solidFill>
                  <a:srgbClr val="000000"/>
                </a:solidFill>
                <a:latin typeface="Calibri" panose="020F0502020204030204" pitchFamily="34" charset="0"/>
                <a:ea typeface="宋体" panose="02010600030101010101" pitchFamily="2" charset="-122"/>
              </a:rPr>
              <a:t>，</a:t>
            </a:r>
            <a:r>
              <a:rPr lang="en-US" altLang="zh-CN" sz="2645" dirty="0">
                <a:solidFill>
                  <a:srgbClr val="000000"/>
                </a:solidFill>
                <a:latin typeface="Calibri" panose="020F0502020204030204" pitchFamily="34" charset="0"/>
                <a:ea typeface="宋体" panose="02010600030101010101" pitchFamily="2" charset="-122"/>
              </a:rPr>
              <a:t>even though they are studying in their bedroom.</a:t>
            </a:r>
            <a:endParaRPr lang="en-US" altLang="zh-CN" sz="2645" dirty="0">
              <a:solidFill>
                <a:srgbClr val="000000"/>
              </a:solidFill>
              <a:latin typeface="Calibri" panose="020F0502020204030204" pitchFamily="34" charset="0"/>
              <a:ea typeface="宋体" panose="02010600030101010101" pitchFamily="2" charset="-122"/>
            </a:endParaRPr>
          </a:p>
        </p:txBody>
      </p:sp>
      <p:sp>
        <p:nvSpPr>
          <p:cNvPr id="5" name="TextBox 18"/>
          <p:cNvSpPr txBox="1">
            <a:spLocks noChangeArrowheads="1"/>
          </p:cNvSpPr>
          <p:nvPr/>
        </p:nvSpPr>
        <p:spPr bwMode="auto">
          <a:xfrm>
            <a:off x="1409267" y="604695"/>
            <a:ext cx="8229715" cy="119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400" b="1" dirty="0">
                <a:solidFill>
                  <a:srgbClr val="FF0000"/>
                </a:solidFill>
                <a:latin typeface="微软雅黑" panose="020B0503020204020204" pitchFamily="34" charset="-122"/>
                <a:sym typeface="Arial" panose="020B0604020202020204" pitchFamily="34" charset="0"/>
              </a:rPr>
              <a:t>Group work(six of you work together)</a:t>
            </a:r>
            <a:endParaRPr lang="en-US" altLang="zh-CN" sz="2400" b="1" dirty="0">
              <a:solidFill>
                <a:srgbClr val="FF0000"/>
              </a:solidFill>
              <a:latin typeface="微软雅黑" panose="020B0503020204020204" pitchFamily="34" charset="-122"/>
              <a:sym typeface="Arial" panose="020B0604020202020204" pitchFamily="34" charset="0"/>
            </a:endParaRPr>
          </a:p>
          <a:p>
            <a:pPr algn="ctr" defTabSz="863600" eaLnBrk="0" fontAlgn="base" hangingPunct="0">
              <a:lnSpc>
                <a:spcPct val="100000"/>
              </a:lnSpc>
              <a:spcBef>
                <a:spcPct val="0"/>
              </a:spcBef>
              <a:spcAft>
                <a:spcPct val="0"/>
              </a:spcAft>
              <a:buNone/>
            </a:pPr>
            <a:r>
              <a:rPr lang="en-US" altLang="zh-CN" sz="2400" b="1" dirty="0">
                <a:solidFill>
                  <a:srgbClr val="FF0000"/>
                </a:solidFill>
                <a:latin typeface="微软雅黑" panose="020B0503020204020204" pitchFamily="34" charset="-122"/>
                <a:sym typeface="Arial" panose="020B0604020202020204" pitchFamily="34" charset="0"/>
              </a:rPr>
              <a:t>What're their problems? Share your suggestions or reasons.</a:t>
            </a:r>
            <a:endParaRPr lang="zh-CN" altLang="en-US" sz="2400" b="1" dirty="0">
              <a:solidFill>
                <a:srgbClr val="FF0000"/>
              </a:solidFill>
              <a:latin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fade">
                                      <p:cBhvr>
                                        <p:cTn id="7" dur="1000"/>
                                        <p:tgtEl>
                                          <p:spTgt spid="190468"/>
                                        </p:tgtEl>
                                      </p:cBhvr>
                                    </p:animEffect>
                                    <p:anim calcmode="lin" valueType="num">
                                      <p:cBhvr>
                                        <p:cTn id="8" dur="1000" fill="hold"/>
                                        <p:tgtEl>
                                          <p:spTgt spid="190468"/>
                                        </p:tgtEl>
                                        <p:attrNameLst>
                                          <p:attrName>ppt_x</p:attrName>
                                        </p:attrNameLst>
                                      </p:cBhvr>
                                      <p:tavLst>
                                        <p:tav tm="0">
                                          <p:val>
                                            <p:strVal val="#ppt_x"/>
                                          </p:val>
                                        </p:tav>
                                        <p:tav tm="100000">
                                          <p:val>
                                            <p:strVal val="#ppt_x"/>
                                          </p:val>
                                        </p:tav>
                                      </p:tavLst>
                                    </p:anim>
                                    <p:anim calcmode="lin" valueType="num">
                                      <p:cBhvr>
                                        <p:cTn id="9" dur="1000" fill="hold"/>
                                        <p:tgtEl>
                                          <p:spTgt spid="1904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矩形 1"/>
          <p:cNvSpPr>
            <a:spLocks noChangeArrowheads="1"/>
          </p:cNvSpPr>
          <p:nvPr/>
        </p:nvSpPr>
        <p:spPr bwMode="auto">
          <a:xfrm>
            <a:off x="4217108" y="1261110"/>
            <a:ext cx="6593370" cy="521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00000"/>
              </a:lnSpc>
              <a:spcBef>
                <a:spcPct val="0"/>
              </a:spcBef>
              <a:spcAft>
                <a:spcPct val="0"/>
              </a:spcAft>
              <a:buNone/>
            </a:pPr>
            <a:r>
              <a:rPr lang="en-US" altLang="zh-CN" sz="3025" dirty="0">
                <a:solidFill>
                  <a:prstClr val="black"/>
                </a:solidFill>
                <a:latin typeface="Calibri" panose="020F0502020204030204" pitchFamily="34" charset="0"/>
                <a:ea typeface="宋体" panose="02010600030101010101" pitchFamily="2" charset="-122"/>
              </a:rPr>
              <a:t> As far as I’m concerned,  </a:t>
            </a:r>
            <a:r>
              <a:rPr lang="en-US" altLang="zh-CN" sz="3025" b="1" dirty="0">
                <a:solidFill>
                  <a:srgbClr val="7030A0"/>
                </a:solidFill>
                <a:latin typeface="Calibri" panose="020F0502020204030204" pitchFamily="34" charset="0"/>
                <a:ea typeface="宋体" panose="02010600030101010101" pitchFamily="2" charset="-122"/>
              </a:rPr>
              <a:t>I recommend that you should </a:t>
            </a:r>
            <a:r>
              <a:rPr lang="en-US" altLang="zh-CN" sz="3025" dirty="0">
                <a:solidFill>
                  <a:prstClr val="black"/>
                </a:solidFill>
                <a:latin typeface="Calibri" panose="020F0502020204030204" pitchFamily="34" charset="0"/>
                <a:ea typeface="宋体" panose="02010600030101010101" pitchFamily="2" charset="-122"/>
              </a:rPr>
              <a:t>go to after-school class for there are a lot of children like you in the class. </a:t>
            </a:r>
            <a:r>
              <a:rPr lang="en-US" altLang="zh-CN" sz="3025" b="1" dirty="0">
                <a:solidFill>
                  <a:srgbClr val="7030A0"/>
                </a:solidFill>
                <a:latin typeface="Calibri" panose="020F0502020204030204" pitchFamily="34" charset="0"/>
                <a:ea typeface="宋体" panose="02010600030101010101" pitchFamily="2" charset="-122"/>
              </a:rPr>
              <a:t>You can discuss </a:t>
            </a:r>
            <a:r>
              <a:rPr lang="en-US" altLang="zh-CN" sz="3025" dirty="0">
                <a:solidFill>
                  <a:prstClr val="black"/>
                </a:solidFill>
                <a:latin typeface="Calibri" panose="020F0502020204030204" pitchFamily="34" charset="0"/>
                <a:ea typeface="宋体" panose="02010600030101010101" pitchFamily="2" charset="-122"/>
              </a:rPr>
              <a:t>with them or play some computer games in the free time. </a:t>
            </a:r>
            <a:endParaRPr lang="en-US" altLang="zh-CN" sz="3025" dirty="0">
              <a:solidFill>
                <a:prstClr val="black"/>
              </a:solidFill>
              <a:latin typeface="Calibri" panose="020F0502020204030204" pitchFamily="34" charset="0"/>
              <a:ea typeface="宋体" panose="02010600030101010101" pitchFamily="2" charset="-122"/>
            </a:endParaRPr>
          </a:p>
          <a:p>
            <a:pPr algn="just" defTabSz="863600" eaLnBrk="0" fontAlgn="base" hangingPunct="0">
              <a:lnSpc>
                <a:spcPct val="100000"/>
              </a:lnSpc>
              <a:spcBef>
                <a:spcPct val="0"/>
              </a:spcBef>
              <a:spcAft>
                <a:spcPct val="0"/>
              </a:spcAft>
              <a:buNone/>
            </a:pPr>
            <a:r>
              <a:rPr lang="en-US" altLang="zh-CN" sz="3025" dirty="0">
                <a:solidFill>
                  <a:prstClr val="black"/>
                </a:solidFill>
                <a:latin typeface="Calibri" panose="020F0502020204030204" pitchFamily="34" charset="0"/>
                <a:ea typeface="宋体" panose="02010600030101010101" pitchFamily="2" charset="-122"/>
              </a:rPr>
              <a:t>   If you still feel lonely, </a:t>
            </a:r>
            <a:r>
              <a:rPr lang="en-US" altLang="zh-CN" sz="3025" b="1" dirty="0">
                <a:solidFill>
                  <a:srgbClr val="7030A0"/>
                </a:solidFill>
                <a:latin typeface="Calibri" panose="020F0502020204030204" pitchFamily="34" charset="0"/>
                <a:ea typeface="宋体" panose="02010600030101010101" pitchFamily="2" charset="-122"/>
              </a:rPr>
              <a:t>I think you should arrange</a:t>
            </a:r>
            <a:r>
              <a:rPr lang="en-US" altLang="zh-CN" sz="3025" dirty="0">
                <a:solidFill>
                  <a:prstClr val="black"/>
                </a:solidFill>
                <a:latin typeface="Calibri" panose="020F0502020204030204" pitchFamily="34" charset="0"/>
                <a:ea typeface="宋体" panose="02010600030101010101" pitchFamily="2" charset="-122"/>
              </a:rPr>
              <a:t> some study tasks for yourself. </a:t>
            </a:r>
            <a:r>
              <a:rPr lang="en-US" altLang="zh-CN" sz="3025" b="1" dirty="0">
                <a:solidFill>
                  <a:srgbClr val="7030A0"/>
                </a:solidFill>
                <a:latin typeface="Calibri" panose="020F0502020204030204" pitchFamily="34" charset="0"/>
                <a:ea typeface="宋体" panose="02010600030101010101" pitchFamily="2" charset="-122"/>
              </a:rPr>
              <a:t>Why not make up for your courses?</a:t>
            </a:r>
            <a:r>
              <a:rPr lang="en-US" altLang="zh-CN" sz="3025" dirty="0">
                <a:solidFill>
                  <a:prstClr val="black"/>
                </a:solidFill>
                <a:latin typeface="Calibri" panose="020F0502020204030204" pitchFamily="34" charset="0"/>
                <a:ea typeface="宋体" panose="02010600030101010101" pitchFamily="2" charset="-122"/>
              </a:rPr>
              <a:t> I'm sure you won't feel lonely then.</a:t>
            </a:r>
            <a:endParaRPr lang="en-US" altLang="zh-CN" sz="3025" dirty="0">
              <a:solidFill>
                <a:prstClr val="black"/>
              </a:solidFill>
              <a:latin typeface="Calibri" panose="020F0502020204030204" pitchFamily="34" charset="0"/>
              <a:ea typeface="宋体" panose="02010600030101010101" pitchFamily="2" charset="-122"/>
            </a:endParaRPr>
          </a:p>
        </p:txBody>
      </p:sp>
      <p:pic>
        <p:nvPicPr>
          <p:cNvPr id="3" name="图片 2"/>
          <p:cNvPicPr>
            <a:picLocks noChangeAspect="1"/>
          </p:cNvPicPr>
          <p:nvPr/>
        </p:nvPicPr>
        <p:blipFill rotWithShape="1">
          <a:blip r:embed="rId1"/>
          <a:srcRect l="42136" t="28907" r="37310" b="54312"/>
          <a:stretch>
            <a:fillRect/>
          </a:stretch>
        </p:blipFill>
        <p:spPr bwMode="auto">
          <a:xfrm>
            <a:off x="264482" y="1332112"/>
            <a:ext cx="3737643" cy="4963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8"/>
          <p:cNvSpPr txBox="1">
            <a:spLocks noChangeArrowheads="1"/>
          </p:cNvSpPr>
          <p:nvPr/>
        </p:nvSpPr>
        <p:spPr bwMode="auto">
          <a:xfrm>
            <a:off x="1027672" y="506247"/>
            <a:ext cx="9997789" cy="82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400" b="1" dirty="0">
                <a:solidFill>
                  <a:srgbClr val="FF0000"/>
                </a:solidFill>
                <a:latin typeface="微软雅黑" panose="020B0503020204020204" pitchFamily="34" charset="-122"/>
                <a:sym typeface="Arial" panose="020B0604020202020204" pitchFamily="34" charset="0"/>
              </a:rPr>
              <a:t>Group work(six of you work together)</a:t>
            </a:r>
            <a:endParaRPr lang="en-US" altLang="zh-CN" sz="2400" b="1" dirty="0">
              <a:solidFill>
                <a:srgbClr val="FF0000"/>
              </a:solidFill>
              <a:latin typeface="微软雅黑" panose="020B0503020204020204" pitchFamily="34" charset="-122"/>
              <a:sym typeface="Arial" panose="020B0604020202020204" pitchFamily="34" charset="0"/>
            </a:endParaRPr>
          </a:p>
          <a:p>
            <a:pPr algn="ctr" defTabSz="863600" eaLnBrk="0" fontAlgn="base" hangingPunct="0">
              <a:lnSpc>
                <a:spcPct val="100000"/>
              </a:lnSpc>
              <a:spcBef>
                <a:spcPct val="0"/>
              </a:spcBef>
              <a:spcAft>
                <a:spcPct val="0"/>
              </a:spcAft>
              <a:buNone/>
            </a:pPr>
            <a:r>
              <a:rPr lang="en-US" altLang="zh-CN" sz="2400" b="1" dirty="0">
                <a:solidFill>
                  <a:srgbClr val="FF0000"/>
                </a:solidFill>
                <a:latin typeface="微软雅黑" panose="020B0503020204020204" pitchFamily="34" charset="-122"/>
                <a:sym typeface="Arial" panose="020B0604020202020204" pitchFamily="34" charset="0"/>
              </a:rPr>
              <a:t>What're their problems? Share your suggestions or reasons.</a:t>
            </a:r>
            <a:endParaRPr lang="zh-CN" altLang="en-US" sz="2400" b="1" dirty="0">
              <a:solidFill>
                <a:srgbClr val="FF0000"/>
              </a:solidFill>
              <a:latin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barn(inVertical)">
                                      <p:cBhvr>
                                        <p:cTn id="7" dur="500"/>
                                        <p:tgtEl>
                                          <p:spTgt spid="191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1">
            <a:extLst>
              <a:ext uri="{28A0092B-C50C-407E-A947-70E740481C1C}">
                <a14:useLocalDpi xmlns:a14="http://schemas.microsoft.com/office/drawing/2010/main" val="0"/>
              </a:ext>
            </a:extLst>
          </a:blip>
          <a:srcRect l="61567" t="24659" r="6912" b="57871"/>
          <a:stretch>
            <a:fillRect/>
          </a:stretch>
        </p:blipFill>
        <p:spPr bwMode="auto">
          <a:xfrm>
            <a:off x="111844" y="2629534"/>
            <a:ext cx="4237742" cy="3654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矩形 2"/>
          <p:cNvSpPr>
            <a:spLocks noChangeArrowheads="1"/>
          </p:cNvSpPr>
          <p:nvPr/>
        </p:nvSpPr>
        <p:spPr bwMode="auto">
          <a:xfrm>
            <a:off x="4538346" y="416284"/>
            <a:ext cx="6865066" cy="5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dirty="0">
                <a:solidFill>
                  <a:prstClr val="black"/>
                </a:solidFill>
                <a:latin typeface="Calibri" panose="020F0502020204030204" pitchFamily="34" charset="0"/>
                <a:ea typeface="宋体" panose="02010600030101010101" pitchFamily="2" charset="-122"/>
              </a:rPr>
              <a:t>    </a:t>
            </a:r>
            <a:r>
              <a:rPr lang="en-US" altLang="zh-CN" sz="2645" b="1" dirty="0">
                <a:solidFill>
                  <a:srgbClr val="7030A0"/>
                </a:solidFill>
                <a:latin typeface="Calibri" panose="020F0502020204030204" pitchFamily="34" charset="0"/>
                <a:ea typeface="宋体" panose="02010600030101010101" pitchFamily="2" charset="-122"/>
              </a:rPr>
              <a:t>I understand quite well that anyone of us will like a girl to a certain degree. </a:t>
            </a:r>
            <a:r>
              <a:rPr lang="en-US" altLang="zh-CN" sz="2645" dirty="0">
                <a:solidFill>
                  <a:srgbClr val="00B050"/>
                </a:solidFill>
                <a:latin typeface="Bauhaus 93" panose="04030905020B02020C02" pitchFamily="82" charset="0"/>
                <a:ea typeface="宋体" panose="02010600030101010101" pitchFamily="2" charset="-122"/>
              </a:rPr>
              <a:t>As a result, </a:t>
            </a:r>
            <a:r>
              <a:rPr lang="en-US" altLang="zh-CN" sz="2645" dirty="0">
                <a:solidFill>
                  <a:prstClr val="black"/>
                </a:solidFill>
                <a:latin typeface="Calibri" panose="020F0502020204030204" pitchFamily="34" charset="0"/>
                <a:ea typeface="宋体" panose="02010600030101010101" pitchFamily="2" charset="-122"/>
              </a:rPr>
              <a:t>Someone who's quite self-confident will speak it out to her, then perhaps they will go on making friends. Maybe, more often, the girl will refuse him.</a:t>
            </a:r>
            <a:endParaRPr lang="en-US" altLang="zh-CN" sz="2645" dirty="0">
              <a:solidFill>
                <a:prstClr val="black"/>
              </a:solidFill>
              <a:latin typeface="Calibri" panose="020F0502020204030204" pitchFamily="34" charset="0"/>
              <a:ea typeface="宋体" panose="02010600030101010101" pitchFamily="2" charset="-122"/>
            </a:endParaRPr>
          </a:p>
          <a:p>
            <a:pPr defTabSz="863600" eaLnBrk="0" fontAlgn="base" hangingPunct="0">
              <a:lnSpc>
                <a:spcPct val="100000"/>
              </a:lnSpc>
              <a:spcBef>
                <a:spcPct val="0"/>
              </a:spcBef>
              <a:spcAft>
                <a:spcPct val="0"/>
              </a:spcAft>
              <a:buNone/>
            </a:pPr>
            <a:r>
              <a:rPr lang="en-US" altLang="zh-CN" sz="2645" dirty="0">
                <a:solidFill>
                  <a:prstClr val="black"/>
                </a:solidFill>
                <a:latin typeface="Calibri" panose="020F0502020204030204" pitchFamily="34" charset="0"/>
                <a:ea typeface="宋体" panose="02010600030101010101" pitchFamily="2" charset="-122"/>
              </a:rPr>
              <a:t>    </a:t>
            </a:r>
            <a:r>
              <a:rPr lang="en-US" altLang="zh-CN" sz="2645" b="1" dirty="0">
                <a:solidFill>
                  <a:srgbClr val="7030A0"/>
                </a:solidFill>
                <a:latin typeface="Calibri" panose="020F0502020204030204" pitchFamily="34" charset="0"/>
                <a:ea typeface="宋体" panose="02010600030101010101" pitchFamily="2" charset="-122"/>
              </a:rPr>
              <a:t>Anyone who is too shy to let out the secret will keep it to himself or herself alone. </a:t>
            </a:r>
            <a:r>
              <a:rPr lang="en-US" altLang="zh-CN" sz="2645" dirty="0">
                <a:solidFill>
                  <a:srgbClr val="00B050"/>
                </a:solidFill>
                <a:latin typeface="Bauhaus 93" panose="04030905020B02020C02" pitchFamily="82" charset="0"/>
                <a:ea typeface="宋体" panose="02010600030101010101" pitchFamily="2" charset="-122"/>
              </a:rPr>
              <a:t>Actually, </a:t>
            </a:r>
            <a:r>
              <a:rPr lang="en-US" altLang="zh-CN" sz="2645" dirty="0">
                <a:solidFill>
                  <a:prstClr val="black"/>
                </a:solidFill>
                <a:latin typeface="Calibri" panose="020F0502020204030204" pitchFamily="34" charset="0"/>
                <a:ea typeface="宋体" panose="02010600030101010101" pitchFamily="2" charset="-122"/>
              </a:rPr>
              <a:t>most people have already chosen to do so. I think such  is very necessary to us young </a:t>
            </a:r>
            <a:r>
              <a:rPr lang="en-US" altLang="zh-CN" sz="2645" dirty="0">
                <a:solidFill>
                  <a:prstClr val="black"/>
                </a:solidFill>
                <a:latin typeface="Calibri" panose="020F0502020204030204" pitchFamily="34" charset="0"/>
                <a:ea typeface="宋体" panose="02010600030101010101" pitchFamily="2" charset="-122"/>
                <a:sym typeface="+mn-ea"/>
              </a:rPr>
              <a:t>Chinese </a:t>
            </a:r>
            <a:r>
              <a:rPr lang="en-US" altLang="zh-CN" sz="2645" dirty="0">
                <a:solidFill>
                  <a:prstClr val="black"/>
                </a:solidFill>
                <a:latin typeface="Calibri" panose="020F0502020204030204" pitchFamily="34" charset="0"/>
                <a:ea typeface="宋体" panose="02010600030101010101" pitchFamily="2" charset="-122"/>
              </a:rPr>
              <a:t>students, because we have to study hard at our lessons and do some more amusements or practical activities during the three-year precious period.</a:t>
            </a:r>
            <a:endParaRPr lang="zh-CN" altLang="en-US" sz="2645" dirty="0">
              <a:solidFill>
                <a:prstClr val="black"/>
              </a:solidFill>
              <a:latin typeface="Calibri" panose="020F0502020204030204" pitchFamily="34" charset="0"/>
              <a:ea typeface="宋体" panose="02010600030101010101" pitchFamily="2" charset="-122"/>
            </a:endParaRPr>
          </a:p>
        </p:txBody>
      </p:sp>
      <p:sp>
        <p:nvSpPr>
          <p:cNvPr id="4" name="TextBox 18"/>
          <p:cNvSpPr txBox="1">
            <a:spLocks noChangeArrowheads="1"/>
          </p:cNvSpPr>
          <p:nvPr/>
        </p:nvSpPr>
        <p:spPr bwMode="auto">
          <a:xfrm>
            <a:off x="0" y="645241"/>
            <a:ext cx="4253766" cy="131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59" tIns="43179" rIns="86359" bIns="43179">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None/>
            </a:pPr>
            <a:r>
              <a:rPr lang="en-US" altLang="zh-CN" sz="2000" b="1" dirty="0">
                <a:solidFill>
                  <a:srgbClr val="FF0000"/>
                </a:solidFill>
                <a:latin typeface="微软雅黑" panose="020B0503020204020204" pitchFamily="34" charset="-122"/>
                <a:sym typeface="Arial" panose="020B0604020202020204" pitchFamily="34" charset="0"/>
              </a:rPr>
              <a:t>Group work(six of you work together)</a:t>
            </a:r>
            <a:endParaRPr lang="en-US" altLang="zh-CN" sz="2000" b="1" dirty="0">
              <a:solidFill>
                <a:srgbClr val="FF0000"/>
              </a:solidFill>
              <a:latin typeface="微软雅黑" panose="020B0503020204020204" pitchFamily="34" charset="-122"/>
              <a:sym typeface="Arial" panose="020B0604020202020204" pitchFamily="34" charset="0"/>
            </a:endParaRPr>
          </a:p>
          <a:p>
            <a:pPr algn="ctr" defTabSz="863600" eaLnBrk="0" fontAlgn="base" hangingPunct="0">
              <a:lnSpc>
                <a:spcPct val="100000"/>
              </a:lnSpc>
              <a:spcBef>
                <a:spcPct val="0"/>
              </a:spcBef>
              <a:spcAft>
                <a:spcPct val="0"/>
              </a:spcAft>
              <a:buNone/>
            </a:pPr>
            <a:r>
              <a:rPr lang="en-US" altLang="zh-CN" sz="2000" b="1" dirty="0">
                <a:solidFill>
                  <a:srgbClr val="FF0000"/>
                </a:solidFill>
                <a:latin typeface="微软雅黑" panose="020B0503020204020204" pitchFamily="34" charset="-122"/>
                <a:sym typeface="Arial" panose="020B0604020202020204" pitchFamily="34" charset="0"/>
              </a:rPr>
              <a:t>What're their problems? Share your suggestions or reasons.</a:t>
            </a:r>
            <a:endParaRPr lang="zh-CN" altLang="en-US" sz="2000" b="1" dirty="0">
              <a:solidFill>
                <a:srgbClr val="FF0000"/>
              </a:solidFill>
              <a:latin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circle(in)">
                                      <p:cBhvr>
                                        <p:cTn id="7" dur="2000"/>
                                        <p:tgtEl>
                                          <p:spTgt spid="19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485586" y="1179474"/>
          <a:ext cx="8647732" cy="4925648"/>
        </p:xfrm>
        <a:graphic>
          <a:graphicData uri="http://schemas.openxmlformats.org/drawingml/2006/table">
            <a:tbl>
              <a:tblPr firstRow="1" bandRow="1">
                <a:tableStyleId>{5C22544A-7EE6-4342-B048-85BDC9FD1C3A}</a:tableStyleId>
              </a:tblPr>
              <a:tblGrid>
                <a:gridCol w="2007980"/>
                <a:gridCol w="6639752"/>
              </a:tblGrid>
              <a:tr h="1231412">
                <a:tc>
                  <a:txBody>
                    <a:bodyPr/>
                    <a:lstStyle/>
                    <a:p>
                      <a:pPr algn="ctr"/>
                      <a:r>
                        <a:rPr lang="en-US" altLang="zh-CN" sz="2400" dirty="0"/>
                        <a:t>Your friends</a:t>
                      </a:r>
                      <a:endParaRPr lang="zh-CN" altLang="en-US" sz="2400" dirty="0"/>
                    </a:p>
                  </a:txBody>
                  <a:tcPr anchor="ctr"/>
                </a:tc>
                <a:tc>
                  <a:txBody>
                    <a:bodyPr/>
                    <a:lstStyle/>
                    <a:p>
                      <a:pPr marL="0" marR="0" lvl="0" indent="0" algn="ctr" defTabSz="8636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mn-ea"/>
                          <a:cs typeface="+mn-cs"/>
                          <a:sym typeface="Arial" panose="020B0604020202020204" pitchFamily="34" charset="0"/>
                        </a:rPr>
                        <a:t>Work alone: since they are your friends, please offer one suggestion or reason to each of them.</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mn-ea"/>
                        <a:cs typeface="+mn-cs"/>
                        <a:sym typeface="Arial" panose="020B0604020202020204" pitchFamily="34" charset="0"/>
                      </a:endParaRPr>
                    </a:p>
                  </a:txBody>
                  <a:tcPr anchor="ctr"/>
                </a:tc>
              </a:tr>
              <a:tr h="1231412">
                <a:tc>
                  <a:txBody>
                    <a:bodyPr/>
                    <a:lstStyle/>
                    <a:p>
                      <a:endParaRPr lang="zh-CN" altLang="en-US"/>
                    </a:p>
                  </a:txBody>
                  <a:tcPr/>
                </a:tc>
                <a:tc>
                  <a:txBody>
                    <a:bodyPr/>
                    <a:lstStyle/>
                    <a:p>
                      <a:r>
                        <a:rPr lang="en-US" altLang="zh-CN" dirty="0"/>
                        <a:t>……</a:t>
                      </a:r>
                      <a:endParaRPr lang="zh-CN" altLang="en-US" dirty="0"/>
                    </a:p>
                  </a:txBody>
                  <a:tcPr/>
                </a:tc>
              </a:tr>
              <a:tr h="1231412">
                <a:tc>
                  <a:txBody>
                    <a:bodyPr/>
                    <a:lstStyle/>
                    <a:p>
                      <a:endParaRPr lang="zh-CN" altLang="en-US"/>
                    </a:p>
                  </a:txBody>
                  <a:tcPr/>
                </a:tc>
                <a:tc>
                  <a:txBody>
                    <a:bodyPr/>
                    <a:lstStyle/>
                    <a:p>
                      <a:r>
                        <a:rPr lang="en-US" altLang="zh-CN" dirty="0"/>
                        <a:t>……</a:t>
                      </a:r>
                      <a:endParaRPr lang="zh-CN" altLang="en-US" dirty="0"/>
                    </a:p>
                  </a:txBody>
                  <a:tcPr/>
                </a:tc>
              </a:tr>
              <a:tr h="1231412">
                <a:tc>
                  <a:txBody>
                    <a:bodyPr/>
                    <a:lstStyle/>
                    <a:p>
                      <a:endParaRPr lang="zh-CN" altLang="en-US"/>
                    </a:p>
                  </a:txBody>
                  <a:tcPr/>
                </a:tc>
                <a:tc>
                  <a:txBody>
                    <a:bodyPr/>
                    <a:lstStyle/>
                    <a:p>
                      <a:r>
                        <a:rPr lang="en-US" altLang="zh-CN" dirty="0"/>
                        <a:t>……</a:t>
                      </a:r>
                      <a:endParaRPr lang="zh-CN" altLang="en-US" dirty="0"/>
                    </a:p>
                  </a:txBody>
                  <a:tcPr/>
                </a:tc>
              </a:tr>
            </a:tbl>
          </a:graphicData>
        </a:graphic>
      </p:graphicFrame>
      <p:pic>
        <p:nvPicPr>
          <p:cNvPr id="7" name="图片 2"/>
          <p:cNvPicPr>
            <a:picLocks noChangeAspect="1"/>
          </p:cNvPicPr>
          <p:nvPr/>
        </p:nvPicPr>
        <p:blipFill rotWithShape="1">
          <a:blip r:embed="rId1">
            <a:extLst>
              <a:ext uri="{28A0092B-C50C-407E-A947-70E740481C1C}">
                <a14:useLocalDpi xmlns:a14="http://schemas.microsoft.com/office/drawing/2010/main" val="0"/>
              </a:ext>
            </a:extLst>
          </a:blip>
          <a:srcRect l="4363" t="27895" r="57226" b="57844"/>
          <a:stretch>
            <a:fillRect/>
          </a:stretch>
        </p:blipFill>
        <p:spPr bwMode="auto">
          <a:xfrm>
            <a:off x="1554038" y="2358121"/>
            <a:ext cx="1831656" cy="110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42049" t="29678" r="37658" b="55170"/>
          <a:stretch>
            <a:fillRect/>
          </a:stretch>
        </p:blipFill>
        <p:spPr bwMode="auto">
          <a:xfrm>
            <a:off x="1966418" y="3512167"/>
            <a:ext cx="1006896" cy="12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
          <p:cNvPicPr>
            <a:picLocks noChangeAspect="1"/>
          </p:cNvPicPr>
          <p:nvPr/>
        </p:nvPicPr>
        <p:blipFill rotWithShape="1">
          <a:blip r:embed="rId1">
            <a:extLst>
              <a:ext uri="{28A0092B-C50C-407E-A947-70E740481C1C}">
                <a14:useLocalDpi xmlns:a14="http://schemas.microsoft.com/office/drawing/2010/main" val="0"/>
              </a:ext>
            </a:extLst>
          </a:blip>
          <a:srcRect l="4363" t="27895" r="57226" b="57844"/>
          <a:stretch>
            <a:fillRect/>
          </a:stretch>
        </p:blipFill>
        <p:spPr bwMode="auto">
          <a:xfrm>
            <a:off x="1607540" y="2358121"/>
            <a:ext cx="1831656" cy="110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
          <p:cNvPicPr>
            <a:picLocks noChangeAspect="1"/>
          </p:cNvPicPr>
          <p:nvPr/>
        </p:nvPicPr>
        <p:blipFill rotWithShape="1">
          <a:blip r:embed="rId1">
            <a:extLst>
              <a:ext uri="{28A0092B-C50C-407E-A947-70E740481C1C}">
                <a14:useLocalDpi xmlns:a14="http://schemas.microsoft.com/office/drawing/2010/main" val="0"/>
              </a:ext>
            </a:extLst>
          </a:blip>
          <a:srcRect l="4363" t="27895" r="57226" b="57844"/>
          <a:stretch>
            <a:fillRect/>
          </a:stretch>
        </p:blipFill>
        <p:spPr bwMode="auto">
          <a:xfrm>
            <a:off x="1500536" y="2358121"/>
            <a:ext cx="1831656" cy="110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1485586" y="2358121"/>
            <a:ext cx="1831656" cy="3677669"/>
            <a:chOff x="592575" y="2287474"/>
            <a:chExt cx="1831656" cy="3677669"/>
          </a:xfrm>
        </p:grpSpPr>
        <p:pic>
          <p:nvPicPr>
            <p:cNvPr id="4" name="图片 2"/>
            <p:cNvPicPr>
              <a:picLocks noChangeAspect="1"/>
            </p:cNvPicPr>
            <p:nvPr/>
          </p:nvPicPr>
          <p:blipFill rotWithShape="1">
            <a:blip r:embed="rId1">
              <a:extLst>
                <a:ext uri="{28A0092B-C50C-407E-A947-70E740481C1C}">
                  <a14:useLocalDpi xmlns:a14="http://schemas.microsoft.com/office/drawing/2010/main" val="0"/>
                </a:ext>
              </a:extLst>
            </a:blip>
            <a:srcRect l="62342" t="24775" r="7944" b="58290"/>
            <a:stretch>
              <a:fillRect/>
            </a:stretch>
          </p:blipFill>
          <p:spPr bwMode="auto">
            <a:xfrm>
              <a:off x="881102" y="4750297"/>
              <a:ext cx="1361606" cy="121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42049" t="29678" r="37658" b="55170"/>
            <a:stretch>
              <a:fillRect/>
            </a:stretch>
          </p:blipFill>
          <p:spPr bwMode="auto">
            <a:xfrm>
              <a:off x="1058457" y="3441520"/>
              <a:ext cx="1006896" cy="12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
            <p:cNvPicPr>
              <a:picLocks noChangeAspect="1"/>
            </p:cNvPicPr>
            <p:nvPr/>
          </p:nvPicPr>
          <p:blipFill rotWithShape="1">
            <a:blip r:embed="rId1">
              <a:extLst>
                <a:ext uri="{28A0092B-C50C-407E-A947-70E740481C1C}">
                  <a14:useLocalDpi xmlns:a14="http://schemas.microsoft.com/office/drawing/2010/main" val="0"/>
                </a:ext>
              </a:extLst>
            </a:blip>
            <a:srcRect l="4363" t="27895" r="57226" b="57844"/>
            <a:stretch>
              <a:fillRect/>
            </a:stretch>
          </p:blipFill>
          <p:spPr bwMode="auto">
            <a:xfrm>
              <a:off x="592575" y="2287474"/>
              <a:ext cx="1831656" cy="110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文本框 60"/>
          <p:cNvSpPr txBox="1">
            <a:spLocks noChangeArrowheads="1"/>
          </p:cNvSpPr>
          <p:nvPr/>
        </p:nvSpPr>
        <p:spPr bwMode="auto">
          <a:xfrm>
            <a:off x="417120" y="339965"/>
            <a:ext cx="725719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Font typeface="Arial" panose="020B0604020202020204" pitchFamily="34" charset="0"/>
              <a:buNone/>
            </a:pPr>
            <a:r>
              <a:rPr lang="en-US" altLang="zh-CN" sz="4155" b="1" dirty="0">
                <a:solidFill>
                  <a:srgbClr val="003399"/>
                </a:solidFill>
                <a:latin typeface="微软雅黑" panose="020B0503020204020204" pitchFamily="34" charset="-122"/>
                <a:ea typeface="宋体" panose="02010600030101010101" pitchFamily="2" charset="-122"/>
              </a:rPr>
              <a:t>After reading for writing</a:t>
            </a:r>
            <a:endParaRPr lang="en-US" altLang="zh-CN" sz="415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图片 1" descr="C:\Users\LGFZ\AppData\Local\Temp\WeChat Files\69901dcd6c2b8f35dd408d7701509c3.jpg"/>
          <p:cNvPicPr>
            <a:picLocks noChangeAspect="1" noChangeArrowheads="1"/>
          </p:cNvPicPr>
          <p:nvPr/>
        </p:nvPicPr>
        <p:blipFill>
          <a:blip r:embed="rId1" cstate="print">
            <a:extLst>
              <a:ext uri="{28A0092B-C50C-407E-A947-70E740481C1C}">
                <a14:useLocalDpi xmlns:a14="http://schemas.microsoft.com/office/drawing/2010/main" val="0"/>
              </a:ext>
            </a:extLst>
          </a:blip>
          <a:srcRect t="11424" b="11041"/>
          <a:stretch>
            <a:fillRect/>
          </a:stretch>
        </p:blipFill>
        <p:spPr bwMode="auto">
          <a:xfrm>
            <a:off x="404962" y="790822"/>
            <a:ext cx="4342086" cy="52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图片 3"/>
          <p:cNvPicPr>
            <a:picLocks noChangeAspect="1"/>
          </p:cNvPicPr>
          <p:nvPr/>
        </p:nvPicPr>
        <p:blipFill>
          <a:blip r:embed="rId2">
            <a:extLst>
              <a:ext uri="{28A0092B-C50C-407E-A947-70E740481C1C}">
                <a14:useLocalDpi xmlns:a14="http://schemas.microsoft.com/office/drawing/2010/main" val="0"/>
              </a:ext>
            </a:extLst>
          </a:blip>
          <a:srcRect l="46123" t="51102" r="13197" b="30348"/>
          <a:stretch>
            <a:fillRect/>
          </a:stretch>
        </p:blipFill>
        <p:spPr bwMode="auto">
          <a:xfrm>
            <a:off x="5126510" y="790822"/>
            <a:ext cx="6030925" cy="540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3311" y="1530350"/>
            <a:ext cx="7054850" cy="434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tx1">
                  <a:lumMod val="65000"/>
                  <a:lumOff val="35000"/>
                </a:schemeClr>
              </a:solidFill>
              <a:latin typeface="楷体" panose="02010609060101010101" pitchFamily="49" charset="-122"/>
              <a:ea typeface="楷体" panose="02010609060101010101" pitchFamily="49" charset="-122"/>
            </a:endParaRPr>
          </a:p>
          <a:p>
            <a:pPr algn="l"/>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itle 6"/>
          <p:cNvSpPr txBox="1"/>
          <p:nvPr>
            <p:custDataLst>
              <p:tags r:id="rId1"/>
            </p:custDataLst>
          </p:nvPr>
        </p:nvSpPr>
        <p:spPr>
          <a:xfrm>
            <a:off x="1332948" y="3395971"/>
            <a:ext cx="6981825" cy="613410"/>
          </a:xfrm>
          <a:prstGeom prst="rect">
            <a:avLst/>
          </a:prstGeom>
        </p:spPr>
        <p:txBody>
          <a:bodyPr wrap="square" lIns="91443" tIns="45721" rIns="91443" bIns="45721" anchor="ctr" anchorCtr="0">
            <a:noAutofit/>
          </a:bodyPr>
          <a:lstStyle>
            <a:defPPr>
              <a:defRPr lang="zh-CN"/>
            </a:defPPr>
            <a:lvl1pPr>
              <a:defRPr kern="0">
                <a:latin typeface="隶书" panose="02010509060101010101" charset="-122"/>
                <a:ea typeface="隶书" panose="02010509060101010101" charset="-122"/>
              </a:defRPr>
            </a:lvl1pPr>
          </a:lstStyle>
          <a:p>
            <a:pPr lvl="0" indent="457200">
              <a:lnSpc>
                <a:spcPct val="130000"/>
              </a:lnSpc>
            </a:pPr>
            <a:r>
              <a:rPr lang="en-US" altLang="zh-CN" sz="4000" dirty="0">
                <a:solidFill>
                  <a:srgbClr val="0000FF"/>
                </a:solidFill>
                <a:latin typeface="Times New Roman" panose="02020603050405020304" pitchFamily="18" charset="0"/>
                <a:ea typeface="微软雅黑" panose="020B0503020204020204" pitchFamily="34" charset="-122"/>
                <a:sym typeface="+mn-ea"/>
              </a:rPr>
              <a:t>Write a letter of advice</a:t>
            </a:r>
            <a:endParaRPr lang="en-US" altLang="zh-CN" sz="4000" dirty="0">
              <a:solidFill>
                <a:srgbClr val="0000FF"/>
              </a:solidFill>
              <a:latin typeface="Times New Roman" panose="02020603050405020304" pitchFamily="18" charset="0"/>
              <a:ea typeface="微软雅黑" panose="020B0503020204020204" pitchFamily="34" charset="-122"/>
              <a:sym typeface="+mn-ea"/>
            </a:endParaRPr>
          </a:p>
        </p:txBody>
      </p:sp>
      <p:sp>
        <p:nvSpPr>
          <p:cNvPr id="5" name="Title 6"/>
          <p:cNvSpPr txBox="1"/>
          <p:nvPr>
            <p:custDataLst>
              <p:tags r:id="rId2"/>
            </p:custDataLst>
          </p:nvPr>
        </p:nvSpPr>
        <p:spPr>
          <a:xfrm>
            <a:off x="1638224" y="2043880"/>
            <a:ext cx="5494968" cy="814612"/>
          </a:xfrm>
          <a:prstGeom prst="rect">
            <a:avLst/>
          </a:prstGeom>
          <a:solidFill>
            <a:schemeClr val="accent2"/>
          </a:solidFill>
        </p:spPr>
        <p:txBody>
          <a:bodyPr wrap="square" lIns="91443" tIns="45721" rIns="91443" bIns="45721" rtlCol="0" anchor="ctr" anchorCtr="0"/>
          <a:lstStyle>
            <a:defPPr>
              <a:defRPr lang="zh-CN"/>
            </a:defPPr>
            <a:lvl1pPr>
              <a:defRPr kern="0">
                <a:latin typeface="隶书" panose="02010509060101010101" charset="-122"/>
                <a:ea typeface="隶书" panose="02010509060101010101" charset="-122"/>
              </a:defRPr>
            </a:lvl1pPr>
          </a:lstStyle>
          <a:p>
            <a:pPr lvl="0" indent="0" algn="ctr" fontAlgn="auto">
              <a:lnSpc>
                <a:spcPct val="130000"/>
              </a:lnSpc>
              <a:buClrTx/>
              <a:buSzTx/>
              <a:buFontTx/>
            </a:pPr>
            <a:r>
              <a:rPr lang="en-US" altLang="zh-CN" sz="4400" dirty="0">
                <a:solidFill>
                  <a:schemeClr val="bg1"/>
                </a:solidFill>
                <a:latin typeface="Times New Roman" panose="02020603050405020304" pitchFamily="18" charset="0"/>
                <a:ea typeface="微软雅黑" panose="020B0503020204020204" pitchFamily="34" charset="-122"/>
                <a:sym typeface="+mn-ea"/>
              </a:rPr>
              <a:t>Reading for Writing</a:t>
            </a:r>
            <a:endParaRPr lang="en-US" altLang="zh-CN" sz="4400" dirty="0">
              <a:solidFill>
                <a:schemeClr val="bg1"/>
              </a:solidFill>
              <a:latin typeface="Times New Roman" panose="02020603050405020304" pitchFamily="18" charset="0"/>
              <a:ea typeface="微软雅黑" panose="020B0503020204020204" pitchFamily="3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46958" y="573342"/>
          <a:ext cx="10683480" cy="5566238"/>
        </p:xfrm>
        <a:graphic>
          <a:graphicData uri="http://schemas.openxmlformats.org/drawingml/2006/table">
            <a:tbl>
              <a:tblPr firstRow="1" bandRow="1">
                <a:tableStyleId>{5C22544A-7EE6-4342-B048-85BDC9FD1C3A}</a:tableStyleId>
              </a:tblPr>
              <a:tblGrid>
                <a:gridCol w="8091923"/>
                <a:gridCol w="536498"/>
                <a:gridCol w="536497"/>
                <a:gridCol w="481939"/>
                <a:gridCol w="518312"/>
                <a:gridCol w="518311"/>
              </a:tblGrid>
              <a:tr h="827527">
                <a:tc>
                  <a:txBody>
                    <a:bodyPr/>
                    <a:lstStyle/>
                    <a:p>
                      <a:pPr algn="ctr"/>
                      <a:r>
                        <a:rPr lang="en-US" altLang="zh-CN" sz="3000" dirty="0"/>
                        <a:t>Evaluation</a:t>
                      </a:r>
                      <a:endParaRPr lang="zh-CN" altLang="en-US" sz="3000" dirty="0"/>
                    </a:p>
                  </a:txBody>
                  <a:tcPr marL="86385" marR="86385" marT="43200" marB="43200"/>
                </a:tc>
                <a:tc gridSpan="5">
                  <a:txBody>
                    <a:bodyPr/>
                    <a:lstStyle/>
                    <a:p>
                      <a:pPr algn="ctr"/>
                      <a:r>
                        <a:rPr lang="en-US" altLang="zh-CN" sz="3000" b="1" kern="1200" dirty="0">
                          <a:solidFill>
                            <a:schemeClr val="lt1"/>
                          </a:solidFill>
                          <a:latin typeface="+mn-lt"/>
                          <a:ea typeface="+mn-ea"/>
                          <a:cs typeface="+mn-cs"/>
                        </a:rPr>
                        <a:t>scores</a:t>
                      </a:r>
                      <a:endParaRPr lang="zh-CN" altLang="en-US" sz="3000" b="1" kern="1200" dirty="0">
                        <a:solidFill>
                          <a:schemeClr val="lt1"/>
                        </a:solidFill>
                        <a:latin typeface="+mn-lt"/>
                        <a:ea typeface="+mn-ea"/>
                        <a:cs typeface="+mn-cs"/>
                      </a:endParaRPr>
                    </a:p>
                  </a:txBody>
                  <a:tcPr marL="86385" marR="86385" marT="43200" marB="43200"/>
                </a:tc>
                <a:tc hMerge="1">
                  <a:tcPr/>
                </a:tc>
                <a:tc hMerge="1">
                  <a:tcPr/>
                </a:tc>
                <a:tc hMerge="1">
                  <a:tcPr/>
                </a:tc>
                <a:tc hMerge="1">
                  <a:tcPr/>
                </a:tc>
              </a:tr>
              <a:tr h="1027796">
                <a:tc>
                  <a:txBody>
                    <a:bodyPr/>
                    <a:lstStyle/>
                    <a:p>
                      <a:r>
                        <a:rPr lang="en-US" altLang="zh-CN" sz="2600" dirty="0"/>
                        <a:t>1.Are all the parts of a letter included and organized in    </a:t>
                      </a:r>
                      <a:endParaRPr lang="en-US" altLang="zh-CN" sz="2600" dirty="0"/>
                    </a:p>
                    <a:p>
                      <a:r>
                        <a:rPr lang="en-US" altLang="zh-CN" sz="2600" dirty="0"/>
                        <a:t>   good order</a:t>
                      </a:r>
                      <a:r>
                        <a:rPr lang="zh-CN" altLang="en-US" sz="2600" dirty="0"/>
                        <a:t>？</a:t>
                      </a:r>
                      <a:endParaRPr lang="zh-CN" altLang="en-US" sz="2600" dirty="0"/>
                    </a:p>
                  </a:txBody>
                  <a:tcPr marL="86385" marR="86385" marT="43200" marB="43200"/>
                </a:tc>
                <a:tc>
                  <a:txBody>
                    <a:bodyPr/>
                    <a:lstStyle/>
                    <a:p>
                      <a:pPr algn="ctr"/>
                      <a:r>
                        <a:rPr lang="en-US" altLang="zh-CN" sz="2600" dirty="0"/>
                        <a:t>1</a:t>
                      </a:r>
                      <a:endParaRPr lang="zh-CN" altLang="en-US" sz="2600" dirty="0"/>
                    </a:p>
                  </a:txBody>
                  <a:tcPr marL="86385" marR="86385" marT="43200" marB="43200" anchor="ctr">
                    <a:lnR w="12700" cap="flat" cmpd="sng" algn="ctr">
                      <a:solidFill>
                        <a:schemeClr val="tx1"/>
                      </a:solidFill>
                      <a:prstDash val="solid"/>
                      <a:round/>
                      <a:headEnd type="none" w="med" len="med"/>
                      <a:tailEnd type="none" w="med" len="med"/>
                    </a:lnR>
                  </a:tcPr>
                </a:tc>
                <a:tc>
                  <a:txBody>
                    <a:bodyPr/>
                    <a:lstStyle/>
                    <a:p>
                      <a:pPr algn="ctr"/>
                      <a:r>
                        <a:rPr lang="en-US" altLang="zh-CN" sz="2600" dirty="0"/>
                        <a:t>2</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3</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4</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5</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tcPr>
                </a:tc>
              </a:tr>
              <a:tr h="827527">
                <a:tc>
                  <a:txBody>
                    <a:bodyPr/>
                    <a:lstStyle/>
                    <a:p>
                      <a:r>
                        <a:rPr lang="en-US" altLang="zh-CN" sz="2600" dirty="0"/>
                        <a:t>2.Does the writer give reasons for the advice</a:t>
                      </a:r>
                      <a:r>
                        <a:rPr lang="zh-CN" altLang="en-US" sz="2600" dirty="0"/>
                        <a:t>？</a:t>
                      </a:r>
                      <a:endParaRPr lang="zh-CN" altLang="en-US" sz="2600" dirty="0"/>
                    </a:p>
                  </a:txBody>
                  <a:tcPr marL="86385" marR="86385" marT="43200" marB="43200"/>
                </a:tc>
                <a:tc>
                  <a:txBody>
                    <a:bodyPr/>
                    <a:lstStyle/>
                    <a:p>
                      <a:pPr algn="ctr"/>
                      <a:r>
                        <a:rPr lang="en-US" altLang="zh-CN" sz="2600" dirty="0"/>
                        <a:t>1</a:t>
                      </a:r>
                      <a:endParaRPr lang="zh-CN" altLang="en-US" sz="2600" dirty="0"/>
                    </a:p>
                  </a:txBody>
                  <a:tcPr marL="86385" marR="86385" marT="43200" marB="43200" anchor="ctr">
                    <a:lnR w="12700" cap="flat" cmpd="sng" algn="ctr">
                      <a:solidFill>
                        <a:schemeClr val="tx1"/>
                      </a:solidFill>
                      <a:prstDash val="solid"/>
                      <a:round/>
                      <a:headEnd type="none" w="med" len="med"/>
                      <a:tailEnd type="none" w="med" len="med"/>
                    </a:lnR>
                  </a:tcPr>
                </a:tc>
                <a:tc>
                  <a:txBody>
                    <a:bodyPr/>
                    <a:lstStyle/>
                    <a:p>
                      <a:pPr algn="ctr"/>
                      <a:r>
                        <a:rPr lang="en-US" altLang="zh-CN" sz="2600" dirty="0"/>
                        <a:t>2</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3</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4</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5</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tcPr>
                </a:tc>
              </a:tr>
              <a:tr h="1028065">
                <a:tc>
                  <a:txBody>
                    <a:bodyPr/>
                    <a:lstStyle/>
                    <a:p>
                      <a:r>
                        <a:rPr lang="en-US" altLang="zh-CN" sz="2600" dirty="0"/>
                        <a:t>3.Does the writer use proper expressions to give </a:t>
                      </a:r>
                      <a:endParaRPr lang="en-US" altLang="zh-CN" sz="2600" dirty="0"/>
                    </a:p>
                    <a:p>
                      <a:r>
                        <a:rPr lang="en-US" altLang="zh-CN" sz="2600" dirty="0"/>
                        <a:t>   suggestions</a:t>
                      </a:r>
                      <a:r>
                        <a:rPr lang="zh-CN" altLang="en-US" sz="2600" dirty="0"/>
                        <a:t>？</a:t>
                      </a:r>
                      <a:endParaRPr lang="zh-CN" altLang="en-US" sz="2600" dirty="0"/>
                    </a:p>
                  </a:txBody>
                  <a:tcPr marL="86385" marR="86385" marT="43200" marB="43200"/>
                </a:tc>
                <a:tc>
                  <a:txBody>
                    <a:bodyPr/>
                    <a:lstStyle/>
                    <a:p>
                      <a:pPr algn="ctr"/>
                      <a:r>
                        <a:rPr lang="en-US" altLang="zh-CN" sz="2600" dirty="0"/>
                        <a:t>1</a:t>
                      </a:r>
                      <a:endParaRPr lang="zh-CN" altLang="en-US" sz="2600" dirty="0"/>
                    </a:p>
                  </a:txBody>
                  <a:tcPr marL="86385" marR="86385" marT="43200" marB="43200" anchor="ctr">
                    <a:lnR w="12700" cap="flat" cmpd="sng" algn="ctr">
                      <a:solidFill>
                        <a:schemeClr val="tx1"/>
                      </a:solidFill>
                      <a:prstDash val="solid"/>
                      <a:round/>
                      <a:headEnd type="none" w="med" len="med"/>
                      <a:tailEnd type="none" w="med" len="med"/>
                    </a:lnR>
                  </a:tcPr>
                </a:tc>
                <a:tc>
                  <a:txBody>
                    <a:bodyPr/>
                    <a:lstStyle/>
                    <a:p>
                      <a:pPr algn="ctr"/>
                      <a:r>
                        <a:rPr lang="en-US" altLang="zh-CN" sz="2600" dirty="0"/>
                        <a:t>2</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3</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4</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5</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tcPr>
                </a:tc>
              </a:tr>
              <a:tr h="827527">
                <a:tc>
                  <a:txBody>
                    <a:bodyPr/>
                    <a:lstStyle/>
                    <a:p>
                      <a:r>
                        <a:rPr lang="en-US" altLang="zh-CN" sz="2600" dirty="0"/>
                        <a:t>4.Does the writer use commas and stops correctly?</a:t>
                      </a:r>
                      <a:endParaRPr lang="zh-CN" altLang="en-US" sz="2600" dirty="0"/>
                    </a:p>
                  </a:txBody>
                  <a:tcPr marL="86385" marR="86385" marT="43200" marB="43200"/>
                </a:tc>
                <a:tc>
                  <a:txBody>
                    <a:bodyPr/>
                    <a:lstStyle/>
                    <a:p>
                      <a:pPr algn="ctr"/>
                      <a:r>
                        <a:rPr lang="en-US" altLang="zh-CN" sz="2600" dirty="0"/>
                        <a:t>1</a:t>
                      </a:r>
                      <a:endParaRPr lang="zh-CN" altLang="en-US" sz="2600" dirty="0"/>
                    </a:p>
                  </a:txBody>
                  <a:tcPr marL="86385" marR="86385" marT="43200" marB="43200" anchor="ctr">
                    <a:lnR w="12700" cap="flat" cmpd="sng" algn="ctr">
                      <a:solidFill>
                        <a:schemeClr val="tx1"/>
                      </a:solidFill>
                      <a:prstDash val="solid"/>
                      <a:round/>
                      <a:headEnd type="none" w="med" len="med"/>
                      <a:tailEnd type="none" w="med" len="med"/>
                    </a:lnR>
                  </a:tcPr>
                </a:tc>
                <a:tc>
                  <a:txBody>
                    <a:bodyPr/>
                    <a:lstStyle/>
                    <a:p>
                      <a:pPr algn="ctr"/>
                      <a:r>
                        <a:rPr lang="en-US" altLang="zh-CN" sz="2600" dirty="0"/>
                        <a:t>2</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3</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4</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5</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tcPr>
                </a:tc>
              </a:tr>
              <a:tr h="102779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600" dirty="0"/>
                        <a:t>5.Is the handwriting easy to read</a:t>
                      </a:r>
                      <a:r>
                        <a:rPr lang="zh-CN" altLang="en-US" sz="2600" dirty="0"/>
                        <a:t>？</a:t>
                      </a:r>
                      <a:endParaRPr lang="zh-CN" altLang="en-US" sz="2600" dirty="0"/>
                    </a:p>
                    <a:p>
                      <a:endParaRPr lang="zh-CN" altLang="en-US" sz="2600" dirty="0"/>
                    </a:p>
                  </a:txBody>
                  <a:tcPr marL="86385" marR="86385" marT="43200" marB="43200"/>
                </a:tc>
                <a:tc>
                  <a:txBody>
                    <a:bodyPr/>
                    <a:lstStyle/>
                    <a:p>
                      <a:pPr algn="ctr"/>
                      <a:r>
                        <a:rPr lang="en-US" altLang="zh-CN" sz="2600" dirty="0"/>
                        <a:t>1</a:t>
                      </a:r>
                      <a:endParaRPr lang="zh-CN" altLang="en-US" sz="2600" dirty="0"/>
                    </a:p>
                  </a:txBody>
                  <a:tcPr marL="86385" marR="86385" marT="43200" marB="43200" anchor="ctr">
                    <a:lnR w="12700" cap="flat" cmpd="sng" algn="ctr">
                      <a:solidFill>
                        <a:schemeClr val="tx1"/>
                      </a:solidFill>
                      <a:prstDash val="solid"/>
                      <a:round/>
                      <a:headEnd type="none" w="med" len="med"/>
                      <a:tailEnd type="none" w="med" len="med"/>
                    </a:lnR>
                  </a:tcPr>
                </a:tc>
                <a:tc>
                  <a:txBody>
                    <a:bodyPr/>
                    <a:lstStyle/>
                    <a:p>
                      <a:pPr algn="ctr"/>
                      <a:r>
                        <a:rPr lang="en-US" altLang="zh-CN" sz="2600" dirty="0"/>
                        <a:t>2</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3</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4</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CN" sz="2600" dirty="0"/>
                        <a:t>5</a:t>
                      </a:r>
                      <a:endParaRPr lang="zh-CN" altLang="en-US" sz="2600" dirty="0"/>
                    </a:p>
                  </a:txBody>
                  <a:tcPr marL="86385" marR="86385" marT="43200" marB="43200" anchor="ctr">
                    <a:lnL w="12700" cap="flat" cmpd="sng" algn="ctr">
                      <a:solidFill>
                        <a:schemeClr val="tx1"/>
                      </a:solidFill>
                      <a:prstDash val="solid"/>
                      <a:round/>
                      <a:headEnd type="none" w="med" len="med"/>
                      <a:tailEnd type="none" w="med" len="med"/>
                    </a:ln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4543" y="492603"/>
            <a:ext cx="7873365" cy="5588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prstClr val="black">
                  <a:lumMod val="65000"/>
                  <a:lumOff val="35000"/>
                </a:prstClr>
              </a:solidFill>
              <a:latin typeface="楷体" panose="02010609060101010101" pitchFamily="49" charset="-122"/>
              <a:ea typeface="楷体" panose="02010609060101010101" pitchFamily="49" charset="-122"/>
            </a:endParaRPr>
          </a:p>
          <a:p>
            <a:endParaRPr lang="zh-CN" altLang="en-US" dirty="0">
              <a:solidFill>
                <a:prstClr val="black">
                  <a:lumMod val="65000"/>
                  <a:lumOff val="35000"/>
                </a:prstClr>
              </a:solidFill>
              <a:latin typeface="微软雅黑" panose="020B0503020204020204" pitchFamily="34" charset="-122"/>
            </a:endParaRPr>
          </a:p>
        </p:txBody>
      </p:sp>
      <p:sp>
        <p:nvSpPr>
          <p:cNvPr id="12" name="Title 6"/>
          <p:cNvSpPr txBox="1"/>
          <p:nvPr>
            <p:custDataLst>
              <p:tags r:id="rId1"/>
            </p:custDataLst>
          </p:nvPr>
        </p:nvSpPr>
        <p:spPr>
          <a:xfrm>
            <a:off x="2173524" y="532919"/>
            <a:ext cx="4349116" cy="460375"/>
          </a:xfrm>
          <a:prstGeom prst="rect">
            <a:avLst/>
          </a:prstGeom>
          <a:solidFill>
            <a:schemeClr val="accent2"/>
          </a:solidFill>
        </p:spPr>
        <p:txBody>
          <a:bodyPr wrap="square" lIns="91443" tIns="45721" rIns="91443" bIns="45721" rtlCol="0" anchor="ctr" anchorCtr="0"/>
          <a:lstStyle>
            <a:defPPr>
              <a:defRPr lang="zh-CN"/>
            </a:defPPr>
            <a:lvl1pPr>
              <a:defRPr kern="0">
                <a:latin typeface="隶书" panose="02010509060101010101" charset="-122"/>
                <a:ea typeface="隶书" panose="02010509060101010101" charset="-122"/>
              </a:defRPr>
            </a:lvl1pPr>
          </a:lstStyle>
          <a:p>
            <a:pPr>
              <a:lnSpc>
                <a:spcPct val="130000"/>
              </a:lnSpc>
            </a:pPr>
            <a:r>
              <a:rPr lang="en-US" altLang="zh-CN" sz="3200" dirty="0">
                <a:solidFill>
                  <a:prstClr val="white"/>
                </a:solidFill>
                <a:latin typeface="Times New Roman" panose="02020603050405020304" pitchFamily="18" charset="0"/>
                <a:ea typeface="微软雅黑" panose="020B0503020204020204" pitchFamily="34" charset="-122"/>
                <a:sym typeface="+mn-ea"/>
              </a:rPr>
              <a:t>Writing with four levels</a:t>
            </a:r>
            <a:endParaRPr lang="en-US" altLang="zh-CN" sz="3200" dirty="0">
              <a:solidFill>
                <a:prstClr val="white"/>
              </a:solidFill>
              <a:latin typeface="Times New Roman" panose="02020603050405020304" pitchFamily="18" charset="0"/>
              <a:ea typeface="微软雅黑" panose="020B0503020204020204" pitchFamily="34" charset="-122"/>
              <a:sym typeface="+mn-ea"/>
            </a:endParaRPr>
          </a:p>
        </p:txBody>
      </p:sp>
      <p:sp>
        <p:nvSpPr>
          <p:cNvPr id="2" name="Title 6"/>
          <p:cNvSpPr txBox="1"/>
          <p:nvPr>
            <p:custDataLst>
              <p:tags r:id="rId2"/>
            </p:custDataLst>
          </p:nvPr>
        </p:nvSpPr>
        <p:spPr>
          <a:xfrm>
            <a:off x="4247435" y="1471449"/>
            <a:ext cx="4364355" cy="613410"/>
          </a:xfrm>
          <a:prstGeom prst="rect">
            <a:avLst/>
          </a:prstGeom>
        </p:spPr>
        <p:txBody>
          <a:bodyPr wrap="square" lIns="91443" tIns="45721" rIns="91443" bIns="45721" anchor="ctr" anchorCtr="0">
            <a:normAutofit/>
          </a:bodyPr>
          <a:lstStyle>
            <a:defPPr>
              <a:defRPr lang="zh-CN"/>
            </a:defPPr>
            <a:lvl1pPr>
              <a:defRPr kern="0">
                <a:latin typeface="隶书" panose="02010509060101010101" charset="-122"/>
                <a:ea typeface="隶书" panose="02010509060101010101" charset="-122"/>
              </a:defRPr>
            </a:lvl1pPr>
          </a:lstStyle>
          <a:p>
            <a:pPr indent="457200">
              <a:lnSpc>
                <a:spcPct val="130000"/>
              </a:lnSpc>
            </a:pPr>
            <a:r>
              <a:rPr lang="en-US" altLang="zh-CN" sz="2000" dirty="0">
                <a:solidFill>
                  <a:prstClr val="black"/>
                </a:solidFill>
                <a:latin typeface="Times New Roman" panose="02020603050405020304" pitchFamily="18" charset="0"/>
                <a:ea typeface="微软雅黑" panose="020B0503020204020204" pitchFamily="34" charset="-122"/>
                <a:sym typeface="+mn-ea"/>
              </a:rPr>
              <a:t>点击输入正文</a:t>
            </a:r>
            <a:endParaRPr lang="en-US" altLang="zh-CN" sz="2000" dirty="0">
              <a:solidFill>
                <a:prstClr val="black"/>
              </a:solidFill>
              <a:latin typeface="Times New Roman" panose="02020603050405020304" pitchFamily="18" charset="0"/>
              <a:ea typeface="微软雅黑" panose="020B0503020204020204" pitchFamily="34" charset="-122"/>
              <a:sym typeface="+mn-ea"/>
            </a:endParaRPr>
          </a:p>
        </p:txBody>
      </p:sp>
      <p:sp>
        <p:nvSpPr>
          <p:cNvPr id="9" name="矩形 8"/>
          <p:cNvSpPr/>
          <p:nvPr/>
        </p:nvSpPr>
        <p:spPr>
          <a:xfrm>
            <a:off x="3807240" y="1500084"/>
            <a:ext cx="2682786"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Level A</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Basic</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825416" y="2299261"/>
            <a:ext cx="3473067"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Level B</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Expanded</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1" name="矩形 10"/>
          <p:cNvSpPr/>
          <p:nvPr/>
        </p:nvSpPr>
        <p:spPr>
          <a:xfrm>
            <a:off x="3863100" y="3211010"/>
            <a:ext cx="4460875" cy="5835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Level C</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For competition</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3" name="矩形 12"/>
          <p:cNvSpPr/>
          <p:nvPr/>
        </p:nvSpPr>
        <p:spPr>
          <a:xfrm>
            <a:off x="3810913" y="4147000"/>
            <a:ext cx="3720465" cy="5835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Level D</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For reading</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815902" y="5123926"/>
            <a:ext cx="4472940" cy="5835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Level E</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To be continued</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7120" y="1131183"/>
            <a:ext cx="10760979" cy="5323205"/>
          </a:xfrm>
          <a:prstGeom prst="rect">
            <a:avLst/>
          </a:prstGeom>
        </p:spPr>
        <p:txBody>
          <a:bodyPr wrap="square">
            <a:spAutoFit/>
          </a:bodyPr>
          <a:lstStyle/>
          <a:p>
            <a:r>
              <a:rPr lang="en-US" altLang="zh-CN" sz="3200" b="1" dirty="0">
                <a:solidFill>
                  <a:srgbClr val="0000FF"/>
                </a:solidFill>
              </a:rPr>
              <a:t> </a:t>
            </a:r>
            <a:r>
              <a:rPr lang="en-US" altLang="zh-CN" sz="2800" b="1" dirty="0">
                <a:solidFill>
                  <a:srgbClr val="0000FF"/>
                </a:solidFill>
              </a:rPr>
              <a:t>Dear Xu Ting</a:t>
            </a:r>
            <a:r>
              <a:rPr lang="zh-CN" altLang="en-US" sz="2800" b="1" dirty="0">
                <a:solidFill>
                  <a:srgbClr val="0000FF"/>
                </a:solidFill>
              </a:rPr>
              <a:t>，</a:t>
            </a:r>
            <a:endParaRPr lang="en-US" altLang="zh-CN" sz="2800" b="1" dirty="0">
              <a:solidFill>
                <a:srgbClr val="0000FF"/>
              </a:solidFill>
            </a:endParaRPr>
          </a:p>
          <a:p>
            <a:r>
              <a:rPr lang="en-US" altLang="zh-CN" sz="2800" b="1" dirty="0">
                <a:solidFill>
                  <a:srgbClr val="0000FF"/>
                </a:solidFill>
              </a:rPr>
              <a:t>    You  are worried that you feel very terrible about feeling lonely. I understand that how you feel.   </a:t>
            </a:r>
            <a:endParaRPr lang="en-US" altLang="zh-CN" sz="2800" b="1" dirty="0">
              <a:solidFill>
                <a:srgbClr val="0000FF"/>
              </a:solidFill>
            </a:endParaRPr>
          </a:p>
          <a:p>
            <a:r>
              <a:rPr lang="en-US" altLang="zh-CN" sz="2800" b="1" dirty="0">
                <a:solidFill>
                  <a:srgbClr val="0000FF"/>
                </a:solidFill>
              </a:rPr>
              <a:t>    To be honest, I think maybe you should join after-school class, because there are a lot of children like you. During the periods you can discuss anything with them or play some games. </a:t>
            </a:r>
            <a:endParaRPr lang="en-US" altLang="zh-CN" sz="2800" b="1" dirty="0">
              <a:solidFill>
                <a:srgbClr val="0000FF"/>
              </a:solidFill>
            </a:endParaRPr>
          </a:p>
          <a:p>
            <a:r>
              <a:rPr lang="en-US" altLang="zh-CN" sz="2800" b="1" dirty="0">
                <a:solidFill>
                  <a:srgbClr val="0000FF"/>
                </a:solidFill>
              </a:rPr>
              <a:t>    If you still feel lonely, personally you ought to arrange some study tasks for yourself. Why not make up for your courses? I'm sure that you will feel more pleased instead of feeling lonely.   </a:t>
            </a:r>
            <a:endParaRPr lang="en-US" altLang="zh-CN" sz="2800" b="1" dirty="0">
              <a:solidFill>
                <a:srgbClr val="0000FF"/>
              </a:solidFill>
            </a:endParaRPr>
          </a:p>
          <a:p>
            <a:r>
              <a:rPr lang="en-US" altLang="zh-CN" sz="2800" b="1" dirty="0">
                <a:solidFill>
                  <a:srgbClr val="0000FF"/>
                </a:solidFill>
              </a:rPr>
              <a:t>    Best wishes!  </a:t>
            </a:r>
            <a:endParaRPr lang="en-US" altLang="zh-CN" sz="2800" b="1" dirty="0">
              <a:solidFill>
                <a:srgbClr val="0000FF"/>
              </a:solidFill>
            </a:endParaRPr>
          </a:p>
          <a:p>
            <a:pPr algn="r"/>
            <a:r>
              <a:rPr lang="en-US" altLang="zh-CN" sz="2800" b="1" dirty="0">
                <a:solidFill>
                  <a:srgbClr val="0000FF"/>
                </a:solidFill>
              </a:rPr>
              <a:t>Yours,   </a:t>
            </a:r>
            <a:endParaRPr lang="en-US" altLang="zh-CN" sz="2800" b="1" dirty="0">
              <a:solidFill>
                <a:srgbClr val="0000FF"/>
              </a:solidFill>
            </a:endParaRPr>
          </a:p>
          <a:p>
            <a:pPr algn="r"/>
            <a:r>
              <a:rPr lang="en-US" altLang="zh-CN" sz="2800" b="1" dirty="0">
                <a:solidFill>
                  <a:srgbClr val="0000FF"/>
                </a:solidFill>
              </a:rPr>
              <a:t> Li Hua</a:t>
            </a:r>
            <a:endParaRPr lang="zh-CN" altLang="en-US" sz="2800" b="1" dirty="0">
              <a:solidFill>
                <a:srgbClr val="0000FF"/>
              </a:solidFill>
            </a:endParaRPr>
          </a:p>
        </p:txBody>
      </p:sp>
      <p:sp>
        <p:nvSpPr>
          <p:cNvPr id="4" name="矩形 3"/>
          <p:cNvSpPr/>
          <p:nvPr/>
        </p:nvSpPr>
        <p:spPr>
          <a:xfrm>
            <a:off x="798715" y="546408"/>
            <a:ext cx="2492990"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just"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A</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层：基础层</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6077" y="829278"/>
            <a:ext cx="10760979" cy="5262245"/>
          </a:xfrm>
          <a:prstGeom prst="rect">
            <a:avLst/>
          </a:prstGeom>
        </p:spPr>
        <p:txBody>
          <a:bodyPr wrap="square">
            <a:spAutoFit/>
          </a:bodyPr>
          <a:lstStyle/>
          <a:p>
            <a:pPr lvl="0"/>
            <a:r>
              <a:rPr lang="en-US" altLang="zh-CN" sz="2800" b="1" dirty="0">
                <a:solidFill>
                  <a:srgbClr val="0000FF"/>
                </a:solidFill>
              </a:rPr>
              <a:t>Dear Xu Ting,</a:t>
            </a:r>
            <a:endParaRPr lang="en-US" altLang="zh-CN" sz="2800" b="1" dirty="0">
              <a:solidFill>
                <a:srgbClr val="0000FF"/>
              </a:solidFill>
            </a:endParaRPr>
          </a:p>
          <a:p>
            <a:r>
              <a:rPr lang="en-US" altLang="zh-CN" sz="2800" b="1" dirty="0">
                <a:solidFill>
                  <a:srgbClr val="0000FF"/>
                </a:solidFill>
              </a:rPr>
              <a:t>     You are worried that you feel very terrible about being lonely. I understand  how you feel because </a:t>
            </a:r>
            <a:r>
              <a:rPr lang="en-US" altLang="zh-CN" sz="2800" b="1" u="sng" dirty="0">
                <a:solidFill>
                  <a:srgbClr val="0000FF"/>
                </a:solidFill>
              </a:rPr>
              <a:t>you don't  stay together with your parents who are working in another city. </a:t>
            </a:r>
            <a:endParaRPr lang="en-US" altLang="zh-CN" sz="2800" b="1" u="sng" dirty="0">
              <a:solidFill>
                <a:srgbClr val="0000FF"/>
              </a:solidFill>
            </a:endParaRPr>
          </a:p>
          <a:p>
            <a:r>
              <a:rPr lang="en-US" altLang="zh-CN" sz="2800" b="1" dirty="0">
                <a:solidFill>
                  <a:srgbClr val="0000FF"/>
                </a:solidFill>
              </a:rPr>
              <a:t>   To be honest, I think maybe you should join after-school activities because there are a lot of children like you. </a:t>
            </a:r>
            <a:r>
              <a:rPr lang="en-US" altLang="zh-CN" sz="2800" b="1" u="sng" dirty="0">
                <a:solidFill>
                  <a:srgbClr val="0000FF"/>
                </a:solidFill>
              </a:rPr>
              <a:t>Of course</a:t>
            </a:r>
            <a:r>
              <a:rPr lang="en-US" altLang="zh-CN" sz="2800" b="1" dirty="0">
                <a:solidFill>
                  <a:srgbClr val="0000FF"/>
                </a:solidFill>
              </a:rPr>
              <a:t>, during the period you can </a:t>
            </a:r>
            <a:r>
              <a:rPr lang="en-US" altLang="zh-CN" sz="2800" b="1" u="sng" dirty="0">
                <a:solidFill>
                  <a:srgbClr val="0000FF"/>
                </a:solidFill>
              </a:rPr>
              <a:t>focus on </a:t>
            </a:r>
            <a:r>
              <a:rPr lang="en-US" altLang="zh-CN" sz="2800" b="1" dirty="0">
                <a:solidFill>
                  <a:srgbClr val="0000FF"/>
                </a:solidFill>
              </a:rPr>
              <a:t>discussing anything with them even playing some games.</a:t>
            </a:r>
            <a:endParaRPr lang="en-US" altLang="zh-CN" sz="2800" b="1" dirty="0">
              <a:solidFill>
                <a:srgbClr val="0000FF"/>
              </a:solidFill>
            </a:endParaRPr>
          </a:p>
          <a:p>
            <a:r>
              <a:rPr lang="en-US" altLang="zh-CN" sz="2800" b="1" dirty="0">
                <a:solidFill>
                  <a:srgbClr val="0000FF"/>
                </a:solidFill>
              </a:rPr>
              <a:t>   If you still feel lonely, personally you ought to arrange some study tasks for yourself </a:t>
            </a:r>
            <a:r>
              <a:rPr lang="en-US" altLang="zh-CN" sz="2800" b="1" u="sng" dirty="0">
                <a:solidFill>
                  <a:srgbClr val="0000FF"/>
                </a:solidFill>
              </a:rPr>
              <a:t>and concentrate on it</a:t>
            </a:r>
            <a:r>
              <a:rPr lang="en-US" altLang="zh-CN" sz="2800" b="1" dirty="0">
                <a:solidFill>
                  <a:srgbClr val="0000FF"/>
                </a:solidFill>
              </a:rPr>
              <a:t>. Why not make up for your courses and you won't  feel lonely. I'm sure you </a:t>
            </a:r>
            <a:r>
              <a:rPr lang="en-US" altLang="zh-CN" sz="2800" b="1" u="sng" dirty="0">
                <a:solidFill>
                  <a:srgbClr val="0000FF"/>
                </a:solidFill>
              </a:rPr>
              <a:t>will be attracted to </a:t>
            </a:r>
            <a:r>
              <a:rPr lang="en-US" altLang="zh-CN" sz="2800" b="1" dirty="0">
                <a:solidFill>
                  <a:srgbClr val="0000FF"/>
                </a:solidFill>
              </a:rPr>
              <a:t>your study here. </a:t>
            </a:r>
            <a:r>
              <a:rPr lang="en-US" altLang="zh-CN" sz="2800" b="1" u="sng" dirty="0">
                <a:solidFill>
                  <a:srgbClr val="0000FF"/>
                </a:solidFill>
              </a:rPr>
              <a:t>You should be responsible for yourself.</a:t>
            </a:r>
            <a:endParaRPr lang="zh-CN" altLang="en-US" sz="2800" b="1" u="sng" dirty="0">
              <a:solidFill>
                <a:srgbClr val="0000FF"/>
              </a:solidFill>
            </a:endParaRPr>
          </a:p>
        </p:txBody>
      </p:sp>
      <p:sp>
        <p:nvSpPr>
          <p:cNvPr id="5" name="矩形 4"/>
          <p:cNvSpPr/>
          <p:nvPr/>
        </p:nvSpPr>
        <p:spPr>
          <a:xfrm>
            <a:off x="4407292" y="536891"/>
            <a:ext cx="2475358"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B</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层：拓展层</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矩形 1"/>
          <p:cNvSpPr>
            <a:spLocks noChangeArrowheads="1"/>
          </p:cNvSpPr>
          <p:nvPr/>
        </p:nvSpPr>
        <p:spPr bwMode="auto">
          <a:xfrm>
            <a:off x="188163" y="3507107"/>
            <a:ext cx="11130437"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00000"/>
              </a:lnSpc>
              <a:spcBef>
                <a:spcPct val="0"/>
              </a:spcBef>
              <a:spcAft>
                <a:spcPct val="0"/>
              </a:spcAft>
              <a:buNone/>
            </a:pPr>
            <a:r>
              <a:rPr lang="en-US" altLang="zh-CN" sz="2270" dirty="0">
                <a:solidFill>
                  <a:srgbClr val="0000FF"/>
                </a:solidFill>
                <a:latin typeface="Calibri" panose="020F0502020204030204" pitchFamily="34" charset="0"/>
                <a:ea typeface="宋体" panose="02010600030101010101" pitchFamily="2" charset="-122"/>
              </a:rPr>
              <a:t>   </a:t>
            </a:r>
            <a:r>
              <a:rPr lang="en-US" altLang="zh-CN" sz="2800" b="1" dirty="0">
                <a:solidFill>
                  <a:srgbClr val="0000FF"/>
                </a:solidFill>
                <a:latin typeface="+mn-lt"/>
                <a:ea typeface="+mn-ea"/>
              </a:rPr>
              <a:t>　Needless to say, the ability to plan and organize has always been essential, however, these days the methods used to plan and organize our daily lives have changed. Our world has become more business oriented and being late is unacceptable in most social environments.Whether you are young or old, there is no question that planning and organizing is essential. I completely agree with the above statement.</a:t>
            </a:r>
            <a:endParaRPr lang="en-US" altLang="zh-CN" sz="2800" b="1" dirty="0">
              <a:solidFill>
                <a:srgbClr val="0000FF"/>
              </a:solidFill>
              <a:latin typeface="+mn-lt"/>
              <a:ea typeface="+mn-ea"/>
            </a:endParaRPr>
          </a:p>
        </p:txBody>
      </p:sp>
      <p:sp>
        <p:nvSpPr>
          <p:cNvPr id="3" name="矩形 2"/>
          <p:cNvSpPr/>
          <p:nvPr/>
        </p:nvSpPr>
        <p:spPr>
          <a:xfrm>
            <a:off x="198227" y="950517"/>
            <a:ext cx="10738974" cy="3469005"/>
          </a:xfrm>
          <a:prstGeom prst="rect">
            <a:avLst/>
          </a:prstGeom>
        </p:spPr>
        <p:txBody>
          <a:bodyPr>
            <a:spAutoFit/>
          </a:bodyPr>
          <a:lstStyle/>
          <a:p>
            <a:pPr algn="just" defTabSz="863600" eaLnBrk="0" fontAlgn="base" hangingPunct="0">
              <a:spcBef>
                <a:spcPct val="0"/>
              </a:spcBef>
              <a:defRPr/>
            </a:pPr>
            <a:endParaRPr lang="en-US" altLang="zh-CN" sz="28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lgn="just" defTabSz="863600" eaLnBrk="0" fontAlgn="base" hangingPunct="0">
              <a:spcBef>
                <a:spcPct val="0"/>
              </a:spcBef>
              <a:defRPr/>
            </a:pPr>
            <a:r>
              <a:rPr lang="en-US" altLang="zh-CN" sz="2645"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endParaRPr lang="en-US" altLang="zh-CN" sz="2645"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gn="just" defTabSz="863600" eaLnBrk="0" fontAlgn="base" hangingPunct="0">
              <a:spcBef>
                <a:spcPct val="0"/>
              </a:spcBef>
              <a:defRPr/>
            </a:pPr>
            <a:r>
              <a:rPr lang="en-US" altLang="zh-CN" sz="2800" b="1" dirty="0">
                <a:solidFill>
                  <a:srgbClr val="0000FF"/>
                </a:solidFill>
              </a:rPr>
              <a:t>   </a:t>
            </a:r>
            <a:r>
              <a:rPr lang="en-US" altLang="zh-CN" sz="2800" b="1" dirty="0">
                <a:solidFill>
                  <a:schemeClr val="tx1"/>
                </a:solidFill>
              </a:rPr>
              <a:t>  Do you agree or disagree with the following statements? Because modern life is very complex, it is essential for young people to have the ability to plan and organize. Use specific reasons and examples to support your answer. </a:t>
            </a:r>
            <a:endParaRPr lang="en-US" altLang="zh-CN" sz="2645"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lgn="just" defTabSz="863600" eaLnBrk="0" fontAlgn="base" hangingPunct="0">
              <a:spcBef>
                <a:spcPct val="0"/>
              </a:spcBef>
              <a:defRPr/>
            </a:pPr>
            <a:endParaRPr lang="zh-CN" altLang="zh-CN" sz="2645"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gn="just" defTabSz="863600" eaLnBrk="0" fontAlgn="base" hangingPunct="0">
              <a:spcBef>
                <a:spcPct val="0"/>
              </a:spcBef>
              <a:defRPr/>
            </a:pPr>
            <a:r>
              <a:rPr lang="en-US" altLang="zh-CN" sz="2645"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endParaRPr lang="zh-CN" altLang="zh-CN" sz="2645" kern="1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40801" y="728267"/>
            <a:ext cx="2531745" cy="58356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defTabSz="863600" eaLnBrk="0" fontAlgn="base" hangingPunct="0">
              <a:spcBef>
                <a:spcPct val="0"/>
              </a:spcBef>
              <a:defRPr/>
            </a:pP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sym typeface="+mn-ea"/>
              </a:rPr>
              <a:t>C </a:t>
            </a:r>
            <a:r>
              <a:rPr lang="zh-CN" altLang="en-US"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sym typeface="+mn-ea"/>
              </a:rPr>
              <a:t>层：竞赛类</a:t>
            </a:r>
            <a:endPar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矩形 1"/>
          <p:cNvSpPr>
            <a:spLocks noChangeArrowheads="1"/>
          </p:cNvSpPr>
          <p:nvPr/>
        </p:nvSpPr>
        <p:spPr bwMode="auto">
          <a:xfrm>
            <a:off x="418461" y="615338"/>
            <a:ext cx="10666981" cy="288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just" defTabSz="863600" eaLnBrk="0" fontAlgn="base" hangingPunct="0">
              <a:lnSpc>
                <a:spcPct val="100000"/>
              </a:lnSpc>
              <a:buNone/>
            </a:pPr>
            <a:r>
              <a:rPr lang="zh-CN" altLang="en-US" sz="2645" dirty="0">
                <a:solidFill>
                  <a:srgbClr val="FF0000"/>
                </a:solidFill>
                <a:latin typeface="Calibri" panose="020F0502020204030204" pitchFamily="34" charset="0"/>
                <a:ea typeface="宋体" panose="02010600030101010101" pitchFamily="2" charset="-122"/>
              </a:rPr>
              <a:t>　</a:t>
            </a:r>
            <a:r>
              <a:rPr lang="en-US" altLang="zh-CN" sz="3025" dirty="0">
                <a:solidFill>
                  <a:srgbClr val="000000"/>
                </a:solidFill>
                <a:latin typeface="Calibri" panose="020F0502020204030204" pitchFamily="34" charset="0"/>
                <a:ea typeface="宋体" panose="02010600030101010101" pitchFamily="2" charset="-122"/>
              </a:rPr>
              <a:t>　</a:t>
            </a:r>
            <a:r>
              <a:rPr lang="en-US" altLang="zh-CN" sz="3025" dirty="0">
                <a:solidFill>
                  <a:srgbClr val="0000FF"/>
                </a:solidFill>
                <a:latin typeface="Calibri" panose="020F0502020204030204" pitchFamily="34" charset="0"/>
                <a:ea typeface="宋体" panose="02010600030101010101" pitchFamily="2" charset="-122"/>
              </a:rPr>
              <a:t>I was born in the late 80’s, and when I grew up I remember seeing a lot of people using small calendars to take notes. I also remember seeing a watch on almost everyone’s wrist. Those were the tools needed to stay organized in the past. No one would use their cell phone to plan anything because those functions were virtually non-existent.</a:t>
            </a:r>
            <a:endParaRPr lang="en-US" altLang="zh-CN" sz="3025" dirty="0">
              <a:solidFill>
                <a:srgbClr val="0000FF"/>
              </a:solidFill>
              <a:latin typeface="Calibri" panose="020F050202020403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439" y="416284"/>
            <a:ext cx="10150427" cy="4030980"/>
          </a:xfrm>
          <a:prstGeom prst="rect">
            <a:avLst/>
          </a:prstGeom>
        </p:spPr>
        <p:txBody>
          <a:bodyPr wrap="square">
            <a:spAutoFit/>
          </a:bodyPr>
          <a:lstStyle/>
          <a:p>
            <a:pPr lvl="0" indent="133350" algn="just"/>
            <a:r>
              <a:rPr lang="en-US" altLang="zh-CN" sz="32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en-US" altLang="zh-CN" sz="32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Unfortunately, as our society has evolved into a more materialistic and developed version of our past society, people have become too reliant on technology. For example, it has become virtually impossible to keep a conversation going between friends without someone fiddling with their cell phone or someone answering a phone call. Alarm clocks and other devices with power cords are basically non-existent and the use of wireless devices are on the rise.</a:t>
            </a:r>
            <a:endParaRPr lang="en-US" altLang="zh-CN" sz="32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0801" y="479425"/>
            <a:ext cx="10684660" cy="6000750"/>
          </a:xfrm>
          <a:prstGeom prst="rect">
            <a:avLst/>
          </a:prstGeom>
        </p:spPr>
        <p:txBody>
          <a:bodyPr wrap="square">
            <a:spAutoFit/>
          </a:bodyPr>
          <a:lstStyle/>
          <a:p>
            <a:pPr lvl="0" indent="133350" algn="just"/>
            <a:r>
              <a:rPr lang="en-US" altLang="zh-CN" sz="3200"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en-US" altLang="zh-CN" sz="32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When we use our phone as our personal assistant, there are way too many potential problems. Being late because the alarm didn’t go off due to our phones running out of battery and missing a meeting because we put something in our calendar and forgot about it are just two examples. Compared to things in the past, I would say that we have become more disorganized. In order to solve this issue I believe that we need to start planning and organizing like we did in the past. Bring back the paper calendars with the big red circles marking important events and start using old-school alarm clocks that literally makes you jump out of bed at the moment it goes off!</a:t>
            </a:r>
            <a:endParaRPr lang="en-US" altLang="zh-CN" sz="32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482" y="263646"/>
            <a:ext cx="10837297" cy="1076325"/>
          </a:xfrm>
          <a:prstGeom prst="rect">
            <a:avLst/>
          </a:prstGeom>
        </p:spPr>
        <p:txBody>
          <a:bodyPr wrap="square">
            <a:spAutoFit/>
          </a:bodyPr>
          <a:lstStyle/>
          <a:p>
            <a:pPr indent="133350" algn="just">
              <a:spcAft>
                <a:spcPts val="0"/>
              </a:spcAft>
            </a:pPr>
            <a:endParaRPr lang="zh-CN"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0" name="文本框 99"/>
          <p:cNvSpPr txBox="1"/>
          <p:nvPr/>
        </p:nvSpPr>
        <p:spPr>
          <a:xfrm>
            <a:off x="663100" y="874198"/>
            <a:ext cx="10040059" cy="3046988"/>
          </a:xfrm>
          <a:prstGeom prst="rect">
            <a:avLst/>
          </a:prstGeom>
          <a:noFill/>
          <a:ln w="9525">
            <a:noFill/>
          </a:ln>
        </p:spPr>
        <p:txBody>
          <a:bodyPr wrap="square">
            <a:spAutoFit/>
          </a:bodyPr>
          <a:lstStyle/>
          <a:p>
            <a:pPr indent="0"/>
            <a:r>
              <a:rPr lang="en-US" altLang="zh-CN" sz="32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en-US" altLang="zh-CN" sz="32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 </a:t>
            </a:r>
            <a:r>
              <a:rPr lang="en-US" altLang="zh-CN" sz="32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To conclude, having the ability to plan and organize is definitely an essential skill. In order to improve our ability to do that, we should become less reliant on technology and start using less convenient but more effective methods, or at least make sure that our phones are fully charged (or charging) when we go to bed.</a:t>
            </a:r>
            <a:endParaRPr lang="en-US" altLang="zh-CN" sz="3200" kern="100" dirty="0">
              <a:solidFill>
                <a:srgbClr val="0000FF"/>
              </a:solidFill>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文本框 60"/>
          <p:cNvSpPr txBox="1">
            <a:spLocks noChangeArrowheads="1"/>
          </p:cNvSpPr>
          <p:nvPr/>
        </p:nvSpPr>
        <p:spPr bwMode="auto">
          <a:xfrm>
            <a:off x="-575027" y="2629535"/>
            <a:ext cx="12405316" cy="198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ts val="3700"/>
              </a:lnSpc>
              <a:spcBef>
                <a:spcPct val="0"/>
              </a:spcBef>
              <a:spcAft>
                <a:spcPct val="0"/>
              </a:spcAft>
              <a:buFont typeface="Arial" panose="020B0604020202020204" pitchFamily="34" charset="0"/>
              <a:buNone/>
            </a:pPr>
            <a:r>
              <a:rPr lang="en-US" altLang="zh-CN" sz="3600" b="1" dirty="0">
                <a:solidFill>
                  <a:srgbClr val="003399"/>
                </a:solidFill>
                <a:latin typeface="微软雅黑" panose="020B0503020204020204" pitchFamily="34" charset="-122"/>
                <a:ea typeface="宋体" panose="02010600030101010101" pitchFamily="2" charset="-122"/>
              </a:rPr>
              <a:t>Now let's read the pictures.</a:t>
            </a:r>
            <a:endParaRPr lang="en-US" altLang="zh-CN" sz="3600" b="1" dirty="0">
              <a:solidFill>
                <a:srgbClr val="003399"/>
              </a:solidFill>
              <a:latin typeface="微软雅黑" panose="020B0503020204020204" pitchFamily="34" charset="-122"/>
              <a:ea typeface="宋体" panose="02010600030101010101" pitchFamily="2" charset="-122"/>
            </a:endParaRPr>
          </a:p>
          <a:p>
            <a:pPr algn="ctr" defTabSz="863600" eaLnBrk="0" fontAlgn="base" hangingPunct="0">
              <a:lnSpc>
                <a:spcPts val="3700"/>
              </a:lnSpc>
              <a:spcBef>
                <a:spcPct val="0"/>
              </a:spcBef>
              <a:spcAft>
                <a:spcPct val="0"/>
              </a:spcAft>
              <a:buFont typeface="Arial" panose="020B0604020202020204" pitchFamily="34" charset="0"/>
              <a:buNone/>
            </a:pPr>
            <a:endParaRPr lang="en-US" altLang="zh-CN" sz="3600" b="1" dirty="0">
              <a:solidFill>
                <a:srgbClr val="003399"/>
              </a:solidFill>
              <a:latin typeface="微软雅黑" panose="020B0503020204020204" pitchFamily="34" charset="-122"/>
              <a:ea typeface="宋体" panose="02010600030101010101" pitchFamily="2" charset="-122"/>
            </a:endParaRPr>
          </a:p>
          <a:p>
            <a:pPr algn="ctr" defTabSz="863600" eaLnBrk="0" fontAlgn="base" hangingPunct="0">
              <a:lnSpc>
                <a:spcPts val="3700"/>
              </a:lnSpc>
              <a:spcBef>
                <a:spcPct val="0"/>
              </a:spcBef>
              <a:spcAft>
                <a:spcPct val="0"/>
              </a:spcAft>
              <a:buFont typeface="Arial" panose="020B0604020202020204" pitchFamily="34" charset="0"/>
              <a:buNone/>
            </a:pPr>
            <a:r>
              <a:rPr lang="en-US" altLang="zh-CN" sz="3600" b="1" dirty="0">
                <a:solidFill>
                  <a:srgbClr val="003399"/>
                </a:solidFill>
                <a:latin typeface="微软雅黑" panose="020B0503020204020204" pitchFamily="34" charset="-122"/>
                <a:ea typeface="宋体" panose="02010600030101010101" pitchFamily="2" charset="-122"/>
              </a:rPr>
              <a:t>Describe the pictures with proper words or expressions.</a:t>
            </a:r>
            <a:endParaRPr lang="en-US" altLang="zh-CN" sz="3600" b="1" dirty="0">
              <a:solidFill>
                <a:srgbClr val="003399"/>
              </a:solidFill>
              <a:latin typeface="微软雅黑" panose="020B0503020204020204" pitchFamily="34" charset="-122"/>
              <a:ea typeface="宋体" panose="02010600030101010101" pitchFamily="2" charset="-122"/>
            </a:endParaRPr>
          </a:p>
        </p:txBody>
      </p:sp>
      <p:sp>
        <p:nvSpPr>
          <p:cNvPr id="4" name="文本框 60"/>
          <p:cNvSpPr txBox="1">
            <a:spLocks noChangeArrowheads="1"/>
          </p:cNvSpPr>
          <p:nvPr/>
        </p:nvSpPr>
        <p:spPr bwMode="auto">
          <a:xfrm>
            <a:off x="188163" y="721560"/>
            <a:ext cx="4960735" cy="73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algn="ctr" defTabSz="863600" eaLnBrk="0" fontAlgn="base" hangingPunct="0">
              <a:lnSpc>
                <a:spcPct val="100000"/>
              </a:lnSpc>
              <a:spcBef>
                <a:spcPct val="0"/>
              </a:spcBef>
              <a:spcAft>
                <a:spcPct val="0"/>
              </a:spcAft>
              <a:buFont typeface="Arial" panose="020B0604020202020204" pitchFamily="34" charset="0"/>
              <a:buNone/>
            </a:pPr>
            <a:r>
              <a:rPr lang="en-US" altLang="zh-CN" sz="4155" b="1" dirty="0">
                <a:solidFill>
                  <a:srgbClr val="003399"/>
                </a:solidFill>
                <a:latin typeface="微软雅黑" panose="020B0503020204020204" pitchFamily="34" charset="-122"/>
                <a:ea typeface="宋体" panose="02010600030101010101" pitchFamily="2" charset="-122"/>
              </a:rPr>
              <a:t>Before writing</a:t>
            </a:r>
            <a:endParaRPr lang="en-US" altLang="zh-CN" sz="415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文本框 60"/>
          <p:cNvSpPr txBox="1">
            <a:spLocks noChangeArrowheads="1"/>
          </p:cNvSpPr>
          <p:nvPr/>
        </p:nvSpPr>
        <p:spPr bwMode="auto">
          <a:xfrm>
            <a:off x="2172457" y="5758614"/>
            <a:ext cx="4286591"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annoyed</a:t>
            </a:r>
            <a:endParaRPr lang="zh-CN" altLang="en-US" sz="2645" b="1" dirty="0">
              <a:solidFill>
                <a:srgbClr val="003399"/>
              </a:solidFill>
              <a:latin typeface="微软雅黑" panose="020B0503020204020204" pitchFamily="34" charset="-122"/>
              <a:ea typeface="宋体" panose="02010600030101010101" pitchFamily="2" charset="-122"/>
            </a:endParaRPr>
          </a:p>
        </p:txBody>
      </p:sp>
      <p:grpSp>
        <p:nvGrpSpPr>
          <p:cNvPr id="166915" name="组合 2"/>
          <p:cNvGrpSpPr/>
          <p:nvPr/>
        </p:nvGrpSpPr>
        <p:grpSpPr bwMode="auto">
          <a:xfrm>
            <a:off x="1561905" y="559159"/>
            <a:ext cx="8021234" cy="4792042"/>
            <a:chOff x="382003" y="212557"/>
            <a:chExt cx="3545105" cy="2328512"/>
          </a:xfrm>
        </p:grpSpPr>
        <p:pic>
          <p:nvPicPr>
            <p:cNvPr id="166916"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82003" y="212558"/>
              <a:ext cx="1733586" cy="23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0302" y="212557"/>
              <a:ext cx="1826806" cy="228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60"/>
          <p:cNvSpPr txBox="1">
            <a:spLocks noChangeArrowheads="1"/>
          </p:cNvSpPr>
          <p:nvPr/>
        </p:nvSpPr>
        <p:spPr bwMode="auto">
          <a:xfrm>
            <a:off x="4538346" y="5367925"/>
            <a:ext cx="6792391" cy="9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two annoyed female/ladies/women</a:t>
            </a:r>
            <a:endParaRPr lang="en-US" altLang="zh-CN" sz="2645" b="1" dirty="0">
              <a:solidFill>
                <a:srgbClr val="003399"/>
              </a:solidFill>
              <a:latin typeface="微软雅黑" panose="020B0503020204020204" pitchFamily="34" charset="-122"/>
              <a:ea typeface="宋体" panose="02010600030101010101" pitchFamily="2" charset="-122"/>
            </a:endParaRPr>
          </a:p>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deeply annoyed</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 calcmode="lin" valueType="num">
                                      <p:cBhvr additive="base">
                                        <p:cTn id="7" dur="500" fill="hold"/>
                                        <p:tgtEl>
                                          <p:spTgt spid="166914"/>
                                        </p:tgtEl>
                                        <p:attrNameLst>
                                          <p:attrName>ppt_x</p:attrName>
                                        </p:attrNameLst>
                                      </p:cBhvr>
                                      <p:tavLst>
                                        <p:tav tm="0">
                                          <p:val>
                                            <p:strVal val="#ppt_x"/>
                                          </p:val>
                                        </p:tav>
                                        <p:tav tm="100000">
                                          <p:val>
                                            <p:strVal val="#ppt_x"/>
                                          </p:val>
                                        </p:tav>
                                      </p:tavLst>
                                    </p:anim>
                                    <p:anim calcmode="lin" valueType="num">
                                      <p:cBhvr additive="base">
                                        <p:cTn id="8" dur="500" fill="hold"/>
                                        <p:tgtEl>
                                          <p:spTgt spid="166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39" name="组合 2"/>
          <p:cNvGrpSpPr/>
          <p:nvPr/>
        </p:nvGrpSpPr>
        <p:grpSpPr bwMode="auto">
          <a:xfrm>
            <a:off x="976408" y="550845"/>
            <a:ext cx="10100035" cy="5105512"/>
            <a:chOff x="4257374" y="101560"/>
            <a:chExt cx="4194453" cy="2497260"/>
          </a:xfrm>
        </p:grpSpPr>
        <p:pic>
          <p:nvPicPr>
            <p:cNvPr id="167940"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174491" y="106449"/>
              <a:ext cx="2277336" cy="24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7374" y="101560"/>
              <a:ext cx="1889885" cy="239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60"/>
          <p:cNvSpPr txBox="1">
            <a:spLocks noChangeArrowheads="1"/>
          </p:cNvSpPr>
          <p:nvPr/>
        </p:nvSpPr>
        <p:spPr bwMode="auto">
          <a:xfrm>
            <a:off x="3037028" y="5758614"/>
            <a:ext cx="248676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bored</a:t>
            </a:r>
            <a:endParaRPr lang="zh-CN" altLang="en-US" sz="2645" b="1" dirty="0">
              <a:solidFill>
                <a:srgbClr val="003399"/>
              </a:solidFill>
              <a:latin typeface="微软雅黑" panose="020B0503020204020204" pitchFamily="34" charset="-122"/>
              <a:ea typeface="宋体" panose="02010600030101010101" pitchFamily="2" charset="-122"/>
            </a:endParaRPr>
          </a:p>
        </p:txBody>
      </p:sp>
      <p:sp>
        <p:nvSpPr>
          <p:cNvPr id="7" name="文本框 60"/>
          <p:cNvSpPr txBox="1">
            <a:spLocks noChangeArrowheads="1"/>
          </p:cNvSpPr>
          <p:nvPr/>
        </p:nvSpPr>
        <p:spPr bwMode="auto">
          <a:xfrm>
            <a:off x="6522640" y="5889858"/>
            <a:ext cx="4273864"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a bit bored</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文本框 153"/>
          <p:cNvSpPr txBox="1">
            <a:spLocks noChangeArrowheads="1"/>
          </p:cNvSpPr>
          <p:nvPr/>
        </p:nvSpPr>
        <p:spPr bwMode="auto">
          <a:xfrm>
            <a:off x="3622518" y="5834933"/>
            <a:ext cx="3122702"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confused</a:t>
            </a:r>
            <a:endParaRPr lang="zh-CN" altLang="en-US" sz="2645" b="1" dirty="0">
              <a:solidFill>
                <a:srgbClr val="003399"/>
              </a:solidFill>
              <a:latin typeface="微软雅黑" panose="020B0503020204020204" pitchFamily="34" charset="-122"/>
              <a:ea typeface="宋体" panose="02010600030101010101" pitchFamily="2" charset="-122"/>
            </a:endParaRPr>
          </a:p>
        </p:txBody>
      </p:sp>
      <p:grpSp>
        <p:nvGrpSpPr>
          <p:cNvPr id="168963" name="组合 2"/>
          <p:cNvGrpSpPr/>
          <p:nvPr/>
        </p:nvGrpSpPr>
        <p:grpSpPr bwMode="auto">
          <a:xfrm>
            <a:off x="1326333" y="416284"/>
            <a:ext cx="9384603" cy="5250998"/>
            <a:chOff x="8316277" y="212556"/>
            <a:chExt cx="3875723" cy="2289203"/>
          </a:xfrm>
        </p:grpSpPr>
        <p:pic>
          <p:nvPicPr>
            <p:cNvPr id="16896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16277" y="212558"/>
              <a:ext cx="2202081" cy="228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5284" y="212556"/>
              <a:ext cx="1796716" cy="228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153"/>
          <p:cNvSpPr txBox="1">
            <a:spLocks noChangeArrowheads="1"/>
          </p:cNvSpPr>
          <p:nvPr/>
        </p:nvSpPr>
        <p:spPr bwMode="auto">
          <a:xfrm>
            <a:off x="6307449" y="5834933"/>
            <a:ext cx="4403487"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a pair of confused eyes</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6" name="组合 6"/>
          <p:cNvGrpSpPr/>
          <p:nvPr/>
        </p:nvGrpSpPr>
        <p:grpSpPr bwMode="auto">
          <a:xfrm>
            <a:off x="991406" y="556844"/>
            <a:ext cx="9630580" cy="4652556"/>
            <a:chOff x="3741031" y="1301304"/>
            <a:chExt cx="3992974" cy="2365260"/>
          </a:xfrm>
        </p:grpSpPr>
        <p:pic>
          <p:nvPicPr>
            <p:cNvPr id="169988"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798431" y="1301304"/>
              <a:ext cx="1935574" cy="236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1031" y="1301304"/>
              <a:ext cx="2057400" cy="236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9987" name="文本框 60"/>
          <p:cNvSpPr txBox="1">
            <a:spLocks noChangeArrowheads="1"/>
          </p:cNvSpPr>
          <p:nvPr/>
        </p:nvSpPr>
        <p:spPr bwMode="auto">
          <a:xfrm>
            <a:off x="3466848" y="5529657"/>
            <a:ext cx="248676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depressed </a:t>
            </a:r>
            <a:endParaRPr lang="zh-CN" altLang="en-US" sz="2645" b="1" dirty="0">
              <a:solidFill>
                <a:srgbClr val="003399"/>
              </a:solidFill>
              <a:latin typeface="微软雅黑" panose="020B0503020204020204" pitchFamily="34" charset="-122"/>
              <a:ea typeface="宋体" panose="02010600030101010101" pitchFamily="2" charset="-122"/>
            </a:endParaRPr>
          </a:p>
        </p:txBody>
      </p:sp>
      <p:sp>
        <p:nvSpPr>
          <p:cNvPr id="6" name="文本框 60"/>
          <p:cNvSpPr txBox="1">
            <a:spLocks noChangeArrowheads="1"/>
          </p:cNvSpPr>
          <p:nvPr/>
        </p:nvSpPr>
        <p:spPr bwMode="auto">
          <a:xfrm>
            <a:off x="7209511" y="5493428"/>
            <a:ext cx="358699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a depressed look</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fade">
                                      <p:cBhvr>
                                        <p:cTn id="7" dur="1000"/>
                                        <p:tgtEl>
                                          <p:spTgt spid="169987"/>
                                        </p:tgtEl>
                                      </p:cBhvr>
                                    </p:animEffect>
                                    <p:anim calcmode="lin" valueType="num">
                                      <p:cBhvr>
                                        <p:cTn id="8" dur="1000" fill="hold"/>
                                        <p:tgtEl>
                                          <p:spTgt spid="169987"/>
                                        </p:tgtEl>
                                        <p:attrNameLst>
                                          <p:attrName>ppt_x</p:attrName>
                                        </p:attrNameLst>
                                      </p:cBhvr>
                                      <p:tavLst>
                                        <p:tav tm="0">
                                          <p:val>
                                            <p:strVal val="#ppt_x"/>
                                          </p:val>
                                        </p:tav>
                                        <p:tav tm="100000">
                                          <p:val>
                                            <p:strVal val="#ppt_x"/>
                                          </p:val>
                                        </p:tav>
                                      </p:tavLst>
                                    </p:anim>
                                    <p:anim calcmode="lin" valueType="num">
                                      <p:cBhvr>
                                        <p:cTn id="9" dur="1000" fill="hold"/>
                                        <p:tgtEl>
                                          <p:spTgt spid="1699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文本框 60"/>
          <p:cNvSpPr txBox="1">
            <a:spLocks noChangeArrowheads="1"/>
          </p:cNvSpPr>
          <p:nvPr/>
        </p:nvSpPr>
        <p:spPr bwMode="auto">
          <a:xfrm>
            <a:off x="6370002" y="5453338"/>
            <a:ext cx="2486763"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frightened </a:t>
            </a:r>
            <a:endParaRPr lang="zh-CN" altLang="en-US" sz="2645" b="1" dirty="0">
              <a:solidFill>
                <a:srgbClr val="003399"/>
              </a:solidFill>
              <a:latin typeface="微软雅黑" panose="020B0503020204020204" pitchFamily="34" charset="-122"/>
              <a:ea typeface="宋体" panose="02010600030101010101" pitchFamily="2" charset="-122"/>
            </a:endParaRPr>
          </a:p>
        </p:txBody>
      </p:sp>
      <p:grpSp>
        <p:nvGrpSpPr>
          <p:cNvPr id="171011" name="组合 15"/>
          <p:cNvGrpSpPr/>
          <p:nvPr/>
        </p:nvGrpSpPr>
        <p:grpSpPr bwMode="auto">
          <a:xfrm>
            <a:off x="788925" y="729327"/>
            <a:ext cx="10214025" cy="4273092"/>
            <a:chOff x="4934693" y="3351552"/>
            <a:chExt cx="6903787" cy="2590348"/>
          </a:xfrm>
        </p:grpSpPr>
        <p:pic>
          <p:nvPicPr>
            <p:cNvPr id="171012" name="图片 1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222862" y="3357333"/>
              <a:ext cx="3615618" cy="258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图片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4693" y="3351552"/>
              <a:ext cx="3377749" cy="253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60"/>
          <p:cNvSpPr txBox="1">
            <a:spLocks noChangeArrowheads="1"/>
          </p:cNvSpPr>
          <p:nvPr/>
        </p:nvSpPr>
        <p:spPr bwMode="auto">
          <a:xfrm>
            <a:off x="1394318" y="5453338"/>
            <a:ext cx="3786529"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ea typeface="微软雅黑" panose="020B0503020204020204" pitchFamily="34" charset="-122"/>
              </a:defRPr>
            </a:lvl9pPr>
          </a:lstStyle>
          <a:p>
            <a:pPr defTabSz="863600" eaLnBrk="0" fontAlgn="base" hangingPunct="0">
              <a:lnSpc>
                <a:spcPct val="100000"/>
              </a:lnSpc>
              <a:spcBef>
                <a:spcPct val="0"/>
              </a:spcBef>
              <a:spcAft>
                <a:spcPct val="0"/>
              </a:spcAft>
              <a:buNone/>
            </a:pPr>
            <a:r>
              <a:rPr lang="en-US" altLang="zh-CN" sz="2645" b="1" dirty="0">
                <a:solidFill>
                  <a:srgbClr val="003399"/>
                </a:solidFill>
                <a:latin typeface="微软雅黑" panose="020B0503020204020204" pitchFamily="34" charset="-122"/>
                <a:ea typeface="宋体" panose="02010600030101010101" pitchFamily="2" charset="-122"/>
              </a:rPr>
              <a:t>extremely frightened </a:t>
            </a:r>
            <a:endParaRPr lang="zh-CN" altLang="en-US" sz="2645" b="1" dirty="0">
              <a:solidFill>
                <a:srgbClr val="003399"/>
              </a:solidFill>
              <a:latin typeface="微软雅黑" panose="020B0503020204020204" pitchFamily="34"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500" fill="hold"/>
                                        <p:tgtEl>
                                          <p:spTgt spid="171010"/>
                                        </p:tgtEl>
                                        <p:attrNameLst>
                                          <p:attrName>ppt_x</p:attrName>
                                        </p:attrNameLst>
                                      </p:cBhvr>
                                      <p:tavLst>
                                        <p:tav tm="0">
                                          <p:val>
                                            <p:strVal val="#ppt_x"/>
                                          </p:val>
                                        </p:tav>
                                        <p:tav tm="100000">
                                          <p:val>
                                            <p:strVal val="#ppt_x"/>
                                          </p:val>
                                        </p:tav>
                                      </p:tavLst>
                                    </p:anim>
                                    <p:anim calcmode="lin" valueType="num">
                                      <p:cBhvr additive="base">
                                        <p:cTn id="8" dur="500" fill="hold"/>
                                        <p:tgtEl>
                                          <p:spTgt spid="171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AG_VERSION" val="1.0"/>
  <p:tag name="KSO_WM_BEAUTIFY_FLAG" val="#wm#"/>
  <p:tag name="KSO_WM_UNIT_TYPE" val="l_h_f"/>
  <p:tag name="KSO_WM_UNIT_INDEX" val="1_1_1"/>
  <p:tag name="KSO_WM_UNIT_LAYERLEVEL" val="1_1_1"/>
  <p:tag name="KSO_WM_UNIT_VALUE" val="18"/>
  <p:tag name="KSO_WM_UNIT_HIGHLIGHT" val="0"/>
  <p:tag name="KSO_WM_UNIT_COMPATIBLE" val="0"/>
  <p:tag name="KSO_WM_TEMPLATE_CATEGORY" val="custom"/>
  <p:tag name="KSO_WM_TEMPLATE_INDEX" val="20177135"/>
  <p:tag name="KSO_WM_DIAGRAM_GROUP_CODE" val="l1-1"/>
  <p:tag name="KSO_WM_UNIT_ID" val="custom20177135_5*l_h_f*1_1_1"/>
  <p:tag name="KSO_WM_UNIT_NOCLEAR" val="0"/>
  <p:tag name="KSO_WM_UNIT_DIAGRAM_ISNUMVISUAL" val="0"/>
  <p:tag name="KSO_WM_UNIT_DIAGRAM_ISREFERUNIT" val="0"/>
  <p:tag name="KSO_WM_UNIT_PRESET_TEXT" val="点击此处添加小标题"/>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TAG_VERSION" val="1.0"/>
  <p:tag name="KSO_WM_BEAUTIFY_FLAG" val="#wm#"/>
  <p:tag name="KSO_WM_UNIT_TYPE" val="l_h_i"/>
  <p:tag name="KSO_WM_UNIT_INDEX" val="1_3_1"/>
  <p:tag name="KSO_WM_UNIT_LAYERLEVEL" val="1_1_1"/>
  <p:tag name="KSO_WM_TEMPLATE_CATEGORY" val="custom"/>
  <p:tag name="KSO_WM_TEMPLATE_INDEX" val="20177135"/>
  <p:tag name="KSO_WM_DIAGRAM_GROUP_CODE" val="l1-1"/>
  <p:tag name="KSO_WM_UNIT_ID" val="custom20177135_5*l_h_i*1_3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5.xml><?xml version="1.0" encoding="utf-8"?>
<p:tagLst xmlns:p="http://schemas.openxmlformats.org/presentationml/2006/main">
  <p:tag name="KSO_WM_TAG_VERSION" val="1.0"/>
  <p:tag name="KSO_WM_BEAUTIFY_FLAG" val="#wm#"/>
  <p:tag name="KSO_WM_UNIT_TYPE" val="l_h_i"/>
  <p:tag name="KSO_WM_UNIT_INDEX" val="1_2_1"/>
  <p:tag name="KSO_WM_UNIT_LAYERLEVEL" val="1_1_1"/>
  <p:tag name="KSO_WM_TEMPLATE_CATEGORY" val="custom"/>
  <p:tag name="KSO_WM_TEMPLATE_INDEX" val="20177135"/>
  <p:tag name="KSO_WM_DIAGRAM_GROUP_CODE" val="l1-1"/>
  <p:tag name="KSO_WM_UNIT_ID" val="custom20177135_5*l_h_i*1_2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6.xml><?xml version="1.0" encoding="utf-8"?>
<p:tagLst xmlns:p="http://schemas.openxmlformats.org/presentationml/2006/main">
  <p:tag name="KSO_WM_TAG_VERSION" val="1.0"/>
  <p:tag name="KSO_WM_BEAUTIFY_FLAG" val="#wm#"/>
  <p:tag name="KSO_WM_UNIT_TYPE" val="l_h_i"/>
  <p:tag name="KSO_WM_UNIT_INDEX" val="1_1_1"/>
  <p:tag name="KSO_WM_UNIT_LAYERLEVEL" val="1_1_1"/>
  <p:tag name="KSO_WM_TEMPLATE_CATEGORY" val="custom"/>
  <p:tag name="KSO_WM_TEMPLATE_INDEX" val="20177135"/>
  <p:tag name="KSO_WM_DIAGRAM_GROUP_CODE" val="l1-1"/>
  <p:tag name="KSO_WM_UNIT_ID" val="custom20177135_5*l_h_i*1_1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background20176432_5"/>
  <p:tag name="KSO_WM_TEMPLATE_CATEGORY" val="custom"/>
  <p:tag name="KSO_WM_TEMPLATE_INDEX" val="20177135"/>
  <p:tag name="KSO_WM_SLIDE_ID" val="custom20177135_5"/>
  <p:tag name="KSO_WM_SLIDE_INDEX" val="5"/>
  <p:tag name="KSO_WM_DIAGRAM_GROUP_CODE" val="l1-1"/>
  <p:tag name="KSO_WM_TEMPLATE_SUBCATEGORY" val="0"/>
  <p:tag name="KSO_WM_SLIDE_SUBTYPE" val="diag"/>
  <p:tag name="KSO_WM_SLIDE_DIAGTYPE" val="l"/>
</p:tagLst>
</file>

<file path=ppt/tags/tag68.xml><?xml version="1.0" encoding="utf-8"?>
<p:tagLst xmlns:p="http://schemas.openxmlformats.org/presentationml/2006/main">
  <p:tag name="KSO_WM_UNIT_PRESET_TEXT" val="点击输入正文"/>
  <p:tag name="KSO_WM_UNIT_NOCLEAR" val="0"/>
  <p:tag name="KSO_WM_UNIT_SHOW_EDIT_AREA_INDICATION" val="1"/>
  <p:tag name="KSO_WM_UNIT_VALUE" val="99"/>
  <p:tag name="KSO_WM_UNIT_HIGHLIGHT" val="0"/>
  <p:tag name="KSO_WM_UNIT_COMPATIBLE" val="0"/>
  <p:tag name="KSO_WM_UNIT_DIAGRAM_ISNUMVISUAL" val="0"/>
  <p:tag name="KSO_WM_UNIT_DIAGRAM_ISREFERUNIT" val="0"/>
  <p:tag name="KSO_WM_UNIT_TYPE" val="f"/>
  <p:tag name="KSO_WM_UNIT_INDEX" val="1"/>
  <p:tag name="KSO_WM_UNIT_ID" val="diagram20201112_1*f*1"/>
  <p:tag name="KSO_WM_TEMPLATE_CATEGORY" val="diagram"/>
  <p:tag name="KSO_WM_TEMPLATE_INDEX" val="20201112"/>
  <p:tag name="KSO_WM_UNIT_LAYERLEVEL" val="1"/>
  <p:tag name="KSO_WM_TAG_VERSION" val="1.0"/>
  <p:tag name="KSO_WM_BEAUTIFY_FLAG" val="#wm#"/>
  <p:tag name="KSO_WM_UNIT_DEFAULT_FONT" val="0;0;0"/>
  <p:tag name="KSO_WM_UNIT_BLOCK" val="0"/>
  <p:tag name="KSO_WM_UNIT_PLACING_PICTURE" val="43637.4818713194"/>
</p:tagLst>
</file>

<file path=ppt/tags/tag69.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1112_1*a*1"/>
  <p:tag name="KSO_WM_TEMPLATE_CATEGORY" val="diagram"/>
  <p:tag name="KSO_WM_TEMPLATE_INDEX" val="20201112"/>
  <p:tag name="KSO_WM_UNIT_LAYERLEVEL" val="1"/>
  <p:tag name="KSO_WM_TAG_VERSION" val="1.0"/>
  <p:tag name="KSO_WM_BEAUTIFY_FLAG" val="#wm#"/>
  <p:tag name="KSO_WM_UNIT_DEFAULT_FONT" val="0;0;0"/>
  <p:tag name="KSO_WM_UNIT_BLOCK" val="0"/>
  <p:tag name="KSO_WM_UNIT_PLACING_PICTURE" val="43637.481871319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background20176432_5"/>
  <p:tag name="KSO_WM_TEMPLATE_CATEGORY" val="custom"/>
  <p:tag name="KSO_WM_TEMPLATE_INDEX" val="20177135"/>
  <p:tag name="KSO_WM_SLIDE_ID" val="custom20177135_5"/>
  <p:tag name="KSO_WM_SLIDE_INDEX" val="5"/>
  <p:tag name="KSO_WM_DIAGRAM_GROUP_CODE" val="l1-1"/>
  <p:tag name="KSO_WM_TEMPLATE_SUBCATEGORY" val="0"/>
  <p:tag name="KSO_WM_SLIDE_SUBTYPE" val="diag"/>
  <p:tag name="KSO_WM_SLIDE_DIAGTYPE" val="l"/>
</p:tagLst>
</file>

<file path=ppt/tags/tag71.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1112_1*a*1"/>
  <p:tag name="KSO_WM_TEMPLATE_CATEGORY" val="diagram"/>
  <p:tag name="KSO_WM_TEMPLATE_INDEX" val="20201112"/>
  <p:tag name="KSO_WM_UNIT_LAYERLEVEL" val="1"/>
  <p:tag name="KSO_WM_TAG_VERSION" val="1.0"/>
  <p:tag name="KSO_WM_BEAUTIFY_FLAG" val="#wm#"/>
  <p:tag name="KSO_WM_UNIT_DEFAULT_FONT" val="0;0;0"/>
  <p:tag name="KSO_WM_UNIT_BLOCK" val="0"/>
  <p:tag name="KSO_WM_UNIT_PLACING_PICTURE" val="43637.4818713194"/>
</p:tagLst>
</file>

<file path=ppt/tags/tag72.xml><?xml version="1.0" encoding="utf-8"?>
<p:tagLst xmlns:p="http://schemas.openxmlformats.org/presentationml/2006/main">
  <p:tag name="KSO_WM_UNIT_PRESET_TEXT" val="点击输入正文"/>
  <p:tag name="KSO_WM_UNIT_NOCLEAR" val="0"/>
  <p:tag name="KSO_WM_UNIT_SHOW_EDIT_AREA_INDICATION" val="1"/>
  <p:tag name="KSO_WM_UNIT_VALUE" val="99"/>
  <p:tag name="KSO_WM_UNIT_HIGHLIGHT" val="0"/>
  <p:tag name="KSO_WM_UNIT_COMPATIBLE" val="0"/>
  <p:tag name="KSO_WM_UNIT_DIAGRAM_ISNUMVISUAL" val="0"/>
  <p:tag name="KSO_WM_UNIT_DIAGRAM_ISREFERUNIT" val="0"/>
  <p:tag name="KSO_WM_UNIT_TYPE" val="f"/>
  <p:tag name="KSO_WM_UNIT_INDEX" val="1"/>
  <p:tag name="KSO_WM_UNIT_ID" val="diagram20201112_1*f*1"/>
  <p:tag name="KSO_WM_TEMPLATE_CATEGORY" val="diagram"/>
  <p:tag name="KSO_WM_TEMPLATE_INDEX" val="20201112"/>
  <p:tag name="KSO_WM_UNIT_LAYERLEVEL" val="1"/>
  <p:tag name="KSO_WM_TAG_VERSION" val="1.0"/>
  <p:tag name="KSO_WM_BEAUTIFY_FLAG" val="#wm#"/>
  <p:tag name="KSO_WM_UNIT_DEFAULT_FONT" val="0;0;0"/>
  <p:tag name="KSO_WM_UNIT_BLOCK" val="0"/>
  <p:tag name="KSO_WM_UNIT_PLACING_PICTURE" val="43637.4818713194"/>
</p:tagLst>
</file>

<file path=ppt/tags/tag73.xml><?xml version="1.0" encoding="utf-8"?>
<p:tagLst xmlns:p="http://schemas.openxmlformats.org/presentationml/2006/main">
  <p:tag name="KSO_WM_TEMPLATE_THUMBS_INDEX" val="1"/>
  <p:tag name="KSO_WM_SLIDE_ID" val="diagram20201112_1"/>
  <p:tag name="KSO_WM_TEMPLATE_SUBCATEGORY" val="0"/>
  <p:tag name="KSO_WM_SLIDE_TYPE" val="text"/>
  <p:tag name="KSO_WM_SLIDE_SUBTYPE" val="picTxt"/>
  <p:tag name="KSO_WM_SLIDE_ITEM_CNT" val="0"/>
  <p:tag name="KSO_WM_SLIDE_INDEX" val="1"/>
  <p:tag name="KSO_WM_UNIT_SHOW_EDIT_AREA_INDICATION" val="1"/>
  <p:tag name="KSO_WM_SLIDE_SIZE" val="775*322"/>
  <p:tag name="KSO_WM_SLIDE_POSITION" val="103*106"/>
  <p:tag name="KSO_WM_TAG_VERSION" val="1.0"/>
  <p:tag name="KSO_WM_BEAUTIFY_FLAG" val="#wm#"/>
  <p:tag name="KSO_WM_TEMPLATE_CATEGORY" val="diagram"/>
  <p:tag name="KSO_WM_TEMPLATE_INDEX" val="20201112"/>
  <p:tag name="KSO_WM_SLIDE_LAYOUT" val="a_d_f"/>
  <p:tag name="KSO_WM_SLIDE_LAYOUT_CNT" val="1_2_3"/>
  <p:tag name="KSO_WM_SLIDE_LAYOUT_INFO" val="{&quot;direction&quot;:0,&quot;horizontalAlign&quot;:-1,&quot;verticalAlign&quot;:-1,&quot;type&quot;:1,&quot;diagramDirection&quot;:0,&quot;canSetOverLayout&quot;:0,&quot;isOverLayout&quot;:0,&quot;backgroundInfo&quot;:[{&quot;type&quot;:&quot;general&quot;,&quot;left&quot;:0.0,&quot;top&quot;:0.0,&quot;right&quot;:0.0,&quot;bottom&quot;:0.0}]}"/>
  <p:tag name="KSO_WM_SLIDE_BACKGROUND" val="[&quot;general&quot;]"/>
  <p:tag name="KSO_WM_SLIDE_RATIO" val="1.77777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9679</Words>
  <Application>WPS 演示</Application>
  <PresentationFormat>自定义</PresentationFormat>
  <Paragraphs>397</Paragraphs>
  <Slides>38</Slides>
  <Notes>6</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38</vt:i4>
      </vt:variant>
    </vt:vector>
  </HeadingPairs>
  <TitlesOfParts>
    <vt:vector size="57" baseType="lpstr">
      <vt:lpstr>Arial</vt:lpstr>
      <vt:lpstr>宋体</vt:lpstr>
      <vt:lpstr>Wingdings</vt:lpstr>
      <vt:lpstr>微软雅黑</vt:lpstr>
      <vt:lpstr>Wingdings</vt:lpstr>
      <vt:lpstr>Calibri Light</vt:lpstr>
      <vt:lpstr>Times New Roman</vt:lpstr>
      <vt:lpstr>Calibri</vt:lpstr>
      <vt:lpstr>楷体</vt:lpstr>
      <vt:lpstr>隶书</vt:lpstr>
      <vt:lpstr>华文楷体</vt:lpstr>
      <vt:lpstr>黑体</vt:lpstr>
      <vt:lpstr>Arial</vt:lpstr>
      <vt:lpstr>Arial Unicode MS</vt:lpstr>
      <vt:lpstr>造字工房劲黑（非商用）常规体</vt:lpstr>
      <vt:lpstr>Bauhaus 93</vt:lpstr>
      <vt:lpstr>Brinkmann AH</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www.1ppt.com</dc:creator>
  <dc:description>www.1ppt.com;</dc:description>
  <cp:category>www.1ppt.com</cp:category>
  <cp:lastModifiedBy>沧海昆仑</cp:lastModifiedBy>
  <cp:revision>352</cp:revision>
  <dcterms:created xsi:type="dcterms:W3CDTF">2013-09-19T08:29:00Z</dcterms:created>
  <dcterms:modified xsi:type="dcterms:W3CDTF">2020-09-15T15:44:04Z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