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310" r:id="rId3"/>
    <p:sldId id="334" r:id="rId4"/>
    <p:sldId id="417" r:id="rId5"/>
    <p:sldId id="418" r:id="rId6"/>
    <p:sldId id="475" r:id="rId7"/>
    <p:sldId id="471" r:id="rId8"/>
    <p:sldId id="476" r:id="rId9"/>
    <p:sldId id="474" r:id="rId10"/>
    <p:sldId id="477" r:id="rId11"/>
    <p:sldId id="467" r:id="rId12"/>
    <p:sldId id="419" r:id="rId13"/>
    <p:sldId id="420" r:id="rId14"/>
    <p:sldId id="426" r:id="rId15"/>
    <p:sldId id="421" r:id="rId16"/>
    <p:sldId id="422" r:id="rId17"/>
    <p:sldId id="423" r:id="rId18"/>
    <p:sldId id="424" r:id="rId19"/>
    <p:sldId id="468" r:id="rId20"/>
    <p:sldId id="335" r:id="rId21"/>
    <p:sldId id="311" r:id="rId22"/>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45"/>
        <p:guide pos="3894"/>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commentAuthors" Target="commentAuthors.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atin typeface="楷体" panose="02010609060101010101" charset="-122"/>
                <a:ea typeface="楷体" panose="02010609060101010101" charset="-122"/>
                <a:cs typeface="Times New Roman" panose="02020603050405020304" charset="0"/>
              </a:defRPr>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atin typeface="楷体" panose="02010609060101010101" charset="-122"/>
                <a:ea typeface="楷体" panose="02010609060101010101" charset="-122"/>
                <a:cs typeface="Times New Roman" panose="02020603050405020304" charset="0"/>
              </a:defRPr>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247" y="1279525"/>
            <a:ext cx="6141156"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atin typeface="楷体" panose="02010609060101010101" charset="-122"/>
                <a:ea typeface="楷体" panose="02010609060101010101" charset="-122"/>
                <a:cs typeface="Times New Roman" panose="02020603050405020304" charset="0"/>
              </a:defRPr>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atin typeface="楷体" panose="02010609060101010101" charset="-122"/>
                <a:ea typeface="楷体" panose="02010609060101010101" charset="-122"/>
                <a:cs typeface="Times New Roman" panose="02020603050405020304" charset="0"/>
              </a:defRPr>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楷体" panose="02010609060101010101" charset="-122"/>
        <a:ea typeface="楷体" panose="02010609060101010101" charset="-122"/>
        <a:cs typeface="Times New Roman" panose="02020603050405020304" charset="0"/>
      </a:defRPr>
    </a:lvl1pPr>
    <a:lvl2pPr marL="457200" algn="l" defTabSz="914400" rtl="0" eaLnBrk="1" latinLnBrk="0" hangingPunct="1">
      <a:defRPr sz="1200" kern="1200">
        <a:solidFill>
          <a:schemeClr val="tx1"/>
        </a:solidFill>
        <a:latin typeface="楷体" panose="02010609060101010101" charset="-122"/>
        <a:ea typeface="楷体" panose="02010609060101010101" charset="-122"/>
        <a:cs typeface="Times New Roman" panose="02020603050405020304" charset="0"/>
      </a:defRPr>
    </a:lvl2pPr>
    <a:lvl3pPr marL="914400" algn="l" defTabSz="914400" rtl="0" eaLnBrk="1" latinLnBrk="0" hangingPunct="1">
      <a:defRPr sz="1200" kern="1200">
        <a:solidFill>
          <a:schemeClr val="tx1"/>
        </a:solidFill>
        <a:latin typeface="楷体" panose="02010609060101010101" charset="-122"/>
        <a:ea typeface="楷体" panose="02010609060101010101" charset="-122"/>
        <a:cs typeface="Times New Roman" panose="02020603050405020304" charset="0"/>
      </a:defRPr>
    </a:lvl3pPr>
    <a:lvl4pPr marL="1371600" algn="l" defTabSz="914400" rtl="0" eaLnBrk="1" latinLnBrk="0" hangingPunct="1">
      <a:defRPr sz="1200" kern="1200">
        <a:solidFill>
          <a:schemeClr val="tx1"/>
        </a:solidFill>
        <a:latin typeface="楷体" panose="02010609060101010101" charset="-122"/>
        <a:ea typeface="楷体" panose="02010609060101010101" charset="-122"/>
        <a:cs typeface="Times New Roman" panose="02020603050405020304" charset="0"/>
      </a:defRPr>
    </a:lvl4pPr>
    <a:lvl5pPr marL="1828800" algn="l" defTabSz="914400" rtl="0" eaLnBrk="1" latinLnBrk="0" hangingPunct="1">
      <a:defRPr sz="1200" kern="1200">
        <a:solidFill>
          <a:schemeClr val="tx1"/>
        </a:solidFill>
        <a:latin typeface="楷体" panose="02010609060101010101" charset="-122"/>
        <a:ea typeface="楷体" panose="02010609060101010101" charset="-122"/>
        <a:cs typeface="Times New Roman" panose="0202060305040502030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dirty="0"/>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Times New Roman" panose="02020603050405020304" charset="0"/>
                <a:ea typeface="楷体" panose="02010609060101010101"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latin typeface="Times New Roman" panose="02020603050405020304" charset="0"/>
                <a:ea typeface="楷体" panose="02010609060101010101" charset="-122"/>
                <a:cs typeface="Times New Roman" panose="02020603050405020304" charset="0"/>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latin typeface="Times New Roman" panose="02020603050405020304" charset="0"/>
                <a:ea typeface="楷体" panose="02010609060101010101" charset="-122"/>
                <a:cs typeface="Times New Roman" panose="02020603050405020304" charset="0"/>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latin typeface="Times New Roman" panose="02020603050405020304" charset="0"/>
                <a:ea typeface="楷体" panose="02010609060101010101" charset="-122"/>
                <a:cs typeface="Times New Roman" panose="02020603050405020304" charset="0"/>
              </a:defRPr>
            </a:lvl1pPr>
          </a:lstStyle>
          <a:p>
            <a:fld id="{49AE70B2-8BF9-45C0-BB95-33D1B9D3A854}" type="slidenum">
              <a:rPr lang="zh-CN" altLang="en-US" smtClean="0"/>
            </a:fld>
            <a:endParaRPr lang="zh-CN" altLang="en-US" dirty="0"/>
          </a:p>
        </p:txBody>
      </p:sp>
      <p:pic>
        <p:nvPicPr>
          <p:cNvPr id="8" name="图片 7" descr="九上"/>
          <p:cNvPicPr>
            <a:picLocks noChangeAspect="1"/>
          </p:cNvPicPr>
          <p:nvPr userDrawn="1"/>
        </p:nvPicPr>
        <p:blipFill>
          <a:blip r:embed="rId12"/>
          <a:stretch>
            <a:fillRect/>
          </a:stretch>
        </p:blipFill>
        <p:spPr>
          <a:xfrm>
            <a:off x="-33020" y="-3810"/>
            <a:ext cx="12225655" cy="688657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charset="0"/>
          <a:ea typeface="楷体" panose="02010609060101010101" charset="-122"/>
          <a:cs typeface="Times New Roman" panose="0202060305040502030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charset="0"/>
          <a:ea typeface="楷体" panose="02010609060101010101" charset="-122"/>
          <a:cs typeface="Times New Roman" panose="0202060305040502030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charset="0"/>
          <a:ea typeface="楷体" panose="02010609060101010101" charset="-122"/>
          <a:cs typeface="Times New Roman" panose="0202060305040502030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charset="0"/>
          <a:ea typeface="楷体" panose="02010609060101010101" charset="-122"/>
          <a:cs typeface="Times New Roman" panose="0202060305040502030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charset="0"/>
          <a:ea typeface="楷体" panose="02010609060101010101" charset="-122"/>
          <a:cs typeface="Times New Roman" panose="0202060305040502030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charset="0"/>
          <a:ea typeface="楷体" panose="02010609060101010101" charset="-122"/>
          <a:cs typeface="Times New Roman" panose="020206030504050203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descr="九上封面"/>
          <p:cNvPicPr>
            <a:picLocks noChangeAspect="1"/>
          </p:cNvPicPr>
          <p:nvPr/>
        </p:nvPicPr>
        <p:blipFill>
          <a:blip r:embed="rId1"/>
          <a:stretch>
            <a:fillRect/>
          </a:stretch>
        </p:blipFill>
        <p:spPr>
          <a:xfrm>
            <a:off x="-59690" y="-31750"/>
            <a:ext cx="12311380" cy="6921500"/>
          </a:xfrm>
          <a:prstGeom prst="rect">
            <a:avLst/>
          </a:prstGeom>
        </p:spPr>
      </p:pic>
      <p:sp>
        <p:nvSpPr>
          <p:cNvPr id="8" name="标题 3"/>
          <p:cNvSpPr>
            <a:spLocks noGrp="1"/>
          </p:cNvSpPr>
          <p:nvPr>
            <p:custDataLst>
              <p:tags r:id="rId2"/>
            </p:custDataLst>
          </p:nvPr>
        </p:nvSpPr>
        <p:spPr>
          <a:xfrm>
            <a:off x="2294890" y="1083310"/>
            <a:ext cx="8727440" cy="1119505"/>
          </a:xfrm>
          <a:prstGeom prst="rect">
            <a:avLst/>
          </a:prstGeom>
        </p:spPr>
        <p:txBody>
          <a:bodyPr vert="horz" wrap="square" lIns="91440" tIns="45720" rIns="91440" bIns="0" rtlCol="0" anchor="b" anchorCtr="0">
            <a:noAutofit/>
          </a:bodyPr>
          <a:lstStyle>
            <a:lvl1pPr marL="0" marR="0" indent="0" algn="dist" defTabSz="914400" rtl="0" eaLnBrk="1" fontAlgn="auto" latinLnBrk="0" hangingPunct="1">
              <a:lnSpc>
                <a:spcPct val="100000"/>
              </a:lnSpc>
              <a:spcBef>
                <a:spcPct val="0"/>
              </a:spcBef>
              <a:spcAft>
                <a:spcPts val="0"/>
              </a:spcAft>
              <a:buClrTx/>
              <a:buSzPts val="7200"/>
              <a:buNone/>
              <a:defRPr sz="7200" b="0" u="none" strike="noStrike" kern="1200" cap="none" spc="-200" normalizeH="0">
                <a:solidFill>
                  <a:schemeClr val="tx1">
                    <a:lumMod val="85000"/>
                    <a:lumOff val="15000"/>
                  </a:schemeClr>
                </a:solidFill>
                <a:uFillTx/>
                <a:latin typeface="Arial" panose="020B0604020202020204" pitchFamily="34" charset="0"/>
                <a:ea typeface="汉仪乐喵体W" panose="00020600040101010101" pitchFamily="18" charset="-122"/>
                <a:cs typeface="+mj-cs"/>
              </a:defRPr>
            </a:lvl1pPr>
          </a:lstStyle>
          <a:p>
            <a:pPr algn="just">
              <a:buFontTx/>
            </a:pPr>
            <a:r>
              <a:rPr lang="en-US" altLang="zh-CN" sz="4800" b="1" dirty="0">
                <a:latin typeface="Times New Roman" panose="02020603050405020304" charset="0"/>
                <a:ea typeface="楷体" panose="02010609060101010101" charset="-122"/>
                <a:cs typeface="Times New Roman" panose="02020603050405020304" charset="0"/>
                <a:sym typeface="楷体" panose="02010609060101010101" charset="-122"/>
              </a:rPr>
              <a:t>Unit </a:t>
            </a:r>
            <a:r>
              <a:rPr lang="en-US" altLang="zh-CN" sz="4800" b="1" dirty="0">
                <a:latin typeface="Times New Roman" panose="02020603050405020304" charset="0"/>
                <a:ea typeface="楷体" panose="02010609060101010101" charset="-122"/>
                <a:cs typeface="Times New Roman" panose="02020603050405020304" charset="0"/>
                <a:sym typeface="+mn-ea"/>
              </a:rPr>
              <a:t>6   When was it invented?</a:t>
            </a:r>
            <a:endParaRPr lang="en-US" altLang="zh-CN" sz="4800" b="1" dirty="0">
              <a:latin typeface="Times New Roman" panose="02020603050405020304" charset="0"/>
              <a:ea typeface="楷体" panose="02010609060101010101" charset="-122"/>
              <a:cs typeface="Times New Roman" panose="02020603050405020304" charset="0"/>
              <a:sym typeface="楷体" panose="02010609060101010101" charset="-122"/>
            </a:endParaRPr>
          </a:p>
        </p:txBody>
      </p:sp>
      <p:sp>
        <p:nvSpPr>
          <p:cNvPr id="9" name="TextBox 2"/>
          <p:cNvSpPr txBox="1"/>
          <p:nvPr/>
        </p:nvSpPr>
        <p:spPr>
          <a:xfrm>
            <a:off x="285115" y="224790"/>
            <a:ext cx="2909570" cy="521970"/>
          </a:xfrm>
          <a:prstGeom prst="rect">
            <a:avLst/>
          </a:prstGeom>
          <a:noFill/>
          <a:ln w="9525">
            <a:noFill/>
          </a:ln>
        </p:spPr>
        <p:txBody>
          <a:bodyPr wrap="square">
            <a:spAutoFit/>
          </a:bodyPr>
          <a:p>
            <a:pPr algn="ctr" eaLnBrk="1" hangingPunct="1">
              <a:buNone/>
            </a:pPr>
            <a:r>
              <a:rPr lang="en-US" altLang="zh-CN" sz="2800" b="1" dirty="0">
                <a:solidFill>
                  <a:schemeClr val="tx1"/>
                </a:solidFill>
                <a:latin typeface="Times New Roman" panose="02020603050405020304" charset="0"/>
                <a:ea typeface="楷体" panose="02010609060101010101" charset="-122"/>
                <a:cs typeface="Times New Roman" panose="02020603050405020304" charset="0"/>
              </a:rPr>
              <a:t>R·</a:t>
            </a:r>
            <a:r>
              <a:rPr lang="zh-CN" altLang="en-US" sz="2800" b="1" dirty="0">
                <a:solidFill>
                  <a:schemeClr val="tx1"/>
                </a:solidFill>
                <a:latin typeface="Times New Roman" panose="02020603050405020304" charset="0"/>
                <a:ea typeface="楷体" panose="02010609060101010101" charset="-122"/>
                <a:cs typeface="Times New Roman" panose="02020603050405020304" charset="0"/>
              </a:rPr>
              <a:t>九年级全一册</a:t>
            </a:r>
            <a:endParaRPr lang="zh-CN" altLang="en-US" sz="2800" b="1" dirty="0">
              <a:solidFill>
                <a:schemeClr val="tx1"/>
              </a:solidFill>
              <a:latin typeface="Times New Roman" panose="02020603050405020304" charset="0"/>
              <a:ea typeface="楷体" panose="02010609060101010101" charset="-122"/>
              <a:cs typeface="Times New Roman" panose="02020603050405020304" charset="0"/>
            </a:endParaRPr>
          </a:p>
        </p:txBody>
      </p:sp>
      <p:sp>
        <p:nvSpPr>
          <p:cNvPr id="11" name="TextBox 2"/>
          <p:cNvSpPr txBox="1"/>
          <p:nvPr/>
        </p:nvSpPr>
        <p:spPr>
          <a:xfrm>
            <a:off x="3966210" y="2578100"/>
            <a:ext cx="3590925" cy="768350"/>
          </a:xfrm>
          <a:prstGeom prst="rect">
            <a:avLst/>
          </a:prstGeom>
          <a:noFill/>
          <a:ln w="9525">
            <a:noFill/>
          </a:ln>
        </p:spPr>
        <p:txBody>
          <a:bodyPr wrap="square">
            <a:spAutoFit/>
          </a:bodyPr>
          <a:p>
            <a:pPr algn="ctr" eaLnBrk="1" hangingPunct="1">
              <a:buNone/>
            </a:pPr>
            <a:r>
              <a:rPr lang="zh-CN" sz="4400" b="1" dirty="0">
                <a:solidFill>
                  <a:schemeClr val="tx1"/>
                </a:solidFill>
                <a:latin typeface="Times New Roman" panose="02020603050405020304" charset="0"/>
                <a:ea typeface="楷体" panose="02010609060101010101" charset="-122"/>
                <a:cs typeface="Times New Roman" panose="02020603050405020304" charset="0"/>
              </a:rPr>
              <a:t>第三课时</a:t>
            </a:r>
            <a:endParaRPr lang="zh-CN" sz="4400" b="1" dirty="0">
              <a:solidFill>
                <a:schemeClr val="tx1"/>
              </a:solidFill>
              <a:latin typeface="Times New Roman" panose="02020603050405020304" charset="0"/>
              <a:ea typeface="楷体" panose="02010609060101010101" charset="-122"/>
              <a:cs typeface="Times New Roman" panose="02020603050405020304" charset="0"/>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95" name="Rectangle 4"/>
          <p:cNvSpPr/>
          <p:nvPr/>
        </p:nvSpPr>
        <p:spPr>
          <a:xfrm>
            <a:off x="1083945" y="2631758"/>
            <a:ext cx="5698490" cy="1445260"/>
          </a:xfrm>
          <a:prstGeom prst="rect">
            <a:avLst/>
          </a:prstGeom>
          <a:noFill/>
          <a:ln w="9525">
            <a:noFill/>
          </a:ln>
        </p:spPr>
        <p:txBody>
          <a:bodyPr wrap="square" anchor="ctr" anchorCtr="0">
            <a:spAutoFit/>
          </a:bodyPr>
          <a:p>
            <a:pPr eaLnBrk="1" hangingPunct="1">
              <a:lnSpc>
                <a:spcPct val="110000"/>
              </a:lnSpc>
            </a:pPr>
            <a:r>
              <a:rPr lang="en-US" altLang="zh-CN" sz="4000" b="1" dirty="0">
                <a:latin typeface="Times New Roman" panose="02020603050405020304" charset="0"/>
                <a:ea typeface="楷体" panose="02010609060101010101" charset="-122"/>
                <a:cs typeface="Times New Roman" panose="02020603050405020304" charset="0"/>
              </a:rPr>
              <a:t>Do you know any interesting inventions? </a:t>
            </a:r>
            <a:endParaRPr lang="en-US" altLang="zh-CN" sz="4000" b="1" dirty="0">
              <a:latin typeface="Times New Roman" panose="02020603050405020304" charset="0"/>
              <a:ea typeface="Times New Roman" panose="02020603050405020304" charset="0"/>
              <a:cs typeface="Times New Roman" panose="02020603050405020304" charset="0"/>
            </a:endParaRPr>
          </a:p>
        </p:txBody>
      </p:sp>
      <p:pic>
        <p:nvPicPr>
          <p:cNvPr id="4" name="图片 3"/>
          <p:cNvPicPr>
            <a:picLocks noChangeAspect="1"/>
          </p:cNvPicPr>
          <p:nvPr/>
        </p:nvPicPr>
        <p:blipFill>
          <a:blip r:embed="rId1"/>
          <a:stretch>
            <a:fillRect/>
          </a:stretch>
        </p:blipFill>
        <p:spPr>
          <a:xfrm>
            <a:off x="7061200" y="1775460"/>
            <a:ext cx="4756150" cy="315849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300" name="文本框 49"/>
          <p:cNvSpPr txBox="1"/>
          <p:nvPr/>
        </p:nvSpPr>
        <p:spPr>
          <a:xfrm rot="-170103">
            <a:off x="4580467" y="3390900"/>
            <a:ext cx="611505" cy="193675"/>
          </a:xfrm>
          <a:prstGeom prst="rect">
            <a:avLst/>
          </a:prstGeom>
          <a:noFill/>
          <a:ln w="9525">
            <a:noFill/>
          </a:ln>
        </p:spPr>
        <p:txBody>
          <a:bodyPr wrap="none">
            <a:spAutoFit/>
          </a:bodyPr>
          <a:p>
            <a:r>
              <a:rPr lang="zh-CN" altLang="zh-CN" sz="665" b="1" dirty="0">
                <a:solidFill>
                  <a:srgbClr val="FFFFFF"/>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FFFFFF"/>
              </a:solidFill>
              <a:latin typeface="Times New Roman" panose="02020603050405020304" charset="0"/>
              <a:ea typeface="楷体" panose="02010609060101010101" charset="-122"/>
              <a:cs typeface="Times New Roman" panose="02020603050405020304" charset="0"/>
            </a:endParaRPr>
          </a:p>
        </p:txBody>
      </p:sp>
      <p:pic>
        <p:nvPicPr>
          <p:cNvPr id="2" name="Picture 2" descr="http://image.dhgate.com/desc_343089557_00.jpg"/>
          <p:cNvPicPr>
            <a:picLocks noChangeAspect="1"/>
          </p:cNvPicPr>
          <p:nvPr/>
        </p:nvPicPr>
        <p:blipFill>
          <a:blip r:embed="rId1"/>
          <a:stretch>
            <a:fillRect/>
          </a:stretch>
        </p:blipFill>
        <p:spPr>
          <a:xfrm>
            <a:off x="357717" y="1725084"/>
            <a:ext cx="5905500" cy="2978149"/>
          </a:xfrm>
          <a:prstGeom prst="rect">
            <a:avLst/>
          </a:prstGeom>
          <a:noFill/>
          <a:ln w="9525">
            <a:noFill/>
          </a:ln>
        </p:spPr>
      </p:pic>
      <p:pic>
        <p:nvPicPr>
          <p:cNvPr id="3" name="Picture 4" descr="http://i.ebayimg.com/00/s/ODg4WDE1MDA=/z/voMAAOxyjxlTOlhm/$_35.JPG"/>
          <p:cNvPicPr>
            <a:picLocks noChangeAspect="1"/>
          </p:cNvPicPr>
          <p:nvPr/>
        </p:nvPicPr>
        <p:blipFill>
          <a:blip r:embed="rId2"/>
          <a:stretch>
            <a:fillRect/>
          </a:stretch>
        </p:blipFill>
        <p:spPr>
          <a:xfrm>
            <a:off x="6548967" y="1629833"/>
            <a:ext cx="5166784" cy="3048000"/>
          </a:xfrm>
          <a:prstGeom prst="rect">
            <a:avLst/>
          </a:prstGeom>
          <a:noFill/>
          <a:ln w="9525">
            <a:noFill/>
          </a:ln>
        </p:spPr>
      </p:pic>
      <p:sp>
        <p:nvSpPr>
          <p:cNvPr id="4" name="TextBox 3"/>
          <p:cNvSpPr txBox="1"/>
          <p:nvPr/>
        </p:nvSpPr>
        <p:spPr>
          <a:xfrm>
            <a:off x="357717" y="4876377"/>
            <a:ext cx="11717867" cy="748030"/>
          </a:xfrm>
          <a:prstGeom prst="rect">
            <a:avLst/>
          </a:prstGeom>
          <a:noFill/>
          <a:ln w="9525">
            <a:noFill/>
          </a:ln>
        </p:spPr>
        <p:txBody>
          <a:bodyPr>
            <a:spAutoFit/>
          </a:bodyPr>
          <a:p>
            <a:pPr eaLnBrk="1" hangingPunct="1"/>
            <a:r>
              <a:rPr lang="en-US" altLang="zh-CN" sz="4265" b="1" dirty="0">
                <a:solidFill>
                  <a:srgbClr val="0000FF"/>
                </a:solidFill>
                <a:latin typeface="Times New Roman" panose="02020603050405020304" charset="0"/>
                <a:ea typeface="楷体" panose="02010609060101010101" charset="-122"/>
                <a:cs typeface="Times New Roman" panose="02020603050405020304" charset="0"/>
              </a:rPr>
              <a:t>As you pour in hot drink, the color changes.</a:t>
            </a:r>
            <a:endParaRPr lang="zh-CN" altLang="en-US" sz="4265" b="1" dirty="0">
              <a:solidFill>
                <a:srgbClr val="0000FF"/>
              </a:solidFill>
              <a:latin typeface="Times New Roman" panose="02020603050405020304" charset="0"/>
              <a:ea typeface="Times New Roman" panose="02020603050405020304" charset="0"/>
              <a:cs typeface="Times New Roman" panose="02020603050405020304" charset="0"/>
            </a:endParaRPr>
          </a:p>
        </p:txBody>
      </p:sp>
      <p:sp>
        <p:nvSpPr>
          <p:cNvPr id="12306" name="Text Box 7"/>
          <p:cNvSpPr txBox="1"/>
          <p:nvPr/>
        </p:nvSpPr>
        <p:spPr>
          <a:xfrm>
            <a:off x="3407833" y="762212"/>
            <a:ext cx="4723130" cy="748030"/>
          </a:xfrm>
          <a:prstGeom prst="rect">
            <a:avLst/>
          </a:prstGeom>
          <a:noFill/>
          <a:ln w="9525">
            <a:noFill/>
          </a:ln>
        </p:spPr>
        <p:txBody>
          <a:bodyPr wrap="none">
            <a:spAutoFit/>
          </a:bodyPr>
          <a:p>
            <a:pPr eaLnBrk="1" hangingPunct="1"/>
            <a:r>
              <a:rPr lang="en-US" altLang="zh-CN" sz="4265" b="1" dirty="0">
                <a:solidFill>
                  <a:srgbClr val="FF0000"/>
                </a:solidFill>
                <a:latin typeface="Times New Roman" panose="02020603050405020304" charset="0"/>
                <a:ea typeface="楷体" panose="02010609060101010101" charset="-122"/>
                <a:cs typeface="Times New Roman" panose="02020603050405020304" charset="0"/>
              </a:rPr>
              <a:t>Color changing cup</a:t>
            </a:r>
            <a:endParaRPr lang="en-US" altLang="zh-CN" sz="4265" b="1" dirty="0">
              <a:solidFill>
                <a:srgbClr val="FF0000"/>
              </a:solidFill>
              <a:latin typeface="Times New Roman" panose="02020603050405020304" charset="0"/>
              <a:ea typeface="楷体" panose="02010609060101010101" charset="-122"/>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Picture 4" descr="https://encrypted-tbn0.gstatic.com/images?q=tbn:ANd9GcSDjihzzVK_vKT7eiy8e_Iu3GDLgx0odDe7PxeJAJ4QOloKLZHI"/>
          <p:cNvPicPr>
            <a:picLocks noChangeAspect="1"/>
          </p:cNvPicPr>
          <p:nvPr/>
        </p:nvPicPr>
        <p:blipFill>
          <a:blip r:embed="rId1"/>
          <a:stretch>
            <a:fillRect/>
          </a:stretch>
        </p:blipFill>
        <p:spPr>
          <a:xfrm>
            <a:off x="804757" y="1396577"/>
            <a:ext cx="4607983" cy="3860800"/>
          </a:xfrm>
          <a:prstGeom prst="rect">
            <a:avLst/>
          </a:prstGeom>
          <a:noFill/>
          <a:ln w="9525">
            <a:noFill/>
          </a:ln>
        </p:spPr>
      </p:pic>
      <p:sp>
        <p:nvSpPr>
          <p:cNvPr id="4" name="TextBox 3"/>
          <p:cNvSpPr txBox="1"/>
          <p:nvPr/>
        </p:nvSpPr>
        <p:spPr>
          <a:xfrm>
            <a:off x="5935345" y="1941195"/>
            <a:ext cx="6316980" cy="1799590"/>
          </a:xfrm>
          <a:prstGeom prst="rect">
            <a:avLst/>
          </a:prstGeom>
          <a:noFill/>
          <a:ln w="9525">
            <a:noFill/>
          </a:ln>
        </p:spPr>
        <p:txBody>
          <a:bodyPr wrap="square">
            <a:spAutoFit/>
          </a:bodyPr>
          <a:p>
            <a:pPr eaLnBrk="1" hangingPunct="1">
              <a:lnSpc>
                <a:spcPct val="130000"/>
              </a:lnSpc>
            </a:pPr>
            <a:r>
              <a:rPr lang="en-US" altLang="zh-CN" sz="4265" b="1" dirty="0">
                <a:solidFill>
                  <a:srgbClr val="0000FF"/>
                </a:solidFill>
                <a:latin typeface="Times New Roman" panose="02020603050405020304" charset="0"/>
                <a:ea typeface="楷体" panose="02010609060101010101" charset="-122"/>
                <a:cs typeface="Times New Roman" panose="02020603050405020304" charset="0"/>
              </a:rPr>
              <a:t>It’s safe for young children to eat the fruit. </a:t>
            </a:r>
            <a:endParaRPr lang="zh-CN" altLang="en-US" sz="4265" b="1" dirty="0">
              <a:solidFill>
                <a:srgbClr val="0000FF"/>
              </a:solidFill>
              <a:latin typeface="Times New Roman" panose="02020603050405020304" charset="0"/>
              <a:ea typeface="Times New Roman" panose="02020603050405020304" charset="0"/>
              <a:cs typeface="Times New Roman" panose="02020603050405020304" charset="0"/>
            </a:endParaRPr>
          </a:p>
        </p:txBody>
      </p:sp>
      <p:pic>
        <p:nvPicPr>
          <p:cNvPr id="5" name="Picture 2" descr="这些创意新发明的确能为我们的生活带来了很多的便利。"/>
          <p:cNvPicPr>
            <a:picLocks noChangeAspect="1"/>
          </p:cNvPicPr>
          <p:nvPr/>
        </p:nvPicPr>
        <p:blipFill>
          <a:blip r:embed="rId2"/>
          <a:srcRect b="1428"/>
          <a:stretch>
            <a:fillRect/>
          </a:stretch>
        </p:blipFill>
        <p:spPr>
          <a:xfrm>
            <a:off x="804545" y="1396365"/>
            <a:ext cx="4608830" cy="3924935"/>
          </a:xfrm>
          <a:prstGeom prst="rect">
            <a:avLst/>
          </a:prstGeom>
          <a:noFill/>
          <a:ln w="9525">
            <a:noFill/>
          </a:ln>
        </p:spPr>
      </p:pic>
      <p:sp>
        <p:nvSpPr>
          <p:cNvPr id="6" name="TextBox 5"/>
          <p:cNvSpPr txBox="1"/>
          <p:nvPr/>
        </p:nvSpPr>
        <p:spPr>
          <a:xfrm>
            <a:off x="6100022" y="4048126"/>
            <a:ext cx="3937000" cy="945515"/>
          </a:xfrm>
          <a:prstGeom prst="rect">
            <a:avLst/>
          </a:prstGeom>
          <a:noFill/>
          <a:ln w="9525">
            <a:noFill/>
          </a:ln>
        </p:spPr>
        <p:txBody>
          <a:bodyPr>
            <a:spAutoFit/>
          </a:bodyPr>
          <a:p>
            <a:pPr eaLnBrk="1" hangingPunct="1">
              <a:lnSpc>
                <a:spcPct val="130000"/>
              </a:lnSpc>
            </a:pPr>
            <a:r>
              <a:rPr lang="en-US" altLang="zh-CN" sz="4265" b="1" dirty="0">
                <a:solidFill>
                  <a:srgbClr val="0000FF"/>
                </a:solidFill>
                <a:latin typeface="Times New Roman" panose="02020603050405020304" charset="0"/>
                <a:ea typeface="楷体" panose="02010609060101010101" charset="-122"/>
                <a:cs typeface="Times New Roman" panose="02020603050405020304" charset="0"/>
              </a:rPr>
              <a:t> </a:t>
            </a:r>
            <a:endParaRPr lang="zh-CN" altLang="en-US" sz="4265" b="1" dirty="0">
              <a:solidFill>
                <a:srgbClr val="0000FF"/>
              </a:solidFill>
              <a:latin typeface="Times New Roman" panose="02020603050405020304" charset="0"/>
              <a:ea typeface="Times New Roman" panose="02020603050405020304" charset="0"/>
              <a:cs typeface="Times New Roman" panose="02020603050405020304" charset="0"/>
            </a:endParaRPr>
          </a:p>
        </p:txBody>
      </p:sp>
      <p:sp>
        <p:nvSpPr>
          <p:cNvPr id="2" name="文本框 1"/>
          <p:cNvSpPr txBox="1"/>
          <p:nvPr/>
        </p:nvSpPr>
        <p:spPr>
          <a:xfrm>
            <a:off x="6216015" y="2566035"/>
            <a:ext cx="4260215" cy="706755"/>
          </a:xfrm>
          <a:prstGeom prst="rect">
            <a:avLst/>
          </a:prstGeom>
          <a:noFill/>
        </p:spPr>
        <p:txBody>
          <a:bodyPr wrap="square" rtlCol="0">
            <a:spAutoFit/>
          </a:bodyPr>
          <a:p>
            <a:r>
              <a:rPr lang="en-US" altLang="zh-CN" sz="4000" b="1">
                <a:solidFill>
                  <a:srgbClr val="0000FF"/>
                </a:solidFill>
                <a:latin typeface="Times New Roman" panose="02020603050405020304" charset="0"/>
                <a:cs typeface="Times New Roman" panose="02020603050405020304" charset="0"/>
              </a:rPr>
              <a:t>It's convenient.</a:t>
            </a:r>
            <a:endParaRPr lang="en-US" altLang="zh-CN" sz="4000" b="1">
              <a:solidFill>
                <a:srgbClr val="0000FF"/>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4"/>
                                        </p:tgtEl>
                                        <p:attrNameLst>
                                          <p:attrName>style.visibility</p:attrName>
                                        </p:attrNameLst>
                                      </p:cBhvr>
                                      <p:to>
                                        <p:strVal val="hidden"/>
                                      </p:to>
                                    </p:set>
                                  </p:childTnLst>
                                </p:cTn>
                              </p:par>
                              <p:par>
                                <p:cTn id="12" presetID="1" presetClass="exit" presetSubtype="0" fill="hold" nodeType="withEffect">
                                  <p:stCondLst>
                                    <p:cond delay="0"/>
                                  </p:stCondLst>
                                  <p:childTnLst>
                                    <p:set>
                                      <p:cBhvr>
                                        <p:cTn id="13" dur="1" fill="hold">
                                          <p:stCondLst>
                                            <p:cond delay="0"/>
                                          </p:stCondLst>
                                        </p:cTn>
                                        <p:tgtEl>
                                          <p:spTgt spid="3"/>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578" name="Picture 2" descr="http://cdn0.techbang.com.tw/system/images/94724/original/ef4d4cfff848215e4dac783727a13c43.jpg?1345107995"/>
          <p:cNvPicPr>
            <a:picLocks noChangeAspect="1"/>
          </p:cNvPicPr>
          <p:nvPr/>
        </p:nvPicPr>
        <p:blipFill>
          <a:blip r:embed="rId1"/>
          <a:srcRect b="13486"/>
          <a:stretch>
            <a:fillRect/>
          </a:stretch>
        </p:blipFill>
        <p:spPr>
          <a:xfrm>
            <a:off x="3141980" y="1144905"/>
            <a:ext cx="5050155" cy="3860165"/>
          </a:xfrm>
          <a:prstGeom prst="rect">
            <a:avLst/>
          </a:prstGeom>
          <a:noFill/>
          <a:ln w="9525">
            <a:noFill/>
          </a:ln>
        </p:spPr>
      </p:pic>
      <p:sp>
        <p:nvSpPr>
          <p:cNvPr id="3" name="矩形 2"/>
          <p:cNvSpPr>
            <a:spLocks noChangeArrowheads="1"/>
          </p:cNvSpPr>
          <p:nvPr/>
        </p:nvSpPr>
        <p:spPr bwMode="auto">
          <a:xfrm>
            <a:off x="1200151" y="5259917"/>
            <a:ext cx="10272184"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switch plug (</a:t>
            </a:r>
            <a:r>
              <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断路插头</a:t>
            </a: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2012</a:t>
            </a:r>
            <a:r>
              <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年， 富超穎 </a:t>
            </a: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r>
              <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中国</a:t>
            </a: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2"/>
          <p:cNvSpPr txBox="1">
            <a:spLocks noChangeArrowheads="1"/>
          </p:cNvSpPr>
          <p:nvPr/>
        </p:nvSpPr>
        <p:spPr bwMode="auto">
          <a:xfrm>
            <a:off x="239184" y="1123951"/>
            <a:ext cx="11485033" cy="5631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lnSpc>
                <a:spcPct val="150000"/>
              </a:lnSpc>
              <a:buClrTx/>
              <a:buSzTx/>
              <a:buFontTx/>
              <a:buNone/>
              <a:defRPr/>
            </a:pPr>
            <a:r>
              <a:rPr kumimoji="0" lang="zh-CN" altLang="en-US" sz="4000" b="1" kern="1200" cap="none" spc="0" normalizeH="0" baseline="0" noProof="0" dirty="0">
                <a:solidFill>
                  <a:srgbClr val="0066FF"/>
                </a:solidFill>
                <a:latin typeface="Times New Roman" panose="02020603050405020304" charset="0"/>
                <a:ea typeface="楷体" panose="02010609060101010101" charset="-122"/>
                <a:cs typeface="Times New Roman" panose="02020603050405020304" charset="0"/>
              </a:rPr>
              <a:t>        </a:t>
            </a:r>
            <a:r>
              <a:rPr kumimoji="0" lang="zh-CN" altLang="en-US" sz="4000" b="1" kern="1200" cap="none" spc="0" normalizeH="0" baseline="0" noProof="0" dirty="0">
                <a:latin typeface="Times New Roman" panose="02020603050405020304" charset="0"/>
                <a:ea typeface="楷体" panose="02010609060101010101" charset="-122"/>
                <a:cs typeface="Times New Roman" panose="02020603050405020304" charset="0"/>
              </a:rPr>
              <a:t>计算机在我们的生活、工作中的作用越来越大，你知道计算机的起源与发展吗？请结合计算机的发明时间</a:t>
            </a:r>
            <a:r>
              <a:rPr kumimoji="0" lang="en-US" altLang="zh-CN" sz="4000" b="1" kern="1200" cap="none" spc="0" normalizeH="0" baseline="0" noProof="0" dirty="0">
                <a:latin typeface="Times New Roman" panose="02020603050405020304" charset="0"/>
                <a:ea typeface="楷体" panose="02010609060101010101" charset="-122"/>
                <a:cs typeface="Times New Roman" panose="02020603050405020304" charset="0"/>
              </a:rPr>
              <a:t>(1946</a:t>
            </a:r>
            <a:r>
              <a:rPr kumimoji="0" lang="zh-CN" altLang="en-US" sz="4000" b="1" kern="1200" cap="none" spc="0" normalizeH="0" baseline="0" noProof="0" dirty="0">
                <a:latin typeface="Times New Roman" panose="02020603050405020304" charset="0"/>
                <a:ea typeface="楷体" panose="02010609060101010101" charset="-122"/>
                <a:cs typeface="Times New Roman" panose="02020603050405020304" charset="0"/>
              </a:rPr>
              <a:t>年）、外形、用途等方面，谈一下它的发展变化，并说明你对未来计算机的畅想。</a:t>
            </a:r>
            <a:endParaRPr kumimoji="0" lang="en-US" altLang="zh-CN" sz="4000" b="1" kern="1200" cap="none" spc="0" normalizeH="0" baseline="0" noProof="0" dirty="0">
              <a:latin typeface="Times New Roman" panose="02020603050405020304" charset="0"/>
              <a:ea typeface="楷体" panose="02010609060101010101" charset="-122"/>
              <a:cs typeface="Times New Roman" panose="02020603050405020304" charset="0"/>
            </a:endParaRPr>
          </a:p>
          <a:p>
            <a:pPr marR="0" defTabSz="914400" eaLnBrk="1" hangingPunct="1">
              <a:lnSpc>
                <a:spcPct val="150000"/>
              </a:lnSpc>
              <a:buClrTx/>
              <a:buSzTx/>
              <a:buFontTx/>
              <a:buNone/>
              <a:defRPr/>
            </a:pPr>
            <a:r>
              <a:rPr kumimoji="0" lang="en-US" altLang="zh-CN" sz="4000" b="1" kern="1200" cap="none" spc="0" normalizeH="0" baseline="0" noProof="0" dirty="0">
                <a:solidFill>
                  <a:srgbClr val="FF0000"/>
                </a:solidFill>
                <a:latin typeface="Times New Roman" panose="02020603050405020304" charset="0"/>
                <a:ea typeface="楷体" panose="02010609060101010101" charset="-122"/>
                <a:cs typeface="Times New Roman" panose="02020603050405020304" charset="0"/>
              </a:rPr>
              <a:t>        </a:t>
            </a:r>
            <a:r>
              <a:rPr kumimoji="0" lang="zh-CN" altLang="en-US" sz="4000" b="1" kern="1200" cap="none" spc="0" normalizeH="0" baseline="0" noProof="0" dirty="0">
                <a:solidFill>
                  <a:srgbClr val="FF0000"/>
                </a:solidFill>
                <a:latin typeface="Times New Roman" panose="02020603050405020304" charset="0"/>
                <a:ea typeface="楷体" panose="02010609060101010101" charset="-122"/>
                <a:cs typeface="Times New Roman" panose="02020603050405020304" charset="0"/>
              </a:rPr>
              <a:t>要求：</a:t>
            </a:r>
            <a:r>
              <a:rPr kumimoji="0" lang="en-US" altLang="zh-CN" sz="4000" b="1" kern="1200" cap="none" spc="0" normalizeH="0" baseline="0" noProof="0" dirty="0">
                <a:solidFill>
                  <a:srgbClr val="FF0000"/>
                </a:solidFill>
                <a:latin typeface="Times New Roman" panose="02020603050405020304" charset="0"/>
                <a:ea typeface="楷体" panose="02010609060101010101" charset="-122"/>
                <a:cs typeface="Times New Roman" panose="02020603050405020304" charset="0"/>
              </a:rPr>
              <a:t>1.</a:t>
            </a:r>
            <a:r>
              <a:rPr kumimoji="0" lang="zh-CN" altLang="en-US" sz="4000" b="1" kern="1200" cap="none" spc="0" normalizeH="0" baseline="0" noProof="0" dirty="0">
                <a:solidFill>
                  <a:srgbClr val="FF0000"/>
                </a:solidFill>
                <a:latin typeface="Times New Roman" panose="02020603050405020304" charset="0"/>
                <a:ea typeface="楷体" panose="02010609060101010101" charset="-122"/>
                <a:cs typeface="Times New Roman" panose="02020603050405020304" charset="0"/>
              </a:rPr>
              <a:t>意思连贯，语句通顺；词数不少于</a:t>
            </a:r>
            <a:r>
              <a:rPr kumimoji="0" lang="en-US" altLang="zh-CN" sz="4000" b="1" kern="1200" cap="none" spc="0" normalizeH="0" baseline="0" noProof="0" dirty="0">
                <a:solidFill>
                  <a:srgbClr val="FF0000"/>
                </a:solidFill>
                <a:latin typeface="Times New Roman" panose="02020603050405020304" charset="0"/>
                <a:ea typeface="楷体" panose="02010609060101010101" charset="-122"/>
                <a:cs typeface="Times New Roman" panose="02020603050405020304" charset="0"/>
              </a:rPr>
              <a:t>80</a:t>
            </a:r>
            <a:r>
              <a:rPr kumimoji="0" lang="zh-CN" altLang="en-US" sz="4000" b="1" kern="1200" cap="none" spc="0" normalizeH="0" baseline="0" noProof="0" dirty="0">
                <a:solidFill>
                  <a:srgbClr val="FF0000"/>
                </a:solidFill>
                <a:latin typeface="Times New Roman" panose="02020603050405020304" charset="0"/>
                <a:ea typeface="楷体" panose="02010609060101010101" charset="-122"/>
                <a:cs typeface="Times New Roman" panose="02020603050405020304" charset="0"/>
              </a:rPr>
              <a:t>。</a:t>
            </a:r>
            <a:endParaRPr kumimoji="0" lang="zh-CN" altLang="en-US" sz="4000" b="1" kern="1200" cap="none" spc="0" normalizeH="0" baseline="0" noProof="0" dirty="0">
              <a:solidFill>
                <a:srgbClr val="FF0000"/>
              </a:solidFill>
              <a:latin typeface="Times New Roman" panose="02020603050405020304" charset="0"/>
              <a:ea typeface="楷体" panose="02010609060101010101" charset="-122"/>
              <a:cs typeface="Times New Roman" panose="02020603050405020304" charset="0"/>
            </a:endParaRPr>
          </a:p>
        </p:txBody>
      </p:sp>
      <p:sp>
        <p:nvSpPr>
          <p:cNvPr id="12" name="Rectangle 387"/>
          <p:cNvSpPr>
            <a:spLocks noChangeArrowheads="1"/>
          </p:cNvSpPr>
          <p:nvPr/>
        </p:nvSpPr>
        <p:spPr bwMode="auto">
          <a:xfrm>
            <a:off x="-68580" y="175895"/>
            <a:ext cx="12259310" cy="7556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p>
            <a:pPr marL="0" marR="0" lvl="0" indent="0" algn="ctr" defTabSz="914400" rtl="0" eaLnBrk="1" fontAlgn="base" latinLnBrk="0" hangingPunct="1">
              <a:lnSpc>
                <a:spcPct val="90000"/>
              </a:lnSpc>
              <a:spcBef>
                <a:spcPct val="0"/>
              </a:spcBef>
              <a:spcAft>
                <a:spcPct val="0"/>
              </a:spcAft>
              <a:buClrTx/>
              <a:buSzTx/>
              <a:buFontTx/>
              <a:buNone/>
              <a:defRPr/>
            </a:pPr>
            <a:r>
              <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rPr>
              <a:t>I can write</a:t>
            </a:r>
            <a:endPar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2"/>
          <p:cNvSpPr>
            <a:spLocks noChangeArrowheads="1"/>
          </p:cNvSpPr>
          <p:nvPr/>
        </p:nvSpPr>
        <p:spPr bwMode="auto">
          <a:xfrm>
            <a:off x="550333" y="165100"/>
            <a:ext cx="10915651" cy="1586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30000"/>
              </a:lnSpc>
              <a:spcBef>
                <a:spcPct val="0"/>
              </a:spcBef>
              <a:spcAft>
                <a:spcPct val="0"/>
              </a:spcAft>
              <a:buClrTx/>
              <a:buSzTx/>
              <a:buFontTx/>
              <a:buNone/>
              <a:defRPr/>
            </a:pPr>
            <a:r>
              <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这是一篇事物介绍类的说明文</a:t>
            </a:r>
            <a:r>
              <a:rPr kumimoji="0" lang="zh-TW"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，根据题目提示可考虑采用下面的模板。</a:t>
            </a:r>
            <a:endParaRPr kumimoji="0" lang="zh-TW"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3" name="AutoShape 3"/>
          <p:cNvSpPr/>
          <p:nvPr/>
        </p:nvSpPr>
        <p:spPr>
          <a:xfrm>
            <a:off x="309033" y="3367617"/>
            <a:ext cx="1854200" cy="812800"/>
          </a:xfrm>
          <a:prstGeom prst="roundRect">
            <a:avLst>
              <a:gd name="adj" fmla="val 16667"/>
            </a:avLst>
          </a:prstGeom>
          <a:solidFill>
            <a:srgbClr val="FF9999"/>
          </a:solidFill>
          <a:ln w="9525" cap="flat" cmpd="sng">
            <a:solidFill>
              <a:srgbClr val="FF9999"/>
            </a:solidFill>
            <a:prstDash val="solid"/>
            <a:headEnd type="none" w="med" len="med"/>
            <a:tailEnd type="none" w="med" len="med"/>
          </a:ln>
        </p:spPr>
        <p:txBody>
          <a:bodyPr wrap="none" anchor="ctr" anchorCtr="0"/>
          <a:p>
            <a:pPr algn="ctr" eaLnBrk="1" hangingPunct="1"/>
            <a:r>
              <a:rPr lang="zh-CN" altLang="en-US" sz="3735" b="1" dirty="0">
                <a:latin typeface="Calibri" panose="020F0502020204030204" charset="0"/>
                <a:ea typeface="楷体" panose="02010609060101010101" charset="-122"/>
                <a:cs typeface="Times New Roman" panose="02020603050405020304" charset="0"/>
              </a:rPr>
              <a:t>计算机</a:t>
            </a:r>
            <a:endParaRPr lang="zh-CN" altLang="en-US" sz="3735" b="1" dirty="0">
              <a:latin typeface="Calibri" panose="020F0502020204030204" charset="0"/>
              <a:ea typeface="楷体" panose="02010609060101010101" charset="-122"/>
              <a:cs typeface="Times New Roman" panose="02020603050405020304" charset="0"/>
            </a:endParaRPr>
          </a:p>
        </p:txBody>
      </p:sp>
      <p:sp>
        <p:nvSpPr>
          <p:cNvPr id="4" name="AutoShape 4"/>
          <p:cNvSpPr>
            <a:spLocks noChangeArrowheads="1"/>
          </p:cNvSpPr>
          <p:nvPr/>
        </p:nvSpPr>
        <p:spPr bwMode="auto">
          <a:xfrm>
            <a:off x="2959100" y="1744133"/>
            <a:ext cx="2032000" cy="711200"/>
          </a:xfrm>
          <a:prstGeom prst="roundRect">
            <a:avLst>
              <a:gd name="adj" fmla="val 16667"/>
            </a:avLst>
          </a:prstGeom>
          <a:solidFill>
            <a:schemeClr val="accent5">
              <a:lumMod val="40000"/>
              <a:lumOff val="60000"/>
            </a:schemeClr>
          </a:solidFill>
          <a:ln w="9525">
            <a:solidFill>
              <a:schemeClr val="tx1"/>
            </a:solidFill>
            <a:rou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chemeClr val="tx1"/>
                </a:solidFill>
                <a:effectLst/>
                <a:uLnTx/>
                <a:uFillTx/>
                <a:latin typeface="Calibri" panose="020F0502020204030204" charset="0"/>
                <a:ea typeface="楷体" panose="02010609060101010101" charset="-122"/>
                <a:cs typeface="Times New Roman" panose="02020603050405020304" charset="0"/>
              </a:rPr>
              <a:t>引出话题</a:t>
            </a:r>
            <a:endParaRPr kumimoji="0" lang="zh-CN" altLang="en-US" sz="3200" b="1" i="0" u="none" strike="noStrike" kern="1200" cap="none" spc="0" normalizeH="0" baseline="0" noProof="0" dirty="0">
              <a:ln>
                <a:noFill/>
              </a:ln>
              <a:solidFill>
                <a:schemeClr val="tx1"/>
              </a:solidFill>
              <a:effectLst/>
              <a:uLnTx/>
              <a:uFillTx/>
              <a:latin typeface="Calibri" panose="020F0502020204030204" charset="0"/>
              <a:ea typeface="楷体" panose="02010609060101010101" charset="-122"/>
              <a:cs typeface="Times New Roman" panose="02020603050405020304" charset="0"/>
            </a:endParaRPr>
          </a:p>
        </p:txBody>
      </p:sp>
      <p:sp>
        <p:nvSpPr>
          <p:cNvPr id="5" name="AutoShape 5"/>
          <p:cNvSpPr>
            <a:spLocks noChangeArrowheads="1"/>
          </p:cNvSpPr>
          <p:nvPr/>
        </p:nvSpPr>
        <p:spPr bwMode="auto">
          <a:xfrm>
            <a:off x="2959100" y="3395133"/>
            <a:ext cx="2032000" cy="812800"/>
          </a:xfrm>
          <a:prstGeom prst="roundRect">
            <a:avLst>
              <a:gd name="adj" fmla="val 16667"/>
            </a:avLst>
          </a:prstGeom>
          <a:solidFill>
            <a:schemeClr val="accent5">
              <a:lumMod val="40000"/>
              <a:lumOff val="60000"/>
            </a:schemeClr>
          </a:solidFill>
          <a:ln w="9525">
            <a:solidFill>
              <a:schemeClr val="tx1"/>
            </a:solidFill>
            <a:rou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chemeClr val="tx1"/>
                </a:solidFill>
                <a:effectLst/>
                <a:uLnTx/>
                <a:uFillTx/>
                <a:latin typeface="Calibri" panose="020F0502020204030204" charset="0"/>
                <a:ea typeface="楷体" panose="02010609060101010101" charset="-122"/>
                <a:cs typeface="Times New Roman" panose="02020603050405020304" charset="0"/>
              </a:rPr>
              <a:t>介绍发明</a:t>
            </a:r>
            <a:endParaRPr kumimoji="0" lang="zh-CN" altLang="en-US" sz="3200" b="1" i="0" u="none" strike="noStrike" kern="1200" cap="none" spc="0" normalizeH="0" baseline="0" noProof="0" dirty="0">
              <a:ln>
                <a:noFill/>
              </a:ln>
              <a:solidFill>
                <a:schemeClr val="tx1"/>
              </a:solidFill>
              <a:effectLst/>
              <a:uLnTx/>
              <a:uFillTx/>
              <a:latin typeface="Calibri" panose="020F0502020204030204" charset="0"/>
              <a:ea typeface="楷体" panose="02010609060101010101" charset="-122"/>
              <a:cs typeface="Times New Roman" panose="02020603050405020304" charset="0"/>
            </a:endParaRPr>
          </a:p>
        </p:txBody>
      </p:sp>
      <p:sp>
        <p:nvSpPr>
          <p:cNvPr id="6" name="AutoShape 6"/>
          <p:cNvSpPr>
            <a:spLocks noChangeArrowheads="1"/>
          </p:cNvSpPr>
          <p:nvPr/>
        </p:nvSpPr>
        <p:spPr bwMode="auto">
          <a:xfrm>
            <a:off x="2857500" y="5135033"/>
            <a:ext cx="2133600" cy="812800"/>
          </a:xfrm>
          <a:prstGeom prst="roundRect">
            <a:avLst>
              <a:gd name="adj" fmla="val 16667"/>
            </a:avLst>
          </a:prstGeom>
          <a:solidFill>
            <a:schemeClr val="accent5">
              <a:lumMod val="40000"/>
              <a:lumOff val="60000"/>
            </a:schemeClr>
          </a:solidFill>
          <a:ln w="9525">
            <a:solidFill>
              <a:schemeClr val="tx1"/>
            </a:solidFill>
            <a:rou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chemeClr val="tx1"/>
                </a:solidFill>
                <a:effectLst/>
                <a:uLnTx/>
                <a:uFillTx/>
                <a:latin typeface="Calibri" panose="020F0502020204030204" charset="0"/>
                <a:ea typeface="楷体" panose="02010609060101010101" charset="-122"/>
                <a:cs typeface="Times New Roman" panose="02020603050405020304" charset="0"/>
              </a:rPr>
              <a:t>畅想未来</a:t>
            </a:r>
            <a:endParaRPr kumimoji="0" lang="zh-CN" altLang="en-US" sz="3200" b="1" i="0" u="none" strike="noStrike" kern="1200" cap="none" spc="0" normalizeH="0" baseline="0" noProof="0" dirty="0">
              <a:ln>
                <a:noFill/>
              </a:ln>
              <a:solidFill>
                <a:schemeClr val="tx1"/>
              </a:solidFill>
              <a:effectLst/>
              <a:uLnTx/>
              <a:uFillTx/>
              <a:latin typeface="Calibri" panose="020F0502020204030204" charset="0"/>
              <a:ea typeface="楷体" panose="02010609060101010101" charset="-122"/>
              <a:cs typeface="Times New Roman" panose="02020603050405020304" charset="0"/>
            </a:endParaRPr>
          </a:p>
        </p:txBody>
      </p:sp>
      <p:sp>
        <p:nvSpPr>
          <p:cNvPr id="7" name="AutoShape 7"/>
          <p:cNvSpPr>
            <a:spLocks noChangeArrowheads="1"/>
          </p:cNvSpPr>
          <p:nvPr/>
        </p:nvSpPr>
        <p:spPr bwMode="auto">
          <a:xfrm>
            <a:off x="5829300" y="1642533"/>
            <a:ext cx="5689600" cy="1016000"/>
          </a:xfrm>
          <a:prstGeom prst="roundRect">
            <a:avLst>
              <a:gd name="adj" fmla="val 16667"/>
            </a:avLst>
          </a:prstGeom>
          <a:solidFill>
            <a:schemeClr val="accent5">
              <a:lumMod val="40000"/>
              <a:lumOff val="60000"/>
            </a:schemeClr>
          </a:solidFill>
          <a:ln w="9525">
            <a:solidFill>
              <a:schemeClr val="tx1"/>
            </a:solidFill>
            <a:rou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important in our daily life.</a:t>
            </a:r>
            <a:endParaRPr kumimoji="0" lang="zh-CN" altLang="en-US" sz="32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8" name="AutoShape 8"/>
          <p:cNvSpPr>
            <a:spLocks noChangeArrowheads="1"/>
          </p:cNvSpPr>
          <p:nvPr/>
        </p:nvSpPr>
        <p:spPr bwMode="auto">
          <a:xfrm>
            <a:off x="5702300" y="2988733"/>
            <a:ext cx="6057900" cy="1828800"/>
          </a:xfrm>
          <a:prstGeom prst="roundRect">
            <a:avLst>
              <a:gd name="adj" fmla="val 16667"/>
            </a:avLst>
          </a:prstGeom>
          <a:solidFill>
            <a:schemeClr val="accent5">
              <a:lumMod val="40000"/>
              <a:lumOff val="60000"/>
            </a:schemeClr>
          </a:solidFill>
          <a:ln w="9525">
            <a:solidFill>
              <a:schemeClr val="tx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时间</a:t>
            </a:r>
            <a:r>
              <a:rPr kumimoji="0" lang="en-US" altLang="zh-CN"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:The computer was invented</a:t>
            </a:r>
            <a:endParaRPr kumimoji="0" lang="en-US" altLang="zh-CN"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in ... </a:t>
            </a:r>
            <a:endParaRPr kumimoji="0" lang="en-US" altLang="zh-CN"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外形：</a:t>
            </a:r>
            <a:r>
              <a:rPr kumimoji="0" lang="en-US" altLang="zh-CN"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was huge.</a:t>
            </a:r>
            <a:endParaRPr kumimoji="0" lang="en-US" altLang="zh-CN"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用途</a:t>
            </a:r>
            <a:r>
              <a:rPr kumimoji="0" lang="en-US" altLang="zh-CN"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:send some messages ... open ...</a:t>
            </a:r>
            <a:endParaRPr kumimoji="0" lang="zh-CN" altLang="en-US" sz="29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9" name="AutoShape 9"/>
          <p:cNvSpPr>
            <a:spLocks noChangeArrowheads="1"/>
          </p:cNvSpPr>
          <p:nvPr/>
        </p:nvSpPr>
        <p:spPr bwMode="auto">
          <a:xfrm>
            <a:off x="5803900" y="5135033"/>
            <a:ext cx="5791200" cy="954617"/>
          </a:xfrm>
          <a:prstGeom prst="roundRect">
            <a:avLst>
              <a:gd name="adj" fmla="val 16667"/>
            </a:avLst>
          </a:prstGeom>
          <a:solidFill>
            <a:schemeClr val="accent5">
              <a:lumMod val="40000"/>
              <a:lumOff val="60000"/>
            </a:schemeClr>
          </a:solidFill>
          <a:ln w="9525">
            <a:solidFill>
              <a:schemeClr val="tx1"/>
            </a:solidFill>
            <a:rou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I think computers are going to ...</a:t>
            </a:r>
            <a:endParaRPr kumimoji="0" lang="en-US" altLang="zh-CN" sz="32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10" name="Line 10"/>
          <p:cNvSpPr/>
          <p:nvPr/>
        </p:nvSpPr>
        <p:spPr>
          <a:xfrm flipV="1">
            <a:off x="2163233" y="1972733"/>
            <a:ext cx="795867" cy="1801284"/>
          </a:xfrm>
          <a:prstGeom prst="line">
            <a:avLst/>
          </a:prstGeom>
          <a:ln w="38100" cap="flat" cmpd="sng">
            <a:solidFill>
              <a:schemeClr val="tx1"/>
            </a:solidFill>
            <a:prstDash val="solid"/>
            <a:headEnd type="none" w="med" len="med"/>
            <a:tailEnd type="triangle" w="med" len="med"/>
          </a:ln>
        </p:spPr>
      </p:sp>
      <p:sp>
        <p:nvSpPr>
          <p:cNvPr id="11" name="Line 11"/>
          <p:cNvSpPr/>
          <p:nvPr/>
        </p:nvSpPr>
        <p:spPr>
          <a:xfrm>
            <a:off x="2163233" y="3801533"/>
            <a:ext cx="694267" cy="1422400"/>
          </a:xfrm>
          <a:prstGeom prst="line">
            <a:avLst/>
          </a:prstGeom>
          <a:ln w="38100" cap="flat" cmpd="sng">
            <a:solidFill>
              <a:schemeClr val="tx1"/>
            </a:solidFill>
            <a:prstDash val="solid"/>
            <a:headEnd type="none" w="med" len="med"/>
            <a:tailEnd type="triangle" w="med" len="med"/>
          </a:ln>
        </p:spPr>
      </p:sp>
      <p:sp>
        <p:nvSpPr>
          <p:cNvPr id="12" name="Line 12"/>
          <p:cNvSpPr/>
          <p:nvPr/>
        </p:nvSpPr>
        <p:spPr>
          <a:xfrm>
            <a:off x="2163233" y="3801533"/>
            <a:ext cx="795867" cy="0"/>
          </a:xfrm>
          <a:prstGeom prst="line">
            <a:avLst/>
          </a:prstGeom>
          <a:ln w="38100" cap="flat" cmpd="sng">
            <a:solidFill>
              <a:schemeClr val="tx1"/>
            </a:solidFill>
            <a:prstDash val="solid"/>
            <a:headEnd type="none" w="med" len="med"/>
            <a:tailEnd type="triangle" w="med" len="med"/>
          </a:ln>
        </p:spPr>
      </p:sp>
      <p:sp>
        <p:nvSpPr>
          <p:cNvPr id="13" name="Line 13"/>
          <p:cNvSpPr/>
          <p:nvPr/>
        </p:nvSpPr>
        <p:spPr>
          <a:xfrm>
            <a:off x="5016500" y="2150533"/>
            <a:ext cx="812800" cy="0"/>
          </a:xfrm>
          <a:prstGeom prst="line">
            <a:avLst/>
          </a:prstGeom>
          <a:ln w="38100" cap="flat" cmpd="sng">
            <a:solidFill>
              <a:schemeClr val="tx1"/>
            </a:solidFill>
            <a:prstDash val="solid"/>
            <a:headEnd type="none" w="med" len="med"/>
            <a:tailEnd type="triangle" w="med" len="med"/>
          </a:ln>
        </p:spPr>
      </p:sp>
      <p:sp>
        <p:nvSpPr>
          <p:cNvPr id="14" name="Line 14"/>
          <p:cNvSpPr/>
          <p:nvPr/>
        </p:nvSpPr>
        <p:spPr>
          <a:xfrm>
            <a:off x="4991100" y="3801533"/>
            <a:ext cx="711200" cy="0"/>
          </a:xfrm>
          <a:prstGeom prst="line">
            <a:avLst/>
          </a:prstGeom>
          <a:ln w="38100" cap="flat" cmpd="sng">
            <a:solidFill>
              <a:schemeClr val="tx1"/>
            </a:solidFill>
            <a:prstDash val="solid"/>
            <a:headEnd type="none" w="med" len="med"/>
            <a:tailEnd type="triangle" w="med" len="med"/>
          </a:ln>
        </p:spPr>
      </p:sp>
      <p:sp>
        <p:nvSpPr>
          <p:cNvPr id="15" name="Line 15"/>
          <p:cNvSpPr/>
          <p:nvPr/>
        </p:nvSpPr>
        <p:spPr>
          <a:xfrm>
            <a:off x="5003800" y="5617633"/>
            <a:ext cx="711200" cy="0"/>
          </a:xfrm>
          <a:prstGeom prst="line">
            <a:avLst/>
          </a:prstGeom>
          <a:ln w="38100" cap="flat" cmpd="sng">
            <a:solidFill>
              <a:schemeClr val="tx1"/>
            </a:solidFill>
            <a:prstDash val="solid"/>
            <a:headEnd type="none" w="med" len="med"/>
            <a:tailEnd type="triangl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500"/>
                                        <p:tgtEl>
                                          <p:spTgt spid="13"/>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left)">
                                      <p:cBhvr>
                                        <p:cTn id="28" dur="500"/>
                                        <p:tgtEl>
                                          <p:spTgt spid="12"/>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left)">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left)">
                                      <p:cBhvr>
                                        <p:cTn id="36" dur="500"/>
                                        <p:tgtEl>
                                          <p:spTgt spid="14"/>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left)">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left)">
                                      <p:cBhvr>
                                        <p:cTn id="44" dur="500"/>
                                        <p:tgtEl>
                                          <p:spTgt spid="11"/>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left)">
                                      <p:cBhvr>
                                        <p:cTn id="52" dur="500"/>
                                        <p:tgtEl>
                                          <p:spTgt spid="15"/>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5" grpId="0" bldLvl="0" animBg="1"/>
      <p:bldP spid="6" grpId="0" bldLvl="0" animBg="1"/>
      <p:bldP spid="7" grpId="0" bldLvl="0" animBg="1"/>
      <p:bldP spid="8" grpId="0" bldLvl="0" animBg="1"/>
      <p:bldP spid="9"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99" name="Rectangle 2"/>
          <p:cNvSpPr/>
          <p:nvPr/>
        </p:nvSpPr>
        <p:spPr>
          <a:xfrm>
            <a:off x="372533" y="313267"/>
            <a:ext cx="11482917" cy="6306185"/>
          </a:xfrm>
          <a:prstGeom prst="rect">
            <a:avLst/>
          </a:prstGeom>
          <a:noFill/>
          <a:ln w="28575" cap="flat" cmpd="sng">
            <a:solidFill>
              <a:schemeClr val="bg1"/>
            </a:solidFill>
            <a:prstDash val="solid"/>
            <a:miter/>
            <a:headEnd type="none" w="med" len="med"/>
            <a:tailEnd type="none" w="med" len="med"/>
          </a:ln>
        </p:spPr>
        <p:txBody>
          <a:bodyPr>
            <a:spAutoFit/>
          </a:bodyPr>
          <a:p>
            <a:pPr algn="ctr" eaLnBrk="1" hangingPunct="1">
              <a:lnSpc>
                <a:spcPct val="120000"/>
              </a:lnSpc>
            </a:pPr>
            <a:r>
              <a:rPr lang="en-US" altLang="zh-CN" sz="3735" b="1" dirty="0">
                <a:latin typeface="Times New Roman" panose="02020603050405020304" charset="0"/>
                <a:ea typeface="楷体" panose="02010609060101010101" charset="-122"/>
                <a:cs typeface="Times New Roman" panose="02020603050405020304" charset="0"/>
              </a:rPr>
              <a:t>Computer</a:t>
            </a:r>
            <a:endParaRPr lang="en-US" altLang="zh-CN" sz="3735" b="1" dirty="0">
              <a:latin typeface="Times New Roman" panose="02020603050405020304" charset="0"/>
              <a:ea typeface="楷体" panose="02010609060101010101" charset="-122"/>
              <a:cs typeface="Times New Roman" panose="02020603050405020304" charset="0"/>
            </a:endParaRPr>
          </a:p>
          <a:p>
            <a:pPr eaLnBrk="1" hangingPunct="1">
              <a:lnSpc>
                <a:spcPct val="120000"/>
              </a:lnSpc>
            </a:pPr>
            <a:r>
              <a:rPr lang="en-US" altLang="zh-CN" sz="3735" b="1" dirty="0">
                <a:latin typeface="Times New Roman" panose="02020603050405020304" charset="0"/>
                <a:ea typeface="楷体" panose="02010609060101010101" charset="-122"/>
                <a:cs typeface="Times New Roman" panose="02020603050405020304" charset="0"/>
              </a:rPr>
              <a:t>      </a:t>
            </a:r>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Computers are becoming more and more important in our daily life. Do you know when the computer was invented? </a:t>
            </a:r>
            <a:r>
              <a:rPr lang="en-US" altLang="zh-CN" sz="3735" b="1" dirty="0">
                <a:latin typeface="Times New Roman" panose="02020603050405020304" charset="0"/>
                <a:ea typeface="楷体" panose="02010609060101010101" charset="-122"/>
                <a:cs typeface="Times New Roman" panose="02020603050405020304" charset="0"/>
              </a:rPr>
              <a:t>The computer was invented in 1946. At that time, it was huge. With the development of science and technology, the computer has grown smaller. Now there are many kinds of computers, such as personal computers and laptops. The computer is a very useful tool in our life. </a:t>
            </a:r>
            <a:endParaRPr lang="en-US" altLang="zh-CN" sz="3735" b="1" dirty="0">
              <a:latin typeface="Times New Roman" panose="02020603050405020304" charset="0"/>
              <a:ea typeface="楷体" panose="02010609060101010101" charset="-122"/>
              <a:cs typeface="Times New Roman" panose="02020603050405020304" charset="0"/>
            </a:endParaRPr>
          </a:p>
        </p:txBody>
      </p:sp>
      <p:sp>
        <p:nvSpPr>
          <p:cNvPr id="16400" name="矩形 2"/>
          <p:cNvSpPr/>
          <p:nvPr/>
        </p:nvSpPr>
        <p:spPr>
          <a:xfrm>
            <a:off x="347133" y="336551"/>
            <a:ext cx="3044190" cy="666115"/>
          </a:xfrm>
          <a:prstGeom prst="rect">
            <a:avLst/>
          </a:prstGeom>
          <a:noFill/>
          <a:ln w="9525">
            <a:noFill/>
          </a:ln>
        </p:spPr>
        <p:txBody>
          <a:bodyPr wrap="none">
            <a:spAutoFit/>
          </a:bodyPr>
          <a:p>
            <a:pPr eaLnBrk="1" hangingPunct="1">
              <a:buNone/>
            </a:pPr>
            <a:r>
              <a:rPr lang="en-US" altLang="zh-CN" sz="3735" b="1" dirty="0">
                <a:solidFill>
                  <a:srgbClr val="FF00FF"/>
                </a:solidFill>
                <a:latin typeface="楷体" panose="02010609060101010101" charset="-122"/>
                <a:ea typeface="楷体" panose="02010609060101010101" charset="-122"/>
                <a:cs typeface="Times New Roman" panose="02020603050405020304" charset="0"/>
              </a:rPr>
              <a:t>【</a:t>
            </a:r>
            <a:r>
              <a:rPr lang="zh-CN" altLang="en-US" sz="3735" b="1" dirty="0">
                <a:solidFill>
                  <a:srgbClr val="FF00FF"/>
                </a:solidFill>
                <a:latin typeface="楷体" panose="02010609060101010101" charset="-122"/>
                <a:ea typeface="楷体" panose="02010609060101010101" charset="-122"/>
                <a:cs typeface="Times New Roman" panose="02020603050405020304" charset="0"/>
              </a:rPr>
              <a:t>参考范文</a:t>
            </a:r>
            <a:r>
              <a:rPr lang="en-US" altLang="zh-CN" sz="3735" b="1" dirty="0">
                <a:solidFill>
                  <a:srgbClr val="FF00FF"/>
                </a:solidFill>
                <a:latin typeface="楷体" panose="02010609060101010101" charset="-122"/>
                <a:ea typeface="楷体" panose="02010609060101010101" charset="-122"/>
                <a:cs typeface="Times New Roman" panose="02020603050405020304" charset="0"/>
              </a:rPr>
              <a:t>】</a:t>
            </a:r>
            <a:endParaRPr lang="en-US" altLang="zh-CN" sz="3735" b="1" dirty="0">
              <a:solidFill>
                <a:srgbClr val="FF00FF"/>
              </a:solidFill>
              <a:latin typeface="楷体" panose="02010609060101010101" charset="-122"/>
              <a:ea typeface="楷体" panose="02010609060101010101" charset="-122"/>
              <a:cs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5"/>
          <p:cNvSpPr/>
          <p:nvPr/>
        </p:nvSpPr>
        <p:spPr>
          <a:xfrm>
            <a:off x="778933" y="230717"/>
            <a:ext cx="10771717" cy="6306185"/>
          </a:xfrm>
          <a:prstGeom prst="rect">
            <a:avLst/>
          </a:prstGeom>
          <a:noFill/>
          <a:ln w="9525">
            <a:noFill/>
          </a:ln>
        </p:spPr>
        <p:txBody>
          <a:bodyPr>
            <a:spAutoFit/>
          </a:bodyPr>
          <a:p>
            <a:pPr eaLnBrk="1" hangingPunct="1">
              <a:lnSpc>
                <a:spcPct val="120000"/>
              </a:lnSpc>
            </a:pPr>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For example </a:t>
            </a:r>
            <a:r>
              <a:rPr lang="en-US" altLang="zh-CN" sz="3735" b="1" dirty="0">
                <a:latin typeface="Times New Roman" panose="02020603050405020304" charset="0"/>
                <a:ea typeface="楷体" panose="02010609060101010101" charset="-122"/>
                <a:cs typeface="Times New Roman" panose="02020603050405020304" charset="0"/>
              </a:rPr>
              <a:t>, we can send some messages to foreign friends by e-mail. </a:t>
            </a:r>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What’s more</a:t>
            </a:r>
            <a:r>
              <a:rPr lang="en-US" altLang="zh-CN" sz="3735" b="1" dirty="0">
                <a:latin typeface="Times New Roman" panose="02020603050405020304" charset="0"/>
                <a:ea typeface="楷体" panose="02010609060101010101" charset="-122"/>
                <a:cs typeface="Times New Roman" panose="02020603050405020304" charset="0"/>
              </a:rPr>
              <a:t>, we can share information with others through the World Wide Web. We can also listen to music or play the game on computers. It makes us relax. </a:t>
            </a:r>
            <a:endParaRPr lang="en-US" altLang="zh-CN" sz="3735" b="1" dirty="0">
              <a:latin typeface="Times New Roman" panose="02020603050405020304" charset="0"/>
              <a:ea typeface="楷体" panose="02010609060101010101" charset="-122"/>
              <a:cs typeface="Times New Roman" panose="02020603050405020304" charset="0"/>
            </a:endParaRPr>
          </a:p>
          <a:p>
            <a:pPr eaLnBrk="1" hangingPunct="1">
              <a:lnSpc>
                <a:spcPct val="120000"/>
              </a:lnSpc>
            </a:pPr>
            <a:r>
              <a:rPr lang="en-US" altLang="zh-CN" sz="3735" b="1" dirty="0">
                <a:latin typeface="Times New Roman" panose="02020603050405020304" charset="0"/>
                <a:ea typeface="楷体" panose="02010609060101010101" charset="-122"/>
                <a:cs typeface="Times New Roman" panose="02020603050405020304" charset="0"/>
              </a:rPr>
              <a:t>       It’s hard to imagine what our life would be like without computers. </a:t>
            </a:r>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I think computers will be more convenient and they are going to change our life completely in the near future.</a:t>
            </a:r>
            <a:endParaRPr lang="en-US" altLang="zh-CN" sz="1865" b="1" baseline="42000" dirty="0">
              <a:solidFill>
                <a:srgbClr val="FF0000"/>
              </a:solidFill>
              <a:latin typeface="Times New Roman" panose="02020603050405020304" charset="0"/>
              <a:ea typeface="楷体" panose="02010609060101010101" charset="-122"/>
              <a:cs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3"/>
          <p:cNvSpPr>
            <a:spLocks noChangeArrowheads="1"/>
          </p:cNvSpPr>
          <p:nvPr/>
        </p:nvSpPr>
        <p:spPr bwMode="auto">
          <a:xfrm>
            <a:off x="406400" y="880533"/>
            <a:ext cx="11618384" cy="4695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914400" rtl="0" eaLnBrk="1" fontAlgn="base" latinLnBrk="0" hangingPunct="1">
              <a:lnSpc>
                <a:spcPct val="160000"/>
              </a:lnSpc>
              <a:spcBef>
                <a:spcPct val="0"/>
              </a:spcBef>
              <a:spcAft>
                <a:spcPct val="0"/>
              </a:spcAft>
              <a:buClrTx/>
              <a:buSzTx/>
              <a:buFontTx/>
              <a:buNone/>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1. He was seen to read a book in his room. (</a:t>
            </a:r>
            <a:r>
              <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用</a:t>
            </a: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I</a:t>
            </a:r>
            <a:r>
              <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作主语</a:t>
            </a: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60000"/>
              </a:lnSpc>
              <a:spcBef>
                <a:spcPct val="0"/>
              </a:spcBef>
              <a:spcAft>
                <a:spcPct val="0"/>
              </a:spcAft>
              <a:buClrTx/>
              <a:buSzTx/>
              <a:buFontTx/>
              <a:buNone/>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a:t>
            </a:r>
            <a:r>
              <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改为主动语态</a:t>
            </a: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60000"/>
              </a:lnSpc>
              <a:spcBef>
                <a:spcPct val="0"/>
              </a:spcBef>
              <a:spcAft>
                <a:spcPct val="0"/>
              </a:spcAft>
              <a:buClrTx/>
              <a:buSzTx/>
              <a:buFontTx/>
              <a:buNone/>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___________________________________________</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60000"/>
              </a:lnSpc>
              <a:spcBef>
                <a:spcPct val="0"/>
              </a:spcBef>
              <a:spcAft>
                <a:spcPct val="0"/>
              </a:spcAft>
              <a:buClrTx/>
              <a:buSzTx/>
              <a:buFontTx/>
              <a:buNone/>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2. She was helped by all the people.(</a:t>
            </a:r>
            <a:r>
              <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改成一般疑问句</a:t>
            </a: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60000"/>
              </a:lnSpc>
              <a:spcBef>
                <a:spcPct val="0"/>
              </a:spcBef>
              <a:spcAft>
                <a:spcPct val="0"/>
              </a:spcAft>
              <a:buClrTx/>
              <a:buSzTx/>
              <a:buFontTx/>
              <a:buNone/>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____________________________________________</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4" name="Rectangle 7"/>
          <p:cNvSpPr>
            <a:spLocks noChangeArrowheads="1"/>
          </p:cNvSpPr>
          <p:nvPr/>
        </p:nvSpPr>
        <p:spPr bwMode="auto">
          <a:xfrm>
            <a:off x="912284" y="2832100"/>
            <a:ext cx="9138285" cy="666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735" b="1" i="0" u="none" strike="noStrike" kern="1200" cap="none" spc="0" normalizeH="0" baseline="0" noProof="0" dirty="0">
                <a:ln>
                  <a:noFill/>
                </a:ln>
                <a:solidFill>
                  <a:srgbClr val="FF0000"/>
                </a:solidFill>
                <a:effectLst/>
                <a:uLnTx/>
                <a:uFillTx/>
                <a:latin typeface="Times New Roman" panose="02020603050405020304" charset="0"/>
                <a:ea typeface="楷体" panose="02010609060101010101" charset="-122"/>
                <a:cs typeface="Times New Roman" panose="02020603050405020304" charset="0"/>
              </a:rPr>
              <a:t>I saw him read a book in his room.</a:t>
            </a:r>
            <a:endParaRPr kumimoji="0" lang="en-US" altLang="zh-CN" sz="3735" b="1" i="0" u="none" strike="noStrike" kern="1200" cap="none" spc="0" normalizeH="0" baseline="0" noProof="0" dirty="0">
              <a:ln>
                <a:noFill/>
              </a:ln>
              <a:solidFill>
                <a:srgbClr val="FF0000"/>
              </a:solidFill>
              <a:effectLst/>
              <a:uLnTx/>
              <a:uFillTx/>
              <a:latin typeface="Times New Roman" panose="02020603050405020304" charset="0"/>
              <a:ea typeface="楷体" panose="02010609060101010101" charset="-122"/>
              <a:cs typeface="Times New Roman" panose="02020603050405020304" charset="0"/>
            </a:endParaRPr>
          </a:p>
        </p:txBody>
      </p:sp>
      <p:sp>
        <p:nvSpPr>
          <p:cNvPr id="5" name="Rectangle 9"/>
          <p:cNvSpPr>
            <a:spLocks noChangeArrowheads="1"/>
          </p:cNvSpPr>
          <p:nvPr/>
        </p:nvSpPr>
        <p:spPr bwMode="auto">
          <a:xfrm>
            <a:off x="814917" y="4633384"/>
            <a:ext cx="9010015" cy="666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735" b="1" i="0" u="none" strike="noStrike" kern="1200" cap="none" spc="0" normalizeH="0" baseline="0" noProof="0" dirty="0">
                <a:ln>
                  <a:noFill/>
                </a:ln>
                <a:solidFill>
                  <a:srgbClr val="FF0000"/>
                </a:solidFill>
                <a:effectLst/>
                <a:uLnTx/>
                <a:uFillTx/>
                <a:latin typeface="Times New Roman" panose="02020603050405020304" charset="0"/>
                <a:ea typeface="楷体" panose="02010609060101010101" charset="-122"/>
                <a:cs typeface="Times New Roman" panose="02020603050405020304" charset="0"/>
              </a:rPr>
              <a:t>Was she helped by all the people?</a:t>
            </a:r>
            <a:endParaRPr kumimoji="0" lang="en-US" altLang="zh-CN" sz="3735" b="1" i="0" u="none" strike="noStrike" kern="1200" cap="none" spc="0" normalizeH="0" baseline="0" noProof="0" dirty="0">
              <a:ln>
                <a:noFill/>
              </a:ln>
              <a:solidFill>
                <a:srgbClr val="FF0000"/>
              </a:solidFill>
              <a:effectLst/>
              <a:uLnTx/>
              <a:uFillTx/>
              <a:latin typeface="Times New Roman" panose="02020603050405020304" charset="0"/>
              <a:ea typeface="楷体" panose="02010609060101010101" charset="-122"/>
              <a:cs typeface="Times New Roman" panose="02020603050405020304" charset="0"/>
            </a:endParaRPr>
          </a:p>
        </p:txBody>
      </p:sp>
      <p:sp>
        <p:nvSpPr>
          <p:cNvPr id="3" name="Rectangle 387"/>
          <p:cNvSpPr>
            <a:spLocks noChangeArrowheads="1"/>
          </p:cNvSpPr>
          <p:nvPr/>
        </p:nvSpPr>
        <p:spPr bwMode="auto">
          <a:xfrm>
            <a:off x="-68580" y="175895"/>
            <a:ext cx="12259310" cy="7556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p>
            <a:pPr marL="0" marR="0" lvl="0" indent="0" algn="ctr" defTabSz="914400" rtl="0" eaLnBrk="1" fontAlgn="base" latinLnBrk="0" hangingPunct="1">
              <a:lnSpc>
                <a:spcPct val="90000"/>
              </a:lnSpc>
              <a:spcBef>
                <a:spcPct val="0"/>
              </a:spcBef>
              <a:spcAft>
                <a:spcPct val="0"/>
              </a:spcAft>
              <a:buClrTx/>
              <a:buSzTx/>
              <a:buFontTx/>
              <a:buNone/>
              <a:defRPr/>
            </a:pPr>
            <a:r>
              <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rPr>
              <a:t>Practice</a:t>
            </a:r>
            <a:endPar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000000"/>
                                          </p:val>
                                        </p:tav>
                                        <p:tav tm="100000">
                                          <p:val>
                                            <p:strVal val="#ppt_w"/>
                                          </p:val>
                                        </p:tav>
                                      </p:tavLst>
                                    </p:anim>
                                    <p:anim calcmode="lin" valueType="num">
                                      <p:cBhvr>
                                        <p:cTn id="8" dur="1000" fill="hold"/>
                                        <p:tgtEl>
                                          <p:spTgt spid="4"/>
                                        </p:tgtEl>
                                        <p:attrNameLst>
                                          <p:attrName>ppt_h</p:attrName>
                                        </p:attrNameLst>
                                      </p:cBhvr>
                                      <p:tavLst>
                                        <p:tav tm="0">
                                          <p:val>
                                            <p:fltVal val="0.00000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4"/>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strVal val="#ppt_w*0.05"/>
                                          </p:val>
                                        </p:tav>
                                        <p:tav tm="100000">
                                          <p:val>
                                            <p:strVal val="#ppt_w"/>
                                          </p:val>
                                        </p:tav>
                                      </p:tavLst>
                                    </p:anim>
                                    <p:anim calcmode="lin" valueType="num">
                                      <p:cBhvr>
                                        <p:cTn id="16" dur="500" fill="hold"/>
                                        <p:tgtEl>
                                          <p:spTgt spid="5"/>
                                        </p:tgtEl>
                                        <p:attrNameLst>
                                          <p:attrName>ppt_h</p:attrName>
                                        </p:attrNameLst>
                                      </p:cBhvr>
                                      <p:tavLst>
                                        <p:tav tm="0">
                                          <p:val>
                                            <p:strVal val="#ppt_h"/>
                                          </p:val>
                                        </p:tav>
                                        <p:tav tm="100000">
                                          <p:val>
                                            <p:strVal val="#ppt_h"/>
                                          </p:val>
                                        </p:tav>
                                      </p:tavLst>
                                    </p:anim>
                                    <p:anim calcmode="lin" valueType="num">
                                      <p:cBhvr>
                                        <p:cTn id="17" dur="500" fill="hold"/>
                                        <p:tgtEl>
                                          <p:spTgt spid="5"/>
                                        </p:tgtEl>
                                        <p:attrNameLst>
                                          <p:attrName>ppt_x</p:attrName>
                                        </p:attrNameLst>
                                      </p:cBhvr>
                                      <p:tavLst>
                                        <p:tav tm="0">
                                          <p:val>
                                            <p:strVal val="#ppt_x-.2"/>
                                          </p:val>
                                        </p:tav>
                                        <p:tav tm="100000">
                                          <p:val>
                                            <p:strVal val="#ppt_x"/>
                                          </p:val>
                                        </p:tav>
                                      </p:tavLst>
                                    </p:anim>
                                    <p:anim calcmode="lin" valueType="num">
                                      <p:cBhvr>
                                        <p:cTn id="18" dur="500" fill="hold"/>
                                        <p:tgtEl>
                                          <p:spTgt spid="5"/>
                                        </p:tgtEl>
                                        <p:attrNameLst>
                                          <p:attrName>ppt_y</p:attrName>
                                        </p:attrNameLst>
                                      </p:cBhvr>
                                      <p:tavLst>
                                        <p:tav tm="0">
                                          <p:val>
                                            <p:strVal val="#ppt_y"/>
                                          </p:val>
                                        </p:tav>
                                        <p:tav tm="100000">
                                          <p:val>
                                            <p:strVal val="#ppt_y"/>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 name="Rectangle 387"/>
          <p:cNvSpPr>
            <a:spLocks noChangeArrowheads="1"/>
          </p:cNvSpPr>
          <p:nvPr/>
        </p:nvSpPr>
        <p:spPr bwMode="auto">
          <a:xfrm>
            <a:off x="-68580" y="175895"/>
            <a:ext cx="12259310" cy="7556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p>
            <a:pPr marL="0" marR="0" lvl="0" indent="0" algn="ctr" defTabSz="914400" rtl="0" eaLnBrk="1" fontAlgn="base" latinLnBrk="0" hangingPunct="1">
              <a:lnSpc>
                <a:spcPct val="90000"/>
              </a:lnSpc>
              <a:spcBef>
                <a:spcPct val="0"/>
              </a:spcBef>
              <a:spcAft>
                <a:spcPct val="0"/>
              </a:spcAft>
              <a:buClrTx/>
              <a:buSzTx/>
              <a:buFontTx/>
              <a:buNone/>
              <a:defRPr/>
            </a:pPr>
            <a:r>
              <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rPr>
              <a:t>Summary</a:t>
            </a:r>
            <a:endPar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endParaRPr>
          </a:p>
        </p:txBody>
      </p:sp>
      <p:sp>
        <p:nvSpPr>
          <p:cNvPr id="17410" name="Rectangle 5"/>
          <p:cNvSpPr/>
          <p:nvPr/>
        </p:nvSpPr>
        <p:spPr>
          <a:xfrm>
            <a:off x="1157393" y="1666452"/>
            <a:ext cx="10771717" cy="3246120"/>
          </a:xfrm>
          <a:prstGeom prst="rect">
            <a:avLst/>
          </a:prstGeom>
          <a:noFill/>
          <a:ln w="9525">
            <a:noFill/>
          </a:ln>
        </p:spPr>
        <p:txBody>
          <a:bodyPr>
            <a:spAutoFit/>
          </a:bodyPr>
          <a:p>
            <a:pPr eaLnBrk="1" hangingPunct="1">
              <a:lnSpc>
                <a:spcPct val="110000"/>
              </a:lnSpc>
            </a:pPr>
            <a:r>
              <a:rPr lang="en-US" altLang="zh-CN" sz="3730"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楷体" panose="02010609060101010101" charset="-122"/>
              </a:rPr>
              <a:t>1. Basketball</a:t>
            </a:r>
            <a:r>
              <a:rPr lang="en-US" altLang="en-US" sz="3730"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Times New Roman" panose="02020603050405020304" charset="0"/>
              </a:rPr>
              <a:t> was invented by a Canadian</a:t>
            </a:r>
            <a:r>
              <a:rPr lang="en-US" altLang="zh-CN" sz="3730"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楷体" panose="02010609060101010101" charset="-122"/>
              </a:rPr>
              <a:t> doctor, named James Naismith, who was born in 1861.</a:t>
            </a:r>
            <a:endParaRPr kumimoji="0" lang="en-US" altLang="zh-CN" sz="373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eaLnBrk="1" hangingPunct="1">
              <a:lnSpc>
                <a:spcPct val="110000"/>
              </a:lnSpc>
            </a:pPr>
            <a:r>
              <a:rPr lang="en-US" altLang="zh-CN" sz="3730" b="1" dirty="0">
                <a:solidFill>
                  <a:schemeClr val="tx1"/>
                </a:solidFill>
                <a:latin typeface="Times New Roman" panose="02020603050405020304" charset="0"/>
                <a:ea typeface="楷体" panose="02010609060101010101" charset="-122"/>
                <a:cs typeface="Times New Roman" panose="02020603050405020304" charset="0"/>
                <a:sym typeface="+mn-ea"/>
              </a:rPr>
              <a:t>2. Today, the popularity of basketball has risen around the world, with many young people dreaming of becoming </a:t>
            </a:r>
            <a:r>
              <a:rPr lang="en-US" altLang="en-US" sz="3730" b="1" dirty="0">
                <a:solidFill>
                  <a:schemeClr val="tx1"/>
                </a:solidFill>
                <a:latin typeface="Times New Roman" panose="02020603050405020304" charset="0"/>
                <a:ea typeface="Times New Roman" panose="02020603050405020304" charset="0"/>
                <a:cs typeface="Times New Roman" panose="02020603050405020304" charset="0"/>
                <a:sym typeface="+mn-ea"/>
              </a:rPr>
              <a:t>famous players.</a:t>
            </a:r>
            <a:endParaRPr lang="en-US" altLang="en-US" sz="3730" b="1" baseline="42000" dirty="0">
              <a:solidFill>
                <a:schemeClr val="tx1"/>
              </a:solidFill>
              <a:latin typeface="Times New Roman" panose="02020603050405020304" charset="0"/>
              <a:ea typeface="楷体" panose="02010609060101010101" charset="-122"/>
              <a:cs typeface="Times New Roman" panose="02020603050405020304" charset="0"/>
              <a:sym typeface="+mn-ea"/>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95" name="Rectangle 4"/>
          <p:cNvSpPr/>
          <p:nvPr/>
        </p:nvSpPr>
        <p:spPr>
          <a:xfrm>
            <a:off x="1602740" y="2083435"/>
            <a:ext cx="5180965" cy="2122805"/>
          </a:xfrm>
          <a:prstGeom prst="rect">
            <a:avLst/>
          </a:prstGeom>
          <a:noFill/>
          <a:ln w="9525">
            <a:noFill/>
          </a:ln>
        </p:spPr>
        <p:txBody>
          <a:bodyPr wrap="square" anchor="ctr" anchorCtr="0">
            <a:spAutoFit/>
          </a:bodyPr>
          <a:p>
            <a:pPr eaLnBrk="1" hangingPunct="1">
              <a:lnSpc>
                <a:spcPct val="110000"/>
              </a:lnSpc>
            </a:pPr>
            <a:r>
              <a:rPr lang="en-US" altLang="zh-CN" sz="4000" b="1" dirty="0">
                <a:latin typeface="Times New Roman" panose="02020603050405020304" charset="0"/>
                <a:ea typeface="楷体" panose="02010609060101010101" charset="-122"/>
                <a:cs typeface="Times New Roman" panose="02020603050405020304" charset="0"/>
              </a:rPr>
              <a:t>How much do you know about the basketball? </a:t>
            </a:r>
            <a:endParaRPr lang="en-US" altLang="zh-CN" sz="4000" b="1" dirty="0">
              <a:latin typeface="Times New Roman" panose="02020603050405020304" charset="0"/>
              <a:ea typeface="Times New Roman" panose="02020603050405020304" charset="0"/>
              <a:cs typeface="Times New Roman" panose="02020603050405020304" charset="0"/>
            </a:endParaRPr>
          </a:p>
        </p:txBody>
      </p:sp>
      <p:pic>
        <p:nvPicPr>
          <p:cNvPr id="6" name="Picture 3"/>
          <p:cNvPicPr>
            <a:picLocks noChangeAspect="1"/>
          </p:cNvPicPr>
          <p:nvPr/>
        </p:nvPicPr>
        <p:blipFill>
          <a:blip r:embed="rId1">
            <a:clrChange>
              <a:clrFrom>
                <a:srgbClr val="FFFFFF"/>
              </a:clrFrom>
              <a:clrTo>
                <a:srgbClr val="FFFFFF">
                  <a:alpha val="0"/>
                </a:srgbClr>
              </a:clrTo>
            </a:clrChange>
          </a:blip>
          <a:srcRect l="7169" t="4411" r="2010"/>
          <a:stretch>
            <a:fillRect/>
          </a:stretch>
        </p:blipFill>
        <p:spPr>
          <a:xfrm>
            <a:off x="6062345" y="1545590"/>
            <a:ext cx="4893945" cy="3658235"/>
          </a:xfrm>
          <a:prstGeom prst="rect">
            <a:avLst/>
          </a:prstGeom>
          <a:noFill/>
          <a:ln w="9525">
            <a:noFill/>
          </a:ln>
        </p:spPr>
      </p:pic>
      <p:sp>
        <p:nvSpPr>
          <p:cNvPr id="12" name="Rectangle 387"/>
          <p:cNvSpPr>
            <a:spLocks noChangeArrowheads="1"/>
          </p:cNvSpPr>
          <p:nvPr/>
        </p:nvSpPr>
        <p:spPr bwMode="auto">
          <a:xfrm>
            <a:off x="-68580" y="175895"/>
            <a:ext cx="12259310" cy="7556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p>
            <a:pPr marL="0" marR="0" lvl="0" indent="0" algn="ctr" defTabSz="914400" rtl="0" eaLnBrk="1" fontAlgn="base" latinLnBrk="0" hangingPunct="1">
              <a:lnSpc>
                <a:spcPct val="90000"/>
              </a:lnSpc>
              <a:spcBef>
                <a:spcPct val="0"/>
              </a:spcBef>
              <a:spcAft>
                <a:spcPct val="0"/>
              </a:spcAft>
              <a:buClrTx/>
              <a:buSzTx/>
              <a:buFontTx/>
              <a:buNone/>
              <a:defRPr/>
            </a:pPr>
            <a:r>
              <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rPr>
              <a:t>Lead in</a:t>
            </a:r>
            <a:endPar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descr="九上封面"/>
          <p:cNvPicPr>
            <a:picLocks noChangeAspect="1"/>
          </p:cNvPicPr>
          <p:nvPr/>
        </p:nvPicPr>
        <p:blipFill>
          <a:blip r:embed="rId1"/>
          <a:stretch>
            <a:fillRect/>
          </a:stretch>
        </p:blipFill>
        <p:spPr>
          <a:xfrm>
            <a:off x="-60960" y="-22860"/>
            <a:ext cx="12276455" cy="6901815"/>
          </a:xfrm>
          <a:prstGeom prst="rect">
            <a:avLst/>
          </a:prstGeom>
        </p:spPr>
      </p:pic>
      <p:sp>
        <p:nvSpPr>
          <p:cNvPr id="2" name="标题 1"/>
          <p:cNvSpPr>
            <a:spLocks noGrp="1"/>
          </p:cNvSpPr>
          <p:nvPr>
            <p:custDataLst>
              <p:tags r:id="rId2"/>
            </p:custDataLst>
          </p:nvPr>
        </p:nvSpPr>
        <p:spPr>
          <a:xfrm>
            <a:off x="3201035" y="1548946"/>
            <a:ext cx="5789930" cy="1398905"/>
          </a:xfrm>
          <a:prstGeom prst="rect">
            <a:avLst/>
          </a:prstGeom>
        </p:spPr>
        <p:txBody>
          <a:bodyPr vert="horz" wrap="square" lIns="91440" tIns="45720" rIns="91440" bIns="0" rtlCol="0" anchor="b" anchorCtr="0">
            <a:normAutofit/>
          </a:bodyPr>
          <a:lstStyle>
            <a:lvl1pPr marL="0" marR="0" indent="0" algn="dist" defTabSz="914400" rtl="0" eaLnBrk="1" fontAlgn="auto" latinLnBrk="0" hangingPunct="1">
              <a:lnSpc>
                <a:spcPct val="100000"/>
              </a:lnSpc>
              <a:spcBef>
                <a:spcPct val="0"/>
              </a:spcBef>
              <a:spcAft>
                <a:spcPts val="0"/>
              </a:spcAft>
              <a:buClrTx/>
              <a:buSzPts val="8000"/>
              <a:buNone/>
              <a:defRPr sz="8000" b="0" u="none" strike="noStrike" kern="1200" cap="none" spc="1000" normalizeH="0">
                <a:solidFill>
                  <a:schemeClr val="tx1">
                    <a:lumMod val="85000"/>
                    <a:lumOff val="15000"/>
                  </a:schemeClr>
                </a:solidFill>
                <a:uFillTx/>
                <a:latin typeface="Arial" panose="020B0604020202020204" pitchFamily="34" charset="0"/>
                <a:ea typeface="汉仪乐喵体W" panose="00020600040101010101" pitchFamily="18" charset="-122"/>
                <a:cs typeface="+mj-cs"/>
              </a:defRPr>
            </a:lvl1pPr>
          </a:lstStyle>
          <a:p>
            <a:r>
              <a:rPr lang="en-US" altLang="zh-CN" dirty="0">
                <a:latin typeface="Bahnschrift" panose="020B0502040204020203" charset="0"/>
                <a:cs typeface="Bahnschrift" panose="020B0502040204020203" charset="0"/>
              </a:rPr>
              <a:t>THANKS</a:t>
            </a:r>
            <a:endParaRPr lang="en-US" altLang="zh-CN" dirty="0">
              <a:latin typeface="Bahnschrift" panose="020B0502040204020203" charset="0"/>
              <a:cs typeface="Bahnschrift" panose="020B0502040204020203" charset="0"/>
            </a:endParaRPr>
          </a:p>
        </p:txBody>
      </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AutoShape 18"/>
          <p:cNvSpPr>
            <a:spLocks noChangeArrowheads="1"/>
          </p:cNvSpPr>
          <p:nvPr/>
        </p:nvSpPr>
        <p:spPr bwMode="auto">
          <a:xfrm>
            <a:off x="1149350" y="887095"/>
            <a:ext cx="10336530" cy="2728595"/>
          </a:xfrm>
          <a:prstGeom prst="roundRect">
            <a:avLst>
              <a:gd name="adj" fmla="val 16667"/>
            </a:avLst>
          </a:prstGeom>
          <a:solidFill>
            <a:schemeClr val="accent5">
              <a:lumMod val="20000"/>
              <a:lumOff val="80000"/>
            </a:schemeClr>
          </a:solidFill>
          <a:ln w="76200">
            <a:solidFill>
              <a:schemeClr val="accent5">
                <a:lumMod val="60000"/>
                <a:lumOff val="40000"/>
              </a:schemeClr>
            </a:solidFill>
            <a:round/>
          </a:ln>
          <a:effectLst/>
        </p:spPr>
        <p:txBody>
          <a:bodyPr wrap="none" anchor="ctr"/>
          <a:p>
            <a:pPr marL="342900" marR="0" lvl="0" indent="-342900" algn="l" defTabSz="914400" rtl="0" eaLnBrk="1" fontAlgn="base" latinLnBrk="0" hangingPunct="1">
              <a:lnSpc>
                <a:spcPct val="130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played on a hard _______                      </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342900" marR="0" lvl="0" indent="-342900" algn="l" defTabSz="914400" rtl="0" eaLnBrk="1" fontAlgn="base" latinLnBrk="0" hangingPunct="1">
              <a:lnSpc>
                <a:spcPct val="130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_______ teams   </a:t>
            </a:r>
            <a:endPar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342900" marR="0" lvl="0" indent="-342900" algn="l" defTabSz="914400" rtl="0" eaLnBrk="1" fontAlgn="base" latinLnBrk="0" hangingPunct="1">
              <a:lnSpc>
                <a:spcPct val="130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get __________ into the other team’s ______ </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9" name="Text Box 21"/>
          <p:cNvSpPr txBox="1"/>
          <p:nvPr/>
        </p:nvSpPr>
        <p:spPr>
          <a:xfrm>
            <a:off x="5448300" y="1144482"/>
            <a:ext cx="1158875" cy="666115"/>
          </a:xfrm>
          <a:prstGeom prst="rect">
            <a:avLst/>
          </a:prstGeom>
          <a:noFill/>
          <a:ln w="9525">
            <a:noFill/>
          </a:ln>
        </p:spPr>
        <p:txBody>
          <a:bodyPr wrap="none">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floor</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10" name="Text Box 22"/>
          <p:cNvSpPr txBox="1"/>
          <p:nvPr/>
        </p:nvSpPr>
        <p:spPr>
          <a:xfrm>
            <a:off x="2230967" y="1888067"/>
            <a:ext cx="1028700" cy="666115"/>
          </a:xfrm>
          <a:prstGeom prst="rect">
            <a:avLst/>
          </a:prstGeom>
          <a:noFill/>
          <a:ln w="9525">
            <a:noFill/>
          </a:ln>
        </p:spPr>
        <p:txBody>
          <a:bodyPr>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two</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11" name="Text Box 23"/>
          <p:cNvSpPr txBox="1"/>
          <p:nvPr/>
        </p:nvSpPr>
        <p:spPr>
          <a:xfrm>
            <a:off x="2874433" y="2654300"/>
            <a:ext cx="2247900" cy="666115"/>
          </a:xfrm>
          <a:prstGeom prst="rect">
            <a:avLst/>
          </a:prstGeom>
          <a:noFill/>
          <a:ln w="9525">
            <a:noFill/>
          </a:ln>
        </p:spPr>
        <p:txBody>
          <a:bodyPr>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the ball</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15" name="Text Box 24"/>
          <p:cNvSpPr txBox="1"/>
          <p:nvPr/>
        </p:nvSpPr>
        <p:spPr>
          <a:xfrm>
            <a:off x="9160510" y="2654512"/>
            <a:ext cx="1718733" cy="666115"/>
          </a:xfrm>
          <a:prstGeom prst="rect">
            <a:avLst/>
          </a:prstGeom>
          <a:noFill/>
          <a:ln w="9525">
            <a:noFill/>
          </a:ln>
        </p:spPr>
        <p:txBody>
          <a:bodyPr>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basket</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16" name="AutoShape 20"/>
          <p:cNvSpPr>
            <a:spLocks noChangeArrowheads="1"/>
          </p:cNvSpPr>
          <p:nvPr/>
        </p:nvSpPr>
        <p:spPr bwMode="auto">
          <a:xfrm>
            <a:off x="516467" y="4138084"/>
            <a:ext cx="10176933" cy="1761067"/>
          </a:xfrm>
          <a:prstGeom prst="flowChartAlternateProcess">
            <a:avLst/>
          </a:prstGeom>
          <a:solidFill>
            <a:schemeClr val="accent3">
              <a:lumMod val="20000"/>
              <a:lumOff val="80000"/>
            </a:schemeClr>
          </a:solidFill>
          <a:ln w="76200">
            <a:solidFill>
              <a:schemeClr val="accent3">
                <a:lumMod val="60000"/>
                <a:lumOff val="40000"/>
              </a:schemeClr>
            </a:solidFill>
            <a:miter lim="800000"/>
          </a:ln>
          <a:effectLst/>
        </p:spPr>
        <p:txBody>
          <a:bodyPr wrap="none" anchor="ctr"/>
          <a:p>
            <a:pPr marL="342900" marR="0" lvl="0" indent="-342900" algn="l" defTabSz="914400" rtl="0" eaLnBrk="1" fontAlgn="base" latinLnBrk="0" hangingPunct="1">
              <a:lnSpc>
                <a:spcPct val="130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played by ___________________ people  </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342900" marR="0" lvl="0" indent="-342900" algn="l" defTabSz="914400" rtl="0" eaLnBrk="1" fontAlgn="base" latinLnBrk="0" hangingPunct="1">
              <a:lnSpc>
                <a:spcPct val="130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over _____countries              </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17" name="Text Box 31"/>
          <p:cNvSpPr txBox="1"/>
          <p:nvPr/>
        </p:nvSpPr>
        <p:spPr>
          <a:xfrm>
            <a:off x="3037417" y="4258733"/>
            <a:ext cx="4995333" cy="666115"/>
          </a:xfrm>
          <a:prstGeom prst="rect">
            <a:avLst/>
          </a:prstGeom>
          <a:noFill/>
          <a:ln w="9525">
            <a:noFill/>
          </a:ln>
        </p:spPr>
        <p:txBody>
          <a:bodyPr>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 more than 100 million</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19" name="Text Box 32"/>
          <p:cNvSpPr txBox="1"/>
          <p:nvPr/>
        </p:nvSpPr>
        <p:spPr>
          <a:xfrm>
            <a:off x="2211917" y="5048251"/>
            <a:ext cx="1102783" cy="666115"/>
          </a:xfrm>
          <a:prstGeom prst="rect">
            <a:avLst/>
          </a:prstGeom>
          <a:noFill/>
          <a:ln w="9525">
            <a:noFill/>
          </a:ln>
        </p:spPr>
        <p:txBody>
          <a:bodyPr>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 200</a:t>
            </a:r>
            <a:endParaRPr lang="en-US" altLang="zh-CN" sz="3735" b="1" dirty="0">
              <a:latin typeface="Times New Roman" panose="02020603050405020304" charset="0"/>
              <a:ea typeface="Times New Roman" panose="02020603050405020304" charset="0"/>
              <a:cs typeface="Times New Roman" panose="02020603050405020304" charset="0"/>
            </a:endParaRPr>
          </a:p>
        </p:txBody>
      </p:sp>
      <p:grpSp>
        <p:nvGrpSpPr>
          <p:cNvPr id="20" name="组合 15"/>
          <p:cNvGrpSpPr/>
          <p:nvPr/>
        </p:nvGrpSpPr>
        <p:grpSpPr>
          <a:xfrm>
            <a:off x="516467" y="393700"/>
            <a:ext cx="1871133" cy="846667"/>
            <a:chOff x="3653219" y="63453"/>
            <a:chExt cx="1402455" cy="636089"/>
          </a:xfrm>
        </p:grpSpPr>
        <p:sp>
          <p:nvSpPr>
            <p:cNvPr id="21" name="椭圆 20"/>
            <p:cNvSpPr/>
            <p:nvPr/>
          </p:nvSpPr>
          <p:spPr>
            <a:xfrm>
              <a:off x="3653219" y="63453"/>
              <a:ext cx="1402455" cy="636089"/>
            </a:xfrm>
            <a:prstGeom prst="ellipse">
              <a:avLst/>
            </a:prstGeom>
          </p:spPr>
          <p:style>
            <a:lnRef idx="1">
              <a:schemeClr val="accent5"/>
            </a:lnRef>
            <a:fillRef idx="2">
              <a:schemeClr val="accent5"/>
            </a:fillRef>
            <a:effectRef idx="1">
              <a:schemeClr val="accent5"/>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4265" b="1" i="0" u="none" strike="noStrike" kern="1200" cap="none" spc="0" normalizeH="0" baseline="0" noProof="0" dirty="0">
                <a:ln>
                  <a:noFill/>
                </a:ln>
                <a:solidFill>
                  <a:schemeClr val="dk1"/>
                </a:solidFill>
                <a:effectLst/>
                <a:uLnTx/>
                <a:uFillTx/>
                <a:latin typeface="Times New Roman" panose="02020603050405020304" charset="0"/>
                <a:ea typeface="楷体" panose="02010609060101010101" charset="-122"/>
                <a:cs typeface="Times New Roman" panose="02020603050405020304" charset="0"/>
              </a:endParaRPr>
            </a:p>
          </p:txBody>
        </p:sp>
        <p:sp>
          <p:nvSpPr>
            <p:cNvPr id="22" name="矩形 14"/>
            <p:cNvSpPr/>
            <p:nvPr/>
          </p:nvSpPr>
          <p:spPr>
            <a:xfrm>
              <a:off x="3799731" y="96583"/>
              <a:ext cx="1109431" cy="530975"/>
            </a:xfrm>
            <a:prstGeom prst="rect">
              <a:avLst/>
            </a:prstGeom>
            <a:noFill/>
            <a:ln w="9525">
              <a:noFill/>
            </a:ln>
          </p:spPr>
          <p:txBody>
            <a:bodyPr wrap="none">
              <a:spAutoFit/>
            </a:bodyPr>
            <a:p>
              <a:pPr algn="ctr" eaLnBrk="1" hangingPunct="1"/>
              <a:r>
                <a:rPr lang="en-US" altLang="zh-CN" sz="4000" b="1" dirty="0">
                  <a:solidFill>
                    <a:srgbClr val="0000FF"/>
                  </a:solidFill>
                  <a:latin typeface="Times New Roman" panose="02020603050405020304" charset="0"/>
                  <a:ea typeface="楷体" panose="02010609060101010101" charset="-122"/>
                  <a:cs typeface="Times New Roman" panose="02020603050405020304" charset="0"/>
                </a:rPr>
                <a:t>Game</a:t>
              </a:r>
              <a:endParaRPr lang="zh-CN" altLang="en-US" sz="4000" b="1" dirty="0">
                <a:solidFill>
                  <a:srgbClr val="0000FF"/>
                </a:solidFill>
                <a:latin typeface="Times New Roman" panose="02020603050405020304" charset="0"/>
                <a:ea typeface="楷体" panose="02010609060101010101" charset="-122"/>
                <a:cs typeface="Times New Roman" panose="02020603050405020304" charset="0"/>
              </a:endParaRPr>
            </a:p>
          </p:txBody>
        </p:sp>
      </p:grpSp>
      <p:grpSp>
        <p:nvGrpSpPr>
          <p:cNvPr id="23" name="组合 16"/>
          <p:cNvGrpSpPr/>
          <p:nvPr/>
        </p:nvGrpSpPr>
        <p:grpSpPr>
          <a:xfrm>
            <a:off x="8688917" y="5306484"/>
            <a:ext cx="2870200" cy="1035049"/>
            <a:chOff x="3207492" y="3804863"/>
            <a:chExt cx="2152948" cy="892661"/>
          </a:xfrm>
        </p:grpSpPr>
        <p:sp>
          <p:nvSpPr>
            <p:cNvPr id="24" name="椭圆 23"/>
            <p:cNvSpPr/>
            <p:nvPr/>
          </p:nvSpPr>
          <p:spPr>
            <a:xfrm>
              <a:off x="3207492" y="3804863"/>
              <a:ext cx="2152948" cy="892661"/>
            </a:xfrm>
            <a:prstGeom prst="ellipse">
              <a:avLst/>
            </a:prstGeom>
          </p:spPr>
          <p:style>
            <a:lnRef idx="1">
              <a:schemeClr val="accent6"/>
            </a:lnRef>
            <a:fillRef idx="2">
              <a:schemeClr val="accent6"/>
            </a:fillRef>
            <a:effectRef idx="1">
              <a:schemeClr val="accent6"/>
            </a:effectRef>
            <a:fontRef idx="minor">
              <a:schemeClr val="dk1"/>
            </a:fontRef>
          </p:style>
          <p:txBody>
            <a:bodyPr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4265" b="1" i="0" u="none" strike="noStrike" kern="1200" cap="none" spc="0" normalizeH="0" baseline="0" noProof="0" dirty="0">
                <a:ln>
                  <a:noFill/>
                </a:ln>
                <a:solidFill>
                  <a:schemeClr val="dk1"/>
                </a:solidFill>
                <a:effectLst/>
                <a:uLnTx/>
                <a:uFillTx/>
                <a:latin typeface="Times New Roman" panose="02020603050405020304" charset="0"/>
                <a:ea typeface="楷体" panose="02010609060101010101" charset="-122"/>
                <a:cs typeface="Times New Roman" panose="02020603050405020304" charset="0"/>
              </a:endParaRPr>
            </a:p>
          </p:txBody>
        </p:sp>
        <p:sp>
          <p:nvSpPr>
            <p:cNvPr id="25" name="矩形 18"/>
            <p:cNvSpPr/>
            <p:nvPr/>
          </p:nvSpPr>
          <p:spPr>
            <a:xfrm>
              <a:off x="3350842" y="3893595"/>
              <a:ext cx="1872874" cy="609529"/>
            </a:xfrm>
            <a:prstGeom prst="rect">
              <a:avLst/>
            </a:prstGeom>
            <a:noFill/>
            <a:ln w="9525">
              <a:noFill/>
            </a:ln>
          </p:spPr>
          <p:txBody>
            <a:bodyPr wrap="none">
              <a:spAutoFit/>
            </a:bodyPr>
            <a:p>
              <a:pPr algn="ctr" eaLnBrk="1" hangingPunct="1"/>
              <a:r>
                <a:rPr lang="en-US" altLang="zh-CN" sz="4000" b="1" dirty="0">
                  <a:solidFill>
                    <a:srgbClr val="0000FF"/>
                  </a:solidFill>
                  <a:latin typeface="Times New Roman" panose="02020603050405020304" charset="0"/>
                  <a:ea typeface="楷体" panose="02010609060101010101" charset="-122"/>
                  <a:cs typeface="Times New Roman" panose="02020603050405020304" charset="0"/>
                </a:rPr>
                <a:t>Popularity</a:t>
              </a:r>
              <a:endParaRPr lang="zh-CN" altLang="en-US" sz="4000" b="1" dirty="0">
                <a:solidFill>
                  <a:srgbClr val="0000FF"/>
                </a:solidFill>
                <a:latin typeface="Times New Roman" panose="02020603050405020304" charset="0"/>
                <a:ea typeface="楷体" panose="02010609060101010101" charset="-122"/>
                <a:cs typeface="Times New Roman" panose="0202060305040502030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0-#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0-#ppt_w/2"/>
                                          </p:val>
                                        </p:tav>
                                        <p:tav tm="100000">
                                          <p:val>
                                            <p:strVal val="#ppt_x"/>
                                          </p:val>
                                        </p:tav>
                                      </p:tavLst>
                                    </p:anim>
                                    <p:anim calcmode="lin" valueType="num">
                                      <p:cBhvr additive="base">
                                        <p:cTn id="32"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1+#ppt_w/2"/>
                                          </p:val>
                                        </p:tav>
                                        <p:tav tm="100000">
                                          <p:val>
                                            <p:strVal val="#ppt_x"/>
                                          </p:val>
                                        </p:tav>
                                      </p:tavLst>
                                    </p:anim>
                                    <p:anim calcmode="lin" valueType="num">
                                      <p:cBhvr additive="base">
                                        <p:cTn id="38"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p:bldP spid="10" grpId="0" bldLvl="0"/>
      <p:bldP spid="11" grpId="0" bldLvl="0"/>
      <p:bldP spid="15" grpId="0" bldLvl="0"/>
      <p:bldP spid="17" grpId="0" bldLvl="0"/>
      <p:bldP spid="19" grpId="0" bldLvl="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AutoShape 19"/>
          <p:cNvSpPr>
            <a:spLocks noChangeArrowheads="1"/>
          </p:cNvSpPr>
          <p:nvPr/>
        </p:nvSpPr>
        <p:spPr bwMode="auto">
          <a:xfrm>
            <a:off x="1016000" y="1043517"/>
            <a:ext cx="9696451" cy="4764617"/>
          </a:xfrm>
          <a:prstGeom prst="roundRect">
            <a:avLst>
              <a:gd name="adj" fmla="val 16667"/>
            </a:avLst>
          </a:prstGeom>
          <a:solidFill>
            <a:srgbClr val="F6E7E6"/>
          </a:solidFill>
          <a:ln w="76200">
            <a:solidFill>
              <a:schemeClr val="accent2">
                <a:lumMod val="20000"/>
                <a:lumOff val="80000"/>
              </a:schemeClr>
            </a:solidFill>
            <a:round/>
          </a:ln>
          <a:effectLst/>
        </p:spPr>
        <p:txBody>
          <a:bodyPr wrap="none" lIns="120226" tIns="62653" rIns="120226" bIns="62653" anchor="ctr"/>
          <a:lstStyle/>
          <a:p>
            <a:pPr marL="342900" marR="0" lvl="0" indent="-342900" algn="l" defTabSz="914400" rtl="0" eaLnBrk="1" fontAlgn="base" latinLnBrk="0" hangingPunct="1">
              <a:lnSpc>
                <a:spcPct val="135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invented by _______________</a:t>
            </a:r>
            <a:endPar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342900" marR="0" lvl="0" indent="-342900" algn="l" defTabSz="914400" rtl="0" eaLnBrk="1" fontAlgn="base" latinLnBrk="0" hangingPunct="1">
              <a:lnSpc>
                <a:spcPct val="135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first game on __________________</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342900" marR="0" lvl="0" indent="-342900" algn="l" defTabSz="914400" rtl="0" eaLnBrk="1" fontAlgn="base" latinLnBrk="0" hangingPunct="1">
              <a:lnSpc>
                <a:spcPct val="135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became Olympic event in ______ in the </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35000"/>
              </a:lnSpc>
              <a:spcBef>
                <a:spcPct val="0"/>
              </a:spcBef>
              <a:spcAft>
                <a:spcPct val="0"/>
              </a:spcAft>
              <a:buClrTx/>
              <a:buSzTx/>
              <a:buFontTx/>
              <a:buNone/>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year _______         </a:t>
            </a:r>
            <a:endParaRPr kumimoji="0" lang="zh-CN" altLang="en-US"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342900" marR="0" lvl="0" indent="-342900" algn="l" defTabSz="914400" rtl="0" eaLnBrk="1" fontAlgn="base" latinLnBrk="0" hangingPunct="1">
              <a:lnSpc>
                <a:spcPct val="135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most famous games: __________</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342900" marR="0" lvl="0" indent="-342900" algn="l" defTabSz="914400" rtl="0" eaLnBrk="1" fontAlgn="base" latinLnBrk="0" hangingPunct="1">
              <a:lnSpc>
                <a:spcPct val="135000"/>
              </a:lnSpc>
              <a:spcBef>
                <a:spcPct val="0"/>
              </a:spcBef>
              <a:spcAft>
                <a:spcPct val="0"/>
              </a:spcAft>
              <a:buClrTx/>
              <a:buSzTx/>
              <a:buFont typeface="Times New Roman" panose="02020603050405020304" charset="0"/>
              <a:buChar char="•"/>
              <a:defRPr/>
            </a:pPr>
            <a:r>
              <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popular games in China: _________</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4" name="Text Box 25"/>
          <p:cNvSpPr txBox="1"/>
          <p:nvPr/>
        </p:nvSpPr>
        <p:spPr>
          <a:xfrm>
            <a:off x="4328584" y="1162051"/>
            <a:ext cx="3763433" cy="666115"/>
          </a:xfrm>
          <a:prstGeom prst="rect">
            <a:avLst/>
          </a:prstGeom>
          <a:noFill/>
          <a:ln w="9525">
            <a:noFill/>
          </a:ln>
        </p:spPr>
        <p:txBody>
          <a:bodyPr>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James Naismith</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5" name="Text Box 26"/>
          <p:cNvSpPr txBox="1"/>
          <p:nvPr/>
        </p:nvSpPr>
        <p:spPr>
          <a:xfrm>
            <a:off x="4639733" y="1940984"/>
            <a:ext cx="4011930" cy="666115"/>
          </a:xfrm>
          <a:prstGeom prst="rect">
            <a:avLst/>
          </a:prstGeom>
          <a:noFill/>
          <a:ln w="9525">
            <a:noFill/>
          </a:ln>
        </p:spPr>
        <p:txBody>
          <a:bodyPr wrap="none">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December 21, 1891</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6" name="Text Box 27"/>
          <p:cNvSpPr txBox="1"/>
          <p:nvPr/>
        </p:nvSpPr>
        <p:spPr>
          <a:xfrm>
            <a:off x="7027333" y="2702984"/>
            <a:ext cx="1524000" cy="666115"/>
          </a:xfrm>
          <a:prstGeom prst="rect">
            <a:avLst/>
          </a:prstGeom>
          <a:noFill/>
          <a:ln w="9525">
            <a:noFill/>
          </a:ln>
        </p:spPr>
        <p:txBody>
          <a:bodyPr>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Berlin</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7" name="Text Box 28"/>
          <p:cNvSpPr txBox="1"/>
          <p:nvPr/>
        </p:nvSpPr>
        <p:spPr>
          <a:xfrm>
            <a:off x="3024717" y="3511551"/>
            <a:ext cx="1524000" cy="666115"/>
          </a:xfrm>
          <a:prstGeom prst="rect">
            <a:avLst/>
          </a:prstGeom>
          <a:noFill/>
          <a:ln w="9525">
            <a:noFill/>
          </a:ln>
        </p:spPr>
        <p:txBody>
          <a:bodyPr>
            <a:spAutoFit/>
          </a:bodyPr>
          <a:p>
            <a:pPr eaLnBrk="1" hangingPunct="1"/>
            <a:r>
              <a:rPr lang="zh-CN" altLang="en-US" sz="3735" b="1" dirty="0">
                <a:solidFill>
                  <a:srgbClr val="FF0000"/>
                </a:solidFill>
                <a:latin typeface="Times New Roman" panose="02020603050405020304" charset="0"/>
                <a:ea typeface="楷体" panose="02010609060101010101" charset="-122"/>
                <a:cs typeface="Times New Roman" panose="02020603050405020304" charset="0"/>
              </a:rPr>
              <a:t>1936</a:t>
            </a:r>
            <a:endParaRPr lang="zh-CN" altLang="en-US"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8" name="Text Box 29"/>
          <p:cNvSpPr txBox="1"/>
          <p:nvPr/>
        </p:nvSpPr>
        <p:spPr>
          <a:xfrm>
            <a:off x="6582833" y="4212167"/>
            <a:ext cx="1648884" cy="666115"/>
          </a:xfrm>
          <a:prstGeom prst="rect">
            <a:avLst/>
          </a:prstGeom>
          <a:noFill/>
          <a:ln w="9525">
            <a:noFill/>
          </a:ln>
        </p:spPr>
        <p:txBody>
          <a:bodyPr>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NBA</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9" name="Text Box 30"/>
          <p:cNvSpPr txBox="1"/>
          <p:nvPr/>
        </p:nvSpPr>
        <p:spPr>
          <a:xfrm>
            <a:off x="7389284" y="5027084"/>
            <a:ext cx="1490133" cy="666115"/>
          </a:xfrm>
          <a:prstGeom prst="rect">
            <a:avLst/>
          </a:prstGeom>
          <a:noFill/>
          <a:ln w="9525">
            <a:noFill/>
          </a:ln>
        </p:spPr>
        <p:txBody>
          <a:bodyPr>
            <a:spAutoFit/>
          </a:bodyPr>
          <a:p>
            <a:pPr eaLnBrk="1" hangingPunct="1"/>
            <a:r>
              <a:rPr lang="en-US" altLang="zh-CN" sz="3735" b="1" dirty="0">
                <a:solidFill>
                  <a:srgbClr val="FF0000"/>
                </a:solidFill>
                <a:latin typeface="Times New Roman" panose="02020603050405020304" charset="0"/>
                <a:ea typeface="楷体" panose="02010609060101010101" charset="-122"/>
                <a:cs typeface="Times New Roman" panose="02020603050405020304" charset="0"/>
              </a:rPr>
              <a:t>CBA</a:t>
            </a:r>
            <a:endParaRPr lang="en-US" altLang="zh-CN" sz="3735" b="1" dirty="0">
              <a:solidFill>
                <a:srgbClr val="FF0000"/>
              </a:solidFill>
              <a:latin typeface="Times New Roman" panose="02020603050405020304" charset="0"/>
              <a:ea typeface="Times New Roman" panose="02020603050405020304" charset="0"/>
              <a:cs typeface="Times New Roman" panose="02020603050405020304" charset="0"/>
            </a:endParaRPr>
          </a:p>
        </p:txBody>
      </p:sp>
      <p:grpSp>
        <p:nvGrpSpPr>
          <p:cNvPr id="22550" name="组合 9"/>
          <p:cNvGrpSpPr/>
          <p:nvPr/>
        </p:nvGrpSpPr>
        <p:grpSpPr>
          <a:xfrm>
            <a:off x="7664451" y="448733"/>
            <a:ext cx="3361267" cy="1189567"/>
            <a:chOff x="6079030" y="1996600"/>
            <a:chExt cx="2520280" cy="892661"/>
          </a:xfrm>
        </p:grpSpPr>
        <p:sp>
          <p:nvSpPr>
            <p:cNvPr id="11" name="椭圆 10"/>
            <p:cNvSpPr/>
            <p:nvPr/>
          </p:nvSpPr>
          <p:spPr>
            <a:xfrm>
              <a:off x="6079030" y="1996600"/>
              <a:ext cx="2520280" cy="892661"/>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3735" b="1" i="0" u="none" strike="noStrike" kern="1200" cap="none" spc="0" normalizeH="0" baseline="0" noProof="0" dirty="0">
                <a:ln>
                  <a:noFill/>
                </a:ln>
                <a:solidFill>
                  <a:schemeClr val="dk1"/>
                </a:solidFill>
                <a:effectLst/>
                <a:uLnTx/>
                <a:uFillTx/>
                <a:latin typeface="Times New Roman" panose="02020603050405020304" charset="0"/>
                <a:ea typeface="楷体" panose="02010609060101010101" charset="-122"/>
                <a:cs typeface="Times New Roman" panose="02020603050405020304" charset="0"/>
              </a:endParaRPr>
            </a:p>
          </p:txBody>
        </p:sp>
        <p:sp>
          <p:nvSpPr>
            <p:cNvPr id="22552" name="矩形 11"/>
            <p:cNvSpPr/>
            <p:nvPr/>
          </p:nvSpPr>
          <p:spPr>
            <a:xfrm>
              <a:off x="6207512" y="2124038"/>
              <a:ext cx="2273489" cy="530355"/>
            </a:xfrm>
            <a:prstGeom prst="rect">
              <a:avLst/>
            </a:prstGeom>
            <a:noFill/>
            <a:ln w="9525">
              <a:noFill/>
            </a:ln>
          </p:spPr>
          <p:txBody>
            <a:bodyPr wrap="none">
              <a:spAutoFit/>
            </a:bodyPr>
            <a:p>
              <a:pPr algn="ctr" eaLnBrk="1" hangingPunct="1"/>
              <a:r>
                <a:rPr lang="en-US" altLang="zh-CN" sz="4000" b="1" dirty="0">
                  <a:solidFill>
                    <a:srgbClr val="0000FF"/>
                  </a:solidFill>
                  <a:latin typeface="Times New Roman" panose="02020603050405020304" charset="0"/>
                  <a:ea typeface="楷体" panose="02010609060101010101" charset="-122"/>
                  <a:cs typeface="Times New Roman" panose="02020603050405020304" charset="0"/>
                </a:rPr>
                <a:t>Development</a:t>
              </a:r>
              <a:endParaRPr lang="zh-CN" altLang="en-US" sz="4000" b="1" dirty="0">
                <a:solidFill>
                  <a:srgbClr val="0000FF"/>
                </a:solidFill>
                <a:latin typeface="Times New Roman" panose="02020603050405020304" charset="0"/>
                <a:ea typeface="楷体" panose="02010609060101010101" charset="-122"/>
                <a:cs typeface="Times New Roman" panose="0202060305040502030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out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1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0-#ppt_w/2"/>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12"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0-#ppt_w/2"/>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ppt_x"/>
                                          </p:val>
                                        </p:tav>
                                        <p:tav tm="100000">
                                          <p:val>
                                            <p:strVal val="#ppt_x"/>
                                          </p:val>
                                        </p:tav>
                                      </p:tavLst>
                                    </p:anim>
                                    <p:anim calcmode="lin" valueType="num">
                                      <p:cBhvr additive="base">
                                        <p:cTn id="3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p:bldP spid="5" grpId="0" bldLvl="0"/>
      <p:bldP spid="6" grpId="0" bldLvl="0"/>
      <p:bldP spid="7" grpId="0" bldLvl="0"/>
      <p:bldP spid="8" grpId="0" bldLvl="0"/>
      <p:bldP spid="9" grpId="0" bldLvl="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clrChange>
              <a:clrFrom>
                <a:srgbClr val="FEFEFE">
                  <a:alpha val="100000"/>
                </a:srgbClr>
              </a:clrFrom>
              <a:clrTo>
                <a:srgbClr val="FEFEFE">
                  <a:alpha val="100000"/>
                  <a:alpha val="0"/>
                </a:srgbClr>
              </a:clrTo>
            </a:clrChange>
          </a:blip>
          <a:srcRect r="46417" b="2844"/>
          <a:stretch>
            <a:fillRect/>
          </a:stretch>
        </p:blipFill>
        <p:spPr>
          <a:xfrm>
            <a:off x="9429750" y="1350010"/>
            <a:ext cx="2041525" cy="3709035"/>
          </a:xfrm>
          <a:prstGeom prst="rect">
            <a:avLst/>
          </a:prstGeom>
        </p:spPr>
      </p:pic>
      <p:pic>
        <p:nvPicPr>
          <p:cNvPr id="6" name="图片 5"/>
          <p:cNvPicPr>
            <a:picLocks noChangeAspect="1"/>
          </p:cNvPicPr>
          <p:nvPr/>
        </p:nvPicPr>
        <p:blipFill>
          <a:blip r:embed="rId1">
            <a:clrChange>
              <a:clrFrom>
                <a:srgbClr val="FEFEFE">
                  <a:alpha val="100000"/>
                </a:srgbClr>
              </a:clrFrom>
              <a:clrTo>
                <a:srgbClr val="FEFEFE">
                  <a:alpha val="100000"/>
                  <a:alpha val="0"/>
                </a:srgbClr>
              </a:clrTo>
            </a:clrChange>
          </a:blip>
          <a:srcRect l="53150" b="2844"/>
          <a:stretch>
            <a:fillRect/>
          </a:stretch>
        </p:blipFill>
        <p:spPr>
          <a:xfrm flipH="1">
            <a:off x="440690" y="1181735"/>
            <a:ext cx="1851025" cy="4172585"/>
          </a:xfrm>
          <a:prstGeom prst="rect">
            <a:avLst/>
          </a:prstGeom>
        </p:spPr>
      </p:pic>
      <p:sp>
        <p:nvSpPr>
          <p:cNvPr id="9" name="圆角矩形标注 8"/>
          <p:cNvSpPr/>
          <p:nvPr/>
        </p:nvSpPr>
        <p:spPr>
          <a:xfrm>
            <a:off x="1701165" y="1115695"/>
            <a:ext cx="4469130" cy="1096645"/>
          </a:xfrm>
          <a:prstGeom prst="wedgeRoundRectCallout">
            <a:avLst>
              <a:gd name="adj1" fmla="val -34577"/>
              <a:gd name="adj2" fmla="val 77374"/>
              <a:gd name="adj3" fmla="val 16667"/>
            </a:avLst>
          </a:prstGeom>
          <a:solidFill>
            <a:srgbClr val="FFFF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l" defTabSz="914400" rtl="0" eaLnBrk="1" fontAlgn="base" latinLnBrk="0" hangingPunct="1">
              <a:lnSpc>
                <a:spcPct val="100000"/>
              </a:lnSpc>
              <a:spcBef>
                <a:spcPct val="0"/>
              </a:spcBef>
              <a:spcAft>
                <a:spcPct val="0"/>
              </a:spcAft>
              <a:buClrTx/>
              <a:buSzTx/>
              <a:buFont typeface="Times New Roman" panose="02020603050405020304" charset="0"/>
              <a:buNone/>
              <a:defRPr/>
            </a:pPr>
            <a:r>
              <a:rPr lang="en-US" altLang="zh-CN" sz="3725" b="1" dirty="0">
                <a:solidFill>
                  <a:schemeClr val="tx1"/>
                </a:solidFill>
                <a:latin typeface="Times New Roman" panose="02020603050405020304" charset="0"/>
                <a:ea typeface="楷体" panose="02010609060101010101" charset="-122"/>
                <a:cs typeface="Times New Roman" panose="02020603050405020304" charset="0"/>
                <a:sym typeface="楷体" panose="02010609060101010101" charset="-122"/>
              </a:rPr>
              <a:t>Who was basketball invented by?</a:t>
            </a:r>
            <a:endParaRPr kumimoji="0" lang="en-US" altLang="zh-CN" sz="372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楷体" panose="02010609060101010101" charset="-122"/>
            </a:endParaRPr>
          </a:p>
        </p:txBody>
      </p:sp>
      <p:sp>
        <p:nvSpPr>
          <p:cNvPr id="10" name="圆角矩形标注 9"/>
          <p:cNvSpPr/>
          <p:nvPr/>
        </p:nvSpPr>
        <p:spPr>
          <a:xfrm>
            <a:off x="3691255" y="2444750"/>
            <a:ext cx="6196330" cy="2297430"/>
          </a:xfrm>
          <a:prstGeom prst="wedgeRoundRectCallout">
            <a:avLst>
              <a:gd name="adj1" fmla="val 55462"/>
              <a:gd name="adj2" fmla="val -36805"/>
              <a:gd name="adj3" fmla="val 16667"/>
            </a:avLst>
          </a:prstGeom>
          <a:solidFill>
            <a:srgbClr val="FFFF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l" defTabSz="914400" rtl="0" eaLnBrk="1" fontAlgn="base" latinLnBrk="0" hangingPunct="1">
              <a:lnSpc>
                <a:spcPct val="100000"/>
              </a:lnSpc>
              <a:spcBef>
                <a:spcPct val="0"/>
              </a:spcBef>
              <a:spcAft>
                <a:spcPct val="0"/>
              </a:spcAft>
              <a:buClrTx/>
              <a:buSzTx/>
              <a:buFontTx/>
              <a:buNone/>
              <a:defRPr/>
            </a:pPr>
            <a:r>
              <a:rPr lang="en-US" altLang="zh-CN" sz="3725"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mn-ea"/>
              </a:rPr>
              <a:t>Basketball</a:t>
            </a:r>
            <a:r>
              <a:rPr lang="en-US" altLang="en-US" sz="3725"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mn-ea"/>
              </a:rPr>
              <a:t> was invented by a Canadian</a:t>
            </a:r>
            <a:r>
              <a:rPr lang="en-US" altLang="zh-CN" sz="3725"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mn-ea"/>
              </a:rPr>
              <a:t> doctor, named James Naismith, who was born in 1861</a:t>
            </a:r>
            <a:r>
              <a:rPr lang="en-US" altLang="zh-CN" sz="3725"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楷体" panose="02010609060101010101" charset="-122"/>
              </a:rPr>
              <a:t>.</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12" name="Rectangle 387"/>
          <p:cNvSpPr>
            <a:spLocks noChangeArrowheads="1"/>
          </p:cNvSpPr>
          <p:nvPr/>
        </p:nvSpPr>
        <p:spPr bwMode="auto">
          <a:xfrm>
            <a:off x="-68580" y="175895"/>
            <a:ext cx="12259310" cy="7556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p>
            <a:pPr marL="0" marR="0" lvl="0" indent="0" algn="ctr" defTabSz="914400" rtl="0" eaLnBrk="1" fontAlgn="base" latinLnBrk="0" hangingPunct="1">
              <a:lnSpc>
                <a:spcPct val="90000"/>
              </a:lnSpc>
              <a:spcBef>
                <a:spcPct val="0"/>
              </a:spcBef>
              <a:spcAft>
                <a:spcPct val="0"/>
              </a:spcAft>
              <a:buClrTx/>
              <a:buSzTx/>
              <a:buFontTx/>
              <a:buNone/>
              <a:defRPr/>
            </a:pPr>
            <a:r>
              <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rPr>
              <a:t>Language points</a:t>
            </a:r>
            <a:endParaRPr kumimoji="1" lang="en-US" altLang="zh-CN" sz="4800" b="1" i="0" u="none" strike="noStrike" kern="1200" cap="none" spc="0" normalizeH="0" baseline="0" noProof="0" dirty="0">
              <a:ln>
                <a:noFill/>
              </a:ln>
              <a:solidFill>
                <a:srgbClr val="0070C0"/>
              </a:solidFill>
              <a:effectLst/>
              <a:uLnTx/>
              <a:uFillTx/>
              <a:latin typeface="Times New Roman" panose="02020603050405020304" charset="0"/>
              <a:ea typeface="楷体" panose="02010609060101010101" charset="-122"/>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nvSpPr>
        <p:spPr>
          <a:xfrm>
            <a:off x="600287" y="2875915"/>
            <a:ext cx="11423649" cy="3305175"/>
          </a:xfrm>
          <a:prstGeom prst="rect">
            <a:avLst/>
          </a:prstGeom>
          <a:noFill/>
          <a:ln w="9525">
            <a:noFill/>
          </a:ln>
        </p:spPr>
        <p:txBody>
          <a:bodyPr>
            <a:spAutoFit/>
          </a:bodyPr>
          <a:p>
            <a:pPr eaLnBrk="1" hangingPunct="1">
              <a:lnSpc>
                <a:spcPct val="135000"/>
              </a:lnSpc>
            </a:pPr>
            <a:r>
              <a:rPr lang="zh-CN" altLang="en-US" sz="3865" b="1" dirty="0">
                <a:solidFill>
                  <a:srgbClr val="000000"/>
                </a:solidFill>
                <a:latin typeface="Times New Roman" panose="02020603050405020304" charset="0"/>
                <a:ea typeface="楷体" panose="02010609060101010101" charset="-122"/>
                <a:cs typeface="Times New Roman" panose="02020603050405020304" charset="0"/>
              </a:rPr>
              <a:t>这是一个</a:t>
            </a:r>
            <a:r>
              <a:rPr lang="zh-CN" altLang="en-US" sz="3865" b="1" dirty="0">
                <a:solidFill>
                  <a:srgbClr val="FF00FF"/>
                </a:solidFill>
                <a:latin typeface="Times New Roman" panose="02020603050405020304" charset="0"/>
                <a:ea typeface="楷体" panose="02010609060101010101" charset="-122"/>
                <a:cs typeface="Times New Roman" panose="02020603050405020304" charset="0"/>
                <a:sym typeface="+mn-ea"/>
              </a:rPr>
              <a:t>含有定</a:t>
            </a:r>
            <a:r>
              <a:rPr lang="zh-CN" altLang="en-US" sz="3865" b="1" dirty="0">
                <a:solidFill>
                  <a:srgbClr val="FF00FF"/>
                </a:solidFill>
                <a:latin typeface="Times New Roman" panose="02020603050405020304" charset="0"/>
                <a:ea typeface="楷体" panose="02010609060101010101" charset="-122"/>
                <a:cs typeface="Times New Roman" panose="02020603050405020304" charset="0"/>
                <a:sym typeface="+mn-ea"/>
              </a:rPr>
              <a:t>语从句的</a:t>
            </a:r>
            <a:r>
              <a:rPr lang="zh-CN" altLang="en-US" sz="3865" b="1" dirty="0">
                <a:solidFill>
                  <a:srgbClr val="FF00FF"/>
                </a:solidFill>
                <a:latin typeface="Times New Roman" panose="02020603050405020304" charset="0"/>
                <a:ea typeface="楷体" panose="02010609060101010101" charset="-122"/>
                <a:cs typeface="Times New Roman" panose="02020603050405020304" charset="0"/>
              </a:rPr>
              <a:t>主从复合句</a:t>
            </a:r>
            <a:r>
              <a:rPr lang="zh-CN" altLang="en-US" sz="3865" b="1" dirty="0">
                <a:solidFill>
                  <a:srgbClr val="000000"/>
                </a:solidFill>
                <a:latin typeface="Times New Roman" panose="02020603050405020304" charset="0"/>
                <a:ea typeface="楷体" panose="02010609060101010101" charset="-122"/>
                <a:cs typeface="Times New Roman" panose="02020603050405020304" charset="0"/>
              </a:rPr>
              <a:t>。</a:t>
            </a:r>
            <a:endParaRPr lang="en-US" altLang="zh-CN" sz="3865" b="1" dirty="0">
              <a:solidFill>
                <a:srgbClr val="000000"/>
              </a:solidFill>
              <a:latin typeface="Times New Roman" panose="02020603050405020304" charset="0"/>
              <a:ea typeface="楷体" panose="02010609060101010101" charset="-122"/>
              <a:cs typeface="Times New Roman" panose="02020603050405020304" charset="0"/>
            </a:endParaRPr>
          </a:p>
          <a:p>
            <a:pPr eaLnBrk="1" hangingPunct="1">
              <a:lnSpc>
                <a:spcPct val="135000"/>
              </a:lnSpc>
            </a:pPr>
            <a:r>
              <a:rPr lang="en-US" altLang="en-US" sz="3865" b="1" dirty="0">
                <a:solidFill>
                  <a:srgbClr val="0000FF"/>
                </a:solidFill>
                <a:latin typeface="Times New Roman" panose="02020603050405020304" charset="0"/>
                <a:ea typeface="楷体" panose="02010609060101010101" charset="-122"/>
                <a:cs typeface="Times New Roman" panose="02020603050405020304" charset="0"/>
              </a:rPr>
              <a:t>who</a:t>
            </a:r>
            <a:r>
              <a:rPr lang="en-US" altLang="zh-CN" sz="3865" b="1" dirty="0">
                <a:solidFill>
                  <a:srgbClr val="0000FF"/>
                </a:solidFill>
                <a:latin typeface="Times New Roman" panose="02020603050405020304" charset="0"/>
                <a:ea typeface="楷体" panose="02010609060101010101" charset="-122"/>
                <a:cs typeface="Times New Roman" panose="02020603050405020304" charset="0"/>
              </a:rPr>
              <a:t> </a:t>
            </a:r>
            <a:r>
              <a:rPr lang="en-US" altLang="en-US" sz="3865" b="1" dirty="0">
                <a:solidFill>
                  <a:srgbClr val="0000FF"/>
                </a:solidFill>
                <a:latin typeface="Times New Roman" panose="02020603050405020304" charset="0"/>
                <a:ea typeface="楷体" panose="02010609060101010101" charset="-122"/>
                <a:cs typeface="Times New Roman" panose="02020603050405020304" charset="0"/>
              </a:rPr>
              <a:t>was born in 1861 </a:t>
            </a:r>
            <a:r>
              <a:rPr lang="zh-CN" altLang="en-US" sz="3865" b="1" dirty="0">
                <a:solidFill>
                  <a:srgbClr val="0000FF"/>
                </a:solidFill>
                <a:latin typeface="Times New Roman" panose="02020603050405020304" charset="0"/>
                <a:ea typeface="楷体" panose="02010609060101010101" charset="-122"/>
                <a:cs typeface="Times New Roman" panose="02020603050405020304" charset="0"/>
              </a:rPr>
              <a:t>修饰先行词</a:t>
            </a:r>
            <a:r>
              <a:rPr lang="en-US" altLang="en-US" sz="3865" b="1" dirty="0">
                <a:solidFill>
                  <a:srgbClr val="0000FF"/>
                </a:solidFill>
                <a:latin typeface="Times New Roman" panose="02020603050405020304" charset="0"/>
                <a:ea typeface="楷体" panose="02010609060101010101" charset="-122"/>
                <a:cs typeface="Times New Roman" panose="02020603050405020304" charset="0"/>
              </a:rPr>
              <a:t> James Naismith。</a:t>
            </a:r>
            <a:endParaRPr lang="zh-CN" altLang="en-US" sz="3865" b="1" dirty="0">
              <a:solidFill>
                <a:srgbClr val="0000FF"/>
              </a:solidFill>
              <a:latin typeface="Times New Roman" panose="02020603050405020304" charset="0"/>
              <a:ea typeface="楷体" panose="02010609060101010101" charset="-122"/>
              <a:cs typeface="Times New Roman" panose="02020603050405020304" charset="0"/>
            </a:endParaRPr>
          </a:p>
          <a:p>
            <a:pPr eaLnBrk="1" hangingPunct="1">
              <a:lnSpc>
                <a:spcPct val="135000"/>
              </a:lnSpc>
            </a:pPr>
            <a:r>
              <a:rPr lang="zh-CN" altLang="en-US" sz="3865" b="1" dirty="0">
                <a:latin typeface="Times New Roman" panose="02020603050405020304" charset="0"/>
                <a:ea typeface="楷体" panose="02010609060101010101" charset="-122"/>
                <a:cs typeface="Times New Roman" panose="02020603050405020304" charset="0"/>
              </a:rPr>
              <a:t>另外，</a:t>
            </a:r>
            <a:r>
              <a:rPr lang="zh-CN" altLang="en-US" sz="3865" b="1" dirty="0">
                <a:solidFill>
                  <a:srgbClr val="0000FF"/>
                </a:solidFill>
                <a:latin typeface="Times New Roman" panose="02020603050405020304" charset="0"/>
                <a:ea typeface="楷体" panose="02010609060101010101" charset="-122"/>
                <a:cs typeface="Times New Roman" panose="02020603050405020304" charset="0"/>
              </a:rPr>
              <a:t>过去分词短语</a:t>
            </a:r>
            <a:r>
              <a:rPr lang="en-US" altLang="en-US" sz="3865" b="1" dirty="0">
                <a:solidFill>
                  <a:srgbClr val="0000FF"/>
                </a:solidFill>
                <a:latin typeface="Times New Roman" panose="02020603050405020304" charset="0"/>
                <a:ea typeface="楷体" panose="02010609060101010101" charset="-122"/>
                <a:cs typeface="Times New Roman" panose="02020603050405020304" charset="0"/>
              </a:rPr>
              <a:t>named James Naismith</a:t>
            </a:r>
            <a:r>
              <a:rPr lang="en-US" altLang="zh-CN" sz="3865" b="1" dirty="0">
                <a:solidFill>
                  <a:srgbClr val="0000FF"/>
                </a:solidFill>
                <a:latin typeface="Times New Roman" panose="02020603050405020304" charset="0"/>
                <a:ea typeface="楷体" panose="02010609060101010101" charset="-122"/>
                <a:cs typeface="Times New Roman" panose="02020603050405020304" charset="0"/>
              </a:rPr>
              <a:t> </a:t>
            </a:r>
            <a:r>
              <a:rPr lang="zh-CN" altLang="en-US" sz="3865" b="1" dirty="0">
                <a:solidFill>
                  <a:srgbClr val="0000FF"/>
                </a:solidFill>
                <a:latin typeface="Times New Roman" panose="02020603050405020304" charset="0"/>
                <a:ea typeface="楷体" panose="02010609060101010101" charset="-122"/>
                <a:cs typeface="Times New Roman" panose="02020603050405020304" charset="0"/>
              </a:rPr>
              <a:t>作后置定语 ，修饰 </a:t>
            </a:r>
            <a:r>
              <a:rPr lang="en-US" altLang="en-US" sz="3865" b="1" dirty="0">
                <a:solidFill>
                  <a:srgbClr val="0000FF"/>
                </a:solidFill>
                <a:latin typeface="Times New Roman" panose="02020603050405020304" charset="0"/>
                <a:ea typeface="楷体" panose="02010609060101010101" charset="-122"/>
                <a:cs typeface="Times New Roman" panose="02020603050405020304" charset="0"/>
              </a:rPr>
              <a:t>doctor。</a:t>
            </a:r>
            <a:endParaRPr lang="zh-CN" altLang="en-US" sz="3865" b="1" dirty="0">
              <a:solidFill>
                <a:srgbClr val="0000FF"/>
              </a:solidFill>
              <a:latin typeface="Times New Roman" panose="02020603050405020304" charset="0"/>
              <a:ea typeface="楷体" panose="02010609060101010101" charset="-122"/>
              <a:cs typeface="Times New Roman" panose="02020603050405020304" charset="0"/>
            </a:endParaRPr>
          </a:p>
        </p:txBody>
      </p:sp>
      <p:sp>
        <p:nvSpPr>
          <p:cNvPr id="2" name="Rectangle 387"/>
          <p:cNvSpPr>
            <a:spLocks noChangeArrowheads="1"/>
          </p:cNvSpPr>
          <p:nvPr/>
        </p:nvSpPr>
        <p:spPr bwMode="auto">
          <a:xfrm>
            <a:off x="1219835" y="367030"/>
            <a:ext cx="8209915" cy="64516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p>
            <a:pPr marL="0" marR="0" lvl="0" algn="l" defTabSz="914400" rtl="0" eaLnBrk="1" fontAlgn="base" latinLnBrk="0" hangingPunct="1">
              <a:lnSpc>
                <a:spcPct val="100000"/>
              </a:lnSpc>
              <a:spcBef>
                <a:spcPct val="50000"/>
              </a:spcBef>
              <a:buClrTx/>
              <a:buSzTx/>
              <a:buFont typeface="楷体" panose="02010609060101010101" charset="-122"/>
              <a:buNone/>
              <a:defRPr/>
            </a:pPr>
            <a:r>
              <a:rPr kumimoji="1" lang="zh-CN" altLang="en-US" sz="3600" b="1" noProof="0" dirty="0">
                <a:ln>
                  <a:noFill/>
                </a:ln>
                <a:solidFill>
                  <a:srgbClr val="0070C0"/>
                </a:solidFill>
                <a:effectLst/>
                <a:uLnTx/>
                <a:uFillTx/>
                <a:latin typeface="Times New Roman" panose="02020603050405020304" charset="0"/>
                <a:ea typeface="+mj-ea"/>
                <a:cs typeface="Times New Roman" panose="02020603050405020304" charset="0"/>
                <a:sym typeface="+mn-ea"/>
              </a:rPr>
              <a:t>一、</a:t>
            </a:r>
            <a:r>
              <a:rPr kumimoji="1" lang="zh-CN" sz="3600" b="1" noProof="0" dirty="0">
                <a:ln>
                  <a:noFill/>
                </a:ln>
                <a:solidFill>
                  <a:srgbClr val="0070C0"/>
                </a:solidFill>
                <a:effectLst/>
                <a:uLnTx/>
                <a:uFillTx/>
                <a:latin typeface="Times New Roman" panose="02020603050405020304" charset="0"/>
                <a:ea typeface="+mj-ea"/>
                <a:cs typeface="Times New Roman" panose="02020603050405020304" charset="0"/>
                <a:sym typeface="+mn-ea"/>
              </a:rPr>
              <a:t>定语从句</a:t>
            </a:r>
            <a:endParaRPr kumimoji="1" lang="zh-CN" sz="3600" b="1" i="0" u="none" strike="noStrike" kern="1200" cap="none" spc="0" normalizeH="0" baseline="0" noProof="0" dirty="0">
              <a:ln>
                <a:noFill/>
              </a:ln>
              <a:solidFill>
                <a:srgbClr val="0070C0"/>
              </a:solidFill>
              <a:effectLst/>
              <a:uLnTx/>
              <a:uFillTx/>
              <a:latin typeface="Times New Roman" panose="02020603050405020304" charset="0"/>
              <a:ea typeface="+mj-ea"/>
              <a:cs typeface="Times New Roman" panose="02020603050405020304" charset="0"/>
              <a:sym typeface="+mn-ea"/>
            </a:endParaRPr>
          </a:p>
        </p:txBody>
      </p:sp>
      <p:sp>
        <p:nvSpPr>
          <p:cNvPr id="10" name="圆角矩形标注 9"/>
          <p:cNvSpPr/>
          <p:nvPr/>
        </p:nvSpPr>
        <p:spPr>
          <a:xfrm>
            <a:off x="4451985" y="578485"/>
            <a:ext cx="6196330" cy="2297430"/>
          </a:xfrm>
          <a:prstGeom prst="wedgeRoundRectCallout">
            <a:avLst>
              <a:gd name="adj1" fmla="val 55462"/>
              <a:gd name="adj2" fmla="val -36805"/>
              <a:gd name="adj3" fmla="val 16667"/>
            </a:avLst>
          </a:prstGeom>
          <a:solidFill>
            <a:srgbClr val="FFFF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l" defTabSz="914400" rtl="0" eaLnBrk="1" fontAlgn="base" latinLnBrk="0" hangingPunct="1">
              <a:lnSpc>
                <a:spcPct val="100000"/>
              </a:lnSpc>
              <a:spcBef>
                <a:spcPct val="0"/>
              </a:spcBef>
              <a:spcAft>
                <a:spcPct val="0"/>
              </a:spcAft>
              <a:buClrTx/>
              <a:buSzTx/>
              <a:buFontTx/>
              <a:buNone/>
              <a:defRPr/>
            </a:pPr>
            <a:r>
              <a:rPr lang="en-US" altLang="zh-CN" sz="3725"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mn-ea"/>
              </a:rPr>
              <a:t>Basketball</a:t>
            </a:r>
            <a:r>
              <a:rPr lang="en-US" altLang="en-US" sz="3725"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mn-ea"/>
              </a:rPr>
              <a:t> was invented by a Canadian</a:t>
            </a:r>
            <a:r>
              <a:rPr lang="en-US" altLang="zh-CN" sz="3725"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mn-ea"/>
              </a:rPr>
              <a:t> doctor, named James Naismith, who was born in 1861</a:t>
            </a:r>
            <a:r>
              <a:rPr lang="en-US" altLang="zh-CN" sz="3725" b="1"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sym typeface="楷体" panose="02010609060101010101" charset="-122"/>
              </a:rPr>
              <a:t>.</a:t>
            </a:r>
            <a:endParaRPr kumimoji="0" lang="en-US" altLang="zh-CN" sz="3735"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randombar(horizontal)">
                                      <p:cBhvr>
                                        <p:cTn id="2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Rectangle 2"/>
          <p:cNvSpPr>
            <a:spLocks noChangeArrowheads="1"/>
          </p:cNvSpPr>
          <p:nvPr/>
        </p:nvSpPr>
        <p:spPr bwMode="auto">
          <a:xfrm>
            <a:off x="905087" y="3186007"/>
            <a:ext cx="10657417"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R="0" lvl="0" indent="0" algn="l" defTabSz="914400" rtl="0" eaLnBrk="1" fontAlgn="base" latinLnBrk="0" hangingPunct="1">
              <a:lnSpc>
                <a:spcPct val="150000"/>
              </a:lnSpc>
              <a:spcBef>
                <a:spcPct val="0"/>
              </a:spcBef>
              <a:spcAft>
                <a:spcPct val="0"/>
              </a:spcAft>
              <a:buClrTx/>
              <a:buSzTx/>
              <a:buFontTx/>
              <a:buNone/>
              <a:defRPr/>
            </a:pPr>
            <a:r>
              <a:rPr kumimoji="0" lang="en-US" altLang="zh-CN"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1. rise</a:t>
            </a:r>
            <a:r>
              <a:rPr kumimoji="0" lang="zh-TW"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不及物动词，意为“增加</a:t>
            </a:r>
            <a:r>
              <a:rPr kumimoji="0" lang="zh-CN"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r>
              <a:rPr kumimoji="0" lang="zh-TW"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提高</a:t>
            </a:r>
            <a:r>
              <a:rPr kumimoji="0" lang="en-US" altLang="zh-TW"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r>
              <a:rPr kumimoji="0" lang="zh-TW"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攀升</a:t>
            </a:r>
            <a:r>
              <a:rPr kumimoji="0" lang="zh-CN"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r>
              <a:rPr kumimoji="0" lang="zh-TW"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升起</a:t>
            </a:r>
            <a:r>
              <a:rPr kumimoji="0" lang="zh-CN" altLang="zh-TW"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r>
              <a:rPr kumimoji="0" lang="zh-TW"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站起来”。</a:t>
            </a:r>
            <a:endParaRPr kumimoji="0" lang="en-US" altLang="zh-TW"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en-US" altLang="zh-TW"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2. </a:t>
            </a:r>
            <a:r>
              <a:rPr kumimoji="0" lang="zh-TW"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其过去式、过去</a:t>
            </a:r>
            <a:r>
              <a:rPr kumimoji="0" lang="zh-CN"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分词分</a:t>
            </a:r>
            <a:r>
              <a:rPr kumimoji="0" lang="zh-TW"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别为</a:t>
            </a:r>
            <a:r>
              <a:rPr kumimoji="0" lang="zh-TW"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 </a:t>
            </a:r>
            <a:r>
              <a:rPr kumimoji="0" lang="en-US" altLang="zh-CN"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rose </a:t>
            </a:r>
            <a:r>
              <a:rPr kumimoji="0" lang="zh-TW"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和</a:t>
            </a:r>
            <a:r>
              <a:rPr kumimoji="0" lang="zh-TW"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 </a:t>
            </a:r>
            <a:r>
              <a:rPr kumimoji="0" lang="en-US" altLang="zh-CN"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risen</a:t>
            </a:r>
            <a:r>
              <a:rPr kumimoji="0" lang="zh-CN"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endParaRPr kumimoji="0" lang="zh-CN"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p:txBody>
      </p:sp>
      <p:sp>
        <p:nvSpPr>
          <p:cNvPr id="2" name="Rectangle 387"/>
          <p:cNvSpPr>
            <a:spLocks noChangeArrowheads="1"/>
          </p:cNvSpPr>
          <p:nvPr/>
        </p:nvSpPr>
        <p:spPr bwMode="auto">
          <a:xfrm>
            <a:off x="1290320" y="539750"/>
            <a:ext cx="8209915" cy="64516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p>
            <a:pPr marL="0" marR="0" lvl="0" algn="l" defTabSz="914400" rtl="0" eaLnBrk="1" fontAlgn="base" latinLnBrk="0" hangingPunct="1">
              <a:lnSpc>
                <a:spcPct val="100000"/>
              </a:lnSpc>
              <a:spcBef>
                <a:spcPct val="50000"/>
              </a:spcBef>
              <a:buClrTx/>
              <a:buSzTx/>
              <a:buFont typeface="楷体" panose="02010609060101010101" charset="-122"/>
              <a:buNone/>
              <a:defRPr/>
            </a:pPr>
            <a:r>
              <a:rPr kumimoji="1" lang="zh-CN" altLang="en-US" sz="3600" b="1" noProof="0" dirty="0">
                <a:ln>
                  <a:noFill/>
                </a:ln>
                <a:solidFill>
                  <a:srgbClr val="0070C0"/>
                </a:solidFill>
                <a:effectLst/>
                <a:uLnTx/>
                <a:uFillTx/>
                <a:latin typeface="Times New Roman" panose="02020603050405020304" charset="0"/>
                <a:ea typeface="+mj-ea"/>
                <a:cs typeface="Times New Roman" panose="02020603050405020304" charset="0"/>
                <a:sym typeface="+mn-ea"/>
              </a:rPr>
              <a:t>二、</a:t>
            </a:r>
            <a:r>
              <a:rPr kumimoji="1" lang="en-US" altLang="zh-CN" sz="3600" b="1" noProof="0" dirty="0">
                <a:ln>
                  <a:noFill/>
                </a:ln>
                <a:solidFill>
                  <a:srgbClr val="0070C0"/>
                </a:solidFill>
                <a:effectLst/>
                <a:uLnTx/>
                <a:uFillTx/>
                <a:latin typeface="Times New Roman" panose="02020603050405020304" charset="0"/>
                <a:ea typeface="+mj-ea"/>
                <a:cs typeface="Times New Roman" panose="02020603050405020304" charset="0"/>
                <a:sym typeface="+mn-ea"/>
              </a:rPr>
              <a:t>rise</a:t>
            </a:r>
            <a:r>
              <a:rPr kumimoji="1" lang="zh-CN" altLang="en-US" sz="3600" b="1" noProof="0" dirty="0">
                <a:ln>
                  <a:noFill/>
                </a:ln>
                <a:solidFill>
                  <a:srgbClr val="0070C0"/>
                </a:solidFill>
                <a:effectLst/>
                <a:uLnTx/>
                <a:uFillTx/>
                <a:latin typeface="Times New Roman" panose="02020603050405020304" charset="0"/>
                <a:ea typeface="+mj-ea"/>
                <a:cs typeface="Times New Roman" panose="02020603050405020304" charset="0"/>
                <a:sym typeface="+mn-ea"/>
              </a:rPr>
              <a:t>的用法</a:t>
            </a:r>
            <a:endParaRPr kumimoji="1" lang="zh-CN" altLang="en-US" sz="3600" b="1" i="0" u="none" strike="noStrike" kern="1200" cap="none" spc="0" normalizeH="0" baseline="0" noProof="0" dirty="0">
              <a:ln>
                <a:noFill/>
              </a:ln>
              <a:solidFill>
                <a:srgbClr val="0070C0"/>
              </a:solidFill>
              <a:effectLst/>
              <a:uLnTx/>
              <a:uFillTx/>
              <a:latin typeface="Times New Roman" panose="02020603050405020304" charset="0"/>
              <a:ea typeface="+mj-ea"/>
              <a:cs typeface="Times New Roman" panose="02020603050405020304" charset="0"/>
              <a:sym typeface="+mn-ea"/>
            </a:endParaRPr>
          </a:p>
        </p:txBody>
      </p:sp>
      <p:sp>
        <p:nvSpPr>
          <p:cNvPr id="31746" name="Rectangle 2"/>
          <p:cNvSpPr/>
          <p:nvPr/>
        </p:nvSpPr>
        <p:spPr>
          <a:xfrm>
            <a:off x="509058" y="1194647"/>
            <a:ext cx="10657417" cy="2122805"/>
          </a:xfrm>
          <a:prstGeom prst="rect">
            <a:avLst/>
          </a:prstGeom>
          <a:noFill/>
          <a:ln w="9525">
            <a:noFill/>
          </a:ln>
        </p:spPr>
        <p:txBody>
          <a:bodyPr>
            <a:spAutoFit/>
          </a:bodyPr>
          <a:p>
            <a:pPr eaLnBrk="1" hangingPunct="1">
              <a:lnSpc>
                <a:spcPct val="110000"/>
              </a:lnSpc>
            </a:pPr>
            <a:r>
              <a:rPr lang="en-US" altLang="zh-CN" sz="4000" b="1" dirty="0">
                <a:latin typeface="Times New Roman" panose="02020603050405020304" charset="0"/>
                <a:ea typeface="楷体" panose="02010609060101010101" charset="-122"/>
                <a:cs typeface="Times New Roman" panose="02020603050405020304" charset="0"/>
              </a:rPr>
              <a:t>    Today, the popularity of basketball has </a:t>
            </a:r>
            <a:r>
              <a:rPr lang="en-US" altLang="zh-CN" sz="4000" b="1" dirty="0">
                <a:solidFill>
                  <a:srgbClr val="FF0000"/>
                </a:solidFill>
                <a:latin typeface="Times New Roman" panose="02020603050405020304" charset="0"/>
                <a:ea typeface="楷体" panose="02010609060101010101" charset="-122"/>
                <a:cs typeface="Times New Roman" panose="02020603050405020304" charset="0"/>
              </a:rPr>
              <a:t>risen</a:t>
            </a:r>
            <a:r>
              <a:rPr lang="en-US" altLang="zh-CN" sz="4000" b="1" dirty="0">
                <a:solidFill>
                  <a:srgbClr val="FF0066"/>
                </a:solidFill>
                <a:latin typeface="Times New Roman" panose="02020603050405020304" charset="0"/>
                <a:ea typeface="楷体" panose="02010609060101010101" charset="-122"/>
                <a:cs typeface="Times New Roman" panose="02020603050405020304" charset="0"/>
              </a:rPr>
              <a:t> </a:t>
            </a:r>
            <a:endParaRPr lang="en-US" altLang="zh-CN" sz="4000" b="1" dirty="0">
              <a:solidFill>
                <a:srgbClr val="FF0066"/>
              </a:solidFill>
              <a:latin typeface="Times New Roman" panose="02020603050405020304" charset="0"/>
              <a:ea typeface="楷体" panose="02010609060101010101" charset="-122"/>
              <a:cs typeface="Times New Roman" panose="02020603050405020304" charset="0"/>
            </a:endParaRPr>
          </a:p>
          <a:p>
            <a:pPr eaLnBrk="1" hangingPunct="1">
              <a:lnSpc>
                <a:spcPct val="110000"/>
              </a:lnSpc>
            </a:pPr>
            <a:r>
              <a:rPr lang="en-US" altLang="zh-CN" sz="4000" b="1" dirty="0">
                <a:solidFill>
                  <a:srgbClr val="FF0066"/>
                </a:solidFill>
                <a:latin typeface="Times New Roman" panose="02020603050405020304" charset="0"/>
                <a:ea typeface="楷体" panose="02010609060101010101" charset="-122"/>
                <a:cs typeface="Times New Roman" panose="02020603050405020304" charset="0"/>
              </a:rPr>
              <a:t>    </a:t>
            </a:r>
            <a:r>
              <a:rPr lang="en-US" altLang="zh-CN" sz="4000" b="1" dirty="0">
                <a:latin typeface="Times New Roman" panose="02020603050405020304" charset="0"/>
                <a:ea typeface="楷体" panose="02010609060101010101" charset="-122"/>
                <a:cs typeface="Times New Roman" panose="02020603050405020304" charset="0"/>
              </a:rPr>
              <a:t>around the world, </a:t>
            </a:r>
            <a:r>
              <a:rPr lang="en-US" altLang="zh-CN" sz="4000" b="1" dirty="0">
                <a:solidFill>
                  <a:srgbClr val="FF0000"/>
                </a:solidFill>
                <a:latin typeface="Times New Roman" panose="02020603050405020304" charset="0"/>
                <a:ea typeface="楷体" panose="02010609060101010101" charset="-122"/>
                <a:cs typeface="Times New Roman" panose="02020603050405020304" charset="0"/>
              </a:rPr>
              <a:t>with</a:t>
            </a:r>
            <a:r>
              <a:rPr lang="en-US" altLang="zh-CN" sz="4000" b="1" dirty="0">
                <a:latin typeface="Times New Roman" panose="02020603050405020304" charset="0"/>
                <a:ea typeface="楷体" panose="02010609060101010101" charset="-122"/>
                <a:cs typeface="Times New Roman" panose="02020603050405020304" charset="0"/>
              </a:rPr>
              <a:t> many young</a:t>
            </a:r>
            <a:r>
              <a:rPr lang="en-US" altLang="zh-CN" sz="4000" b="1" dirty="0">
                <a:solidFill>
                  <a:srgbClr val="FF0000"/>
                </a:solidFill>
                <a:latin typeface="Times New Roman" panose="02020603050405020304" charset="0"/>
                <a:ea typeface="楷体" panose="02010609060101010101" charset="-122"/>
                <a:cs typeface="Times New Roman" panose="02020603050405020304" charset="0"/>
              </a:rPr>
              <a:t> people </a:t>
            </a:r>
            <a:endParaRPr lang="en-US" altLang="zh-CN" sz="4000" b="1" dirty="0">
              <a:solidFill>
                <a:srgbClr val="FF0000"/>
              </a:solidFill>
              <a:latin typeface="Times New Roman" panose="02020603050405020304" charset="0"/>
              <a:ea typeface="楷体" panose="02010609060101010101" charset="-122"/>
              <a:cs typeface="Times New Roman" panose="02020603050405020304" charset="0"/>
            </a:endParaRPr>
          </a:p>
          <a:p>
            <a:pPr eaLnBrk="1" hangingPunct="1">
              <a:lnSpc>
                <a:spcPct val="110000"/>
              </a:lnSpc>
            </a:pPr>
            <a:r>
              <a:rPr lang="en-US" altLang="zh-CN" sz="4000" b="1" dirty="0">
                <a:solidFill>
                  <a:srgbClr val="FF0000"/>
                </a:solidFill>
                <a:latin typeface="Times New Roman" panose="02020603050405020304" charset="0"/>
                <a:ea typeface="楷体" panose="02010609060101010101" charset="-122"/>
                <a:cs typeface="Times New Roman" panose="02020603050405020304" charset="0"/>
              </a:rPr>
              <a:t>    dreaming of</a:t>
            </a:r>
            <a:r>
              <a:rPr lang="en-US" altLang="zh-CN" sz="4000" b="1" dirty="0">
                <a:latin typeface="Times New Roman" panose="02020603050405020304" charset="0"/>
                <a:ea typeface="楷体" panose="02010609060101010101" charset="-122"/>
                <a:cs typeface="Times New Roman" panose="02020603050405020304" charset="0"/>
              </a:rPr>
              <a:t> becoming </a:t>
            </a:r>
            <a:r>
              <a:rPr lang="en-US" altLang="en-US" sz="4000" b="1" dirty="0">
                <a:latin typeface="Times New Roman" panose="02020603050405020304" charset="0"/>
                <a:ea typeface="Times New Roman" panose="02020603050405020304" charset="0"/>
                <a:cs typeface="Times New Roman" panose="02020603050405020304" charset="0"/>
              </a:rPr>
              <a:t>famous players.</a:t>
            </a:r>
            <a:endParaRPr lang="en-US" altLang="zh-CN" sz="4000" b="1" dirty="0">
              <a:latin typeface="Times New Roman" panose="02020603050405020304" charset="0"/>
              <a:ea typeface="楷体" panose="02010609060101010101" charset="-122"/>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charRg st="0" end="29"/>
                                            </p:txEl>
                                          </p:spTgt>
                                        </p:tgtEl>
                                        <p:attrNameLst>
                                          <p:attrName>style.visibility</p:attrName>
                                        </p:attrNameLst>
                                      </p:cBhvr>
                                      <p:to>
                                        <p:strVal val="visible"/>
                                      </p:to>
                                    </p:set>
                                    <p:animEffect transition="in" filter="blinds(horizontal)">
                                      <p:cBhvr>
                                        <p:cTn id="7" dur="500"/>
                                        <p:tgtEl>
                                          <p:spTgt spid="3">
                                            <p:txEl>
                                              <p:charRg st="0" end="29"/>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charRg st="29" end="61"/>
                                            </p:txEl>
                                          </p:spTgt>
                                        </p:tgtEl>
                                        <p:attrNameLst>
                                          <p:attrName>style.visibility</p:attrName>
                                        </p:attrNameLst>
                                      </p:cBhvr>
                                      <p:to>
                                        <p:strVal val="visible"/>
                                      </p:to>
                                    </p:set>
                                    <p:animEffect transition="in" filter="blinds(horizontal)">
                                      <p:cBhvr>
                                        <p:cTn id="12" dur="500"/>
                                        <p:tgtEl>
                                          <p:spTgt spid="3">
                                            <p:txEl>
                                              <p:charRg st="29" end="6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文本框 32"/>
          <p:cNvSpPr txBox="1"/>
          <p:nvPr/>
        </p:nvSpPr>
        <p:spPr>
          <a:xfrm rot="-5070842">
            <a:off x="429684" y="2722033"/>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71" name="文本框 46"/>
          <p:cNvSpPr txBox="1"/>
          <p:nvPr/>
        </p:nvSpPr>
        <p:spPr>
          <a:xfrm rot="4020000">
            <a:off x="933451" y="2618317"/>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72" name="文本框 32"/>
          <p:cNvSpPr txBox="1"/>
          <p:nvPr/>
        </p:nvSpPr>
        <p:spPr>
          <a:xfrm rot="-880739">
            <a:off x="685800" y="3352800"/>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73" name="文本框 34"/>
          <p:cNvSpPr txBox="1"/>
          <p:nvPr/>
        </p:nvSpPr>
        <p:spPr>
          <a:xfrm rot="-280097">
            <a:off x="10754784" y="2169584"/>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74" name="文本框 47"/>
          <p:cNvSpPr txBox="1"/>
          <p:nvPr/>
        </p:nvSpPr>
        <p:spPr>
          <a:xfrm rot="-4150866">
            <a:off x="10206567" y="3331633"/>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75" name="文本框 51"/>
          <p:cNvSpPr txBox="1"/>
          <p:nvPr/>
        </p:nvSpPr>
        <p:spPr>
          <a:xfrm rot="-5350866">
            <a:off x="11154833" y="3619500"/>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76" name="文本框 49"/>
          <p:cNvSpPr txBox="1"/>
          <p:nvPr/>
        </p:nvSpPr>
        <p:spPr>
          <a:xfrm rot="-1160763">
            <a:off x="10695517" y="2755900"/>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77" name="文本框 50"/>
          <p:cNvSpPr txBox="1"/>
          <p:nvPr/>
        </p:nvSpPr>
        <p:spPr>
          <a:xfrm rot="-1160763">
            <a:off x="9984317" y="2578100"/>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78" name="文本框 51"/>
          <p:cNvSpPr txBox="1"/>
          <p:nvPr/>
        </p:nvSpPr>
        <p:spPr>
          <a:xfrm rot="-1160763">
            <a:off x="10619317" y="3725333"/>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79" name="文本框 32"/>
          <p:cNvSpPr txBox="1"/>
          <p:nvPr/>
        </p:nvSpPr>
        <p:spPr>
          <a:xfrm rot="1209897">
            <a:off x="2082800" y="3441700"/>
            <a:ext cx="608330" cy="193675"/>
          </a:xfrm>
          <a:prstGeom prst="rect">
            <a:avLst/>
          </a:prstGeom>
          <a:noFill/>
          <a:ln w="9525">
            <a:noFill/>
          </a:ln>
        </p:spPr>
        <p:txBody>
          <a:bodyPr wrap="none">
            <a:spAutoFit/>
          </a:bodyPr>
          <a:p>
            <a:r>
              <a:rPr lang="zh-CN" altLang="zh-CN" sz="665"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80" name="文本框 49"/>
          <p:cNvSpPr txBox="1"/>
          <p:nvPr/>
        </p:nvSpPr>
        <p:spPr>
          <a:xfrm rot="-170103">
            <a:off x="4580467" y="3390900"/>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81" name="文本框 51"/>
          <p:cNvSpPr txBox="1"/>
          <p:nvPr/>
        </p:nvSpPr>
        <p:spPr>
          <a:xfrm rot="-170103">
            <a:off x="6333067" y="3513667"/>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sp>
        <p:nvSpPr>
          <p:cNvPr id="32782" name="文本框 34"/>
          <p:cNvSpPr txBox="1"/>
          <p:nvPr/>
        </p:nvSpPr>
        <p:spPr>
          <a:xfrm rot="-1030866">
            <a:off x="8985251" y="3467100"/>
            <a:ext cx="611505" cy="193675"/>
          </a:xfrm>
          <a:prstGeom prst="rect">
            <a:avLst/>
          </a:prstGeom>
          <a:noFill/>
          <a:ln w="9525">
            <a:noFill/>
          </a:ln>
        </p:spPr>
        <p:txBody>
          <a:bodyPr wrap="none">
            <a:spAutoFit/>
          </a:bodyPr>
          <a:p>
            <a:r>
              <a:rPr lang="zh-CN" altLang="zh-CN" sz="665" b="1" dirty="0">
                <a:solidFill>
                  <a:srgbClr val="ECF9E5"/>
                </a:solidFill>
                <a:latin typeface="Times New Roman" panose="02020603050405020304" charset="0"/>
                <a:ea typeface="楷体" panose="02010609060101010101" charset="-122"/>
                <a:cs typeface="Times New Roman" panose="02020603050405020304" charset="0"/>
              </a:rPr>
              <a:t>状元成才路</a:t>
            </a:r>
            <a:endParaRPr lang="zh-CN" altLang="zh-CN" sz="665" b="1" dirty="0">
              <a:solidFill>
                <a:srgbClr val="ECF9E5"/>
              </a:solidFill>
              <a:latin typeface="Times New Roman" panose="02020603050405020304" charset="0"/>
              <a:ea typeface="楷体" panose="02010609060101010101" charset="-122"/>
              <a:cs typeface="Times New Roman" panose="02020603050405020304" charset="0"/>
            </a:endParaRPr>
          </a:p>
        </p:txBody>
      </p:sp>
      <p:graphicFrame>
        <p:nvGraphicFramePr>
          <p:cNvPr id="2" name="Group 15"/>
          <p:cNvGraphicFramePr>
            <a:graphicFrameLocks noGrp="1"/>
          </p:cNvGraphicFramePr>
          <p:nvPr/>
        </p:nvGraphicFramePr>
        <p:xfrm>
          <a:off x="704851" y="1276351"/>
          <a:ext cx="10752455" cy="4129405"/>
        </p:xfrm>
        <a:graphic>
          <a:graphicData uri="http://schemas.openxmlformats.org/drawingml/2006/table">
            <a:tbl>
              <a:tblPr/>
              <a:tblGrid>
                <a:gridCol w="1736725"/>
                <a:gridCol w="9015730"/>
              </a:tblGrid>
              <a:tr h="2406015">
                <a:tc>
                  <a:txBody>
                    <a:bodyPr/>
                    <a:lstStyle/>
                    <a:p>
                      <a:pPr marL="0" marR="0" lvl="0" indent="0" algn="ctr" defTabSz="914400" rtl="0" eaLnBrk="1" fontAlgn="base" latinLnBrk="0" hangingPunct="1">
                        <a:lnSpc>
                          <a:spcPct val="105000"/>
                        </a:lnSpc>
                        <a:spcBef>
                          <a:spcPct val="20000"/>
                        </a:spcBef>
                        <a:spcAft>
                          <a:spcPct val="0"/>
                        </a:spcAft>
                        <a:buClrTx/>
                        <a:buSzTx/>
                        <a:buFontTx/>
                        <a:buNone/>
                      </a:pPr>
                      <a:r>
                        <a:rPr kumimoji="0" lang="en-US" altLang="zh-CN" sz="4000" b="1" i="0" u="none" strike="noStrike" cap="none" normalizeH="0" baseline="0" dirty="0">
                          <a:ln>
                            <a:noFill/>
                          </a:ln>
                          <a:solidFill>
                            <a:schemeClr val="tx1"/>
                          </a:solidFill>
                          <a:effectLst/>
                          <a:latin typeface="Times New Roman" panose="02020603050405020304" charset="0"/>
                          <a:ea typeface="楷体" panose="02010609060101010101" charset="-122"/>
                          <a:cs typeface="Times New Roman" panose="02020603050405020304" charset="0"/>
                        </a:rPr>
                        <a:t> rise</a:t>
                      </a:r>
                      <a:endParaRPr kumimoji="0" lang="en-US" altLang="zh-CN" sz="4000" b="1" i="0" u="none" strike="noStrike" cap="none" normalizeH="0" baseline="0" dirty="0">
                        <a:ln>
                          <a:noFill/>
                        </a:ln>
                        <a:solidFill>
                          <a:schemeClr val="tx1"/>
                        </a:solidFill>
                        <a:effectLst/>
                        <a:latin typeface="Times New Roman" panose="02020603050405020304" charset="0"/>
                        <a:ea typeface="楷体" panose="02010609060101010101" charset="-122"/>
                        <a:cs typeface="Times New Roman" panose="02020603050405020304" charset="0"/>
                      </a:endParaRPr>
                    </a:p>
                  </a:txBody>
                  <a:tcPr marL="121914" marR="121914"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1" fontAlgn="base" latinLnBrk="0" hangingPunct="1">
                        <a:lnSpc>
                          <a:spcPct val="105000"/>
                        </a:lnSpc>
                        <a:spcBef>
                          <a:spcPct val="20000"/>
                        </a:spcBef>
                        <a:spcAft>
                          <a:spcPct val="0"/>
                        </a:spcAft>
                        <a:buClrTx/>
                        <a:buSzTx/>
                        <a:buFontTx/>
                        <a:buNone/>
                      </a:pPr>
                      <a:endParaRPr kumimoji="0" lang="zh-CN" altLang="en-US" sz="4000" b="1" i="0" u="none" strike="noStrike" cap="none" normalizeH="0" baseline="0" dirty="0">
                        <a:ln>
                          <a:noFill/>
                        </a:ln>
                        <a:solidFill>
                          <a:schemeClr val="tx1"/>
                        </a:solidFill>
                        <a:effectLst/>
                        <a:latin typeface="Times New Roman" panose="02020603050405020304" charset="0"/>
                        <a:ea typeface="楷体" panose="02010609060101010101" charset="-122"/>
                        <a:cs typeface="Times New Roman" panose="02020603050405020304" charset="0"/>
                      </a:endParaRPr>
                    </a:p>
                  </a:txBody>
                  <a:tcPr marL="121914" marR="121914"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23390">
                <a:tc>
                  <a:txBody>
                    <a:bodyPr/>
                    <a:lstStyle/>
                    <a:p>
                      <a:pPr marL="0" marR="0" lvl="0" indent="0" algn="ctr" defTabSz="914400" rtl="0" eaLnBrk="1" fontAlgn="base" latinLnBrk="0" hangingPunct="1">
                        <a:lnSpc>
                          <a:spcPct val="105000"/>
                        </a:lnSpc>
                        <a:spcBef>
                          <a:spcPct val="20000"/>
                        </a:spcBef>
                        <a:spcAft>
                          <a:spcPct val="0"/>
                        </a:spcAft>
                        <a:buClrTx/>
                        <a:buSzTx/>
                        <a:buFontTx/>
                        <a:buNone/>
                      </a:pPr>
                      <a:r>
                        <a:rPr kumimoji="0" lang="en-US" altLang="zh-CN" sz="4000" b="1" i="0" u="none" strike="noStrike" cap="none" normalizeH="0" baseline="0" dirty="0">
                          <a:ln>
                            <a:noFill/>
                          </a:ln>
                          <a:solidFill>
                            <a:schemeClr val="tx1"/>
                          </a:solidFill>
                          <a:effectLst/>
                          <a:latin typeface="Times New Roman" panose="02020603050405020304" charset="0"/>
                          <a:ea typeface="楷体" panose="02010609060101010101" charset="-122"/>
                          <a:cs typeface="Times New Roman" panose="02020603050405020304" charset="0"/>
                        </a:rPr>
                        <a:t>raise</a:t>
                      </a:r>
                      <a:endParaRPr kumimoji="0" lang="en-US" altLang="zh-CN" sz="4000" b="1" i="0" u="none" strike="noStrike" cap="none" normalizeH="0" baseline="0" dirty="0">
                        <a:ln>
                          <a:noFill/>
                        </a:ln>
                        <a:solidFill>
                          <a:schemeClr val="tx1"/>
                        </a:solidFill>
                        <a:effectLst/>
                        <a:latin typeface="Times New Roman" panose="02020603050405020304" charset="0"/>
                        <a:ea typeface="楷体" panose="02010609060101010101" charset="-122"/>
                        <a:cs typeface="Times New Roman" panose="02020603050405020304" charset="0"/>
                      </a:endParaRPr>
                    </a:p>
                  </a:txBody>
                  <a:tcPr marL="121914" marR="121914"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1" fontAlgn="base" latinLnBrk="0" hangingPunct="1">
                        <a:lnSpc>
                          <a:spcPct val="105000"/>
                        </a:lnSpc>
                        <a:spcBef>
                          <a:spcPct val="20000"/>
                        </a:spcBef>
                        <a:spcAft>
                          <a:spcPct val="0"/>
                        </a:spcAft>
                        <a:buClrTx/>
                        <a:buSzTx/>
                        <a:buFontTx/>
                        <a:buNone/>
                      </a:pPr>
                      <a:endParaRPr kumimoji="0" lang="zh-CN" altLang="en-US" sz="4000" b="1" i="0" u="none" strike="noStrike" cap="none" normalizeH="0" baseline="0" dirty="0">
                        <a:ln>
                          <a:noFill/>
                        </a:ln>
                        <a:solidFill>
                          <a:srgbClr val="0000FF"/>
                        </a:solidFill>
                        <a:effectLst/>
                        <a:latin typeface="Times New Roman" panose="02020603050405020304" charset="0"/>
                        <a:ea typeface="楷体" panose="02010609060101010101" charset="-122"/>
                        <a:cs typeface="Times New Roman" panose="02020603050405020304" charset="0"/>
                      </a:endParaRPr>
                    </a:p>
                  </a:txBody>
                  <a:tcPr marL="121914" marR="121914"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矩形 2"/>
          <p:cNvSpPr/>
          <p:nvPr/>
        </p:nvSpPr>
        <p:spPr>
          <a:xfrm>
            <a:off x="2607733" y="1612900"/>
            <a:ext cx="8868833" cy="1691640"/>
          </a:xfrm>
          <a:prstGeom prst="rect">
            <a:avLst/>
          </a:prstGeom>
          <a:noFill/>
          <a:ln w="9525">
            <a:noFill/>
          </a:ln>
        </p:spPr>
        <p:txBody>
          <a:bodyPr>
            <a:spAutoFit/>
          </a:bodyPr>
          <a:p>
            <a:pPr eaLnBrk="1" hangingPunct="1">
              <a:lnSpc>
                <a:spcPct val="130000"/>
              </a:lnSpc>
              <a:spcBef>
                <a:spcPct val="20000"/>
              </a:spcBef>
            </a:pPr>
            <a:r>
              <a:rPr lang="zh-TW" altLang="en-US" sz="4000" b="1" dirty="0">
                <a:solidFill>
                  <a:srgbClr val="000000"/>
                </a:solidFill>
                <a:latin typeface="Times New Roman" panose="02020603050405020304" charset="0"/>
                <a:ea typeface="楷体" panose="02010609060101010101" charset="-122"/>
                <a:cs typeface="Times New Roman" panose="02020603050405020304" charset="0"/>
              </a:rPr>
              <a:t>意为“</a:t>
            </a:r>
            <a:r>
              <a:rPr lang="zh-CN" altLang="en-US" sz="4000" b="1" dirty="0">
                <a:solidFill>
                  <a:srgbClr val="000000"/>
                </a:solidFill>
                <a:latin typeface="Times New Roman" panose="02020603050405020304" charset="0"/>
                <a:ea typeface="楷体" panose="02010609060101010101" charset="-122"/>
                <a:cs typeface="Times New Roman" panose="02020603050405020304" charset="0"/>
              </a:rPr>
              <a:t>升起，</a:t>
            </a:r>
            <a:r>
              <a:rPr lang="zh-TW" altLang="en-US" sz="4000" b="1" dirty="0">
                <a:solidFill>
                  <a:srgbClr val="000000"/>
                </a:solidFill>
                <a:latin typeface="Times New Roman" panose="02020603050405020304" charset="0"/>
                <a:ea typeface="楷体" panose="02010609060101010101" charset="-122"/>
                <a:cs typeface="Times New Roman" panose="02020603050405020304" charset="0"/>
              </a:rPr>
              <a:t>上升”，</a:t>
            </a:r>
            <a:r>
              <a:rPr lang="zh-CN" altLang="en-US" sz="4000" b="1" dirty="0">
                <a:solidFill>
                  <a:srgbClr val="000000"/>
                </a:solidFill>
                <a:latin typeface="Times New Roman" panose="02020603050405020304" charset="0"/>
                <a:ea typeface="楷体" panose="02010609060101010101" charset="-122"/>
                <a:cs typeface="Times New Roman" panose="02020603050405020304" charset="0"/>
              </a:rPr>
              <a:t>是</a:t>
            </a:r>
            <a:r>
              <a:rPr lang="zh-TW" altLang="en-US" sz="4000" b="1" dirty="0">
                <a:solidFill>
                  <a:srgbClr val="0000FF"/>
                </a:solidFill>
                <a:latin typeface="Times New Roman" panose="02020603050405020304" charset="0"/>
                <a:ea typeface="楷体" panose="02010609060101010101" charset="-122"/>
                <a:cs typeface="Times New Roman" panose="02020603050405020304" charset="0"/>
              </a:rPr>
              <a:t>不及物动词，不能用于</a:t>
            </a:r>
            <a:r>
              <a:rPr lang="zh-CN" altLang="en-US" sz="4000" b="1" dirty="0">
                <a:solidFill>
                  <a:srgbClr val="0000FF"/>
                </a:solidFill>
                <a:latin typeface="Times New Roman" panose="02020603050405020304" charset="0"/>
                <a:ea typeface="楷体" panose="02010609060101010101" charset="-122"/>
                <a:cs typeface="Times New Roman" panose="02020603050405020304" charset="0"/>
              </a:rPr>
              <a:t>被动</a:t>
            </a:r>
            <a:r>
              <a:rPr lang="zh-TW" altLang="en-US" sz="4000" b="1" dirty="0">
                <a:solidFill>
                  <a:srgbClr val="0000FF"/>
                </a:solidFill>
                <a:latin typeface="Times New Roman" panose="02020603050405020304" charset="0"/>
                <a:ea typeface="楷体" panose="02010609060101010101" charset="-122"/>
                <a:cs typeface="Times New Roman" panose="02020603050405020304" charset="0"/>
              </a:rPr>
              <a:t>语态</a:t>
            </a:r>
            <a:r>
              <a:rPr lang="zh-CN" altLang="en-US" sz="4000" b="1" dirty="0">
                <a:solidFill>
                  <a:srgbClr val="000000"/>
                </a:solidFill>
                <a:latin typeface="Times New Roman" panose="02020603050405020304" charset="0"/>
                <a:ea typeface="楷体" panose="02010609060101010101" charset="-122"/>
                <a:cs typeface="Times New Roman" panose="02020603050405020304" charset="0"/>
              </a:rPr>
              <a:t>。</a:t>
            </a:r>
            <a:endParaRPr lang="zh-CN" altLang="en-US" sz="4000" b="1" dirty="0">
              <a:solidFill>
                <a:srgbClr val="000000"/>
              </a:solidFill>
              <a:latin typeface="Times New Roman" panose="02020603050405020304" charset="0"/>
              <a:ea typeface="楷体" panose="02010609060101010101" charset="-122"/>
              <a:cs typeface="Times New Roman" panose="02020603050405020304" charset="0"/>
            </a:endParaRPr>
          </a:p>
        </p:txBody>
      </p:sp>
      <p:sp>
        <p:nvSpPr>
          <p:cNvPr id="4" name="矩形 3"/>
          <p:cNvSpPr/>
          <p:nvPr/>
        </p:nvSpPr>
        <p:spPr>
          <a:xfrm>
            <a:off x="2607733" y="3816351"/>
            <a:ext cx="8580967" cy="1568450"/>
          </a:xfrm>
          <a:prstGeom prst="rect">
            <a:avLst/>
          </a:prstGeom>
          <a:noFill/>
          <a:ln w="9525">
            <a:noFill/>
          </a:ln>
        </p:spPr>
        <p:txBody>
          <a:bodyPr>
            <a:spAutoFit/>
          </a:bodyPr>
          <a:p>
            <a:pPr eaLnBrk="1" hangingPunct="1">
              <a:lnSpc>
                <a:spcPct val="120000"/>
              </a:lnSpc>
              <a:spcBef>
                <a:spcPct val="20000"/>
              </a:spcBef>
            </a:pPr>
            <a:r>
              <a:rPr lang="zh-TW" altLang="en-US" sz="4000" b="1" dirty="0">
                <a:solidFill>
                  <a:srgbClr val="000000"/>
                </a:solidFill>
                <a:latin typeface="Times New Roman" panose="02020603050405020304" charset="0"/>
                <a:ea typeface="楷体" panose="02010609060101010101" charset="-122"/>
                <a:cs typeface="Times New Roman" panose="02020603050405020304" charset="0"/>
              </a:rPr>
              <a:t>意为“举起</a:t>
            </a:r>
            <a:r>
              <a:rPr lang="zh-CN" altLang="en-US" sz="4000" b="1" dirty="0">
                <a:solidFill>
                  <a:srgbClr val="000000"/>
                </a:solidFill>
                <a:latin typeface="Times New Roman" panose="02020603050405020304" charset="0"/>
                <a:ea typeface="楷体" panose="02010609060101010101" charset="-122"/>
                <a:cs typeface="Times New Roman" panose="02020603050405020304" charset="0"/>
              </a:rPr>
              <a:t>，提高，抚养”，</a:t>
            </a:r>
            <a:r>
              <a:rPr lang="zh-TW" altLang="en-US" sz="4000" b="1" dirty="0">
                <a:solidFill>
                  <a:srgbClr val="000000"/>
                </a:solidFill>
                <a:latin typeface="Times New Roman" panose="02020603050405020304" charset="0"/>
                <a:ea typeface="楷体" panose="02010609060101010101" charset="-122"/>
                <a:cs typeface="Times New Roman" panose="02020603050405020304" charset="0"/>
              </a:rPr>
              <a:t>是</a:t>
            </a:r>
            <a:r>
              <a:rPr lang="zh-CN" altLang="en-US" sz="4000" b="1" dirty="0">
                <a:solidFill>
                  <a:srgbClr val="0000FF"/>
                </a:solidFill>
                <a:latin typeface="Times New Roman" panose="02020603050405020304" charset="0"/>
                <a:ea typeface="楷体" panose="02010609060101010101" charset="-122"/>
                <a:cs typeface="Times New Roman" panose="02020603050405020304" charset="0"/>
              </a:rPr>
              <a:t>及</a:t>
            </a:r>
            <a:r>
              <a:rPr lang="zh-TW" altLang="en-US" sz="4000" b="1" dirty="0">
                <a:solidFill>
                  <a:srgbClr val="0000FF"/>
                </a:solidFill>
                <a:latin typeface="Times New Roman" panose="02020603050405020304" charset="0"/>
                <a:ea typeface="楷体" panose="02010609060101010101" charset="-122"/>
                <a:cs typeface="Times New Roman" panose="02020603050405020304" charset="0"/>
              </a:rPr>
              <a:t>物动词</a:t>
            </a:r>
            <a:r>
              <a:rPr lang="zh-CN" altLang="en-US" sz="4000" b="1" dirty="0">
                <a:solidFill>
                  <a:srgbClr val="0000FF"/>
                </a:solidFill>
                <a:latin typeface="Times New Roman" panose="02020603050405020304" charset="0"/>
                <a:ea typeface="楷体" panose="02010609060101010101" charset="-122"/>
                <a:cs typeface="Times New Roman" panose="02020603050405020304" charset="0"/>
              </a:rPr>
              <a:t>。</a:t>
            </a:r>
            <a:endParaRPr lang="zh-CN" altLang="en-US" sz="4000" b="1" dirty="0">
              <a:solidFill>
                <a:srgbClr val="0000FF"/>
              </a:solidFill>
              <a:latin typeface="Times New Roman" panose="02020603050405020304" charset="0"/>
              <a:ea typeface="楷体" panose="02010609060101010101" charset="-122"/>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2"/>
          <p:cNvSpPr>
            <a:spLocks noChangeArrowheads="1"/>
          </p:cNvSpPr>
          <p:nvPr/>
        </p:nvSpPr>
        <p:spPr bwMode="auto">
          <a:xfrm>
            <a:off x="435398" y="1676612"/>
            <a:ext cx="11618384" cy="4554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914400" rtl="0" eaLnBrk="1" fontAlgn="base" latinLnBrk="0" hangingPunct="1">
              <a:lnSpc>
                <a:spcPct val="145000"/>
              </a:lnSpc>
              <a:spcBef>
                <a:spcPct val="0"/>
              </a:spcBef>
              <a:spcAft>
                <a:spcPct val="0"/>
              </a:spcAft>
              <a:buClrTx/>
              <a:buSzTx/>
              <a:buFontTx/>
              <a:buNone/>
              <a:defRPr/>
            </a:pPr>
            <a:r>
              <a:rPr kumimoji="0" lang="en-US" altLang="zh-CN"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     dream of    </a:t>
            </a:r>
            <a:r>
              <a:rPr kumimoji="0" lang="zh-CN"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梦见；</a:t>
            </a:r>
            <a:r>
              <a:rPr kumimoji="0" lang="zh-TW"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梦想</a:t>
            </a:r>
            <a:r>
              <a:rPr kumimoji="0" lang="zh-CN"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a:t>
            </a:r>
            <a:r>
              <a:rPr kumimoji="0" lang="zh-TW"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想象 </a:t>
            </a:r>
            <a:r>
              <a:rPr kumimoji="0" lang="en-US" altLang="zh-CN"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a:t>
            </a:r>
            <a:endParaRPr kumimoji="0" lang="en-US" altLang="zh-CN"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45000"/>
              </a:lnSpc>
              <a:spcBef>
                <a:spcPct val="0"/>
              </a:spcBef>
              <a:spcAft>
                <a:spcPct val="0"/>
              </a:spcAft>
              <a:buClrTx/>
              <a:buSzTx/>
              <a:buFontTx/>
              <a:buNone/>
              <a:defRPr/>
            </a:pPr>
            <a:r>
              <a:rPr kumimoji="0" lang="en-US" altLang="zh-CN"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a:t>
            </a:r>
            <a:r>
              <a:rPr kumimoji="0" lang="zh-CN"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 </a:t>
            </a:r>
            <a:endParaRPr kumimoji="0" lang="zh-CN"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45000"/>
              </a:lnSpc>
              <a:spcBef>
                <a:spcPct val="0"/>
              </a:spcBef>
              <a:spcAft>
                <a:spcPct val="0"/>
              </a:spcAft>
              <a:buClrTx/>
              <a:buSzTx/>
              <a:buFontTx/>
              <a:buNone/>
              <a:defRPr/>
            </a:pPr>
            <a:r>
              <a:rPr kumimoji="0" lang="en-US" altLang="zh-CN"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dream</a:t>
            </a:r>
            <a:r>
              <a:rPr kumimoji="0" lang="zh-CN"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作及物动词时，后接名词、代词或</a:t>
            </a:r>
            <a:r>
              <a:rPr kumimoji="0" lang="en-US" altLang="zh-CN"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that</a:t>
            </a:r>
            <a:endParaRPr kumimoji="0" lang="en-US" altLang="zh-CN"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45000"/>
              </a:lnSpc>
              <a:spcBef>
                <a:spcPct val="0"/>
              </a:spcBef>
              <a:spcAft>
                <a:spcPct val="0"/>
              </a:spcAft>
              <a:buClrTx/>
              <a:buSzTx/>
              <a:buFontTx/>
              <a:buNone/>
              <a:defRPr/>
            </a:pPr>
            <a:r>
              <a:rPr kumimoji="0" lang="en-US" altLang="zh-CN"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     </a:t>
            </a:r>
            <a:r>
              <a:rPr kumimoji="0" lang="zh-CN" altLang="en-US" sz="4000" b="1" i="0" u="none" strike="noStrike" kern="1200" cap="none" spc="0" normalizeH="0" baseline="0" noProof="0" dirty="0">
                <a:ln>
                  <a:noFill/>
                </a:ln>
                <a:solidFill>
                  <a:srgbClr val="0000FF"/>
                </a:solidFill>
                <a:effectLst/>
                <a:uLnTx/>
                <a:uFillTx/>
                <a:latin typeface="Times New Roman" panose="02020603050405020304" charset="0"/>
                <a:ea typeface="楷体" panose="02010609060101010101" charset="-122"/>
                <a:cs typeface="Times New Roman" panose="02020603050405020304" charset="0"/>
              </a:rPr>
              <a:t>从句作宾语</a:t>
            </a:r>
            <a:r>
              <a:rPr kumimoji="0" lang="zh-CN"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a:t>
            </a:r>
            <a:endParaRPr kumimoji="0" lang="zh-CN"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endParaRPr>
          </a:p>
          <a:p>
            <a:pPr marL="0" marR="0" lvl="0" indent="0" algn="l" defTabSz="914400" rtl="0" eaLnBrk="1" fontAlgn="base" latinLnBrk="0" hangingPunct="1">
              <a:lnSpc>
                <a:spcPct val="145000"/>
              </a:lnSpc>
              <a:spcBef>
                <a:spcPct val="0"/>
              </a:spcBef>
              <a:spcAft>
                <a:spcPct val="0"/>
              </a:spcAft>
              <a:buClrTx/>
              <a:buSzTx/>
              <a:buFontTx/>
              <a:buNone/>
              <a:defRPr/>
            </a:pPr>
            <a:r>
              <a:rPr kumimoji="0" lang="zh-CN" altLang="en-US" sz="4000" b="1" i="0" u="none" strike="noStrike" kern="1200" cap="none" spc="0" normalizeH="0" baseline="0" noProof="0" dirty="0">
                <a:ln>
                  <a:noFill/>
                </a:ln>
                <a:solidFill>
                  <a:schemeClr val="tx1"/>
                </a:solidFill>
                <a:effectLst/>
                <a:uLnTx/>
                <a:uFillTx/>
                <a:latin typeface="Times New Roman" panose="02020603050405020304" charset="0"/>
                <a:ea typeface="楷体" panose="02010609060101010101" charset="-122"/>
                <a:cs typeface="Times New Roman" panose="02020603050405020304" charset="0"/>
              </a:rPr>
              <a:t>         </a:t>
            </a:r>
            <a:endParaRPr kumimoji="0" lang="en-US" altLang="zh-CN" sz="4000" b="1" i="0" u="none" strike="noStrike" kern="1200" cap="none" spc="0" normalizeH="0" baseline="0" noProof="0" dirty="0">
              <a:ln>
                <a:noFill/>
              </a:ln>
              <a:solidFill>
                <a:schemeClr val="tx1"/>
              </a:solidFill>
              <a:effectLst/>
              <a:uLnTx/>
              <a:uFillTx/>
              <a:latin typeface="Calibri" panose="020F0502020204030204" charset="0"/>
              <a:ea typeface="楷体" panose="02010609060101010101" charset="-122"/>
              <a:cs typeface="Times New Roman" panose="02020603050405020304" charset="0"/>
            </a:endParaRPr>
          </a:p>
        </p:txBody>
      </p:sp>
      <p:sp>
        <p:nvSpPr>
          <p:cNvPr id="3" name="矩形 2"/>
          <p:cNvSpPr/>
          <p:nvPr/>
        </p:nvSpPr>
        <p:spPr>
          <a:xfrm>
            <a:off x="608542" y="2637156"/>
            <a:ext cx="3496310" cy="706755"/>
          </a:xfrm>
          <a:prstGeom prst="rect">
            <a:avLst/>
          </a:prstGeom>
          <a:noFill/>
          <a:ln w="9525">
            <a:noFill/>
          </a:ln>
        </p:spPr>
        <p:txBody>
          <a:bodyPr wrap="none">
            <a:spAutoFit/>
          </a:bodyPr>
          <a:p>
            <a:pPr eaLnBrk="1" hangingPunct="1"/>
            <a:r>
              <a:rPr lang="en-US" altLang="zh-CN" sz="4000" b="1" dirty="0">
                <a:solidFill>
                  <a:srgbClr val="0000FF"/>
                </a:solidFill>
                <a:latin typeface="Times New Roman" panose="02020603050405020304" charset="0"/>
                <a:ea typeface="楷体" panose="02010609060101010101" charset="-122"/>
                <a:cs typeface="Times New Roman" panose="02020603050405020304" charset="0"/>
              </a:rPr>
              <a:t>= dream about </a:t>
            </a:r>
            <a:endParaRPr lang="zh-CN" altLang="en-US" sz="4000" dirty="0">
              <a:solidFill>
                <a:srgbClr val="0000FF"/>
              </a:solidFill>
              <a:latin typeface="Calibri" panose="020F0502020204030204" charset="0"/>
              <a:ea typeface="楷体" panose="02010609060101010101" charset="-122"/>
              <a:cs typeface="Times New Roman" panose="02020603050405020304" charset="0"/>
            </a:endParaRPr>
          </a:p>
        </p:txBody>
      </p:sp>
      <p:sp>
        <p:nvSpPr>
          <p:cNvPr id="4" name="Rectangle 387"/>
          <p:cNvSpPr>
            <a:spLocks noChangeArrowheads="1"/>
          </p:cNvSpPr>
          <p:nvPr/>
        </p:nvSpPr>
        <p:spPr bwMode="auto">
          <a:xfrm>
            <a:off x="783590" y="1127760"/>
            <a:ext cx="8209915" cy="64516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p>
            <a:pPr marL="0" marR="0" lvl="0" algn="l" defTabSz="914400" rtl="0" eaLnBrk="1" fontAlgn="base" latinLnBrk="0" hangingPunct="1">
              <a:lnSpc>
                <a:spcPct val="100000"/>
              </a:lnSpc>
              <a:spcBef>
                <a:spcPct val="50000"/>
              </a:spcBef>
              <a:buClrTx/>
              <a:buSzTx/>
              <a:buFont typeface="楷体" panose="02010609060101010101" charset="-122"/>
              <a:buNone/>
              <a:defRPr/>
            </a:pPr>
            <a:r>
              <a:rPr kumimoji="1" lang="zh-CN" altLang="en-US" sz="3600" b="1" noProof="0" dirty="0">
                <a:ln>
                  <a:noFill/>
                </a:ln>
                <a:solidFill>
                  <a:srgbClr val="0070C0"/>
                </a:solidFill>
                <a:effectLst/>
                <a:uLnTx/>
                <a:uFillTx/>
                <a:latin typeface="Times New Roman" panose="02020603050405020304" charset="0"/>
                <a:ea typeface="+mj-ea"/>
                <a:cs typeface="Times New Roman" panose="02020603050405020304" charset="0"/>
                <a:sym typeface="+mn-ea"/>
              </a:rPr>
              <a:t>三、</a:t>
            </a:r>
            <a:r>
              <a:rPr kumimoji="1" lang="en-US" altLang="zh-CN" sz="3600" b="1" noProof="0" dirty="0">
                <a:ln>
                  <a:noFill/>
                </a:ln>
                <a:solidFill>
                  <a:srgbClr val="0070C0"/>
                </a:solidFill>
                <a:effectLst/>
                <a:uLnTx/>
                <a:uFillTx/>
                <a:latin typeface="Times New Roman" panose="02020603050405020304" charset="0"/>
                <a:ea typeface="+mj-ea"/>
                <a:cs typeface="Times New Roman" panose="02020603050405020304" charset="0"/>
                <a:sym typeface="+mn-ea"/>
              </a:rPr>
              <a:t>dream</a:t>
            </a:r>
            <a:r>
              <a:rPr kumimoji="1" lang="zh-CN" altLang="en-US" sz="3600" b="1" noProof="0" dirty="0">
                <a:ln>
                  <a:noFill/>
                </a:ln>
                <a:solidFill>
                  <a:srgbClr val="0070C0"/>
                </a:solidFill>
                <a:effectLst/>
                <a:uLnTx/>
                <a:uFillTx/>
                <a:latin typeface="Times New Roman" panose="02020603050405020304" charset="0"/>
                <a:ea typeface="+mj-ea"/>
                <a:cs typeface="Times New Roman" panose="02020603050405020304" charset="0"/>
                <a:sym typeface="+mn-ea"/>
              </a:rPr>
              <a:t>的用法</a:t>
            </a:r>
            <a:endParaRPr kumimoji="1" lang="zh-CN" altLang="en-US" sz="3600" b="1" i="0" u="none" strike="noStrike" kern="1200" cap="none" spc="0" normalizeH="0" baseline="0" noProof="0" dirty="0">
              <a:ln>
                <a:noFill/>
              </a:ln>
              <a:solidFill>
                <a:srgbClr val="0070C0"/>
              </a:solidFill>
              <a:effectLst/>
              <a:uLnTx/>
              <a:uFillTx/>
              <a:latin typeface="Times New Roman" panose="02020603050405020304" charset="0"/>
              <a:ea typeface="+mj-ea"/>
              <a:cs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charRg st="0" end="27"/>
                                            </p:txEl>
                                          </p:spTgt>
                                        </p:tgtEl>
                                        <p:attrNameLst>
                                          <p:attrName>style.visibility</p:attrName>
                                        </p:attrNameLst>
                                      </p:cBhvr>
                                      <p:to>
                                        <p:strVal val="visible"/>
                                      </p:to>
                                    </p:set>
                                    <p:animEffect transition="in" filter="randombar(horizontal)">
                                      <p:cBhvr>
                                        <p:cTn id="7" dur="500"/>
                                        <p:tgtEl>
                                          <p:spTgt spid="2">
                                            <p:txEl>
                                              <p:charRg st="0" end="2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charRg st="1" end="1"/>
                                            </p:txEl>
                                          </p:spTgt>
                                        </p:tgtEl>
                                        <p:attrNameLst>
                                          <p:attrName>style.visibility</p:attrName>
                                        </p:attrNameLst>
                                      </p:cBhvr>
                                      <p:to>
                                        <p:strVal val="visible"/>
                                      </p:to>
                                    </p:set>
                                    <p:animEffect transition="in" filter="randombar(horizontal)">
                                      <p:cBhvr>
                                        <p:cTn id="12" dur="500"/>
                                        <p:tgtEl>
                                          <p:spTgt spid="2">
                                            <p:txEl>
                                              <p:char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charRg st="82" end="113"/>
                                            </p:txEl>
                                          </p:spTgt>
                                        </p:tgtEl>
                                        <p:attrNameLst>
                                          <p:attrName>style.visibility</p:attrName>
                                        </p:attrNameLst>
                                      </p:cBhvr>
                                      <p:to>
                                        <p:strVal val="visible"/>
                                      </p:to>
                                    </p:set>
                                    <p:animEffect transition="in" filter="randombar(horizontal)">
                                      <p:cBhvr>
                                        <p:cTn id="17" dur="500"/>
                                        <p:tgtEl>
                                          <p:spTgt spid="2">
                                            <p:txEl>
                                              <p:charRg st="82" end="113"/>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2">
                                            <p:txEl>
                                              <p:charRg st="113" end="129"/>
                                            </p:txEl>
                                          </p:spTgt>
                                        </p:tgtEl>
                                        <p:attrNameLst>
                                          <p:attrName>style.visibility</p:attrName>
                                        </p:attrNameLst>
                                      </p:cBhvr>
                                      <p:to>
                                        <p:strVal val="visible"/>
                                      </p:to>
                                    </p:set>
                                    <p:animEffect transition="in" filter="randombar(horizontal)">
                                      <p:cBhvr>
                                        <p:cTn id="20" dur="500"/>
                                        <p:tgtEl>
                                          <p:spTgt spid="2">
                                            <p:txEl>
                                              <p:charRg st="113" end="129"/>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charRg st="129" end="151"/>
                                            </p:txEl>
                                          </p:spTgt>
                                        </p:tgtEl>
                                        <p:attrNameLst>
                                          <p:attrName>style.visibility</p:attrName>
                                        </p:attrNameLst>
                                      </p:cBhvr>
                                      <p:to>
                                        <p:strVal val="visible"/>
                                      </p:to>
                                    </p:set>
                                    <p:animEffect transition="in" filter="fade">
                                      <p:cBhvr>
                                        <p:cTn id="25" dur="500"/>
                                        <p:tgtEl>
                                          <p:spTgt spid="2">
                                            <p:txEl>
                                              <p:charRg st="129" end="15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randombar(horizontal)">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tags/tag1.xml><?xml version="1.0" encoding="utf-8"?>
<p:tagLst xmlns:p="http://schemas.openxmlformats.org/presentationml/2006/main">
  <p:tag name="KSO_WM_UNIT_ISCONTENTSTITLE" val="0"/>
  <p:tag name="KSO_WM_UNIT_PRESET_TEXT" val="单击此处添加标题"/>
  <p:tag name="KSO_WM_UNIT_VALUE" val="9"/>
  <p:tag name="KSO_WM_UNIT_HIGHLIGHT" val="0"/>
  <p:tag name="KSO_WM_UNIT_COMPATIBLE" val="0"/>
  <p:tag name="KSO_WM_UNIT_TYPE" val="a"/>
  <p:tag name="KSO_WM_UNIT_INDEX" val="1"/>
  <p:tag name="KSO_WM_UNIT_ID" val="custom20190933_1*a*1"/>
  <p:tag name="KSO_WM_TEMPLATE_CATEGORY" val="custom"/>
  <p:tag name="KSO_WM_TEMPLATE_INDEX" val="20190933"/>
  <p:tag name="KSO_WM_UNIT_LAYERLEVEL" val="1"/>
  <p:tag name="KSO_WM_TAG_VERSION" val="1.0"/>
  <p:tag name="KSO_WM_BEAUTIFY_FLAG" val="#wm#"/>
  <p:tag name="KSO_WM_UNIT_NOCLEAR" val="0"/>
  <p:tag name="KSO_WM_UNIT_DIAGRAM_ISNUMVISUAL" val="0"/>
  <p:tag name="KSO_WM_UNIT_DIAGRAM_ISREFERUNIT" val="0"/>
</p:tagLst>
</file>

<file path=ppt/tags/tag2.xml><?xml version="1.0" encoding="utf-8"?>
<p:tagLst xmlns:p="http://schemas.openxmlformats.org/presentationml/2006/main">
  <p:tag name="KSO_WM_TEMPLATE_CATEGORY" val="custom"/>
  <p:tag name="KSO_WM_TEMPLATE_INDEX" val="20206112"/>
</p:tagLst>
</file>

<file path=ppt/tags/tag3.xml><?xml version="1.0" encoding="utf-8"?>
<p:tagLst xmlns:p="http://schemas.openxmlformats.org/presentationml/2006/main">
  <p:tag name="KSO_WM_BEAUTIFY_FLAG" val="#wm#"/>
  <p:tag name="KSO_WM_TEMPLATE_CATEGORY" val="custom"/>
  <p:tag name="KSO_WM_TEMPLATE_INDEX" val="20206112"/>
</p:tagLst>
</file>

<file path=ppt/tags/tag4.xml><?xml version="1.0" encoding="utf-8"?>
<p:tagLst xmlns:p="http://schemas.openxmlformats.org/presentationml/2006/main">
  <p:tag name="KSO_WM_SLIDE_ID" val="custom20190933_2"/>
  <p:tag name="KSO_WM_SLIDE_ITEM_CNT" val="0"/>
  <p:tag name="KSO_WM_SLIDE_INDEX" val="2"/>
  <p:tag name="KSO_WM_TAG_VERSION" val="1.0"/>
  <p:tag name="KSO_WM_BEAUTIFY_FLAG" val="#wm#"/>
  <p:tag name="KSO_WM_TEMPLATE_CATEGORY" val="custom"/>
  <p:tag name="KSO_WM_TEMPLATE_INDEX" val="20190933"/>
  <p:tag name="KSO_WM_SLIDE_TYPE" val="sectionTitle"/>
  <p:tag name="KSO_WM_SLIDE_SUBTYPE" val="pureTxt"/>
  <p:tag name="KSO_WM_SLIDE_LAYOUT" val="a_b_e"/>
  <p:tag name="KSO_WM_SLIDE_LAYOUT_CNT" val="1_1_1"/>
  <p:tag name="KSO_WM_TEMPLATE_SUBCATEGORY" val="0"/>
</p:tagLst>
</file>

<file path=ppt/tags/tag5.xml><?xml version="1.0" encoding="utf-8"?>
<p:tagLst xmlns:p="http://schemas.openxmlformats.org/presentationml/2006/main">
  <p:tag name="KSO_WM_BEAUTIFY_FLAG" val="#wm#"/>
  <p:tag name="KSO_WM_TEMPLATE_CATEGORY" val="custom"/>
  <p:tag name="KSO_WM_TEMPLATE_INDEX" val="20206112"/>
</p:tagLst>
</file>

<file path=ppt/tags/tag6.xml><?xml version="1.0" encoding="utf-8"?>
<p:tagLst xmlns:p="http://schemas.openxmlformats.org/presentationml/2006/main">
  <p:tag name="KSO_WM_UNIT_ISCONTENTSTITLE" val="0"/>
  <p:tag name="KSO_WM_UNIT_NOCLEAR" val="1"/>
  <p:tag name="KSO_WM_UNIT_HIGHLIGHT" val="0"/>
  <p:tag name="KSO_WM_UNIT_COMPATIBLE" val="0"/>
  <p:tag name="KSO_WM_UNIT_DIAGRAM_ISNUMVISUAL" val="0"/>
  <p:tag name="KSO_WM_UNIT_DIAGRAM_ISREFERUNIT" val="0"/>
  <p:tag name="KSO_WM_UNIT_TYPE" val="a"/>
  <p:tag name="KSO_WM_UNIT_INDEX" val="1"/>
  <p:tag name="KSO_WM_UNIT_LAYERLEVEL" val="1"/>
  <p:tag name="KSO_WM_TAG_VERSION" val="1.0"/>
  <p:tag name="KSO_WM_BEAUTIFY_FLAG" val="#wm#"/>
  <p:tag name="KSO_WM_UNIT_PRESET_TEXT" val="THANKS"/>
  <p:tag name="KSO_WM_TEMPLATE_CATEGORY" val="custom"/>
  <p:tag name="KSO_WM_TEMPLATE_INDEX" val="20206112"/>
  <p:tag name="KSO_WM_UNIT_ID" val="custom20206112_23*a*1"/>
  <p:tag name="KSO_WM_UNIT_ISNUMDGMTITLE" val="0"/>
</p:tagLst>
</file>

<file path=ppt/tags/tag7.xml><?xml version="1.0" encoding="utf-8"?>
<p:tagLst xmlns:p="http://schemas.openxmlformats.org/presentationml/2006/main">
  <p:tag name="KSO_WM_BEAUTIFY_FLAG" val="#wm#"/>
  <p:tag name="KSO_WM_TEMPLATE_CATEGORY" val="custom"/>
  <p:tag name="KSO_WM_TEMPLATE_INDEX" val="20206112"/>
</p:tagLst>
</file>

<file path=ppt/theme/theme1.xml><?xml version="1.0" encoding="utf-8"?>
<a:theme xmlns:a="http://schemas.openxmlformats.org/drawingml/2006/main" name="1_空白设计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3213</Words>
  <Application>WPS 演示</Application>
  <PresentationFormat>宽屏</PresentationFormat>
  <Paragraphs>188</Paragraphs>
  <Slides>20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20</vt:i4>
      </vt:variant>
    </vt:vector>
  </HeadingPairs>
  <TitlesOfParts>
    <vt:vector size="32" baseType="lpstr">
      <vt:lpstr>Arial</vt:lpstr>
      <vt:lpstr>宋体</vt:lpstr>
      <vt:lpstr>Wingdings</vt:lpstr>
      <vt:lpstr>Times New Roman</vt:lpstr>
      <vt:lpstr>楷体</vt:lpstr>
      <vt:lpstr>汉仪乐喵体W</vt:lpstr>
      <vt:lpstr>Calibri</vt:lpstr>
      <vt:lpstr>微软雅黑</vt:lpstr>
      <vt:lpstr>Arial Unicode MS</vt:lpstr>
      <vt:lpstr>Bahnschrift</vt:lpstr>
      <vt:lpstr>黑体</vt:lpstr>
      <vt:lpstr>1_空白设计模板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zhubai</dc:creator>
  <cp:lastModifiedBy>caozh</cp:lastModifiedBy>
  <cp:revision>11</cp:revision>
  <dcterms:created xsi:type="dcterms:W3CDTF">2019-09-19T02:01:00Z</dcterms:created>
  <dcterms:modified xsi:type="dcterms:W3CDTF">2020-10-26T05:56:05Z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2052-11.1.0.10069</vt:lpwstr>
  </property>
</Properties>
</file>