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0" r:id="rId3"/>
    <p:sldId id="390" r:id="rId4"/>
    <p:sldId id="395" r:id="rId5"/>
    <p:sldId id="396" r:id="rId6"/>
    <p:sldId id="397" r:id="rId7"/>
    <p:sldId id="398" r:id="rId8"/>
    <p:sldId id="399" r:id="rId9"/>
    <p:sldId id="381" r:id="rId10"/>
    <p:sldId id="400" r:id="rId11"/>
    <p:sldId id="385" r:id="rId12"/>
    <p:sldId id="386" r:id="rId13"/>
    <p:sldId id="387" r:id="rId14"/>
    <p:sldId id="401" r:id="rId15"/>
    <p:sldId id="388" r:id="rId16"/>
    <p:sldId id="403" r:id="rId17"/>
    <p:sldId id="404" r:id="rId18"/>
    <p:sldId id="389" r:id="rId19"/>
    <p:sldId id="405" r:id="rId20"/>
    <p:sldId id="406" r:id="rId21"/>
    <p:sldId id="384" r:id="rId22"/>
    <p:sldId id="458" r:id="rId23"/>
    <p:sldId id="459" r:id="rId24"/>
    <p:sldId id="312" r:id="rId25"/>
    <p:sldId id="311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2B2B2"/>
    <a:srgbClr val="202020"/>
    <a:srgbClr val="323232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3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979449">
            <a:off x="2135717" y="6563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4633384" y="6563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51"/>
          <p:cNvSpPr txBox="1">
            <a:spLocks noChangeArrowheads="1"/>
          </p:cNvSpPr>
          <p:nvPr/>
        </p:nvSpPr>
        <p:spPr bwMode="auto">
          <a:xfrm rot="21429897">
            <a:off x="6453717" y="65680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34"/>
          <p:cNvSpPr txBox="1">
            <a:spLocks noChangeArrowheads="1"/>
          </p:cNvSpPr>
          <p:nvPr/>
        </p:nvSpPr>
        <p:spPr bwMode="auto">
          <a:xfrm rot="20569134">
            <a:off x="9023351" y="6563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388110" y="110236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  I used to be afraid of the dark.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35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36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37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38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39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0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1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2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3" name="文本框 32"/>
          <p:cNvSpPr txBox="1"/>
          <p:nvPr/>
        </p:nvSpPr>
        <p:spPr>
          <a:xfrm rot="1209897">
            <a:off x="2082800" y="3441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4" name="文本框 49"/>
          <p:cNvSpPr txBox="1"/>
          <p:nvPr/>
        </p:nvSpPr>
        <p:spPr>
          <a:xfrm rot="-170103">
            <a:off x="4580467" y="3390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5" name="文本框 51"/>
          <p:cNvSpPr txBox="1"/>
          <p:nvPr/>
        </p:nvSpPr>
        <p:spPr>
          <a:xfrm rot="-170103">
            <a:off x="6333067" y="3513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6" name="文本框 34"/>
          <p:cNvSpPr txBox="1"/>
          <p:nvPr/>
        </p:nvSpPr>
        <p:spPr>
          <a:xfrm rot="-1030866">
            <a:off x="8985251" y="346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0767" y="1159933"/>
            <a:ext cx="11040533" cy="51837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一、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 to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过去经常、以前常常</a:t>
            </a:r>
            <a:endParaRPr kumimoji="0" lang="en-US" altLang="zh-CN" sz="3865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Char char="•"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__________________ 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或者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 ____________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或者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，并意味着</a:t>
            </a:r>
            <a:endParaRPr kumimoji="0" lang="en-US" altLang="zh-CN" sz="3865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这种动作 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，所以它只能用</a:t>
            </a:r>
            <a:endParaRPr kumimoji="0" lang="en-US" altLang="zh-CN" sz="3865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，不能用现在时态。</a:t>
            </a:r>
            <a:endParaRPr kumimoji="0" lang="zh-CN" altLang="en-US" sz="3865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 to + 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动词原形。</a:t>
            </a:r>
            <a:endParaRPr kumimoji="0" lang="en-US" altLang="zh-CN" sz="38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93951" y="2074333"/>
            <a:ext cx="4114800" cy="686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过去存在某种状态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26351" y="2074333"/>
            <a:ext cx="3623310" cy="686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过去的某种经常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54667" y="2870200"/>
            <a:ext cx="2640330" cy="686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性、习惯性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02717" y="2855384"/>
            <a:ext cx="1165860" cy="686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行为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62800" y="2853267"/>
            <a:ext cx="1165860" cy="686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动作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08867" y="3725333"/>
            <a:ext cx="3623310" cy="686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目前已经不存在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63133" y="4612217"/>
            <a:ext cx="2640330" cy="686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一般过去时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1" grpId="0"/>
      <p:bldP spid="13" grpId="0"/>
      <p:bldP spid="15" grpId="0"/>
      <p:bldP spid="17" grpId="0"/>
      <p:bldP spid="19" grpId="0"/>
      <p:bldP spid="5" grpId="1" bldLvl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45733" y="1900767"/>
            <a:ext cx="9601200" cy="26881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主语＋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 to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＋动词原形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 to go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to the cinema, but I never have time now.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10833" y="4470400"/>
            <a:ext cx="530606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sb. used to do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sth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5060" name="Picture 3" descr="G:\文本框\易图网_绚丽彩色按钮模板.png"/>
          <p:cNvPicPr>
            <a:picLocks noChangeAspect="1"/>
          </p:cNvPicPr>
          <p:nvPr/>
        </p:nvPicPr>
        <p:blipFill>
          <a:blip r:embed="rId1"/>
          <a:srcRect t="74837" r="75768" b="12581"/>
          <a:stretch>
            <a:fillRect/>
          </a:stretch>
        </p:blipFill>
        <p:spPr>
          <a:xfrm>
            <a:off x="1049655" y="645795"/>
            <a:ext cx="3124835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矩形 13"/>
          <p:cNvSpPr/>
          <p:nvPr/>
        </p:nvSpPr>
        <p:spPr>
          <a:xfrm>
            <a:off x="1208405" y="831850"/>
            <a:ext cx="29660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肯定句式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2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2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9278" y="3527426"/>
            <a:ext cx="10949517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He </a:t>
            </a: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did not use to</a:t>
            </a:r>
            <a:r>
              <a:rPr kumimoji="0" lang="en-US" sz="4000" b="1" kern="1200" cap="none" spc="0" normalizeH="0" baseline="0" noProof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wear glasses, but he wears now.</a:t>
            </a:r>
            <a:endParaRPr kumimoji="0" lang="zh-CN" altLang="en-US" sz="4000" b="1" kern="1200" cap="none" spc="0" normalizeH="0" baseline="0" noProof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8396" y="1624542"/>
            <a:ext cx="4152900" cy="6661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当作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实义动词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273762" y="2809875"/>
            <a:ext cx="863600" cy="6942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81212" y="2752726"/>
            <a:ext cx="9319684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A)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did not use to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＋动词原形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5086562" y="2329392"/>
            <a:ext cx="281517" cy="48895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04" name="Picture 3" descr="G:\文本框\易图网_绚丽彩色按钮模板.png"/>
          <p:cNvPicPr>
            <a:picLocks noChangeAspect="1"/>
          </p:cNvPicPr>
          <p:nvPr/>
        </p:nvPicPr>
        <p:blipFill>
          <a:blip r:embed="rId1"/>
          <a:srcRect l="24240" t="74837" r="51099" b="12581"/>
          <a:stretch>
            <a:fillRect/>
          </a:stretch>
        </p:blipFill>
        <p:spPr>
          <a:xfrm>
            <a:off x="828040" y="1459230"/>
            <a:ext cx="3017520" cy="1033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05" name="矩形 29"/>
          <p:cNvSpPr/>
          <p:nvPr/>
        </p:nvSpPr>
        <p:spPr>
          <a:xfrm>
            <a:off x="993140" y="1609725"/>
            <a:ext cx="28517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否定句式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7" grpId="0" bldLvl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7788911" y="2857712"/>
            <a:ext cx="4152900" cy="6661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当作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情态动词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2360" y="2857712"/>
            <a:ext cx="6582833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 marR="0" lvl="0" indent="-44958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 not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可以缩写成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usedn’t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850727" y="1991995"/>
            <a:ext cx="1151467" cy="6921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1227" y="1913679"/>
            <a:ext cx="951420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marR="0" lvl="0" indent="-44958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B)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主语＋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 not to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＋动词原形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39893" y="4425951"/>
            <a:ext cx="10949517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He </a:t>
            </a: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 not to</a:t>
            </a:r>
            <a:r>
              <a:rPr kumimoji="0" lang="en-US" sz="4000" b="1" kern="1200" cap="none" spc="0" normalizeH="0" baseline="0" noProof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wear glasses.</a:t>
            </a:r>
            <a:endParaRPr kumimoji="0" lang="en-US" sz="4000" b="1" kern="1200" cap="none" spc="0" normalizeH="0" baseline="0" noProof="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9" grpId="0" bldLvl="0" animBg="1"/>
      <p:bldP spid="20" grpId="0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54051" y="2103967"/>
            <a:ext cx="11394017" cy="29485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Did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＋主语＋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 to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＋动词原形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...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？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＋主语＋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to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＋动词原形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...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？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7120" name="Picture 3" descr="G:\文本框\易图网_绚丽彩色按钮模板.png"/>
          <p:cNvPicPr>
            <a:picLocks noChangeAspect="1"/>
          </p:cNvPicPr>
          <p:nvPr/>
        </p:nvPicPr>
        <p:blipFill>
          <a:blip r:embed="rId1"/>
          <a:srcRect l="-327" t="88495" r="75710" b="308"/>
          <a:stretch>
            <a:fillRect/>
          </a:stretch>
        </p:blipFill>
        <p:spPr>
          <a:xfrm>
            <a:off x="690245" y="895350"/>
            <a:ext cx="3141980" cy="918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21" name="矩形 8"/>
          <p:cNvSpPr/>
          <p:nvPr/>
        </p:nvSpPr>
        <p:spPr>
          <a:xfrm>
            <a:off x="812800" y="995045"/>
            <a:ext cx="33934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疑问句式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70840" y="1421130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11325" y="1335405"/>
            <a:ext cx="5217160" cy="82740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Did you use to be short?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487545" y="2703830"/>
            <a:ext cx="5250180" cy="162941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Yes, I did. I used to be short, but I'm tall now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2745" y="967740"/>
            <a:ext cx="2571750" cy="4336415"/>
          </a:xfrm>
          <a:prstGeom prst="rect">
            <a:avLst/>
          </a:prstGeom>
        </p:spPr>
      </p:pic>
      <p:sp>
        <p:nvSpPr>
          <p:cNvPr id="47121" name="矩形 8"/>
          <p:cNvSpPr/>
          <p:nvPr/>
        </p:nvSpPr>
        <p:spPr>
          <a:xfrm>
            <a:off x="4044950" y="141605"/>
            <a:ext cx="381127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p>
            <a:pPr eaLnBrk="1" hangingPunct="1"/>
            <a:r>
              <a:rPr 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American Style</a:t>
            </a:r>
            <a:endParaRPr lang="en-US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40690" y="118173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81175" y="1096010"/>
            <a:ext cx="4568825" cy="82740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Used you to be short?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634990" y="2453640"/>
            <a:ext cx="4192270" cy="162941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No, I usedn't. I used to be tall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69755" y="1509395"/>
            <a:ext cx="2041525" cy="3709035"/>
          </a:xfrm>
          <a:prstGeom prst="rect">
            <a:avLst/>
          </a:prstGeom>
        </p:spPr>
      </p:pic>
      <p:sp>
        <p:nvSpPr>
          <p:cNvPr id="47121" name="矩形 8"/>
          <p:cNvSpPr/>
          <p:nvPr/>
        </p:nvSpPr>
        <p:spPr>
          <a:xfrm>
            <a:off x="3905250" y="141605"/>
            <a:ext cx="302323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p>
            <a:pPr eaLnBrk="1" hangingPunct="1"/>
            <a:r>
              <a:rPr 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English Style</a:t>
            </a:r>
            <a:endParaRPr lang="en-US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6033" y="2017184"/>
            <a:ext cx="11521017" cy="31665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+used to do </a:t>
            </a:r>
            <a:r>
              <a:rPr kumimoji="0" lang="en-US" sz="386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sth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, 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didn’t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+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?/ 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 not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+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kumimoji="0" lang="zh-CN" altLang="en-US" sz="38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You used to be a teacher, 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didn’t you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?/ 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 not you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?</a:t>
            </a:r>
            <a:endParaRPr kumimoji="0" lang="en-US" sz="38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He used to watch a lot of TV, 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didn’t he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?/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 not he</a:t>
            </a:r>
            <a:r>
              <a:rPr kumimoji="0" lang="en-US" sz="38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?</a:t>
            </a:r>
            <a:endParaRPr kumimoji="0" lang="zh-CN" altLang="en-US" sz="38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8144" name="Picture 3" descr="G:\文本框\易图网_绚丽彩色按钮模板.png"/>
          <p:cNvPicPr>
            <a:picLocks noChangeAspect="1"/>
          </p:cNvPicPr>
          <p:nvPr/>
        </p:nvPicPr>
        <p:blipFill>
          <a:blip r:embed="rId1"/>
          <a:srcRect l="24371" t="88495" r="50931" b="308"/>
          <a:stretch>
            <a:fillRect/>
          </a:stretch>
        </p:blipFill>
        <p:spPr>
          <a:xfrm>
            <a:off x="372745" y="941705"/>
            <a:ext cx="3622040" cy="931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4933" y="1047751"/>
            <a:ext cx="3243580" cy="70675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反意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疑问句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70840" y="1421130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11325" y="1335405"/>
            <a:ext cx="5217160" cy="109601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used to be a teacher, didn't you?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487545" y="2703830"/>
            <a:ext cx="5250180" cy="162941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Yes, I did. I used to be an English teacher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2745" y="967740"/>
            <a:ext cx="2571750" cy="4336415"/>
          </a:xfrm>
          <a:prstGeom prst="rect">
            <a:avLst/>
          </a:prstGeom>
        </p:spPr>
      </p:pic>
      <p:sp>
        <p:nvSpPr>
          <p:cNvPr id="47121" name="矩形 8"/>
          <p:cNvSpPr/>
          <p:nvPr/>
        </p:nvSpPr>
        <p:spPr>
          <a:xfrm>
            <a:off x="4044950" y="141605"/>
            <a:ext cx="381127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p>
            <a:pPr eaLnBrk="1" hangingPunct="1"/>
            <a:r>
              <a:rPr 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American Style</a:t>
            </a:r>
            <a:endParaRPr lang="en-US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>
            <a:off x="10033635" y="1182370"/>
            <a:ext cx="187007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81175" y="1096010"/>
            <a:ext cx="4588510" cy="110934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He used to play the piano, usedn't he?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634990" y="2453640"/>
            <a:ext cx="4192270" cy="162941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Yes, he used to. And he still plays the piano now.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 flipH="1">
            <a:off x="949325" y="1742440"/>
            <a:ext cx="1972945" cy="3757930"/>
          </a:xfrm>
          <a:prstGeom prst="rect">
            <a:avLst/>
          </a:prstGeom>
        </p:spPr>
      </p:pic>
      <p:sp>
        <p:nvSpPr>
          <p:cNvPr id="47121" name="矩形 8"/>
          <p:cNvSpPr/>
          <p:nvPr/>
        </p:nvSpPr>
        <p:spPr>
          <a:xfrm>
            <a:off x="3905250" y="141605"/>
            <a:ext cx="302323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p>
            <a:pPr eaLnBrk="1" hangingPunct="1"/>
            <a:r>
              <a:rPr 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English Style</a:t>
            </a:r>
            <a:endParaRPr lang="en-US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85" name="Picture 9" descr="G:\小元素\太阳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67" y="46567"/>
            <a:ext cx="863600" cy="81068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-212" y="2292773"/>
            <a:ext cx="12192000" cy="1674284"/>
            <a:chOff x="-5748" y="1098624"/>
            <a:chExt cx="9143999" cy="1255785"/>
          </a:xfrm>
        </p:grpSpPr>
        <p:pic>
          <p:nvPicPr>
            <p:cNvPr id="7195" name="Picture 12" descr="G:\文本框\1A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748" y="1098624"/>
              <a:ext cx="9143999" cy="12557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96" name="Text Box 3"/>
            <p:cNvSpPr txBox="1"/>
            <p:nvPr/>
          </p:nvSpPr>
          <p:spPr>
            <a:xfrm>
              <a:off x="1008718" y="1364707"/>
              <a:ext cx="7056784" cy="5610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426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How do you describe yourself or others?</a:t>
              </a:r>
              <a:endPara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76" name="Picture 9" descr="G:\小元素\太阳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7" y="101600"/>
            <a:ext cx="863600" cy="8106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Picture 1" descr="G:\小元素\荷叶1.png"/>
          <p:cNvPicPr>
            <a:picLocks noChangeAspect="1"/>
          </p:cNvPicPr>
          <p:nvPr/>
        </p:nvPicPr>
        <p:blipFill>
          <a:blip r:embed="rId2"/>
          <a:srcRect l="20819" t="24677" r="31639" b="16866"/>
          <a:stretch>
            <a:fillRect/>
          </a:stretch>
        </p:blipFill>
        <p:spPr>
          <a:xfrm>
            <a:off x="1311910" y="3900594"/>
            <a:ext cx="863600" cy="81703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81" name="组合 13"/>
          <p:cNvGrpSpPr/>
          <p:nvPr/>
        </p:nvGrpSpPr>
        <p:grpSpPr>
          <a:xfrm>
            <a:off x="1743710" y="3940810"/>
            <a:ext cx="6764867" cy="810684"/>
            <a:chOff x="1991113" y="1048200"/>
            <a:chExt cx="5073558" cy="607285"/>
          </a:xfrm>
        </p:grpSpPr>
        <p:sp>
          <p:nvSpPr>
            <p:cNvPr id="4" name="圆角矩形 3"/>
            <p:cNvSpPr/>
            <p:nvPr/>
          </p:nvSpPr>
          <p:spPr>
            <a:xfrm>
              <a:off x="1991113" y="1059300"/>
              <a:ext cx="4752889" cy="572401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pic>
          <p:nvPicPr>
            <p:cNvPr id="15384" name="Picture 1" descr="G:\小元素\荷叶1.png"/>
            <p:cNvPicPr>
              <a:picLocks noChangeAspect="1"/>
            </p:cNvPicPr>
            <p:nvPr/>
          </p:nvPicPr>
          <p:blipFill>
            <a:blip r:embed="rId3"/>
            <a:srcRect l="20819" t="24677" r="31639" b="16866"/>
            <a:stretch>
              <a:fillRect/>
            </a:stretch>
          </p:blipFill>
          <p:spPr>
            <a:xfrm>
              <a:off x="6422610" y="1048200"/>
              <a:ext cx="642061" cy="6072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5" name="矩形 7"/>
            <p:cNvSpPr/>
            <p:nvPr/>
          </p:nvSpPr>
          <p:spPr>
            <a:xfrm>
              <a:off x="2247255" y="1080314"/>
              <a:ext cx="4136346" cy="498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735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I used to _____________.</a:t>
              </a:r>
              <a:endPara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15382" name="矩形 12"/>
          <p:cNvSpPr/>
          <p:nvPr/>
        </p:nvSpPr>
        <p:spPr>
          <a:xfrm>
            <a:off x="1315720" y="2324735"/>
            <a:ext cx="690816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about you? Talk about what you used to be like.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1010" y="1903730"/>
            <a:ext cx="3810000" cy="3810000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talk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Practice</a:t>
            </a:r>
            <a:endParaRPr kumimoji="1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9269" y="1342391"/>
            <a:ext cx="11474451" cy="39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1. —_____ your father _____ take you to concerts?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—Yes, he did.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A. Did; used to           B. Did; used for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C. Did; use for           D. Did; use to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46326" y="1443355"/>
            <a:ext cx="199813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</a:t>
            </a:r>
            <a:endParaRPr kumimoji="0" lang="en-US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865505" y="1657138"/>
            <a:ext cx="11415184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2. —______ you ______ to play the guitar?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—Yes. But now I play the piano.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A. Did; used	              B. Did; use	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C. Are; used	              D. Were; use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63141" y="1832610"/>
            <a:ext cx="199813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</a:t>
            </a:r>
            <a:endParaRPr kumimoji="0" lang="en-US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3014557" y="976419"/>
            <a:ext cx="806450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I/ He/ She/ They used to _________, 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I/ He / She / They _________.</a:t>
            </a:r>
            <a:endParaRPr lang="zh-CN" altLang="en-US" sz="40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6724" y="1899286"/>
            <a:ext cx="207454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but now </a:t>
            </a:r>
            <a:endParaRPr lang="zh-CN" altLang="en-US" sz="2400" dirty="0">
              <a:solidFill>
                <a:srgbClr val="FF00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6639" y="3003348"/>
            <a:ext cx="2694305" cy="706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appearance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45680" y="3003348"/>
            <a:ext cx="2609215" cy="706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personality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78128" y="3005066"/>
            <a:ext cx="1808480" cy="706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interest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876724" y="3802168"/>
            <a:ext cx="791633" cy="8487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29024" y="4538768"/>
            <a:ext cx="144970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height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311824" y="3880486"/>
            <a:ext cx="0" cy="1193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617557" y="5074286"/>
            <a:ext cx="123952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build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881207" y="3846619"/>
            <a:ext cx="698500" cy="9376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3090757" y="4714452"/>
            <a:ext cx="102743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hair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34373" y="3772535"/>
            <a:ext cx="195135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outgoing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959773" y="4509135"/>
            <a:ext cx="121221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quiet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10573" y="5277486"/>
            <a:ext cx="119888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shy...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053407" y="3802168"/>
            <a:ext cx="100139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sing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53407" y="4504902"/>
            <a:ext cx="137033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dance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070340" y="5277486"/>
            <a:ext cx="156781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draw...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3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37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2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15" name="Text Box 7"/>
          <p:cNvSpPr txBox="1"/>
          <p:nvPr/>
        </p:nvSpPr>
        <p:spPr>
          <a:xfrm>
            <a:off x="2057873" y="2869376"/>
            <a:ext cx="2017509" cy="1076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short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7392508" y="3056066"/>
            <a:ext cx="2017509" cy="1076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265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tall</a:t>
            </a:r>
            <a:endParaRPr lang="en-US" sz="426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12440" y="902970"/>
            <a:ext cx="5387340" cy="439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15" name="Text Box 7"/>
          <p:cNvSpPr txBox="1"/>
          <p:nvPr/>
        </p:nvSpPr>
        <p:spPr>
          <a:xfrm>
            <a:off x="1440180" y="4276725"/>
            <a:ext cx="342455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straight hair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7243445" y="4276725"/>
            <a:ext cx="333438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265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curly hair</a:t>
            </a:r>
            <a:endParaRPr lang="en-US" sz="426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735" y="1183005"/>
            <a:ext cx="3810000" cy="3093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0925" y="1182370"/>
            <a:ext cx="2593975" cy="315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15" name="Text Box 7"/>
          <p:cNvSpPr txBox="1"/>
          <p:nvPr/>
        </p:nvSpPr>
        <p:spPr>
          <a:xfrm>
            <a:off x="1510030" y="3907790"/>
            <a:ext cx="342455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7243445" y="3907790"/>
            <a:ext cx="333438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265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fat</a:t>
            </a:r>
            <a:endParaRPr lang="en-US" sz="426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170680" y="1706880"/>
            <a:ext cx="3662045" cy="344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15" name="Text Box 7"/>
          <p:cNvSpPr txBox="1"/>
          <p:nvPr/>
        </p:nvSpPr>
        <p:spPr>
          <a:xfrm>
            <a:off x="1440180" y="3907790"/>
            <a:ext cx="342455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outgoing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7243445" y="3907790"/>
            <a:ext cx="333438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265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shy</a:t>
            </a:r>
            <a:endParaRPr lang="en-US" sz="426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50845" y="1501775"/>
            <a:ext cx="5799455" cy="354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15" name="Text Box 7"/>
          <p:cNvSpPr txBox="1"/>
          <p:nvPr/>
        </p:nvSpPr>
        <p:spPr>
          <a:xfrm>
            <a:off x="1699260" y="3938270"/>
            <a:ext cx="342455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young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7044055" y="3817620"/>
            <a:ext cx="333438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265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old</a:t>
            </a:r>
            <a:endParaRPr lang="en-US" sz="426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3370" y="1033780"/>
            <a:ext cx="3984625" cy="4502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15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16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17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18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19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20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21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22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23" name="文本框 32"/>
          <p:cNvSpPr txBox="1"/>
          <p:nvPr/>
        </p:nvSpPr>
        <p:spPr>
          <a:xfrm rot="1209897">
            <a:off x="2082800" y="3441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24" name="文本框 49"/>
          <p:cNvSpPr txBox="1"/>
          <p:nvPr/>
        </p:nvSpPr>
        <p:spPr>
          <a:xfrm rot="-170103">
            <a:off x="4580467" y="3390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25" name="文本框 51"/>
          <p:cNvSpPr txBox="1"/>
          <p:nvPr/>
        </p:nvSpPr>
        <p:spPr>
          <a:xfrm rot="-170103">
            <a:off x="6333067" y="3513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26" name="文本框 34"/>
          <p:cNvSpPr txBox="1"/>
          <p:nvPr/>
        </p:nvSpPr>
        <p:spPr>
          <a:xfrm rot="-1030866">
            <a:off x="8985251" y="346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6E5DE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6E5DE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328084" y="1623484"/>
            <a:ext cx="6148917" cy="423545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-1" fmla="*/ 9136 w 10077"/>
              <a:gd name="connsiteY0-2" fmla="*/ 10050 h 10076"/>
              <a:gd name="connsiteX1-3" fmla="*/ 9128 w 10077"/>
              <a:gd name="connsiteY1-4" fmla="*/ 9856 h 10076"/>
              <a:gd name="connsiteX2-5" fmla="*/ 9917 w 10077"/>
              <a:gd name="connsiteY2-6" fmla="*/ 8679 h 10076"/>
              <a:gd name="connsiteX3-7" fmla="*/ 10077 w 10077"/>
              <a:gd name="connsiteY3-8" fmla="*/ 8692 h 10076"/>
              <a:gd name="connsiteX4-9" fmla="*/ 9988 w 10077"/>
              <a:gd name="connsiteY4-10" fmla="*/ 1473 h 10076"/>
              <a:gd name="connsiteX5-11" fmla="*/ 9846 w 10077"/>
              <a:gd name="connsiteY5-12" fmla="*/ 1486 h 10076"/>
              <a:gd name="connsiteX6-13" fmla="*/ 9003 w 10077"/>
              <a:gd name="connsiteY6-14" fmla="*/ 205 h 10076"/>
              <a:gd name="connsiteX7-15" fmla="*/ 9003 w 10077"/>
              <a:gd name="connsiteY7-16" fmla="*/ 76 h 10076"/>
              <a:gd name="connsiteX8-17" fmla="*/ 893 w 10077"/>
              <a:gd name="connsiteY8-18" fmla="*/ 115 h 10076"/>
              <a:gd name="connsiteX9-19" fmla="*/ 121 w 10077"/>
              <a:gd name="connsiteY9-20" fmla="*/ 1615 h 10076"/>
              <a:gd name="connsiteX10-21" fmla="*/ 130 w 10077"/>
              <a:gd name="connsiteY10-22" fmla="*/ 8808 h 10076"/>
              <a:gd name="connsiteX11-23" fmla="*/ 290 w 10077"/>
              <a:gd name="connsiteY11-24" fmla="*/ 8782 h 10076"/>
              <a:gd name="connsiteX12-25" fmla="*/ 1133 w 10077"/>
              <a:gd name="connsiteY12-26" fmla="*/ 9973 h 10076"/>
              <a:gd name="connsiteX13-27" fmla="*/ 1133 w 10077"/>
              <a:gd name="connsiteY13-28" fmla="*/ 10076 h 10076"/>
              <a:gd name="connsiteX14-29" fmla="*/ 9136 w 10077"/>
              <a:gd name="connsiteY14-30" fmla="*/ 10050 h 10076"/>
              <a:gd name="connsiteX0-31" fmla="*/ 9136 w 10077"/>
              <a:gd name="connsiteY0-32" fmla="*/ 10050 h 10076"/>
              <a:gd name="connsiteX1-33" fmla="*/ 9128 w 10077"/>
              <a:gd name="connsiteY1-34" fmla="*/ 9856 h 10076"/>
              <a:gd name="connsiteX2-35" fmla="*/ 9917 w 10077"/>
              <a:gd name="connsiteY2-36" fmla="*/ 8679 h 10076"/>
              <a:gd name="connsiteX3-37" fmla="*/ 10077 w 10077"/>
              <a:gd name="connsiteY3-38" fmla="*/ 8692 h 10076"/>
              <a:gd name="connsiteX4-39" fmla="*/ 9988 w 10077"/>
              <a:gd name="connsiteY4-40" fmla="*/ 1473 h 10076"/>
              <a:gd name="connsiteX5-41" fmla="*/ 9846 w 10077"/>
              <a:gd name="connsiteY5-42" fmla="*/ 1486 h 10076"/>
              <a:gd name="connsiteX6-43" fmla="*/ 9003 w 10077"/>
              <a:gd name="connsiteY6-44" fmla="*/ 205 h 10076"/>
              <a:gd name="connsiteX7-45" fmla="*/ 9003 w 10077"/>
              <a:gd name="connsiteY7-46" fmla="*/ 76 h 10076"/>
              <a:gd name="connsiteX8-47" fmla="*/ 893 w 10077"/>
              <a:gd name="connsiteY8-48" fmla="*/ 115 h 10076"/>
              <a:gd name="connsiteX9-49" fmla="*/ 121 w 10077"/>
              <a:gd name="connsiteY9-50" fmla="*/ 1615 h 10076"/>
              <a:gd name="connsiteX10-51" fmla="*/ 130 w 10077"/>
              <a:gd name="connsiteY10-52" fmla="*/ 8808 h 10076"/>
              <a:gd name="connsiteX11-53" fmla="*/ 1133 w 10077"/>
              <a:gd name="connsiteY11-54" fmla="*/ 9973 h 10076"/>
              <a:gd name="connsiteX12-55" fmla="*/ 1133 w 10077"/>
              <a:gd name="connsiteY12-56" fmla="*/ 10076 h 10076"/>
              <a:gd name="connsiteX13-57" fmla="*/ 9136 w 10077"/>
              <a:gd name="connsiteY13-58" fmla="*/ 10050 h 10076"/>
              <a:gd name="connsiteX0-59" fmla="*/ 9136 w 10077"/>
              <a:gd name="connsiteY0-60" fmla="*/ 10050 h 10076"/>
              <a:gd name="connsiteX1-61" fmla="*/ 9128 w 10077"/>
              <a:gd name="connsiteY1-62" fmla="*/ 9856 h 10076"/>
              <a:gd name="connsiteX2-63" fmla="*/ 9917 w 10077"/>
              <a:gd name="connsiteY2-64" fmla="*/ 8679 h 10076"/>
              <a:gd name="connsiteX3-65" fmla="*/ 10077 w 10077"/>
              <a:gd name="connsiteY3-66" fmla="*/ 8692 h 10076"/>
              <a:gd name="connsiteX4-67" fmla="*/ 9988 w 10077"/>
              <a:gd name="connsiteY4-68" fmla="*/ 1473 h 10076"/>
              <a:gd name="connsiteX5-69" fmla="*/ 9846 w 10077"/>
              <a:gd name="connsiteY5-70" fmla="*/ 1486 h 10076"/>
              <a:gd name="connsiteX6-71" fmla="*/ 9003 w 10077"/>
              <a:gd name="connsiteY6-72" fmla="*/ 205 h 10076"/>
              <a:gd name="connsiteX7-73" fmla="*/ 9003 w 10077"/>
              <a:gd name="connsiteY7-74" fmla="*/ 76 h 10076"/>
              <a:gd name="connsiteX8-75" fmla="*/ 893 w 10077"/>
              <a:gd name="connsiteY8-76" fmla="*/ 115 h 10076"/>
              <a:gd name="connsiteX9-77" fmla="*/ 121 w 10077"/>
              <a:gd name="connsiteY9-78" fmla="*/ 1615 h 10076"/>
              <a:gd name="connsiteX10-79" fmla="*/ 130 w 10077"/>
              <a:gd name="connsiteY10-80" fmla="*/ 8808 h 10076"/>
              <a:gd name="connsiteX11-81" fmla="*/ 1133 w 10077"/>
              <a:gd name="connsiteY11-82" fmla="*/ 10076 h 10076"/>
              <a:gd name="connsiteX12-83" fmla="*/ 9136 w 10077"/>
              <a:gd name="connsiteY12-84" fmla="*/ 10050 h 10076"/>
              <a:gd name="connsiteX0-85" fmla="*/ 9181 w 10122"/>
              <a:gd name="connsiteY0-86" fmla="*/ 10017 h 10043"/>
              <a:gd name="connsiteX1-87" fmla="*/ 9173 w 10122"/>
              <a:gd name="connsiteY1-88" fmla="*/ 9823 h 10043"/>
              <a:gd name="connsiteX2-89" fmla="*/ 9962 w 10122"/>
              <a:gd name="connsiteY2-90" fmla="*/ 8646 h 10043"/>
              <a:gd name="connsiteX3-91" fmla="*/ 10122 w 10122"/>
              <a:gd name="connsiteY3-92" fmla="*/ 8659 h 10043"/>
              <a:gd name="connsiteX4-93" fmla="*/ 10033 w 10122"/>
              <a:gd name="connsiteY4-94" fmla="*/ 1440 h 10043"/>
              <a:gd name="connsiteX5-95" fmla="*/ 9891 w 10122"/>
              <a:gd name="connsiteY5-96" fmla="*/ 1453 h 10043"/>
              <a:gd name="connsiteX6-97" fmla="*/ 9048 w 10122"/>
              <a:gd name="connsiteY6-98" fmla="*/ 172 h 10043"/>
              <a:gd name="connsiteX7-99" fmla="*/ 9048 w 10122"/>
              <a:gd name="connsiteY7-100" fmla="*/ 43 h 10043"/>
              <a:gd name="connsiteX8-101" fmla="*/ 938 w 10122"/>
              <a:gd name="connsiteY8-102" fmla="*/ 82 h 10043"/>
              <a:gd name="connsiteX9-103" fmla="*/ 87 w 10122"/>
              <a:gd name="connsiteY9-104" fmla="*/ 1121 h 10043"/>
              <a:gd name="connsiteX10-105" fmla="*/ 175 w 10122"/>
              <a:gd name="connsiteY10-106" fmla="*/ 8775 h 10043"/>
              <a:gd name="connsiteX11-107" fmla="*/ 1178 w 10122"/>
              <a:gd name="connsiteY11-108" fmla="*/ 10043 h 10043"/>
              <a:gd name="connsiteX12-109" fmla="*/ 9181 w 10122"/>
              <a:gd name="connsiteY12-110" fmla="*/ 10017 h 10043"/>
              <a:gd name="connsiteX0-111" fmla="*/ 9655 w 10596"/>
              <a:gd name="connsiteY0-112" fmla="*/ 10017 h 10043"/>
              <a:gd name="connsiteX1-113" fmla="*/ 9647 w 10596"/>
              <a:gd name="connsiteY1-114" fmla="*/ 9823 h 10043"/>
              <a:gd name="connsiteX2-115" fmla="*/ 10436 w 10596"/>
              <a:gd name="connsiteY2-116" fmla="*/ 8646 h 10043"/>
              <a:gd name="connsiteX3-117" fmla="*/ 10596 w 10596"/>
              <a:gd name="connsiteY3-118" fmla="*/ 8659 h 10043"/>
              <a:gd name="connsiteX4-119" fmla="*/ 10507 w 10596"/>
              <a:gd name="connsiteY4-120" fmla="*/ 1440 h 10043"/>
              <a:gd name="connsiteX5-121" fmla="*/ 10365 w 10596"/>
              <a:gd name="connsiteY5-122" fmla="*/ 1453 h 10043"/>
              <a:gd name="connsiteX6-123" fmla="*/ 9522 w 10596"/>
              <a:gd name="connsiteY6-124" fmla="*/ 172 h 10043"/>
              <a:gd name="connsiteX7-125" fmla="*/ 9522 w 10596"/>
              <a:gd name="connsiteY7-126" fmla="*/ 43 h 10043"/>
              <a:gd name="connsiteX8-127" fmla="*/ 1412 w 10596"/>
              <a:gd name="connsiteY8-128" fmla="*/ 82 h 10043"/>
              <a:gd name="connsiteX9-129" fmla="*/ 561 w 10596"/>
              <a:gd name="connsiteY9-130" fmla="*/ 1121 h 10043"/>
              <a:gd name="connsiteX10-131" fmla="*/ 649 w 10596"/>
              <a:gd name="connsiteY10-132" fmla="*/ 8775 h 10043"/>
              <a:gd name="connsiteX11-133" fmla="*/ 1652 w 10596"/>
              <a:gd name="connsiteY11-134" fmla="*/ 10043 h 10043"/>
              <a:gd name="connsiteX12-135" fmla="*/ 9655 w 10596"/>
              <a:gd name="connsiteY12-136" fmla="*/ 10017 h 10043"/>
              <a:gd name="connsiteX0-137" fmla="*/ 9655 w 10596"/>
              <a:gd name="connsiteY0-138" fmla="*/ 10017 h 10043"/>
              <a:gd name="connsiteX1-139" fmla="*/ 9647 w 10596"/>
              <a:gd name="connsiteY1-140" fmla="*/ 9823 h 10043"/>
              <a:gd name="connsiteX2-141" fmla="*/ 10436 w 10596"/>
              <a:gd name="connsiteY2-142" fmla="*/ 8646 h 10043"/>
              <a:gd name="connsiteX3-143" fmla="*/ 10596 w 10596"/>
              <a:gd name="connsiteY3-144" fmla="*/ 8659 h 10043"/>
              <a:gd name="connsiteX4-145" fmla="*/ 10507 w 10596"/>
              <a:gd name="connsiteY4-146" fmla="*/ 1440 h 10043"/>
              <a:gd name="connsiteX5-147" fmla="*/ 10365 w 10596"/>
              <a:gd name="connsiteY5-148" fmla="*/ 1453 h 10043"/>
              <a:gd name="connsiteX6-149" fmla="*/ 9522 w 10596"/>
              <a:gd name="connsiteY6-150" fmla="*/ 172 h 10043"/>
              <a:gd name="connsiteX7-151" fmla="*/ 9522 w 10596"/>
              <a:gd name="connsiteY7-152" fmla="*/ 43 h 10043"/>
              <a:gd name="connsiteX8-153" fmla="*/ 1412 w 10596"/>
              <a:gd name="connsiteY8-154" fmla="*/ 82 h 10043"/>
              <a:gd name="connsiteX9-155" fmla="*/ 561 w 10596"/>
              <a:gd name="connsiteY9-156" fmla="*/ 1121 h 10043"/>
              <a:gd name="connsiteX10-157" fmla="*/ 649 w 10596"/>
              <a:gd name="connsiteY10-158" fmla="*/ 8775 h 10043"/>
              <a:gd name="connsiteX11-159" fmla="*/ 1652 w 10596"/>
              <a:gd name="connsiteY11-160" fmla="*/ 10043 h 10043"/>
              <a:gd name="connsiteX12-161" fmla="*/ 9655 w 10596"/>
              <a:gd name="connsiteY12-162" fmla="*/ 10017 h 10043"/>
              <a:gd name="connsiteX0-163" fmla="*/ 9131 w 10072"/>
              <a:gd name="connsiteY0-164" fmla="*/ 10017 h 10043"/>
              <a:gd name="connsiteX1-165" fmla="*/ 9123 w 10072"/>
              <a:gd name="connsiteY1-166" fmla="*/ 9823 h 10043"/>
              <a:gd name="connsiteX2-167" fmla="*/ 9912 w 10072"/>
              <a:gd name="connsiteY2-168" fmla="*/ 8646 h 10043"/>
              <a:gd name="connsiteX3-169" fmla="*/ 10072 w 10072"/>
              <a:gd name="connsiteY3-170" fmla="*/ 8659 h 10043"/>
              <a:gd name="connsiteX4-171" fmla="*/ 9983 w 10072"/>
              <a:gd name="connsiteY4-172" fmla="*/ 1440 h 10043"/>
              <a:gd name="connsiteX5-173" fmla="*/ 9841 w 10072"/>
              <a:gd name="connsiteY5-174" fmla="*/ 1453 h 10043"/>
              <a:gd name="connsiteX6-175" fmla="*/ 8998 w 10072"/>
              <a:gd name="connsiteY6-176" fmla="*/ 172 h 10043"/>
              <a:gd name="connsiteX7-177" fmla="*/ 8998 w 10072"/>
              <a:gd name="connsiteY7-178" fmla="*/ 43 h 10043"/>
              <a:gd name="connsiteX8-179" fmla="*/ 888 w 10072"/>
              <a:gd name="connsiteY8-180" fmla="*/ 82 h 10043"/>
              <a:gd name="connsiteX9-181" fmla="*/ 37 w 10072"/>
              <a:gd name="connsiteY9-182" fmla="*/ 1121 h 10043"/>
              <a:gd name="connsiteX10-183" fmla="*/ 125 w 10072"/>
              <a:gd name="connsiteY10-184" fmla="*/ 8775 h 10043"/>
              <a:gd name="connsiteX11-185" fmla="*/ 1128 w 10072"/>
              <a:gd name="connsiteY11-186" fmla="*/ 10043 h 10043"/>
              <a:gd name="connsiteX12-187" fmla="*/ 9131 w 10072"/>
              <a:gd name="connsiteY12-188" fmla="*/ 10017 h 10043"/>
              <a:gd name="connsiteX0-189" fmla="*/ 9131 w 10072"/>
              <a:gd name="connsiteY0-190" fmla="*/ 9974 h 10000"/>
              <a:gd name="connsiteX1-191" fmla="*/ 9123 w 10072"/>
              <a:gd name="connsiteY1-192" fmla="*/ 9780 h 10000"/>
              <a:gd name="connsiteX2-193" fmla="*/ 9912 w 10072"/>
              <a:gd name="connsiteY2-194" fmla="*/ 8603 h 10000"/>
              <a:gd name="connsiteX3-195" fmla="*/ 10072 w 10072"/>
              <a:gd name="connsiteY3-196" fmla="*/ 8616 h 10000"/>
              <a:gd name="connsiteX4-197" fmla="*/ 9983 w 10072"/>
              <a:gd name="connsiteY4-198" fmla="*/ 1397 h 10000"/>
              <a:gd name="connsiteX5-199" fmla="*/ 9841 w 10072"/>
              <a:gd name="connsiteY5-200" fmla="*/ 1410 h 10000"/>
              <a:gd name="connsiteX6-201" fmla="*/ 8998 w 10072"/>
              <a:gd name="connsiteY6-202" fmla="*/ 129 h 10000"/>
              <a:gd name="connsiteX7-203" fmla="*/ 8998 w 10072"/>
              <a:gd name="connsiteY7-204" fmla="*/ 0 h 10000"/>
              <a:gd name="connsiteX8-205" fmla="*/ 888 w 10072"/>
              <a:gd name="connsiteY8-206" fmla="*/ 39 h 10000"/>
              <a:gd name="connsiteX9-207" fmla="*/ 37 w 10072"/>
              <a:gd name="connsiteY9-208" fmla="*/ 1078 h 10000"/>
              <a:gd name="connsiteX10-209" fmla="*/ 125 w 10072"/>
              <a:gd name="connsiteY10-210" fmla="*/ 8732 h 10000"/>
              <a:gd name="connsiteX11-211" fmla="*/ 1128 w 10072"/>
              <a:gd name="connsiteY11-212" fmla="*/ 10000 h 10000"/>
              <a:gd name="connsiteX12-213" fmla="*/ 9131 w 10072"/>
              <a:gd name="connsiteY12-214" fmla="*/ 9974 h 10000"/>
              <a:gd name="connsiteX0-215" fmla="*/ 9131 w 10072"/>
              <a:gd name="connsiteY0-216" fmla="*/ 9974 h 10000"/>
              <a:gd name="connsiteX1-217" fmla="*/ 9123 w 10072"/>
              <a:gd name="connsiteY1-218" fmla="*/ 9780 h 10000"/>
              <a:gd name="connsiteX2-219" fmla="*/ 9912 w 10072"/>
              <a:gd name="connsiteY2-220" fmla="*/ 8603 h 10000"/>
              <a:gd name="connsiteX3-221" fmla="*/ 10072 w 10072"/>
              <a:gd name="connsiteY3-222" fmla="*/ 8616 h 10000"/>
              <a:gd name="connsiteX4-223" fmla="*/ 9983 w 10072"/>
              <a:gd name="connsiteY4-224" fmla="*/ 1397 h 10000"/>
              <a:gd name="connsiteX5-225" fmla="*/ 9841 w 10072"/>
              <a:gd name="connsiteY5-226" fmla="*/ 1410 h 10000"/>
              <a:gd name="connsiteX6-227" fmla="*/ 8998 w 10072"/>
              <a:gd name="connsiteY6-228" fmla="*/ 129 h 10000"/>
              <a:gd name="connsiteX7-229" fmla="*/ 8998 w 10072"/>
              <a:gd name="connsiteY7-230" fmla="*/ 0 h 10000"/>
              <a:gd name="connsiteX8-231" fmla="*/ 888 w 10072"/>
              <a:gd name="connsiteY8-232" fmla="*/ 39 h 10000"/>
              <a:gd name="connsiteX9-233" fmla="*/ 37 w 10072"/>
              <a:gd name="connsiteY9-234" fmla="*/ 1078 h 10000"/>
              <a:gd name="connsiteX10-235" fmla="*/ 125 w 10072"/>
              <a:gd name="connsiteY10-236" fmla="*/ 8732 h 10000"/>
              <a:gd name="connsiteX11-237" fmla="*/ 1128 w 10072"/>
              <a:gd name="connsiteY11-238" fmla="*/ 10000 h 10000"/>
              <a:gd name="connsiteX12-239" fmla="*/ 9131 w 10072"/>
              <a:gd name="connsiteY12-240" fmla="*/ 9974 h 10000"/>
              <a:gd name="connsiteX0-241" fmla="*/ 9131 w 10072"/>
              <a:gd name="connsiteY0-242" fmla="*/ 9974 h 10000"/>
              <a:gd name="connsiteX1-243" fmla="*/ 9123 w 10072"/>
              <a:gd name="connsiteY1-244" fmla="*/ 9780 h 10000"/>
              <a:gd name="connsiteX2-245" fmla="*/ 9912 w 10072"/>
              <a:gd name="connsiteY2-246" fmla="*/ 8603 h 10000"/>
              <a:gd name="connsiteX3-247" fmla="*/ 10072 w 10072"/>
              <a:gd name="connsiteY3-248" fmla="*/ 8616 h 10000"/>
              <a:gd name="connsiteX4-249" fmla="*/ 9983 w 10072"/>
              <a:gd name="connsiteY4-250" fmla="*/ 1397 h 10000"/>
              <a:gd name="connsiteX5-251" fmla="*/ 9841 w 10072"/>
              <a:gd name="connsiteY5-252" fmla="*/ 1410 h 10000"/>
              <a:gd name="connsiteX6-253" fmla="*/ 8998 w 10072"/>
              <a:gd name="connsiteY6-254" fmla="*/ 129 h 10000"/>
              <a:gd name="connsiteX7-255" fmla="*/ 8998 w 10072"/>
              <a:gd name="connsiteY7-256" fmla="*/ 0 h 10000"/>
              <a:gd name="connsiteX8-257" fmla="*/ 381 w 10072"/>
              <a:gd name="connsiteY8-258" fmla="*/ 108 h 10000"/>
              <a:gd name="connsiteX9-259" fmla="*/ 37 w 10072"/>
              <a:gd name="connsiteY9-260" fmla="*/ 1078 h 10000"/>
              <a:gd name="connsiteX10-261" fmla="*/ 125 w 10072"/>
              <a:gd name="connsiteY10-262" fmla="*/ 8732 h 10000"/>
              <a:gd name="connsiteX11-263" fmla="*/ 1128 w 10072"/>
              <a:gd name="connsiteY11-264" fmla="*/ 10000 h 10000"/>
              <a:gd name="connsiteX12-265" fmla="*/ 9131 w 10072"/>
              <a:gd name="connsiteY12-266" fmla="*/ 9974 h 10000"/>
              <a:gd name="connsiteX0-267" fmla="*/ 9216 w 10157"/>
              <a:gd name="connsiteY0-268" fmla="*/ 9974 h 10000"/>
              <a:gd name="connsiteX1-269" fmla="*/ 9208 w 10157"/>
              <a:gd name="connsiteY1-270" fmla="*/ 9780 h 10000"/>
              <a:gd name="connsiteX2-271" fmla="*/ 9997 w 10157"/>
              <a:gd name="connsiteY2-272" fmla="*/ 8603 h 10000"/>
              <a:gd name="connsiteX3-273" fmla="*/ 10157 w 10157"/>
              <a:gd name="connsiteY3-274" fmla="*/ 8616 h 10000"/>
              <a:gd name="connsiteX4-275" fmla="*/ 10068 w 10157"/>
              <a:gd name="connsiteY4-276" fmla="*/ 1397 h 10000"/>
              <a:gd name="connsiteX5-277" fmla="*/ 9926 w 10157"/>
              <a:gd name="connsiteY5-278" fmla="*/ 1410 h 10000"/>
              <a:gd name="connsiteX6-279" fmla="*/ 9083 w 10157"/>
              <a:gd name="connsiteY6-280" fmla="*/ 129 h 10000"/>
              <a:gd name="connsiteX7-281" fmla="*/ 9083 w 10157"/>
              <a:gd name="connsiteY7-282" fmla="*/ 0 h 10000"/>
              <a:gd name="connsiteX8-283" fmla="*/ 466 w 10157"/>
              <a:gd name="connsiteY8-284" fmla="*/ 108 h 10000"/>
              <a:gd name="connsiteX9-285" fmla="*/ 11 w 10157"/>
              <a:gd name="connsiteY9-286" fmla="*/ 778 h 10000"/>
              <a:gd name="connsiteX10-287" fmla="*/ 210 w 10157"/>
              <a:gd name="connsiteY10-288" fmla="*/ 8732 h 10000"/>
              <a:gd name="connsiteX11-289" fmla="*/ 1213 w 10157"/>
              <a:gd name="connsiteY11-290" fmla="*/ 10000 h 10000"/>
              <a:gd name="connsiteX12-291" fmla="*/ 9216 w 10157"/>
              <a:gd name="connsiteY12-292" fmla="*/ 9974 h 10000"/>
              <a:gd name="connsiteX0-293" fmla="*/ 9216 w 10157"/>
              <a:gd name="connsiteY0-294" fmla="*/ 9974 h 10000"/>
              <a:gd name="connsiteX1-295" fmla="*/ 9208 w 10157"/>
              <a:gd name="connsiteY1-296" fmla="*/ 9780 h 10000"/>
              <a:gd name="connsiteX2-297" fmla="*/ 9997 w 10157"/>
              <a:gd name="connsiteY2-298" fmla="*/ 8603 h 10000"/>
              <a:gd name="connsiteX3-299" fmla="*/ 10157 w 10157"/>
              <a:gd name="connsiteY3-300" fmla="*/ 8616 h 10000"/>
              <a:gd name="connsiteX4-301" fmla="*/ 10068 w 10157"/>
              <a:gd name="connsiteY4-302" fmla="*/ 1397 h 10000"/>
              <a:gd name="connsiteX5-303" fmla="*/ 9926 w 10157"/>
              <a:gd name="connsiteY5-304" fmla="*/ 1410 h 10000"/>
              <a:gd name="connsiteX6-305" fmla="*/ 9083 w 10157"/>
              <a:gd name="connsiteY6-306" fmla="*/ 129 h 10000"/>
              <a:gd name="connsiteX7-307" fmla="*/ 9083 w 10157"/>
              <a:gd name="connsiteY7-308" fmla="*/ 0 h 10000"/>
              <a:gd name="connsiteX8-309" fmla="*/ 466 w 10157"/>
              <a:gd name="connsiteY8-310" fmla="*/ 108 h 10000"/>
              <a:gd name="connsiteX9-311" fmla="*/ 11 w 10157"/>
              <a:gd name="connsiteY9-312" fmla="*/ 778 h 10000"/>
              <a:gd name="connsiteX10-313" fmla="*/ 210 w 10157"/>
              <a:gd name="connsiteY10-314" fmla="*/ 8732 h 10000"/>
              <a:gd name="connsiteX11-315" fmla="*/ 1213 w 10157"/>
              <a:gd name="connsiteY11-316" fmla="*/ 10000 h 10000"/>
              <a:gd name="connsiteX12-317" fmla="*/ 9216 w 10157"/>
              <a:gd name="connsiteY12-318" fmla="*/ 9974 h 10000"/>
              <a:gd name="connsiteX0-319" fmla="*/ 9216 w 10157"/>
              <a:gd name="connsiteY0-320" fmla="*/ 9987 h 10013"/>
              <a:gd name="connsiteX1-321" fmla="*/ 9208 w 10157"/>
              <a:gd name="connsiteY1-322" fmla="*/ 9793 h 10013"/>
              <a:gd name="connsiteX2-323" fmla="*/ 9997 w 10157"/>
              <a:gd name="connsiteY2-324" fmla="*/ 8616 h 10013"/>
              <a:gd name="connsiteX3-325" fmla="*/ 10157 w 10157"/>
              <a:gd name="connsiteY3-326" fmla="*/ 8629 h 10013"/>
              <a:gd name="connsiteX4-327" fmla="*/ 10068 w 10157"/>
              <a:gd name="connsiteY4-328" fmla="*/ 1410 h 10013"/>
              <a:gd name="connsiteX5-329" fmla="*/ 9926 w 10157"/>
              <a:gd name="connsiteY5-330" fmla="*/ 1423 h 10013"/>
              <a:gd name="connsiteX6-331" fmla="*/ 9083 w 10157"/>
              <a:gd name="connsiteY6-332" fmla="*/ 142 h 10013"/>
              <a:gd name="connsiteX7-333" fmla="*/ 9083 w 10157"/>
              <a:gd name="connsiteY7-334" fmla="*/ 13 h 10013"/>
              <a:gd name="connsiteX8-335" fmla="*/ 466 w 10157"/>
              <a:gd name="connsiteY8-336" fmla="*/ 29 h 10013"/>
              <a:gd name="connsiteX9-337" fmla="*/ 11 w 10157"/>
              <a:gd name="connsiteY9-338" fmla="*/ 791 h 10013"/>
              <a:gd name="connsiteX10-339" fmla="*/ 210 w 10157"/>
              <a:gd name="connsiteY10-340" fmla="*/ 8745 h 10013"/>
              <a:gd name="connsiteX11-341" fmla="*/ 1213 w 10157"/>
              <a:gd name="connsiteY11-342" fmla="*/ 10013 h 10013"/>
              <a:gd name="connsiteX12-343" fmla="*/ 9216 w 10157"/>
              <a:gd name="connsiteY12-344" fmla="*/ 9987 h 10013"/>
              <a:gd name="connsiteX0-345" fmla="*/ 9164 w 10105"/>
              <a:gd name="connsiteY0-346" fmla="*/ 9987 h 10013"/>
              <a:gd name="connsiteX1-347" fmla="*/ 9156 w 10105"/>
              <a:gd name="connsiteY1-348" fmla="*/ 9793 h 10013"/>
              <a:gd name="connsiteX2-349" fmla="*/ 9945 w 10105"/>
              <a:gd name="connsiteY2-350" fmla="*/ 8616 h 10013"/>
              <a:gd name="connsiteX3-351" fmla="*/ 10105 w 10105"/>
              <a:gd name="connsiteY3-352" fmla="*/ 8629 h 10013"/>
              <a:gd name="connsiteX4-353" fmla="*/ 10016 w 10105"/>
              <a:gd name="connsiteY4-354" fmla="*/ 1410 h 10013"/>
              <a:gd name="connsiteX5-355" fmla="*/ 9874 w 10105"/>
              <a:gd name="connsiteY5-356" fmla="*/ 1423 h 10013"/>
              <a:gd name="connsiteX6-357" fmla="*/ 9031 w 10105"/>
              <a:gd name="connsiteY6-358" fmla="*/ 142 h 10013"/>
              <a:gd name="connsiteX7-359" fmla="*/ 9031 w 10105"/>
              <a:gd name="connsiteY7-360" fmla="*/ 13 h 10013"/>
              <a:gd name="connsiteX8-361" fmla="*/ 414 w 10105"/>
              <a:gd name="connsiteY8-362" fmla="*/ 29 h 10013"/>
              <a:gd name="connsiteX9-363" fmla="*/ 22 w 10105"/>
              <a:gd name="connsiteY9-364" fmla="*/ 629 h 10013"/>
              <a:gd name="connsiteX10-365" fmla="*/ 158 w 10105"/>
              <a:gd name="connsiteY10-366" fmla="*/ 8745 h 10013"/>
              <a:gd name="connsiteX11-367" fmla="*/ 1161 w 10105"/>
              <a:gd name="connsiteY11-368" fmla="*/ 10013 h 10013"/>
              <a:gd name="connsiteX12-369" fmla="*/ 9164 w 10105"/>
              <a:gd name="connsiteY12-370" fmla="*/ 9987 h 10013"/>
              <a:gd name="connsiteX0-371" fmla="*/ 9164 w 10105"/>
              <a:gd name="connsiteY0-372" fmla="*/ 9987 h 10013"/>
              <a:gd name="connsiteX1-373" fmla="*/ 9156 w 10105"/>
              <a:gd name="connsiteY1-374" fmla="*/ 9793 h 10013"/>
              <a:gd name="connsiteX2-375" fmla="*/ 9945 w 10105"/>
              <a:gd name="connsiteY2-376" fmla="*/ 8616 h 10013"/>
              <a:gd name="connsiteX3-377" fmla="*/ 10105 w 10105"/>
              <a:gd name="connsiteY3-378" fmla="*/ 8629 h 10013"/>
              <a:gd name="connsiteX4-379" fmla="*/ 10016 w 10105"/>
              <a:gd name="connsiteY4-380" fmla="*/ 1410 h 10013"/>
              <a:gd name="connsiteX5-381" fmla="*/ 9874 w 10105"/>
              <a:gd name="connsiteY5-382" fmla="*/ 1423 h 10013"/>
              <a:gd name="connsiteX6-383" fmla="*/ 9031 w 10105"/>
              <a:gd name="connsiteY6-384" fmla="*/ 142 h 10013"/>
              <a:gd name="connsiteX7-385" fmla="*/ 9031 w 10105"/>
              <a:gd name="connsiteY7-386" fmla="*/ 13 h 10013"/>
              <a:gd name="connsiteX8-387" fmla="*/ 414 w 10105"/>
              <a:gd name="connsiteY8-388" fmla="*/ 29 h 10013"/>
              <a:gd name="connsiteX9-389" fmla="*/ 22 w 10105"/>
              <a:gd name="connsiteY9-390" fmla="*/ 629 h 10013"/>
              <a:gd name="connsiteX10-391" fmla="*/ 158 w 10105"/>
              <a:gd name="connsiteY10-392" fmla="*/ 8745 h 10013"/>
              <a:gd name="connsiteX11-393" fmla="*/ 1161 w 10105"/>
              <a:gd name="connsiteY11-394" fmla="*/ 10013 h 10013"/>
              <a:gd name="connsiteX12-395" fmla="*/ 9164 w 10105"/>
              <a:gd name="connsiteY12-396" fmla="*/ 9987 h 10013"/>
              <a:gd name="connsiteX0-397" fmla="*/ 9170 w 10111"/>
              <a:gd name="connsiteY0-398" fmla="*/ 9987 h 10013"/>
              <a:gd name="connsiteX1-399" fmla="*/ 9162 w 10111"/>
              <a:gd name="connsiteY1-400" fmla="*/ 9793 h 10013"/>
              <a:gd name="connsiteX2-401" fmla="*/ 9951 w 10111"/>
              <a:gd name="connsiteY2-402" fmla="*/ 8616 h 10013"/>
              <a:gd name="connsiteX3-403" fmla="*/ 10111 w 10111"/>
              <a:gd name="connsiteY3-404" fmla="*/ 8629 h 10013"/>
              <a:gd name="connsiteX4-405" fmla="*/ 10022 w 10111"/>
              <a:gd name="connsiteY4-406" fmla="*/ 1410 h 10013"/>
              <a:gd name="connsiteX5-407" fmla="*/ 9880 w 10111"/>
              <a:gd name="connsiteY5-408" fmla="*/ 1423 h 10013"/>
              <a:gd name="connsiteX6-409" fmla="*/ 9037 w 10111"/>
              <a:gd name="connsiteY6-410" fmla="*/ 142 h 10013"/>
              <a:gd name="connsiteX7-411" fmla="*/ 9037 w 10111"/>
              <a:gd name="connsiteY7-412" fmla="*/ 13 h 10013"/>
              <a:gd name="connsiteX8-413" fmla="*/ 420 w 10111"/>
              <a:gd name="connsiteY8-414" fmla="*/ 29 h 10013"/>
              <a:gd name="connsiteX9-415" fmla="*/ 19 w 10111"/>
              <a:gd name="connsiteY9-416" fmla="*/ 669 h 10013"/>
              <a:gd name="connsiteX10-417" fmla="*/ 164 w 10111"/>
              <a:gd name="connsiteY10-418" fmla="*/ 8745 h 10013"/>
              <a:gd name="connsiteX11-419" fmla="*/ 1167 w 10111"/>
              <a:gd name="connsiteY11-420" fmla="*/ 10013 h 10013"/>
              <a:gd name="connsiteX12-421" fmla="*/ 9170 w 10111"/>
              <a:gd name="connsiteY12-422" fmla="*/ 9987 h 10013"/>
              <a:gd name="connsiteX0-423" fmla="*/ 9170 w 10111"/>
              <a:gd name="connsiteY0-424" fmla="*/ 9987 h 10013"/>
              <a:gd name="connsiteX1-425" fmla="*/ 9162 w 10111"/>
              <a:gd name="connsiteY1-426" fmla="*/ 9793 h 10013"/>
              <a:gd name="connsiteX2-427" fmla="*/ 9951 w 10111"/>
              <a:gd name="connsiteY2-428" fmla="*/ 8616 h 10013"/>
              <a:gd name="connsiteX3-429" fmla="*/ 10111 w 10111"/>
              <a:gd name="connsiteY3-430" fmla="*/ 8629 h 10013"/>
              <a:gd name="connsiteX4-431" fmla="*/ 10022 w 10111"/>
              <a:gd name="connsiteY4-432" fmla="*/ 1410 h 10013"/>
              <a:gd name="connsiteX5-433" fmla="*/ 9880 w 10111"/>
              <a:gd name="connsiteY5-434" fmla="*/ 1423 h 10013"/>
              <a:gd name="connsiteX6-435" fmla="*/ 9037 w 10111"/>
              <a:gd name="connsiteY6-436" fmla="*/ 142 h 10013"/>
              <a:gd name="connsiteX7-437" fmla="*/ 9037 w 10111"/>
              <a:gd name="connsiteY7-438" fmla="*/ 13 h 10013"/>
              <a:gd name="connsiteX8-439" fmla="*/ 420 w 10111"/>
              <a:gd name="connsiteY8-440" fmla="*/ 29 h 10013"/>
              <a:gd name="connsiteX9-441" fmla="*/ 19 w 10111"/>
              <a:gd name="connsiteY9-442" fmla="*/ 669 h 10013"/>
              <a:gd name="connsiteX10-443" fmla="*/ 164 w 10111"/>
              <a:gd name="connsiteY10-444" fmla="*/ 8745 h 10013"/>
              <a:gd name="connsiteX11-445" fmla="*/ 1167 w 10111"/>
              <a:gd name="connsiteY11-446" fmla="*/ 10013 h 10013"/>
              <a:gd name="connsiteX12-447" fmla="*/ 9170 w 10111"/>
              <a:gd name="connsiteY12-448" fmla="*/ 9987 h 10013"/>
              <a:gd name="connsiteX0-449" fmla="*/ 9170 w 10111"/>
              <a:gd name="connsiteY0-450" fmla="*/ 9987 h 10013"/>
              <a:gd name="connsiteX1-451" fmla="*/ 9162 w 10111"/>
              <a:gd name="connsiteY1-452" fmla="*/ 9793 h 10013"/>
              <a:gd name="connsiteX2-453" fmla="*/ 9951 w 10111"/>
              <a:gd name="connsiteY2-454" fmla="*/ 8616 h 10013"/>
              <a:gd name="connsiteX3-455" fmla="*/ 10111 w 10111"/>
              <a:gd name="connsiteY3-456" fmla="*/ 8629 h 10013"/>
              <a:gd name="connsiteX4-457" fmla="*/ 10022 w 10111"/>
              <a:gd name="connsiteY4-458" fmla="*/ 1410 h 10013"/>
              <a:gd name="connsiteX5-459" fmla="*/ 9880 w 10111"/>
              <a:gd name="connsiteY5-460" fmla="*/ 1423 h 10013"/>
              <a:gd name="connsiteX6-461" fmla="*/ 9037 w 10111"/>
              <a:gd name="connsiteY6-462" fmla="*/ 142 h 10013"/>
              <a:gd name="connsiteX7-463" fmla="*/ 9037 w 10111"/>
              <a:gd name="connsiteY7-464" fmla="*/ 13 h 10013"/>
              <a:gd name="connsiteX8-465" fmla="*/ 420 w 10111"/>
              <a:gd name="connsiteY8-466" fmla="*/ 29 h 10013"/>
              <a:gd name="connsiteX9-467" fmla="*/ 19 w 10111"/>
              <a:gd name="connsiteY9-468" fmla="*/ 669 h 10013"/>
              <a:gd name="connsiteX10-469" fmla="*/ 164 w 10111"/>
              <a:gd name="connsiteY10-470" fmla="*/ 8745 h 10013"/>
              <a:gd name="connsiteX11-471" fmla="*/ 1167 w 10111"/>
              <a:gd name="connsiteY11-472" fmla="*/ 10013 h 10013"/>
              <a:gd name="connsiteX12-473" fmla="*/ 9170 w 10111"/>
              <a:gd name="connsiteY12-474" fmla="*/ 9987 h 10013"/>
              <a:gd name="connsiteX0-475" fmla="*/ 9170 w 10111"/>
              <a:gd name="connsiteY0-476" fmla="*/ 9987 h 10013"/>
              <a:gd name="connsiteX1-477" fmla="*/ 9162 w 10111"/>
              <a:gd name="connsiteY1-478" fmla="*/ 9793 h 10013"/>
              <a:gd name="connsiteX2-479" fmla="*/ 9951 w 10111"/>
              <a:gd name="connsiteY2-480" fmla="*/ 8616 h 10013"/>
              <a:gd name="connsiteX3-481" fmla="*/ 10111 w 10111"/>
              <a:gd name="connsiteY3-482" fmla="*/ 8629 h 10013"/>
              <a:gd name="connsiteX4-483" fmla="*/ 10022 w 10111"/>
              <a:gd name="connsiteY4-484" fmla="*/ 1410 h 10013"/>
              <a:gd name="connsiteX5-485" fmla="*/ 9880 w 10111"/>
              <a:gd name="connsiteY5-486" fmla="*/ 1423 h 10013"/>
              <a:gd name="connsiteX6-487" fmla="*/ 9037 w 10111"/>
              <a:gd name="connsiteY6-488" fmla="*/ 142 h 10013"/>
              <a:gd name="connsiteX7-489" fmla="*/ 9037 w 10111"/>
              <a:gd name="connsiteY7-490" fmla="*/ 13 h 10013"/>
              <a:gd name="connsiteX8-491" fmla="*/ 540 w 10111"/>
              <a:gd name="connsiteY8-492" fmla="*/ 29 h 10013"/>
              <a:gd name="connsiteX9-493" fmla="*/ 19 w 10111"/>
              <a:gd name="connsiteY9-494" fmla="*/ 669 h 10013"/>
              <a:gd name="connsiteX10-495" fmla="*/ 164 w 10111"/>
              <a:gd name="connsiteY10-496" fmla="*/ 8745 h 10013"/>
              <a:gd name="connsiteX11-497" fmla="*/ 1167 w 10111"/>
              <a:gd name="connsiteY11-498" fmla="*/ 10013 h 10013"/>
              <a:gd name="connsiteX12-499" fmla="*/ 9170 w 10111"/>
              <a:gd name="connsiteY12-500" fmla="*/ 9987 h 10013"/>
              <a:gd name="connsiteX0-501" fmla="*/ 9170 w 10111"/>
              <a:gd name="connsiteY0-502" fmla="*/ 9987 h 10013"/>
              <a:gd name="connsiteX1-503" fmla="*/ 9162 w 10111"/>
              <a:gd name="connsiteY1-504" fmla="*/ 9793 h 10013"/>
              <a:gd name="connsiteX2-505" fmla="*/ 9951 w 10111"/>
              <a:gd name="connsiteY2-506" fmla="*/ 8616 h 10013"/>
              <a:gd name="connsiteX3-507" fmla="*/ 10111 w 10111"/>
              <a:gd name="connsiteY3-508" fmla="*/ 8629 h 10013"/>
              <a:gd name="connsiteX4-509" fmla="*/ 10022 w 10111"/>
              <a:gd name="connsiteY4-510" fmla="*/ 1410 h 10013"/>
              <a:gd name="connsiteX5-511" fmla="*/ 9880 w 10111"/>
              <a:gd name="connsiteY5-512" fmla="*/ 1423 h 10013"/>
              <a:gd name="connsiteX6-513" fmla="*/ 9037 w 10111"/>
              <a:gd name="connsiteY6-514" fmla="*/ 142 h 10013"/>
              <a:gd name="connsiteX7-515" fmla="*/ 9037 w 10111"/>
              <a:gd name="connsiteY7-516" fmla="*/ 13 h 10013"/>
              <a:gd name="connsiteX8-517" fmla="*/ 540 w 10111"/>
              <a:gd name="connsiteY8-518" fmla="*/ 29 h 10013"/>
              <a:gd name="connsiteX9-519" fmla="*/ 19 w 10111"/>
              <a:gd name="connsiteY9-520" fmla="*/ 803 h 10013"/>
              <a:gd name="connsiteX10-521" fmla="*/ 164 w 10111"/>
              <a:gd name="connsiteY10-522" fmla="*/ 8745 h 10013"/>
              <a:gd name="connsiteX11-523" fmla="*/ 1167 w 10111"/>
              <a:gd name="connsiteY11-524" fmla="*/ 10013 h 10013"/>
              <a:gd name="connsiteX12-525" fmla="*/ 9170 w 10111"/>
              <a:gd name="connsiteY12-526" fmla="*/ 9987 h 10013"/>
              <a:gd name="connsiteX0-527" fmla="*/ 9170 w 10111"/>
              <a:gd name="connsiteY0-528" fmla="*/ 9987 h 10013"/>
              <a:gd name="connsiteX1-529" fmla="*/ 9162 w 10111"/>
              <a:gd name="connsiteY1-530" fmla="*/ 9793 h 10013"/>
              <a:gd name="connsiteX2-531" fmla="*/ 9951 w 10111"/>
              <a:gd name="connsiteY2-532" fmla="*/ 8616 h 10013"/>
              <a:gd name="connsiteX3-533" fmla="*/ 10111 w 10111"/>
              <a:gd name="connsiteY3-534" fmla="*/ 8629 h 10013"/>
              <a:gd name="connsiteX4-535" fmla="*/ 10022 w 10111"/>
              <a:gd name="connsiteY4-536" fmla="*/ 1410 h 10013"/>
              <a:gd name="connsiteX5-537" fmla="*/ 9880 w 10111"/>
              <a:gd name="connsiteY5-538" fmla="*/ 1423 h 10013"/>
              <a:gd name="connsiteX6-539" fmla="*/ 9037 w 10111"/>
              <a:gd name="connsiteY6-540" fmla="*/ 142 h 10013"/>
              <a:gd name="connsiteX7-541" fmla="*/ 9037 w 10111"/>
              <a:gd name="connsiteY7-542" fmla="*/ 13 h 10013"/>
              <a:gd name="connsiteX8-543" fmla="*/ 540 w 10111"/>
              <a:gd name="connsiteY8-544" fmla="*/ 29 h 10013"/>
              <a:gd name="connsiteX9-545" fmla="*/ 19 w 10111"/>
              <a:gd name="connsiteY9-546" fmla="*/ 803 h 10013"/>
              <a:gd name="connsiteX10-547" fmla="*/ 164 w 10111"/>
              <a:gd name="connsiteY10-548" fmla="*/ 8745 h 10013"/>
              <a:gd name="connsiteX11-549" fmla="*/ 1167 w 10111"/>
              <a:gd name="connsiteY11-550" fmla="*/ 10013 h 10013"/>
              <a:gd name="connsiteX12-551" fmla="*/ 9170 w 10111"/>
              <a:gd name="connsiteY12-552" fmla="*/ 9987 h 10013"/>
              <a:gd name="connsiteX0-553" fmla="*/ 9170 w 10111"/>
              <a:gd name="connsiteY0-554" fmla="*/ 9987 h 10013"/>
              <a:gd name="connsiteX1-555" fmla="*/ 9162 w 10111"/>
              <a:gd name="connsiteY1-556" fmla="*/ 9793 h 10013"/>
              <a:gd name="connsiteX2-557" fmla="*/ 9951 w 10111"/>
              <a:gd name="connsiteY2-558" fmla="*/ 8616 h 10013"/>
              <a:gd name="connsiteX3-559" fmla="*/ 10111 w 10111"/>
              <a:gd name="connsiteY3-560" fmla="*/ 8629 h 10013"/>
              <a:gd name="connsiteX4-561" fmla="*/ 10022 w 10111"/>
              <a:gd name="connsiteY4-562" fmla="*/ 1410 h 10013"/>
              <a:gd name="connsiteX5-563" fmla="*/ 9880 w 10111"/>
              <a:gd name="connsiteY5-564" fmla="*/ 1423 h 10013"/>
              <a:gd name="connsiteX6-565" fmla="*/ 9037 w 10111"/>
              <a:gd name="connsiteY6-566" fmla="*/ 142 h 10013"/>
              <a:gd name="connsiteX7-567" fmla="*/ 9037 w 10111"/>
              <a:gd name="connsiteY7-568" fmla="*/ 13 h 10013"/>
              <a:gd name="connsiteX8-569" fmla="*/ 540 w 10111"/>
              <a:gd name="connsiteY8-570" fmla="*/ 29 h 10013"/>
              <a:gd name="connsiteX9-571" fmla="*/ 19 w 10111"/>
              <a:gd name="connsiteY9-572" fmla="*/ 803 h 10013"/>
              <a:gd name="connsiteX10-573" fmla="*/ 164 w 10111"/>
              <a:gd name="connsiteY10-574" fmla="*/ 8745 h 10013"/>
              <a:gd name="connsiteX11-575" fmla="*/ 1167 w 10111"/>
              <a:gd name="connsiteY11-576" fmla="*/ 10013 h 10013"/>
              <a:gd name="connsiteX12-577" fmla="*/ 9170 w 10111"/>
              <a:gd name="connsiteY12-578" fmla="*/ 9987 h 10013"/>
              <a:gd name="connsiteX0-579" fmla="*/ 9243 w 10184"/>
              <a:gd name="connsiteY0-580" fmla="*/ 9987 h 10134"/>
              <a:gd name="connsiteX1-581" fmla="*/ 9235 w 10184"/>
              <a:gd name="connsiteY1-582" fmla="*/ 9793 h 10134"/>
              <a:gd name="connsiteX2-583" fmla="*/ 10024 w 10184"/>
              <a:gd name="connsiteY2-584" fmla="*/ 8616 h 10134"/>
              <a:gd name="connsiteX3-585" fmla="*/ 10184 w 10184"/>
              <a:gd name="connsiteY3-586" fmla="*/ 8629 h 10134"/>
              <a:gd name="connsiteX4-587" fmla="*/ 10095 w 10184"/>
              <a:gd name="connsiteY4-588" fmla="*/ 1410 h 10134"/>
              <a:gd name="connsiteX5-589" fmla="*/ 9953 w 10184"/>
              <a:gd name="connsiteY5-590" fmla="*/ 1423 h 10134"/>
              <a:gd name="connsiteX6-591" fmla="*/ 9110 w 10184"/>
              <a:gd name="connsiteY6-592" fmla="*/ 142 h 10134"/>
              <a:gd name="connsiteX7-593" fmla="*/ 9110 w 10184"/>
              <a:gd name="connsiteY7-594" fmla="*/ 13 h 10134"/>
              <a:gd name="connsiteX8-595" fmla="*/ 613 w 10184"/>
              <a:gd name="connsiteY8-596" fmla="*/ 29 h 10134"/>
              <a:gd name="connsiteX9-597" fmla="*/ 92 w 10184"/>
              <a:gd name="connsiteY9-598" fmla="*/ 803 h 10134"/>
              <a:gd name="connsiteX10-599" fmla="*/ 93 w 10184"/>
              <a:gd name="connsiteY10-600" fmla="*/ 9253 h 10134"/>
              <a:gd name="connsiteX11-601" fmla="*/ 1240 w 10184"/>
              <a:gd name="connsiteY11-602" fmla="*/ 10013 h 10134"/>
              <a:gd name="connsiteX12-603" fmla="*/ 9243 w 10184"/>
              <a:gd name="connsiteY12-604" fmla="*/ 9987 h 10134"/>
              <a:gd name="connsiteX0-605" fmla="*/ 9243 w 10184"/>
              <a:gd name="connsiteY0-606" fmla="*/ 9987 h 10134"/>
              <a:gd name="connsiteX1-607" fmla="*/ 9235 w 10184"/>
              <a:gd name="connsiteY1-608" fmla="*/ 9793 h 10134"/>
              <a:gd name="connsiteX2-609" fmla="*/ 10024 w 10184"/>
              <a:gd name="connsiteY2-610" fmla="*/ 8616 h 10134"/>
              <a:gd name="connsiteX3-611" fmla="*/ 10184 w 10184"/>
              <a:gd name="connsiteY3-612" fmla="*/ 8629 h 10134"/>
              <a:gd name="connsiteX4-613" fmla="*/ 10095 w 10184"/>
              <a:gd name="connsiteY4-614" fmla="*/ 1410 h 10134"/>
              <a:gd name="connsiteX5-615" fmla="*/ 9953 w 10184"/>
              <a:gd name="connsiteY5-616" fmla="*/ 1423 h 10134"/>
              <a:gd name="connsiteX6-617" fmla="*/ 9110 w 10184"/>
              <a:gd name="connsiteY6-618" fmla="*/ 142 h 10134"/>
              <a:gd name="connsiteX7-619" fmla="*/ 9110 w 10184"/>
              <a:gd name="connsiteY7-620" fmla="*/ 13 h 10134"/>
              <a:gd name="connsiteX8-621" fmla="*/ 613 w 10184"/>
              <a:gd name="connsiteY8-622" fmla="*/ 29 h 10134"/>
              <a:gd name="connsiteX9-623" fmla="*/ 92 w 10184"/>
              <a:gd name="connsiteY9-624" fmla="*/ 803 h 10134"/>
              <a:gd name="connsiteX10-625" fmla="*/ 93 w 10184"/>
              <a:gd name="connsiteY10-626" fmla="*/ 9253 h 10134"/>
              <a:gd name="connsiteX11-627" fmla="*/ 1240 w 10184"/>
              <a:gd name="connsiteY11-628" fmla="*/ 10013 h 10134"/>
              <a:gd name="connsiteX12-629" fmla="*/ 9243 w 10184"/>
              <a:gd name="connsiteY12-630" fmla="*/ 9987 h 10134"/>
              <a:gd name="connsiteX0-631" fmla="*/ 9243 w 10184"/>
              <a:gd name="connsiteY0-632" fmla="*/ 9987 h 10013"/>
              <a:gd name="connsiteX1-633" fmla="*/ 9235 w 10184"/>
              <a:gd name="connsiteY1-634" fmla="*/ 9793 h 10013"/>
              <a:gd name="connsiteX2-635" fmla="*/ 10024 w 10184"/>
              <a:gd name="connsiteY2-636" fmla="*/ 8616 h 10013"/>
              <a:gd name="connsiteX3-637" fmla="*/ 10184 w 10184"/>
              <a:gd name="connsiteY3-638" fmla="*/ 8629 h 10013"/>
              <a:gd name="connsiteX4-639" fmla="*/ 10095 w 10184"/>
              <a:gd name="connsiteY4-640" fmla="*/ 1410 h 10013"/>
              <a:gd name="connsiteX5-641" fmla="*/ 9953 w 10184"/>
              <a:gd name="connsiteY5-642" fmla="*/ 1423 h 10013"/>
              <a:gd name="connsiteX6-643" fmla="*/ 9110 w 10184"/>
              <a:gd name="connsiteY6-644" fmla="*/ 142 h 10013"/>
              <a:gd name="connsiteX7-645" fmla="*/ 9110 w 10184"/>
              <a:gd name="connsiteY7-646" fmla="*/ 13 h 10013"/>
              <a:gd name="connsiteX8-647" fmla="*/ 613 w 10184"/>
              <a:gd name="connsiteY8-648" fmla="*/ 29 h 10013"/>
              <a:gd name="connsiteX9-649" fmla="*/ 92 w 10184"/>
              <a:gd name="connsiteY9-650" fmla="*/ 803 h 10013"/>
              <a:gd name="connsiteX10-651" fmla="*/ 93 w 10184"/>
              <a:gd name="connsiteY10-652" fmla="*/ 9253 h 10013"/>
              <a:gd name="connsiteX11-653" fmla="*/ 1240 w 10184"/>
              <a:gd name="connsiteY11-654" fmla="*/ 10013 h 10013"/>
              <a:gd name="connsiteX12-655" fmla="*/ 9243 w 10184"/>
              <a:gd name="connsiteY12-656" fmla="*/ 9987 h 10013"/>
              <a:gd name="connsiteX0-657" fmla="*/ 9355 w 10296"/>
              <a:gd name="connsiteY0-658" fmla="*/ 9987 h 10079"/>
              <a:gd name="connsiteX1-659" fmla="*/ 9347 w 10296"/>
              <a:gd name="connsiteY1-660" fmla="*/ 9793 h 10079"/>
              <a:gd name="connsiteX2-661" fmla="*/ 10136 w 10296"/>
              <a:gd name="connsiteY2-662" fmla="*/ 8616 h 10079"/>
              <a:gd name="connsiteX3-663" fmla="*/ 10296 w 10296"/>
              <a:gd name="connsiteY3-664" fmla="*/ 8629 h 10079"/>
              <a:gd name="connsiteX4-665" fmla="*/ 10207 w 10296"/>
              <a:gd name="connsiteY4-666" fmla="*/ 1410 h 10079"/>
              <a:gd name="connsiteX5-667" fmla="*/ 10065 w 10296"/>
              <a:gd name="connsiteY5-668" fmla="*/ 1423 h 10079"/>
              <a:gd name="connsiteX6-669" fmla="*/ 9222 w 10296"/>
              <a:gd name="connsiteY6-670" fmla="*/ 142 h 10079"/>
              <a:gd name="connsiteX7-671" fmla="*/ 9222 w 10296"/>
              <a:gd name="connsiteY7-672" fmla="*/ 13 h 10079"/>
              <a:gd name="connsiteX8-673" fmla="*/ 725 w 10296"/>
              <a:gd name="connsiteY8-674" fmla="*/ 29 h 10079"/>
              <a:gd name="connsiteX9-675" fmla="*/ 204 w 10296"/>
              <a:gd name="connsiteY9-676" fmla="*/ 803 h 10079"/>
              <a:gd name="connsiteX10-677" fmla="*/ 205 w 10296"/>
              <a:gd name="connsiteY10-678" fmla="*/ 9253 h 10079"/>
              <a:gd name="connsiteX11-679" fmla="*/ 760 w 10296"/>
              <a:gd name="connsiteY11-680" fmla="*/ 10079 h 10079"/>
              <a:gd name="connsiteX12-681" fmla="*/ 9355 w 10296"/>
              <a:gd name="connsiteY12-682" fmla="*/ 9987 h 10079"/>
              <a:gd name="connsiteX0-683" fmla="*/ 9361 w 10302"/>
              <a:gd name="connsiteY0-684" fmla="*/ 9987 h 10079"/>
              <a:gd name="connsiteX1-685" fmla="*/ 9353 w 10302"/>
              <a:gd name="connsiteY1-686" fmla="*/ 9793 h 10079"/>
              <a:gd name="connsiteX2-687" fmla="*/ 10142 w 10302"/>
              <a:gd name="connsiteY2-688" fmla="*/ 8616 h 10079"/>
              <a:gd name="connsiteX3-689" fmla="*/ 10302 w 10302"/>
              <a:gd name="connsiteY3-690" fmla="*/ 8629 h 10079"/>
              <a:gd name="connsiteX4-691" fmla="*/ 10213 w 10302"/>
              <a:gd name="connsiteY4-692" fmla="*/ 1410 h 10079"/>
              <a:gd name="connsiteX5-693" fmla="*/ 10071 w 10302"/>
              <a:gd name="connsiteY5-694" fmla="*/ 1423 h 10079"/>
              <a:gd name="connsiteX6-695" fmla="*/ 9228 w 10302"/>
              <a:gd name="connsiteY6-696" fmla="*/ 142 h 10079"/>
              <a:gd name="connsiteX7-697" fmla="*/ 9228 w 10302"/>
              <a:gd name="connsiteY7-698" fmla="*/ 13 h 10079"/>
              <a:gd name="connsiteX8-699" fmla="*/ 731 w 10302"/>
              <a:gd name="connsiteY8-700" fmla="*/ 29 h 10079"/>
              <a:gd name="connsiteX9-701" fmla="*/ 210 w 10302"/>
              <a:gd name="connsiteY9-702" fmla="*/ 803 h 10079"/>
              <a:gd name="connsiteX10-703" fmla="*/ 211 w 10302"/>
              <a:gd name="connsiteY10-704" fmla="*/ 9253 h 10079"/>
              <a:gd name="connsiteX11-705" fmla="*/ 766 w 10302"/>
              <a:gd name="connsiteY11-706" fmla="*/ 10079 h 10079"/>
              <a:gd name="connsiteX12-707" fmla="*/ 9361 w 10302"/>
              <a:gd name="connsiteY12-708" fmla="*/ 9987 h 10079"/>
              <a:gd name="connsiteX0-709" fmla="*/ 9361 w 10302"/>
              <a:gd name="connsiteY0-710" fmla="*/ 9987 h 10079"/>
              <a:gd name="connsiteX1-711" fmla="*/ 9353 w 10302"/>
              <a:gd name="connsiteY1-712" fmla="*/ 9793 h 10079"/>
              <a:gd name="connsiteX2-713" fmla="*/ 10142 w 10302"/>
              <a:gd name="connsiteY2-714" fmla="*/ 8616 h 10079"/>
              <a:gd name="connsiteX3-715" fmla="*/ 10302 w 10302"/>
              <a:gd name="connsiteY3-716" fmla="*/ 8629 h 10079"/>
              <a:gd name="connsiteX4-717" fmla="*/ 10213 w 10302"/>
              <a:gd name="connsiteY4-718" fmla="*/ 1410 h 10079"/>
              <a:gd name="connsiteX5-719" fmla="*/ 10071 w 10302"/>
              <a:gd name="connsiteY5-720" fmla="*/ 1423 h 10079"/>
              <a:gd name="connsiteX6-721" fmla="*/ 9228 w 10302"/>
              <a:gd name="connsiteY6-722" fmla="*/ 142 h 10079"/>
              <a:gd name="connsiteX7-723" fmla="*/ 9228 w 10302"/>
              <a:gd name="connsiteY7-724" fmla="*/ 13 h 10079"/>
              <a:gd name="connsiteX8-725" fmla="*/ 731 w 10302"/>
              <a:gd name="connsiteY8-726" fmla="*/ 29 h 10079"/>
              <a:gd name="connsiteX9-727" fmla="*/ 210 w 10302"/>
              <a:gd name="connsiteY9-728" fmla="*/ 803 h 10079"/>
              <a:gd name="connsiteX10-729" fmla="*/ 211 w 10302"/>
              <a:gd name="connsiteY10-730" fmla="*/ 9253 h 10079"/>
              <a:gd name="connsiteX11-731" fmla="*/ 766 w 10302"/>
              <a:gd name="connsiteY11-732" fmla="*/ 10079 h 10079"/>
              <a:gd name="connsiteX12-733" fmla="*/ 9361 w 10302"/>
              <a:gd name="connsiteY12-734" fmla="*/ 9987 h 10079"/>
              <a:gd name="connsiteX0-735" fmla="*/ 9244 w 10185"/>
              <a:gd name="connsiteY0-736" fmla="*/ 9987 h 10079"/>
              <a:gd name="connsiteX1-737" fmla="*/ 9236 w 10185"/>
              <a:gd name="connsiteY1-738" fmla="*/ 9793 h 10079"/>
              <a:gd name="connsiteX2-739" fmla="*/ 10025 w 10185"/>
              <a:gd name="connsiteY2-740" fmla="*/ 8616 h 10079"/>
              <a:gd name="connsiteX3-741" fmla="*/ 10185 w 10185"/>
              <a:gd name="connsiteY3-742" fmla="*/ 8629 h 10079"/>
              <a:gd name="connsiteX4-743" fmla="*/ 10096 w 10185"/>
              <a:gd name="connsiteY4-744" fmla="*/ 1410 h 10079"/>
              <a:gd name="connsiteX5-745" fmla="*/ 9954 w 10185"/>
              <a:gd name="connsiteY5-746" fmla="*/ 1423 h 10079"/>
              <a:gd name="connsiteX6-747" fmla="*/ 9111 w 10185"/>
              <a:gd name="connsiteY6-748" fmla="*/ 142 h 10079"/>
              <a:gd name="connsiteX7-749" fmla="*/ 9111 w 10185"/>
              <a:gd name="connsiteY7-750" fmla="*/ 13 h 10079"/>
              <a:gd name="connsiteX8-751" fmla="*/ 614 w 10185"/>
              <a:gd name="connsiteY8-752" fmla="*/ 29 h 10079"/>
              <a:gd name="connsiteX9-753" fmla="*/ 93 w 10185"/>
              <a:gd name="connsiteY9-754" fmla="*/ 803 h 10079"/>
              <a:gd name="connsiteX10-755" fmla="*/ 94 w 10185"/>
              <a:gd name="connsiteY10-756" fmla="*/ 9253 h 10079"/>
              <a:gd name="connsiteX11-757" fmla="*/ 649 w 10185"/>
              <a:gd name="connsiteY11-758" fmla="*/ 10079 h 10079"/>
              <a:gd name="connsiteX12-759" fmla="*/ 9244 w 10185"/>
              <a:gd name="connsiteY12-760" fmla="*/ 9987 h 10079"/>
              <a:gd name="connsiteX0-761" fmla="*/ 9244 w 10185"/>
              <a:gd name="connsiteY0-762" fmla="*/ 9987 h 10079"/>
              <a:gd name="connsiteX1-763" fmla="*/ 9236 w 10185"/>
              <a:gd name="connsiteY1-764" fmla="*/ 9793 h 10079"/>
              <a:gd name="connsiteX2-765" fmla="*/ 10025 w 10185"/>
              <a:gd name="connsiteY2-766" fmla="*/ 8616 h 10079"/>
              <a:gd name="connsiteX3-767" fmla="*/ 10185 w 10185"/>
              <a:gd name="connsiteY3-768" fmla="*/ 8629 h 10079"/>
              <a:gd name="connsiteX4-769" fmla="*/ 10096 w 10185"/>
              <a:gd name="connsiteY4-770" fmla="*/ 1410 h 10079"/>
              <a:gd name="connsiteX5-771" fmla="*/ 9954 w 10185"/>
              <a:gd name="connsiteY5-772" fmla="*/ 1423 h 10079"/>
              <a:gd name="connsiteX6-773" fmla="*/ 9111 w 10185"/>
              <a:gd name="connsiteY6-774" fmla="*/ 142 h 10079"/>
              <a:gd name="connsiteX7-775" fmla="*/ 9111 w 10185"/>
              <a:gd name="connsiteY7-776" fmla="*/ 13 h 10079"/>
              <a:gd name="connsiteX8-777" fmla="*/ 614 w 10185"/>
              <a:gd name="connsiteY8-778" fmla="*/ 29 h 10079"/>
              <a:gd name="connsiteX9-779" fmla="*/ 93 w 10185"/>
              <a:gd name="connsiteY9-780" fmla="*/ 803 h 10079"/>
              <a:gd name="connsiteX10-781" fmla="*/ 94 w 10185"/>
              <a:gd name="connsiteY10-782" fmla="*/ 9253 h 10079"/>
              <a:gd name="connsiteX11-783" fmla="*/ 649 w 10185"/>
              <a:gd name="connsiteY11-784" fmla="*/ 10079 h 10079"/>
              <a:gd name="connsiteX12-785" fmla="*/ 9244 w 10185"/>
              <a:gd name="connsiteY12-786" fmla="*/ 9987 h 10079"/>
              <a:gd name="connsiteX0-787" fmla="*/ 9244 w 10185"/>
              <a:gd name="connsiteY0-788" fmla="*/ 9987 h 10079"/>
              <a:gd name="connsiteX1-789" fmla="*/ 9236 w 10185"/>
              <a:gd name="connsiteY1-790" fmla="*/ 9793 h 10079"/>
              <a:gd name="connsiteX2-791" fmla="*/ 10025 w 10185"/>
              <a:gd name="connsiteY2-792" fmla="*/ 8616 h 10079"/>
              <a:gd name="connsiteX3-793" fmla="*/ 10185 w 10185"/>
              <a:gd name="connsiteY3-794" fmla="*/ 8629 h 10079"/>
              <a:gd name="connsiteX4-795" fmla="*/ 10096 w 10185"/>
              <a:gd name="connsiteY4-796" fmla="*/ 1410 h 10079"/>
              <a:gd name="connsiteX5-797" fmla="*/ 9954 w 10185"/>
              <a:gd name="connsiteY5-798" fmla="*/ 1423 h 10079"/>
              <a:gd name="connsiteX6-799" fmla="*/ 9111 w 10185"/>
              <a:gd name="connsiteY6-800" fmla="*/ 142 h 10079"/>
              <a:gd name="connsiteX7-801" fmla="*/ 9111 w 10185"/>
              <a:gd name="connsiteY7-802" fmla="*/ 13 h 10079"/>
              <a:gd name="connsiteX8-803" fmla="*/ 614 w 10185"/>
              <a:gd name="connsiteY8-804" fmla="*/ 29 h 10079"/>
              <a:gd name="connsiteX9-805" fmla="*/ 93 w 10185"/>
              <a:gd name="connsiteY9-806" fmla="*/ 803 h 10079"/>
              <a:gd name="connsiteX10-807" fmla="*/ 94 w 10185"/>
              <a:gd name="connsiteY10-808" fmla="*/ 9253 h 10079"/>
              <a:gd name="connsiteX11-809" fmla="*/ 649 w 10185"/>
              <a:gd name="connsiteY11-810" fmla="*/ 10079 h 10079"/>
              <a:gd name="connsiteX12-811" fmla="*/ 9244 w 10185"/>
              <a:gd name="connsiteY12-812" fmla="*/ 9987 h 10079"/>
              <a:gd name="connsiteX0-813" fmla="*/ 9241 w 10182"/>
              <a:gd name="connsiteY0-814" fmla="*/ 9987 h 10079"/>
              <a:gd name="connsiteX1-815" fmla="*/ 9233 w 10182"/>
              <a:gd name="connsiteY1-816" fmla="*/ 9793 h 10079"/>
              <a:gd name="connsiteX2-817" fmla="*/ 10022 w 10182"/>
              <a:gd name="connsiteY2-818" fmla="*/ 8616 h 10079"/>
              <a:gd name="connsiteX3-819" fmla="*/ 10182 w 10182"/>
              <a:gd name="connsiteY3-820" fmla="*/ 8629 h 10079"/>
              <a:gd name="connsiteX4-821" fmla="*/ 10093 w 10182"/>
              <a:gd name="connsiteY4-822" fmla="*/ 1410 h 10079"/>
              <a:gd name="connsiteX5-823" fmla="*/ 9951 w 10182"/>
              <a:gd name="connsiteY5-824" fmla="*/ 1423 h 10079"/>
              <a:gd name="connsiteX6-825" fmla="*/ 9108 w 10182"/>
              <a:gd name="connsiteY6-826" fmla="*/ 142 h 10079"/>
              <a:gd name="connsiteX7-827" fmla="*/ 9108 w 10182"/>
              <a:gd name="connsiteY7-828" fmla="*/ 13 h 10079"/>
              <a:gd name="connsiteX8-829" fmla="*/ 611 w 10182"/>
              <a:gd name="connsiteY8-830" fmla="*/ 29 h 10079"/>
              <a:gd name="connsiteX9-831" fmla="*/ 90 w 10182"/>
              <a:gd name="connsiteY9-832" fmla="*/ 803 h 10079"/>
              <a:gd name="connsiteX10-833" fmla="*/ 95 w 10182"/>
              <a:gd name="connsiteY10-834" fmla="*/ 9281 h 10079"/>
              <a:gd name="connsiteX11-835" fmla="*/ 646 w 10182"/>
              <a:gd name="connsiteY11-836" fmla="*/ 10079 h 10079"/>
              <a:gd name="connsiteX12-837" fmla="*/ 9241 w 10182"/>
              <a:gd name="connsiteY12-838" fmla="*/ 9987 h 10079"/>
              <a:gd name="connsiteX0-839" fmla="*/ 9241 w 10182"/>
              <a:gd name="connsiteY0-840" fmla="*/ 9987 h 10079"/>
              <a:gd name="connsiteX1-841" fmla="*/ 9233 w 10182"/>
              <a:gd name="connsiteY1-842" fmla="*/ 9793 h 10079"/>
              <a:gd name="connsiteX2-843" fmla="*/ 10022 w 10182"/>
              <a:gd name="connsiteY2-844" fmla="*/ 8616 h 10079"/>
              <a:gd name="connsiteX3-845" fmla="*/ 10182 w 10182"/>
              <a:gd name="connsiteY3-846" fmla="*/ 8629 h 10079"/>
              <a:gd name="connsiteX4-847" fmla="*/ 10093 w 10182"/>
              <a:gd name="connsiteY4-848" fmla="*/ 1410 h 10079"/>
              <a:gd name="connsiteX5-849" fmla="*/ 9951 w 10182"/>
              <a:gd name="connsiteY5-850" fmla="*/ 1423 h 10079"/>
              <a:gd name="connsiteX6-851" fmla="*/ 9108 w 10182"/>
              <a:gd name="connsiteY6-852" fmla="*/ 142 h 10079"/>
              <a:gd name="connsiteX7-853" fmla="*/ 9108 w 10182"/>
              <a:gd name="connsiteY7-854" fmla="*/ 13 h 10079"/>
              <a:gd name="connsiteX8-855" fmla="*/ 611 w 10182"/>
              <a:gd name="connsiteY8-856" fmla="*/ 29 h 10079"/>
              <a:gd name="connsiteX9-857" fmla="*/ 90 w 10182"/>
              <a:gd name="connsiteY9-858" fmla="*/ 803 h 10079"/>
              <a:gd name="connsiteX10-859" fmla="*/ 95 w 10182"/>
              <a:gd name="connsiteY10-860" fmla="*/ 9281 h 10079"/>
              <a:gd name="connsiteX11-861" fmla="*/ 646 w 10182"/>
              <a:gd name="connsiteY11-862" fmla="*/ 10079 h 10079"/>
              <a:gd name="connsiteX12-863" fmla="*/ 9241 w 10182"/>
              <a:gd name="connsiteY12-864" fmla="*/ 9987 h 10079"/>
              <a:gd name="connsiteX0-865" fmla="*/ 9243 w 10184"/>
              <a:gd name="connsiteY0-866" fmla="*/ 9987 h 10079"/>
              <a:gd name="connsiteX1-867" fmla="*/ 9235 w 10184"/>
              <a:gd name="connsiteY1-868" fmla="*/ 9793 h 10079"/>
              <a:gd name="connsiteX2-869" fmla="*/ 10024 w 10184"/>
              <a:gd name="connsiteY2-870" fmla="*/ 8616 h 10079"/>
              <a:gd name="connsiteX3-871" fmla="*/ 10184 w 10184"/>
              <a:gd name="connsiteY3-872" fmla="*/ 8629 h 10079"/>
              <a:gd name="connsiteX4-873" fmla="*/ 10095 w 10184"/>
              <a:gd name="connsiteY4-874" fmla="*/ 1410 h 10079"/>
              <a:gd name="connsiteX5-875" fmla="*/ 9953 w 10184"/>
              <a:gd name="connsiteY5-876" fmla="*/ 1423 h 10079"/>
              <a:gd name="connsiteX6-877" fmla="*/ 9110 w 10184"/>
              <a:gd name="connsiteY6-878" fmla="*/ 142 h 10079"/>
              <a:gd name="connsiteX7-879" fmla="*/ 9110 w 10184"/>
              <a:gd name="connsiteY7-880" fmla="*/ 13 h 10079"/>
              <a:gd name="connsiteX8-881" fmla="*/ 613 w 10184"/>
              <a:gd name="connsiteY8-882" fmla="*/ 29 h 10079"/>
              <a:gd name="connsiteX9-883" fmla="*/ 92 w 10184"/>
              <a:gd name="connsiteY9-884" fmla="*/ 803 h 10079"/>
              <a:gd name="connsiteX10-885" fmla="*/ 93 w 10184"/>
              <a:gd name="connsiteY10-886" fmla="*/ 9281 h 10079"/>
              <a:gd name="connsiteX11-887" fmla="*/ 648 w 10184"/>
              <a:gd name="connsiteY11-888" fmla="*/ 10079 h 10079"/>
              <a:gd name="connsiteX12-889" fmla="*/ 9243 w 10184"/>
              <a:gd name="connsiteY12-890" fmla="*/ 9987 h 10079"/>
              <a:gd name="connsiteX0-891" fmla="*/ 9243 w 10184"/>
              <a:gd name="connsiteY0-892" fmla="*/ 9987 h 10079"/>
              <a:gd name="connsiteX1-893" fmla="*/ 9235 w 10184"/>
              <a:gd name="connsiteY1-894" fmla="*/ 9793 h 10079"/>
              <a:gd name="connsiteX2-895" fmla="*/ 10024 w 10184"/>
              <a:gd name="connsiteY2-896" fmla="*/ 8616 h 10079"/>
              <a:gd name="connsiteX3-897" fmla="*/ 10184 w 10184"/>
              <a:gd name="connsiteY3-898" fmla="*/ 8629 h 10079"/>
              <a:gd name="connsiteX4-899" fmla="*/ 10095 w 10184"/>
              <a:gd name="connsiteY4-900" fmla="*/ 1410 h 10079"/>
              <a:gd name="connsiteX5-901" fmla="*/ 9953 w 10184"/>
              <a:gd name="connsiteY5-902" fmla="*/ 1423 h 10079"/>
              <a:gd name="connsiteX6-903" fmla="*/ 9110 w 10184"/>
              <a:gd name="connsiteY6-904" fmla="*/ 142 h 10079"/>
              <a:gd name="connsiteX7-905" fmla="*/ 9110 w 10184"/>
              <a:gd name="connsiteY7-906" fmla="*/ 13 h 10079"/>
              <a:gd name="connsiteX8-907" fmla="*/ 613 w 10184"/>
              <a:gd name="connsiteY8-908" fmla="*/ 29 h 10079"/>
              <a:gd name="connsiteX9-909" fmla="*/ 92 w 10184"/>
              <a:gd name="connsiteY9-910" fmla="*/ 803 h 10079"/>
              <a:gd name="connsiteX10-911" fmla="*/ 93 w 10184"/>
              <a:gd name="connsiteY10-912" fmla="*/ 9281 h 10079"/>
              <a:gd name="connsiteX11-913" fmla="*/ 648 w 10184"/>
              <a:gd name="connsiteY11-914" fmla="*/ 10079 h 10079"/>
              <a:gd name="connsiteX12-915" fmla="*/ 9243 w 10184"/>
              <a:gd name="connsiteY12-916" fmla="*/ 9987 h 10079"/>
              <a:gd name="connsiteX0-917" fmla="*/ 9151 w 10092"/>
              <a:gd name="connsiteY0-918" fmla="*/ 9987 h 10079"/>
              <a:gd name="connsiteX1-919" fmla="*/ 9143 w 10092"/>
              <a:gd name="connsiteY1-920" fmla="*/ 9793 h 10079"/>
              <a:gd name="connsiteX2-921" fmla="*/ 9932 w 10092"/>
              <a:gd name="connsiteY2-922" fmla="*/ 8616 h 10079"/>
              <a:gd name="connsiteX3-923" fmla="*/ 10092 w 10092"/>
              <a:gd name="connsiteY3-924" fmla="*/ 8629 h 10079"/>
              <a:gd name="connsiteX4-925" fmla="*/ 10003 w 10092"/>
              <a:gd name="connsiteY4-926" fmla="*/ 1410 h 10079"/>
              <a:gd name="connsiteX5-927" fmla="*/ 9861 w 10092"/>
              <a:gd name="connsiteY5-928" fmla="*/ 1423 h 10079"/>
              <a:gd name="connsiteX6-929" fmla="*/ 9018 w 10092"/>
              <a:gd name="connsiteY6-930" fmla="*/ 142 h 10079"/>
              <a:gd name="connsiteX7-931" fmla="*/ 9018 w 10092"/>
              <a:gd name="connsiteY7-932" fmla="*/ 13 h 10079"/>
              <a:gd name="connsiteX8-933" fmla="*/ 521 w 10092"/>
              <a:gd name="connsiteY8-934" fmla="*/ 29 h 10079"/>
              <a:gd name="connsiteX9-935" fmla="*/ 0 w 10092"/>
              <a:gd name="connsiteY9-936" fmla="*/ 803 h 10079"/>
              <a:gd name="connsiteX10-937" fmla="*/ 1 w 10092"/>
              <a:gd name="connsiteY10-938" fmla="*/ 9281 h 10079"/>
              <a:gd name="connsiteX11-939" fmla="*/ 556 w 10092"/>
              <a:gd name="connsiteY11-940" fmla="*/ 10079 h 10079"/>
              <a:gd name="connsiteX12-941" fmla="*/ 9151 w 10092"/>
              <a:gd name="connsiteY12-942" fmla="*/ 9987 h 10079"/>
              <a:gd name="connsiteX0-943" fmla="*/ 9151 w 10092"/>
              <a:gd name="connsiteY0-944" fmla="*/ 10081 h 10173"/>
              <a:gd name="connsiteX1-945" fmla="*/ 9143 w 10092"/>
              <a:gd name="connsiteY1-946" fmla="*/ 9887 h 10173"/>
              <a:gd name="connsiteX2-947" fmla="*/ 9932 w 10092"/>
              <a:gd name="connsiteY2-948" fmla="*/ 8710 h 10173"/>
              <a:gd name="connsiteX3-949" fmla="*/ 10092 w 10092"/>
              <a:gd name="connsiteY3-950" fmla="*/ 8723 h 10173"/>
              <a:gd name="connsiteX4-951" fmla="*/ 10003 w 10092"/>
              <a:gd name="connsiteY4-952" fmla="*/ 1504 h 10173"/>
              <a:gd name="connsiteX5-953" fmla="*/ 9861 w 10092"/>
              <a:gd name="connsiteY5-954" fmla="*/ 1517 h 10173"/>
              <a:gd name="connsiteX6-955" fmla="*/ 9018 w 10092"/>
              <a:gd name="connsiteY6-956" fmla="*/ 107 h 10173"/>
              <a:gd name="connsiteX7-957" fmla="*/ 521 w 10092"/>
              <a:gd name="connsiteY7-958" fmla="*/ 123 h 10173"/>
              <a:gd name="connsiteX8-959" fmla="*/ 0 w 10092"/>
              <a:gd name="connsiteY8-960" fmla="*/ 897 h 10173"/>
              <a:gd name="connsiteX9-961" fmla="*/ 1 w 10092"/>
              <a:gd name="connsiteY9-962" fmla="*/ 9375 h 10173"/>
              <a:gd name="connsiteX10-963" fmla="*/ 556 w 10092"/>
              <a:gd name="connsiteY10-964" fmla="*/ 10173 h 10173"/>
              <a:gd name="connsiteX11-965" fmla="*/ 9151 w 10092"/>
              <a:gd name="connsiteY11-966" fmla="*/ 10081 h 10173"/>
              <a:gd name="connsiteX0-967" fmla="*/ 9151 w 10092"/>
              <a:gd name="connsiteY0-968" fmla="*/ 10081 h 10173"/>
              <a:gd name="connsiteX1-969" fmla="*/ 9143 w 10092"/>
              <a:gd name="connsiteY1-970" fmla="*/ 9887 h 10173"/>
              <a:gd name="connsiteX2-971" fmla="*/ 9932 w 10092"/>
              <a:gd name="connsiteY2-972" fmla="*/ 8710 h 10173"/>
              <a:gd name="connsiteX3-973" fmla="*/ 10092 w 10092"/>
              <a:gd name="connsiteY3-974" fmla="*/ 8723 h 10173"/>
              <a:gd name="connsiteX4-975" fmla="*/ 10003 w 10092"/>
              <a:gd name="connsiteY4-976" fmla="*/ 1504 h 10173"/>
              <a:gd name="connsiteX5-977" fmla="*/ 9861 w 10092"/>
              <a:gd name="connsiteY5-978" fmla="*/ 1517 h 10173"/>
              <a:gd name="connsiteX6-979" fmla="*/ 9018 w 10092"/>
              <a:gd name="connsiteY6-980" fmla="*/ 107 h 10173"/>
              <a:gd name="connsiteX7-981" fmla="*/ 521 w 10092"/>
              <a:gd name="connsiteY7-982" fmla="*/ 123 h 10173"/>
              <a:gd name="connsiteX8-983" fmla="*/ 0 w 10092"/>
              <a:gd name="connsiteY8-984" fmla="*/ 897 h 10173"/>
              <a:gd name="connsiteX9-985" fmla="*/ 1 w 10092"/>
              <a:gd name="connsiteY9-986" fmla="*/ 9375 h 10173"/>
              <a:gd name="connsiteX10-987" fmla="*/ 556 w 10092"/>
              <a:gd name="connsiteY10-988" fmla="*/ 10173 h 10173"/>
              <a:gd name="connsiteX11-989" fmla="*/ 9151 w 10092"/>
              <a:gd name="connsiteY11-990" fmla="*/ 10081 h 10173"/>
              <a:gd name="connsiteX0-991" fmla="*/ 9151 w 10092"/>
              <a:gd name="connsiteY0-992" fmla="*/ 10081 h 10173"/>
              <a:gd name="connsiteX1-993" fmla="*/ 9143 w 10092"/>
              <a:gd name="connsiteY1-994" fmla="*/ 9887 h 10173"/>
              <a:gd name="connsiteX2-995" fmla="*/ 9932 w 10092"/>
              <a:gd name="connsiteY2-996" fmla="*/ 8710 h 10173"/>
              <a:gd name="connsiteX3-997" fmla="*/ 10092 w 10092"/>
              <a:gd name="connsiteY3-998" fmla="*/ 8723 h 10173"/>
              <a:gd name="connsiteX4-999" fmla="*/ 10003 w 10092"/>
              <a:gd name="connsiteY4-1000" fmla="*/ 1504 h 10173"/>
              <a:gd name="connsiteX5-1001" fmla="*/ 9861 w 10092"/>
              <a:gd name="connsiteY5-1002" fmla="*/ 1517 h 10173"/>
              <a:gd name="connsiteX6-1003" fmla="*/ 9018 w 10092"/>
              <a:gd name="connsiteY6-1004" fmla="*/ 107 h 10173"/>
              <a:gd name="connsiteX7-1005" fmla="*/ 521 w 10092"/>
              <a:gd name="connsiteY7-1006" fmla="*/ 123 h 10173"/>
              <a:gd name="connsiteX8-1007" fmla="*/ 0 w 10092"/>
              <a:gd name="connsiteY8-1008" fmla="*/ 897 h 10173"/>
              <a:gd name="connsiteX9-1009" fmla="*/ 1 w 10092"/>
              <a:gd name="connsiteY9-1010" fmla="*/ 9375 h 10173"/>
              <a:gd name="connsiteX10-1011" fmla="*/ 556 w 10092"/>
              <a:gd name="connsiteY10-1012" fmla="*/ 10173 h 10173"/>
              <a:gd name="connsiteX11-1013" fmla="*/ 9151 w 10092"/>
              <a:gd name="connsiteY11-1014" fmla="*/ 10081 h 10173"/>
              <a:gd name="connsiteX0-1015" fmla="*/ 9151 w 10092"/>
              <a:gd name="connsiteY0-1016" fmla="*/ 10081 h 10173"/>
              <a:gd name="connsiteX1-1017" fmla="*/ 9143 w 10092"/>
              <a:gd name="connsiteY1-1018" fmla="*/ 9887 h 10173"/>
              <a:gd name="connsiteX2-1019" fmla="*/ 9932 w 10092"/>
              <a:gd name="connsiteY2-1020" fmla="*/ 8710 h 10173"/>
              <a:gd name="connsiteX3-1021" fmla="*/ 10092 w 10092"/>
              <a:gd name="connsiteY3-1022" fmla="*/ 8723 h 10173"/>
              <a:gd name="connsiteX4-1023" fmla="*/ 9861 w 10092"/>
              <a:gd name="connsiteY4-1024" fmla="*/ 1517 h 10173"/>
              <a:gd name="connsiteX5-1025" fmla="*/ 9018 w 10092"/>
              <a:gd name="connsiteY5-1026" fmla="*/ 107 h 10173"/>
              <a:gd name="connsiteX6-1027" fmla="*/ 521 w 10092"/>
              <a:gd name="connsiteY6-1028" fmla="*/ 123 h 10173"/>
              <a:gd name="connsiteX7-1029" fmla="*/ 0 w 10092"/>
              <a:gd name="connsiteY7-1030" fmla="*/ 897 h 10173"/>
              <a:gd name="connsiteX8-1031" fmla="*/ 1 w 10092"/>
              <a:gd name="connsiteY8-1032" fmla="*/ 9375 h 10173"/>
              <a:gd name="connsiteX9-1033" fmla="*/ 556 w 10092"/>
              <a:gd name="connsiteY9-1034" fmla="*/ 10173 h 10173"/>
              <a:gd name="connsiteX10-1035" fmla="*/ 9151 w 10092"/>
              <a:gd name="connsiteY10-1036" fmla="*/ 10081 h 10173"/>
              <a:gd name="connsiteX0-1037" fmla="*/ 9151 w 10273"/>
              <a:gd name="connsiteY0-1038" fmla="*/ 10062 h 10154"/>
              <a:gd name="connsiteX1-1039" fmla="*/ 9143 w 10273"/>
              <a:gd name="connsiteY1-1040" fmla="*/ 9868 h 10154"/>
              <a:gd name="connsiteX2-1041" fmla="*/ 9932 w 10273"/>
              <a:gd name="connsiteY2-1042" fmla="*/ 8691 h 10154"/>
              <a:gd name="connsiteX3-1043" fmla="*/ 10092 w 10273"/>
              <a:gd name="connsiteY3-1044" fmla="*/ 8704 h 10154"/>
              <a:gd name="connsiteX4-1045" fmla="*/ 9861 w 10273"/>
              <a:gd name="connsiteY4-1046" fmla="*/ 1498 h 10154"/>
              <a:gd name="connsiteX5-1047" fmla="*/ 9532 w 10273"/>
              <a:gd name="connsiteY5-1048" fmla="*/ 116 h 10154"/>
              <a:gd name="connsiteX6-1049" fmla="*/ 521 w 10273"/>
              <a:gd name="connsiteY6-1050" fmla="*/ 104 h 10154"/>
              <a:gd name="connsiteX7-1051" fmla="*/ 0 w 10273"/>
              <a:gd name="connsiteY7-1052" fmla="*/ 878 h 10154"/>
              <a:gd name="connsiteX8-1053" fmla="*/ 1 w 10273"/>
              <a:gd name="connsiteY8-1054" fmla="*/ 9356 h 10154"/>
              <a:gd name="connsiteX9-1055" fmla="*/ 556 w 10273"/>
              <a:gd name="connsiteY9-1056" fmla="*/ 10154 h 10154"/>
              <a:gd name="connsiteX10-1057" fmla="*/ 9151 w 10273"/>
              <a:gd name="connsiteY10-1058" fmla="*/ 10062 h 10154"/>
              <a:gd name="connsiteX0-1059" fmla="*/ 9151 w 10092"/>
              <a:gd name="connsiteY0-1060" fmla="*/ 10062 h 10154"/>
              <a:gd name="connsiteX1-1061" fmla="*/ 9143 w 10092"/>
              <a:gd name="connsiteY1-1062" fmla="*/ 9868 h 10154"/>
              <a:gd name="connsiteX2-1063" fmla="*/ 9932 w 10092"/>
              <a:gd name="connsiteY2-1064" fmla="*/ 8691 h 10154"/>
              <a:gd name="connsiteX3-1065" fmla="*/ 10092 w 10092"/>
              <a:gd name="connsiteY3-1066" fmla="*/ 8704 h 10154"/>
              <a:gd name="connsiteX4-1067" fmla="*/ 9861 w 10092"/>
              <a:gd name="connsiteY4-1068" fmla="*/ 1498 h 10154"/>
              <a:gd name="connsiteX5-1069" fmla="*/ 9532 w 10092"/>
              <a:gd name="connsiteY5-1070" fmla="*/ 116 h 10154"/>
              <a:gd name="connsiteX6-1071" fmla="*/ 521 w 10092"/>
              <a:gd name="connsiteY6-1072" fmla="*/ 104 h 10154"/>
              <a:gd name="connsiteX7-1073" fmla="*/ 0 w 10092"/>
              <a:gd name="connsiteY7-1074" fmla="*/ 878 h 10154"/>
              <a:gd name="connsiteX8-1075" fmla="*/ 1 w 10092"/>
              <a:gd name="connsiteY8-1076" fmla="*/ 9356 h 10154"/>
              <a:gd name="connsiteX9-1077" fmla="*/ 556 w 10092"/>
              <a:gd name="connsiteY9-1078" fmla="*/ 10154 h 10154"/>
              <a:gd name="connsiteX10-1079" fmla="*/ 9151 w 10092"/>
              <a:gd name="connsiteY10-1080" fmla="*/ 10062 h 10154"/>
              <a:gd name="connsiteX0-1081" fmla="*/ 9151 w 10127"/>
              <a:gd name="connsiteY0-1082" fmla="*/ 10052 h 10144"/>
              <a:gd name="connsiteX1-1083" fmla="*/ 9143 w 10127"/>
              <a:gd name="connsiteY1-1084" fmla="*/ 9858 h 10144"/>
              <a:gd name="connsiteX2-1085" fmla="*/ 9932 w 10127"/>
              <a:gd name="connsiteY2-1086" fmla="*/ 8681 h 10144"/>
              <a:gd name="connsiteX3-1087" fmla="*/ 10092 w 10127"/>
              <a:gd name="connsiteY3-1088" fmla="*/ 8694 h 10144"/>
              <a:gd name="connsiteX4-1089" fmla="*/ 9861 w 10127"/>
              <a:gd name="connsiteY4-1090" fmla="*/ 1488 h 10144"/>
              <a:gd name="connsiteX5-1091" fmla="*/ 10075 w 10127"/>
              <a:gd name="connsiteY5-1092" fmla="*/ 120 h 10144"/>
              <a:gd name="connsiteX6-1093" fmla="*/ 521 w 10127"/>
              <a:gd name="connsiteY6-1094" fmla="*/ 94 h 10144"/>
              <a:gd name="connsiteX7-1095" fmla="*/ 0 w 10127"/>
              <a:gd name="connsiteY7-1096" fmla="*/ 868 h 10144"/>
              <a:gd name="connsiteX8-1097" fmla="*/ 1 w 10127"/>
              <a:gd name="connsiteY8-1098" fmla="*/ 9346 h 10144"/>
              <a:gd name="connsiteX9-1099" fmla="*/ 556 w 10127"/>
              <a:gd name="connsiteY9-1100" fmla="*/ 10144 h 10144"/>
              <a:gd name="connsiteX10-1101" fmla="*/ 9151 w 10127"/>
              <a:gd name="connsiteY10-1102" fmla="*/ 10052 h 10144"/>
              <a:gd name="connsiteX0-1103" fmla="*/ 9151 w 10092"/>
              <a:gd name="connsiteY0-1104" fmla="*/ 10066 h 10158"/>
              <a:gd name="connsiteX1-1105" fmla="*/ 9143 w 10092"/>
              <a:gd name="connsiteY1-1106" fmla="*/ 9872 h 10158"/>
              <a:gd name="connsiteX2-1107" fmla="*/ 9932 w 10092"/>
              <a:gd name="connsiteY2-1108" fmla="*/ 8695 h 10158"/>
              <a:gd name="connsiteX3-1109" fmla="*/ 10092 w 10092"/>
              <a:gd name="connsiteY3-1110" fmla="*/ 8708 h 10158"/>
              <a:gd name="connsiteX4-1111" fmla="*/ 9861 w 10092"/>
              <a:gd name="connsiteY4-1112" fmla="*/ 1502 h 10158"/>
              <a:gd name="connsiteX5-1113" fmla="*/ 9522 w 10092"/>
              <a:gd name="connsiteY5-1114" fmla="*/ 113 h 10158"/>
              <a:gd name="connsiteX6-1115" fmla="*/ 521 w 10092"/>
              <a:gd name="connsiteY6-1116" fmla="*/ 108 h 10158"/>
              <a:gd name="connsiteX7-1117" fmla="*/ 0 w 10092"/>
              <a:gd name="connsiteY7-1118" fmla="*/ 882 h 10158"/>
              <a:gd name="connsiteX8-1119" fmla="*/ 1 w 10092"/>
              <a:gd name="connsiteY8-1120" fmla="*/ 9360 h 10158"/>
              <a:gd name="connsiteX9-1121" fmla="*/ 556 w 10092"/>
              <a:gd name="connsiteY9-1122" fmla="*/ 10158 h 10158"/>
              <a:gd name="connsiteX10-1123" fmla="*/ 9151 w 10092"/>
              <a:gd name="connsiteY10-1124" fmla="*/ 10066 h 10158"/>
              <a:gd name="connsiteX0-1125" fmla="*/ 9151 w 10092"/>
              <a:gd name="connsiteY0-1126" fmla="*/ 10066 h 10158"/>
              <a:gd name="connsiteX1-1127" fmla="*/ 9143 w 10092"/>
              <a:gd name="connsiteY1-1128" fmla="*/ 9872 h 10158"/>
              <a:gd name="connsiteX2-1129" fmla="*/ 9932 w 10092"/>
              <a:gd name="connsiteY2-1130" fmla="*/ 8695 h 10158"/>
              <a:gd name="connsiteX3-1131" fmla="*/ 10092 w 10092"/>
              <a:gd name="connsiteY3-1132" fmla="*/ 8708 h 10158"/>
              <a:gd name="connsiteX4-1133" fmla="*/ 9538 w 10092"/>
              <a:gd name="connsiteY4-1134" fmla="*/ 918 h 10158"/>
              <a:gd name="connsiteX5-1135" fmla="*/ 9522 w 10092"/>
              <a:gd name="connsiteY5-1136" fmla="*/ 113 h 10158"/>
              <a:gd name="connsiteX6-1137" fmla="*/ 521 w 10092"/>
              <a:gd name="connsiteY6-1138" fmla="*/ 108 h 10158"/>
              <a:gd name="connsiteX7-1139" fmla="*/ 0 w 10092"/>
              <a:gd name="connsiteY7-1140" fmla="*/ 882 h 10158"/>
              <a:gd name="connsiteX8-1141" fmla="*/ 1 w 10092"/>
              <a:gd name="connsiteY8-1142" fmla="*/ 9360 h 10158"/>
              <a:gd name="connsiteX9-1143" fmla="*/ 556 w 10092"/>
              <a:gd name="connsiteY9-1144" fmla="*/ 10158 h 10158"/>
              <a:gd name="connsiteX10-1145" fmla="*/ 9151 w 10092"/>
              <a:gd name="connsiteY10-1146" fmla="*/ 10066 h 10158"/>
              <a:gd name="connsiteX0-1147" fmla="*/ 9151 w 10160"/>
              <a:gd name="connsiteY0-1148" fmla="*/ 10066 h 10158"/>
              <a:gd name="connsiteX1-1149" fmla="*/ 9143 w 10160"/>
              <a:gd name="connsiteY1-1150" fmla="*/ 9872 h 10158"/>
              <a:gd name="connsiteX2-1151" fmla="*/ 9932 w 10160"/>
              <a:gd name="connsiteY2-1152" fmla="*/ 8695 h 10158"/>
              <a:gd name="connsiteX3-1153" fmla="*/ 10092 w 10160"/>
              <a:gd name="connsiteY3-1154" fmla="*/ 8708 h 10158"/>
              <a:gd name="connsiteX4-1155" fmla="*/ 10081 w 10160"/>
              <a:gd name="connsiteY4-1156" fmla="*/ 911 h 10158"/>
              <a:gd name="connsiteX5-1157" fmla="*/ 9522 w 10160"/>
              <a:gd name="connsiteY5-1158" fmla="*/ 113 h 10158"/>
              <a:gd name="connsiteX6-1159" fmla="*/ 521 w 10160"/>
              <a:gd name="connsiteY6-1160" fmla="*/ 108 h 10158"/>
              <a:gd name="connsiteX7-1161" fmla="*/ 0 w 10160"/>
              <a:gd name="connsiteY7-1162" fmla="*/ 882 h 10158"/>
              <a:gd name="connsiteX8-1163" fmla="*/ 1 w 10160"/>
              <a:gd name="connsiteY8-1164" fmla="*/ 9360 h 10158"/>
              <a:gd name="connsiteX9-1165" fmla="*/ 556 w 10160"/>
              <a:gd name="connsiteY9-1166" fmla="*/ 10158 h 10158"/>
              <a:gd name="connsiteX10-1167" fmla="*/ 9151 w 10160"/>
              <a:gd name="connsiteY10-1168" fmla="*/ 10066 h 10158"/>
              <a:gd name="connsiteX0-1169" fmla="*/ 9151 w 10160"/>
              <a:gd name="connsiteY0-1170" fmla="*/ 10066 h 10158"/>
              <a:gd name="connsiteX1-1171" fmla="*/ 9143 w 10160"/>
              <a:gd name="connsiteY1-1172" fmla="*/ 9872 h 10158"/>
              <a:gd name="connsiteX2-1173" fmla="*/ 9932 w 10160"/>
              <a:gd name="connsiteY2-1174" fmla="*/ 8695 h 10158"/>
              <a:gd name="connsiteX3-1175" fmla="*/ 10092 w 10160"/>
              <a:gd name="connsiteY3-1176" fmla="*/ 8708 h 10158"/>
              <a:gd name="connsiteX4-1177" fmla="*/ 10081 w 10160"/>
              <a:gd name="connsiteY4-1178" fmla="*/ 911 h 10158"/>
              <a:gd name="connsiteX5-1179" fmla="*/ 9522 w 10160"/>
              <a:gd name="connsiteY5-1180" fmla="*/ 113 h 10158"/>
              <a:gd name="connsiteX6-1181" fmla="*/ 521 w 10160"/>
              <a:gd name="connsiteY6-1182" fmla="*/ 108 h 10158"/>
              <a:gd name="connsiteX7-1183" fmla="*/ 0 w 10160"/>
              <a:gd name="connsiteY7-1184" fmla="*/ 882 h 10158"/>
              <a:gd name="connsiteX8-1185" fmla="*/ 1 w 10160"/>
              <a:gd name="connsiteY8-1186" fmla="*/ 9360 h 10158"/>
              <a:gd name="connsiteX9-1187" fmla="*/ 556 w 10160"/>
              <a:gd name="connsiteY9-1188" fmla="*/ 10158 h 10158"/>
              <a:gd name="connsiteX10-1189" fmla="*/ 9151 w 10160"/>
              <a:gd name="connsiteY10-1190" fmla="*/ 10066 h 10158"/>
              <a:gd name="connsiteX0-1191" fmla="*/ 9151 w 10171"/>
              <a:gd name="connsiteY0-1192" fmla="*/ 10066 h 10158"/>
              <a:gd name="connsiteX1-1193" fmla="*/ 9143 w 10171"/>
              <a:gd name="connsiteY1-1194" fmla="*/ 9872 h 10158"/>
              <a:gd name="connsiteX2-1195" fmla="*/ 9932 w 10171"/>
              <a:gd name="connsiteY2-1196" fmla="*/ 8695 h 10158"/>
              <a:gd name="connsiteX3-1197" fmla="*/ 10092 w 10171"/>
              <a:gd name="connsiteY3-1198" fmla="*/ 8708 h 10158"/>
              <a:gd name="connsiteX4-1199" fmla="*/ 10096 w 10171"/>
              <a:gd name="connsiteY4-1200" fmla="*/ 939 h 10158"/>
              <a:gd name="connsiteX5-1201" fmla="*/ 9522 w 10171"/>
              <a:gd name="connsiteY5-1202" fmla="*/ 113 h 10158"/>
              <a:gd name="connsiteX6-1203" fmla="*/ 521 w 10171"/>
              <a:gd name="connsiteY6-1204" fmla="*/ 108 h 10158"/>
              <a:gd name="connsiteX7-1205" fmla="*/ 0 w 10171"/>
              <a:gd name="connsiteY7-1206" fmla="*/ 882 h 10158"/>
              <a:gd name="connsiteX8-1207" fmla="*/ 1 w 10171"/>
              <a:gd name="connsiteY8-1208" fmla="*/ 9360 h 10158"/>
              <a:gd name="connsiteX9-1209" fmla="*/ 556 w 10171"/>
              <a:gd name="connsiteY9-1210" fmla="*/ 10158 h 10158"/>
              <a:gd name="connsiteX10-1211" fmla="*/ 9151 w 10171"/>
              <a:gd name="connsiteY10-1212" fmla="*/ 10066 h 10158"/>
              <a:gd name="connsiteX0-1213" fmla="*/ 9151 w 10171"/>
              <a:gd name="connsiteY0-1214" fmla="*/ 10066 h 10158"/>
              <a:gd name="connsiteX1-1215" fmla="*/ 9143 w 10171"/>
              <a:gd name="connsiteY1-1216" fmla="*/ 9872 h 10158"/>
              <a:gd name="connsiteX2-1217" fmla="*/ 9932 w 10171"/>
              <a:gd name="connsiteY2-1218" fmla="*/ 8695 h 10158"/>
              <a:gd name="connsiteX3-1219" fmla="*/ 10092 w 10171"/>
              <a:gd name="connsiteY3-1220" fmla="*/ 8708 h 10158"/>
              <a:gd name="connsiteX4-1221" fmla="*/ 10096 w 10171"/>
              <a:gd name="connsiteY4-1222" fmla="*/ 939 h 10158"/>
              <a:gd name="connsiteX5-1223" fmla="*/ 9522 w 10171"/>
              <a:gd name="connsiteY5-1224" fmla="*/ 113 h 10158"/>
              <a:gd name="connsiteX6-1225" fmla="*/ 521 w 10171"/>
              <a:gd name="connsiteY6-1226" fmla="*/ 108 h 10158"/>
              <a:gd name="connsiteX7-1227" fmla="*/ 0 w 10171"/>
              <a:gd name="connsiteY7-1228" fmla="*/ 882 h 10158"/>
              <a:gd name="connsiteX8-1229" fmla="*/ 1 w 10171"/>
              <a:gd name="connsiteY8-1230" fmla="*/ 9360 h 10158"/>
              <a:gd name="connsiteX9-1231" fmla="*/ 556 w 10171"/>
              <a:gd name="connsiteY9-1232" fmla="*/ 10158 h 10158"/>
              <a:gd name="connsiteX10-1233" fmla="*/ 9151 w 10171"/>
              <a:gd name="connsiteY10-1234" fmla="*/ 10066 h 10158"/>
              <a:gd name="connsiteX0-1235" fmla="*/ 9151 w 10171"/>
              <a:gd name="connsiteY0-1236" fmla="*/ 10066 h 10158"/>
              <a:gd name="connsiteX1-1237" fmla="*/ 9143 w 10171"/>
              <a:gd name="connsiteY1-1238" fmla="*/ 9872 h 10158"/>
              <a:gd name="connsiteX2-1239" fmla="*/ 9932 w 10171"/>
              <a:gd name="connsiteY2-1240" fmla="*/ 8695 h 10158"/>
              <a:gd name="connsiteX3-1241" fmla="*/ 10092 w 10171"/>
              <a:gd name="connsiteY3-1242" fmla="*/ 8708 h 10158"/>
              <a:gd name="connsiteX4-1243" fmla="*/ 10096 w 10171"/>
              <a:gd name="connsiteY4-1244" fmla="*/ 939 h 10158"/>
              <a:gd name="connsiteX5-1245" fmla="*/ 9522 w 10171"/>
              <a:gd name="connsiteY5-1246" fmla="*/ 113 h 10158"/>
              <a:gd name="connsiteX6-1247" fmla="*/ 521 w 10171"/>
              <a:gd name="connsiteY6-1248" fmla="*/ 108 h 10158"/>
              <a:gd name="connsiteX7-1249" fmla="*/ 0 w 10171"/>
              <a:gd name="connsiteY7-1250" fmla="*/ 882 h 10158"/>
              <a:gd name="connsiteX8-1251" fmla="*/ 1 w 10171"/>
              <a:gd name="connsiteY8-1252" fmla="*/ 9360 h 10158"/>
              <a:gd name="connsiteX9-1253" fmla="*/ 556 w 10171"/>
              <a:gd name="connsiteY9-1254" fmla="*/ 10158 h 10158"/>
              <a:gd name="connsiteX10-1255" fmla="*/ 9151 w 10171"/>
              <a:gd name="connsiteY10-1256" fmla="*/ 10066 h 10158"/>
              <a:gd name="connsiteX0-1257" fmla="*/ 9151 w 10171"/>
              <a:gd name="connsiteY0-1258" fmla="*/ 10066 h 10158"/>
              <a:gd name="connsiteX1-1259" fmla="*/ 9143 w 10171"/>
              <a:gd name="connsiteY1-1260" fmla="*/ 9872 h 10158"/>
              <a:gd name="connsiteX2-1261" fmla="*/ 10092 w 10171"/>
              <a:gd name="connsiteY2-1262" fmla="*/ 8708 h 10158"/>
              <a:gd name="connsiteX3-1263" fmla="*/ 10096 w 10171"/>
              <a:gd name="connsiteY3-1264" fmla="*/ 939 h 10158"/>
              <a:gd name="connsiteX4-1265" fmla="*/ 9522 w 10171"/>
              <a:gd name="connsiteY4-1266" fmla="*/ 113 h 10158"/>
              <a:gd name="connsiteX5-1267" fmla="*/ 521 w 10171"/>
              <a:gd name="connsiteY5-1268" fmla="*/ 108 h 10158"/>
              <a:gd name="connsiteX6-1269" fmla="*/ 0 w 10171"/>
              <a:gd name="connsiteY6-1270" fmla="*/ 882 h 10158"/>
              <a:gd name="connsiteX7-1271" fmla="*/ 1 w 10171"/>
              <a:gd name="connsiteY7-1272" fmla="*/ 9360 h 10158"/>
              <a:gd name="connsiteX8-1273" fmla="*/ 556 w 10171"/>
              <a:gd name="connsiteY8-1274" fmla="*/ 10158 h 10158"/>
              <a:gd name="connsiteX9-1275" fmla="*/ 9151 w 10171"/>
              <a:gd name="connsiteY9-1276" fmla="*/ 10066 h 10158"/>
              <a:gd name="connsiteX0-1277" fmla="*/ 9151 w 10171"/>
              <a:gd name="connsiteY0-1278" fmla="*/ 10066 h 10158"/>
              <a:gd name="connsiteX1-1279" fmla="*/ 10092 w 10171"/>
              <a:gd name="connsiteY1-1280" fmla="*/ 8708 h 10158"/>
              <a:gd name="connsiteX2-1281" fmla="*/ 10096 w 10171"/>
              <a:gd name="connsiteY2-1282" fmla="*/ 939 h 10158"/>
              <a:gd name="connsiteX3-1283" fmla="*/ 9522 w 10171"/>
              <a:gd name="connsiteY3-1284" fmla="*/ 113 h 10158"/>
              <a:gd name="connsiteX4-1285" fmla="*/ 521 w 10171"/>
              <a:gd name="connsiteY4-1286" fmla="*/ 108 h 10158"/>
              <a:gd name="connsiteX5-1287" fmla="*/ 0 w 10171"/>
              <a:gd name="connsiteY5-1288" fmla="*/ 882 h 10158"/>
              <a:gd name="connsiteX6-1289" fmla="*/ 1 w 10171"/>
              <a:gd name="connsiteY6-1290" fmla="*/ 9360 h 10158"/>
              <a:gd name="connsiteX7-1291" fmla="*/ 556 w 10171"/>
              <a:gd name="connsiteY7-1292" fmla="*/ 10158 h 10158"/>
              <a:gd name="connsiteX8-1293" fmla="*/ 9151 w 10171"/>
              <a:gd name="connsiteY8-1294" fmla="*/ 10066 h 10158"/>
              <a:gd name="connsiteX0-1295" fmla="*/ 9151 w 10169"/>
              <a:gd name="connsiteY0-1296" fmla="*/ 10066 h 10186"/>
              <a:gd name="connsiteX1-1297" fmla="*/ 10082 w 10169"/>
              <a:gd name="connsiteY1-1298" fmla="*/ 9335 h 10186"/>
              <a:gd name="connsiteX2-1299" fmla="*/ 10096 w 10169"/>
              <a:gd name="connsiteY2-1300" fmla="*/ 939 h 10186"/>
              <a:gd name="connsiteX3-1301" fmla="*/ 9522 w 10169"/>
              <a:gd name="connsiteY3-1302" fmla="*/ 113 h 10186"/>
              <a:gd name="connsiteX4-1303" fmla="*/ 521 w 10169"/>
              <a:gd name="connsiteY4-1304" fmla="*/ 108 h 10186"/>
              <a:gd name="connsiteX5-1305" fmla="*/ 0 w 10169"/>
              <a:gd name="connsiteY5-1306" fmla="*/ 882 h 10186"/>
              <a:gd name="connsiteX6-1307" fmla="*/ 1 w 10169"/>
              <a:gd name="connsiteY6-1308" fmla="*/ 9360 h 10186"/>
              <a:gd name="connsiteX7-1309" fmla="*/ 556 w 10169"/>
              <a:gd name="connsiteY7-1310" fmla="*/ 10158 h 10186"/>
              <a:gd name="connsiteX8-1311" fmla="*/ 9151 w 10169"/>
              <a:gd name="connsiteY8-1312" fmla="*/ 10066 h 10186"/>
              <a:gd name="connsiteX0-1313" fmla="*/ 9151 w 10169"/>
              <a:gd name="connsiteY0-1314" fmla="*/ 10066 h 10158"/>
              <a:gd name="connsiteX1-1315" fmla="*/ 10082 w 10169"/>
              <a:gd name="connsiteY1-1316" fmla="*/ 9335 h 10158"/>
              <a:gd name="connsiteX2-1317" fmla="*/ 10096 w 10169"/>
              <a:gd name="connsiteY2-1318" fmla="*/ 939 h 10158"/>
              <a:gd name="connsiteX3-1319" fmla="*/ 9522 w 10169"/>
              <a:gd name="connsiteY3-1320" fmla="*/ 113 h 10158"/>
              <a:gd name="connsiteX4-1321" fmla="*/ 521 w 10169"/>
              <a:gd name="connsiteY4-1322" fmla="*/ 108 h 10158"/>
              <a:gd name="connsiteX5-1323" fmla="*/ 0 w 10169"/>
              <a:gd name="connsiteY5-1324" fmla="*/ 882 h 10158"/>
              <a:gd name="connsiteX6-1325" fmla="*/ 1 w 10169"/>
              <a:gd name="connsiteY6-1326" fmla="*/ 9360 h 10158"/>
              <a:gd name="connsiteX7-1327" fmla="*/ 556 w 10169"/>
              <a:gd name="connsiteY7-1328" fmla="*/ 10158 h 10158"/>
              <a:gd name="connsiteX8-1329" fmla="*/ 9151 w 10169"/>
              <a:gd name="connsiteY8-1330" fmla="*/ 10066 h 10158"/>
              <a:gd name="connsiteX0-1331" fmla="*/ 9518 w 10241"/>
              <a:gd name="connsiteY0-1332" fmla="*/ 10159 h 10159"/>
              <a:gd name="connsiteX1-1333" fmla="*/ 10082 w 10241"/>
              <a:gd name="connsiteY1-1334" fmla="*/ 9335 h 10159"/>
              <a:gd name="connsiteX2-1335" fmla="*/ 10096 w 10241"/>
              <a:gd name="connsiteY2-1336" fmla="*/ 939 h 10159"/>
              <a:gd name="connsiteX3-1337" fmla="*/ 9522 w 10241"/>
              <a:gd name="connsiteY3-1338" fmla="*/ 113 h 10159"/>
              <a:gd name="connsiteX4-1339" fmla="*/ 521 w 10241"/>
              <a:gd name="connsiteY4-1340" fmla="*/ 108 h 10159"/>
              <a:gd name="connsiteX5-1341" fmla="*/ 0 w 10241"/>
              <a:gd name="connsiteY5-1342" fmla="*/ 882 h 10159"/>
              <a:gd name="connsiteX6-1343" fmla="*/ 1 w 10241"/>
              <a:gd name="connsiteY6-1344" fmla="*/ 9360 h 10159"/>
              <a:gd name="connsiteX7-1345" fmla="*/ 556 w 10241"/>
              <a:gd name="connsiteY7-1346" fmla="*/ 10158 h 10159"/>
              <a:gd name="connsiteX8-1347" fmla="*/ 9518 w 10241"/>
              <a:gd name="connsiteY8-1348" fmla="*/ 10159 h 10159"/>
              <a:gd name="connsiteX0-1349" fmla="*/ 9518 w 10169"/>
              <a:gd name="connsiteY0-1350" fmla="*/ 10159 h 10159"/>
              <a:gd name="connsiteX1-1351" fmla="*/ 10082 w 10169"/>
              <a:gd name="connsiteY1-1352" fmla="*/ 9335 h 10159"/>
              <a:gd name="connsiteX2-1353" fmla="*/ 10096 w 10169"/>
              <a:gd name="connsiteY2-1354" fmla="*/ 939 h 10159"/>
              <a:gd name="connsiteX3-1355" fmla="*/ 9522 w 10169"/>
              <a:gd name="connsiteY3-1356" fmla="*/ 113 h 10159"/>
              <a:gd name="connsiteX4-1357" fmla="*/ 521 w 10169"/>
              <a:gd name="connsiteY4-1358" fmla="*/ 108 h 10159"/>
              <a:gd name="connsiteX5-1359" fmla="*/ 0 w 10169"/>
              <a:gd name="connsiteY5-1360" fmla="*/ 882 h 10159"/>
              <a:gd name="connsiteX6-1361" fmla="*/ 1 w 10169"/>
              <a:gd name="connsiteY6-1362" fmla="*/ 9360 h 10159"/>
              <a:gd name="connsiteX7-1363" fmla="*/ 556 w 10169"/>
              <a:gd name="connsiteY7-1364" fmla="*/ 10158 h 10159"/>
              <a:gd name="connsiteX8-1365" fmla="*/ 9518 w 10169"/>
              <a:gd name="connsiteY8-1366" fmla="*/ 10159 h 10159"/>
              <a:gd name="connsiteX0-1367" fmla="*/ 9528 w 10169"/>
              <a:gd name="connsiteY0-1368" fmla="*/ 10166 h 10166"/>
              <a:gd name="connsiteX1-1369" fmla="*/ 10082 w 10169"/>
              <a:gd name="connsiteY1-1370" fmla="*/ 9335 h 10166"/>
              <a:gd name="connsiteX2-1371" fmla="*/ 10096 w 10169"/>
              <a:gd name="connsiteY2-1372" fmla="*/ 939 h 10166"/>
              <a:gd name="connsiteX3-1373" fmla="*/ 9522 w 10169"/>
              <a:gd name="connsiteY3-1374" fmla="*/ 113 h 10166"/>
              <a:gd name="connsiteX4-1375" fmla="*/ 521 w 10169"/>
              <a:gd name="connsiteY4-1376" fmla="*/ 108 h 10166"/>
              <a:gd name="connsiteX5-1377" fmla="*/ 0 w 10169"/>
              <a:gd name="connsiteY5-1378" fmla="*/ 882 h 10166"/>
              <a:gd name="connsiteX6-1379" fmla="*/ 1 w 10169"/>
              <a:gd name="connsiteY6-1380" fmla="*/ 9360 h 10166"/>
              <a:gd name="connsiteX7-1381" fmla="*/ 556 w 10169"/>
              <a:gd name="connsiteY7-1382" fmla="*/ 10158 h 10166"/>
              <a:gd name="connsiteX8-1383" fmla="*/ 9528 w 10169"/>
              <a:gd name="connsiteY8-1384" fmla="*/ 10166 h 10166"/>
              <a:gd name="connsiteX0-1385" fmla="*/ 9528 w 10169"/>
              <a:gd name="connsiteY0-1386" fmla="*/ 10166 h 10166"/>
              <a:gd name="connsiteX1-1387" fmla="*/ 10082 w 10169"/>
              <a:gd name="connsiteY1-1388" fmla="*/ 9335 h 10166"/>
              <a:gd name="connsiteX2-1389" fmla="*/ 10096 w 10169"/>
              <a:gd name="connsiteY2-1390" fmla="*/ 939 h 10166"/>
              <a:gd name="connsiteX3-1391" fmla="*/ 9522 w 10169"/>
              <a:gd name="connsiteY3-1392" fmla="*/ 113 h 10166"/>
              <a:gd name="connsiteX4-1393" fmla="*/ 521 w 10169"/>
              <a:gd name="connsiteY4-1394" fmla="*/ 108 h 10166"/>
              <a:gd name="connsiteX5-1395" fmla="*/ 0 w 10169"/>
              <a:gd name="connsiteY5-1396" fmla="*/ 882 h 10166"/>
              <a:gd name="connsiteX6-1397" fmla="*/ 1 w 10169"/>
              <a:gd name="connsiteY6-1398" fmla="*/ 9360 h 10166"/>
              <a:gd name="connsiteX7-1399" fmla="*/ 556 w 10169"/>
              <a:gd name="connsiteY7-1400" fmla="*/ 10158 h 10166"/>
              <a:gd name="connsiteX8-1401" fmla="*/ 9528 w 10169"/>
              <a:gd name="connsiteY8-1402" fmla="*/ 10166 h 10166"/>
              <a:gd name="connsiteX0-1403" fmla="*/ 9528 w 10169"/>
              <a:gd name="connsiteY0-1404" fmla="*/ 10166 h 10166"/>
              <a:gd name="connsiteX1-1405" fmla="*/ 10082 w 10169"/>
              <a:gd name="connsiteY1-1406" fmla="*/ 9335 h 10166"/>
              <a:gd name="connsiteX2-1407" fmla="*/ 10096 w 10169"/>
              <a:gd name="connsiteY2-1408" fmla="*/ 939 h 10166"/>
              <a:gd name="connsiteX3-1409" fmla="*/ 9522 w 10169"/>
              <a:gd name="connsiteY3-1410" fmla="*/ 113 h 10166"/>
              <a:gd name="connsiteX4-1411" fmla="*/ 521 w 10169"/>
              <a:gd name="connsiteY4-1412" fmla="*/ 108 h 10166"/>
              <a:gd name="connsiteX5-1413" fmla="*/ 0 w 10169"/>
              <a:gd name="connsiteY5-1414" fmla="*/ 882 h 10166"/>
              <a:gd name="connsiteX6-1415" fmla="*/ 1 w 10169"/>
              <a:gd name="connsiteY6-1416" fmla="*/ 9360 h 10166"/>
              <a:gd name="connsiteX7-1417" fmla="*/ 556 w 10169"/>
              <a:gd name="connsiteY7-1418" fmla="*/ 10158 h 10166"/>
              <a:gd name="connsiteX8-1419" fmla="*/ 9528 w 10169"/>
              <a:gd name="connsiteY8-1420" fmla="*/ 10166 h 10166"/>
              <a:gd name="connsiteX0-1421" fmla="*/ 9528 w 10170"/>
              <a:gd name="connsiteY0-1422" fmla="*/ 10166 h 10166"/>
              <a:gd name="connsiteX1-1423" fmla="*/ 10082 w 10170"/>
              <a:gd name="connsiteY1-1424" fmla="*/ 9335 h 10166"/>
              <a:gd name="connsiteX2-1425" fmla="*/ 10096 w 10170"/>
              <a:gd name="connsiteY2-1426" fmla="*/ 939 h 10166"/>
              <a:gd name="connsiteX3-1427" fmla="*/ 9522 w 10170"/>
              <a:gd name="connsiteY3-1428" fmla="*/ 113 h 10166"/>
              <a:gd name="connsiteX4-1429" fmla="*/ 521 w 10170"/>
              <a:gd name="connsiteY4-1430" fmla="*/ 108 h 10166"/>
              <a:gd name="connsiteX5-1431" fmla="*/ 0 w 10170"/>
              <a:gd name="connsiteY5-1432" fmla="*/ 882 h 10166"/>
              <a:gd name="connsiteX6-1433" fmla="*/ 1 w 10170"/>
              <a:gd name="connsiteY6-1434" fmla="*/ 9360 h 10166"/>
              <a:gd name="connsiteX7-1435" fmla="*/ 556 w 10170"/>
              <a:gd name="connsiteY7-1436" fmla="*/ 10158 h 10166"/>
              <a:gd name="connsiteX8-1437" fmla="*/ 9528 w 10170"/>
              <a:gd name="connsiteY8-1438" fmla="*/ 10166 h 10166"/>
              <a:gd name="connsiteX0-1439" fmla="*/ 9528 w 10096"/>
              <a:gd name="connsiteY0-1440" fmla="*/ 10166 h 10166"/>
              <a:gd name="connsiteX1-1441" fmla="*/ 10082 w 10096"/>
              <a:gd name="connsiteY1-1442" fmla="*/ 9335 h 10166"/>
              <a:gd name="connsiteX2-1443" fmla="*/ 10096 w 10096"/>
              <a:gd name="connsiteY2-1444" fmla="*/ 939 h 10166"/>
              <a:gd name="connsiteX3-1445" fmla="*/ 9522 w 10096"/>
              <a:gd name="connsiteY3-1446" fmla="*/ 113 h 10166"/>
              <a:gd name="connsiteX4-1447" fmla="*/ 521 w 10096"/>
              <a:gd name="connsiteY4-1448" fmla="*/ 108 h 10166"/>
              <a:gd name="connsiteX5-1449" fmla="*/ 0 w 10096"/>
              <a:gd name="connsiteY5-1450" fmla="*/ 882 h 10166"/>
              <a:gd name="connsiteX6-1451" fmla="*/ 1 w 10096"/>
              <a:gd name="connsiteY6-1452" fmla="*/ 9360 h 10166"/>
              <a:gd name="connsiteX7-1453" fmla="*/ 556 w 10096"/>
              <a:gd name="connsiteY7-1454" fmla="*/ 10158 h 10166"/>
              <a:gd name="connsiteX8-1455" fmla="*/ 9528 w 10096"/>
              <a:gd name="connsiteY8-1456" fmla="*/ 10166 h 10166"/>
              <a:gd name="connsiteX0-1457" fmla="*/ 9528 w 10096"/>
              <a:gd name="connsiteY0-1458" fmla="*/ 10058 h 10058"/>
              <a:gd name="connsiteX1-1459" fmla="*/ 10082 w 10096"/>
              <a:gd name="connsiteY1-1460" fmla="*/ 9227 h 10058"/>
              <a:gd name="connsiteX2-1461" fmla="*/ 10096 w 10096"/>
              <a:gd name="connsiteY2-1462" fmla="*/ 831 h 10058"/>
              <a:gd name="connsiteX3-1463" fmla="*/ 9522 w 10096"/>
              <a:gd name="connsiteY3-1464" fmla="*/ 5 h 10058"/>
              <a:gd name="connsiteX4-1465" fmla="*/ 521 w 10096"/>
              <a:gd name="connsiteY4-1466" fmla="*/ 0 h 10058"/>
              <a:gd name="connsiteX5-1467" fmla="*/ 0 w 10096"/>
              <a:gd name="connsiteY5-1468" fmla="*/ 774 h 10058"/>
              <a:gd name="connsiteX6-1469" fmla="*/ 1 w 10096"/>
              <a:gd name="connsiteY6-1470" fmla="*/ 9252 h 10058"/>
              <a:gd name="connsiteX7-1471" fmla="*/ 556 w 10096"/>
              <a:gd name="connsiteY7-1472" fmla="*/ 10050 h 10058"/>
              <a:gd name="connsiteX8-1473" fmla="*/ 9528 w 10096"/>
              <a:gd name="connsiteY8-1474" fmla="*/ 10058 h 10058"/>
              <a:gd name="connsiteX0-1475" fmla="*/ 9829 w 10397"/>
              <a:gd name="connsiteY0-1476" fmla="*/ 10058 h 10058"/>
              <a:gd name="connsiteX1-1477" fmla="*/ 10383 w 10397"/>
              <a:gd name="connsiteY1-1478" fmla="*/ 9227 h 10058"/>
              <a:gd name="connsiteX2-1479" fmla="*/ 10397 w 10397"/>
              <a:gd name="connsiteY2-1480" fmla="*/ 831 h 10058"/>
              <a:gd name="connsiteX3-1481" fmla="*/ 9823 w 10397"/>
              <a:gd name="connsiteY3-1482" fmla="*/ 5 h 10058"/>
              <a:gd name="connsiteX4-1483" fmla="*/ 822 w 10397"/>
              <a:gd name="connsiteY4-1484" fmla="*/ 0 h 10058"/>
              <a:gd name="connsiteX5-1485" fmla="*/ 0 w 10397"/>
              <a:gd name="connsiteY5-1486" fmla="*/ 774 h 10058"/>
              <a:gd name="connsiteX6-1487" fmla="*/ 302 w 10397"/>
              <a:gd name="connsiteY6-1488" fmla="*/ 9252 h 10058"/>
              <a:gd name="connsiteX7-1489" fmla="*/ 857 w 10397"/>
              <a:gd name="connsiteY7-1490" fmla="*/ 10050 h 10058"/>
              <a:gd name="connsiteX8-1491" fmla="*/ 9829 w 10397"/>
              <a:gd name="connsiteY8-1492" fmla="*/ 10058 h 10058"/>
              <a:gd name="connsiteX0-1493" fmla="*/ 9829 w 10397"/>
              <a:gd name="connsiteY0-1494" fmla="*/ 10253 h 10253"/>
              <a:gd name="connsiteX1-1495" fmla="*/ 10383 w 10397"/>
              <a:gd name="connsiteY1-1496" fmla="*/ 9422 h 10253"/>
              <a:gd name="connsiteX2-1497" fmla="*/ 10397 w 10397"/>
              <a:gd name="connsiteY2-1498" fmla="*/ 1026 h 10253"/>
              <a:gd name="connsiteX3-1499" fmla="*/ 9823 w 10397"/>
              <a:gd name="connsiteY3-1500" fmla="*/ 200 h 10253"/>
              <a:gd name="connsiteX4-1501" fmla="*/ 632 w 10397"/>
              <a:gd name="connsiteY4-1502" fmla="*/ 0 h 10253"/>
              <a:gd name="connsiteX5-1503" fmla="*/ 0 w 10397"/>
              <a:gd name="connsiteY5-1504" fmla="*/ 969 h 10253"/>
              <a:gd name="connsiteX6-1505" fmla="*/ 302 w 10397"/>
              <a:gd name="connsiteY6-1506" fmla="*/ 9447 h 10253"/>
              <a:gd name="connsiteX7-1507" fmla="*/ 857 w 10397"/>
              <a:gd name="connsiteY7-1508" fmla="*/ 10245 h 10253"/>
              <a:gd name="connsiteX8-1509" fmla="*/ 9829 w 10397"/>
              <a:gd name="connsiteY8-1510" fmla="*/ 10253 h 10253"/>
              <a:gd name="connsiteX0-1511" fmla="*/ 9829 w 10397"/>
              <a:gd name="connsiteY0-1512" fmla="*/ 10253 h 10253"/>
              <a:gd name="connsiteX1-1513" fmla="*/ 10383 w 10397"/>
              <a:gd name="connsiteY1-1514" fmla="*/ 9422 h 10253"/>
              <a:gd name="connsiteX2-1515" fmla="*/ 10397 w 10397"/>
              <a:gd name="connsiteY2-1516" fmla="*/ 1026 h 10253"/>
              <a:gd name="connsiteX3-1517" fmla="*/ 9823 w 10397"/>
              <a:gd name="connsiteY3-1518" fmla="*/ 200 h 10253"/>
              <a:gd name="connsiteX4-1519" fmla="*/ 632 w 10397"/>
              <a:gd name="connsiteY4-1520" fmla="*/ 0 h 10253"/>
              <a:gd name="connsiteX5-1521" fmla="*/ 0 w 10397"/>
              <a:gd name="connsiteY5-1522" fmla="*/ 969 h 10253"/>
              <a:gd name="connsiteX6-1523" fmla="*/ 34 w 10397"/>
              <a:gd name="connsiteY6-1524" fmla="*/ 9544 h 10253"/>
              <a:gd name="connsiteX7-1525" fmla="*/ 857 w 10397"/>
              <a:gd name="connsiteY7-1526" fmla="*/ 10245 h 10253"/>
              <a:gd name="connsiteX8-1527" fmla="*/ 9829 w 10397"/>
              <a:gd name="connsiteY8-1528" fmla="*/ 10253 h 10253"/>
              <a:gd name="connsiteX0-1529" fmla="*/ 9829 w 10397"/>
              <a:gd name="connsiteY0-1530" fmla="*/ 10253 h 10253"/>
              <a:gd name="connsiteX1-1531" fmla="*/ 10383 w 10397"/>
              <a:gd name="connsiteY1-1532" fmla="*/ 9422 h 10253"/>
              <a:gd name="connsiteX2-1533" fmla="*/ 10397 w 10397"/>
              <a:gd name="connsiteY2-1534" fmla="*/ 1026 h 10253"/>
              <a:gd name="connsiteX3-1535" fmla="*/ 9823 w 10397"/>
              <a:gd name="connsiteY3-1536" fmla="*/ 200 h 10253"/>
              <a:gd name="connsiteX4-1537" fmla="*/ 632 w 10397"/>
              <a:gd name="connsiteY4-1538" fmla="*/ 0 h 10253"/>
              <a:gd name="connsiteX5-1539" fmla="*/ 0 w 10397"/>
              <a:gd name="connsiteY5-1540" fmla="*/ 969 h 10253"/>
              <a:gd name="connsiteX6-1541" fmla="*/ 34 w 10397"/>
              <a:gd name="connsiteY6-1542" fmla="*/ 9544 h 10253"/>
              <a:gd name="connsiteX7-1543" fmla="*/ 857 w 10397"/>
              <a:gd name="connsiteY7-1544" fmla="*/ 10245 h 10253"/>
              <a:gd name="connsiteX8-1545" fmla="*/ 9829 w 10397"/>
              <a:gd name="connsiteY8-1546" fmla="*/ 10253 h 10253"/>
              <a:gd name="connsiteX0-1547" fmla="*/ 9829 w 10397"/>
              <a:gd name="connsiteY0-1548" fmla="*/ 10253 h 10440"/>
              <a:gd name="connsiteX1-1549" fmla="*/ 10383 w 10397"/>
              <a:gd name="connsiteY1-1550" fmla="*/ 9422 h 10440"/>
              <a:gd name="connsiteX2-1551" fmla="*/ 10397 w 10397"/>
              <a:gd name="connsiteY2-1552" fmla="*/ 1026 h 10440"/>
              <a:gd name="connsiteX3-1553" fmla="*/ 9823 w 10397"/>
              <a:gd name="connsiteY3-1554" fmla="*/ 200 h 10440"/>
              <a:gd name="connsiteX4-1555" fmla="*/ 632 w 10397"/>
              <a:gd name="connsiteY4-1556" fmla="*/ 0 h 10440"/>
              <a:gd name="connsiteX5-1557" fmla="*/ 0 w 10397"/>
              <a:gd name="connsiteY5-1558" fmla="*/ 969 h 10440"/>
              <a:gd name="connsiteX6-1559" fmla="*/ 34 w 10397"/>
              <a:gd name="connsiteY6-1560" fmla="*/ 9544 h 10440"/>
              <a:gd name="connsiteX7-1561" fmla="*/ 612 w 10397"/>
              <a:gd name="connsiteY7-1562" fmla="*/ 10440 h 10440"/>
              <a:gd name="connsiteX8-1563" fmla="*/ 9829 w 10397"/>
              <a:gd name="connsiteY8-1564" fmla="*/ 10253 h 10440"/>
              <a:gd name="connsiteX0-1565" fmla="*/ 9829 w 10397"/>
              <a:gd name="connsiteY0-1566" fmla="*/ 10253 h 10424"/>
              <a:gd name="connsiteX1-1567" fmla="*/ 10383 w 10397"/>
              <a:gd name="connsiteY1-1568" fmla="*/ 9422 h 10424"/>
              <a:gd name="connsiteX2-1569" fmla="*/ 10397 w 10397"/>
              <a:gd name="connsiteY2-1570" fmla="*/ 1026 h 10424"/>
              <a:gd name="connsiteX3-1571" fmla="*/ 9823 w 10397"/>
              <a:gd name="connsiteY3-1572" fmla="*/ 200 h 10424"/>
              <a:gd name="connsiteX4-1573" fmla="*/ 632 w 10397"/>
              <a:gd name="connsiteY4-1574" fmla="*/ 0 h 10424"/>
              <a:gd name="connsiteX5-1575" fmla="*/ 0 w 10397"/>
              <a:gd name="connsiteY5-1576" fmla="*/ 969 h 10424"/>
              <a:gd name="connsiteX6-1577" fmla="*/ 34 w 10397"/>
              <a:gd name="connsiteY6-1578" fmla="*/ 9544 h 10424"/>
              <a:gd name="connsiteX7-1579" fmla="*/ 679 w 10397"/>
              <a:gd name="connsiteY7-1580" fmla="*/ 10424 h 10424"/>
              <a:gd name="connsiteX8-1581" fmla="*/ 9829 w 10397"/>
              <a:gd name="connsiteY8-1582" fmla="*/ 10253 h 10424"/>
              <a:gd name="connsiteX0-1583" fmla="*/ 9829 w 10397"/>
              <a:gd name="connsiteY0-1584" fmla="*/ 10253 h 10424"/>
              <a:gd name="connsiteX1-1585" fmla="*/ 10383 w 10397"/>
              <a:gd name="connsiteY1-1586" fmla="*/ 9422 h 10424"/>
              <a:gd name="connsiteX2-1587" fmla="*/ 10397 w 10397"/>
              <a:gd name="connsiteY2-1588" fmla="*/ 1026 h 10424"/>
              <a:gd name="connsiteX3-1589" fmla="*/ 9823 w 10397"/>
              <a:gd name="connsiteY3-1590" fmla="*/ 200 h 10424"/>
              <a:gd name="connsiteX4-1591" fmla="*/ 632 w 10397"/>
              <a:gd name="connsiteY4-1592" fmla="*/ 0 h 10424"/>
              <a:gd name="connsiteX5-1593" fmla="*/ 0 w 10397"/>
              <a:gd name="connsiteY5-1594" fmla="*/ 969 h 10424"/>
              <a:gd name="connsiteX6-1595" fmla="*/ 34 w 10397"/>
              <a:gd name="connsiteY6-1596" fmla="*/ 9544 h 10424"/>
              <a:gd name="connsiteX7-1597" fmla="*/ 679 w 10397"/>
              <a:gd name="connsiteY7-1598" fmla="*/ 10424 h 10424"/>
              <a:gd name="connsiteX8-1599" fmla="*/ 9829 w 10397"/>
              <a:gd name="connsiteY8-1600" fmla="*/ 10253 h 10424"/>
              <a:gd name="connsiteX0-1601" fmla="*/ 9829 w 10397"/>
              <a:gd name="connsiteY0-1602" fmla="*/ 10253 h 10424"/>
              <a:gd name="connsiteX1-1603" fmla="*/ 10383 w 10397"/>
              <a:gd name="connsiteY1-1604" fmla="*/ 9422 h 10424"/>
              <a:gd name="connsiteX2-1605" fmla="*/ 10397 w 10397"/>
              <a:gd name="connsiteY2-1606" fmla="*/ 1026 h 10424"/>
              <a:gd name="connsiteX3-1607" fmla="*/ 9823 w 10397"/>
              <a:gd name="connsiteY3-1608" fmla="*/ 200 h 10424"/>
              <a:gd name="connsiteX4-1609" fmla="*/ 632 w 10397"/>
              <a:gd name="connsiteY4-1610" fmla="*/ 0 h 10424"/>
              <a:gd name="connsiteX5-1611" fmla="*/ 0 w 10397"/>
              <a:gd name="connsiteY5-1612" fmla="*/ 969 h 10424"/>
              <a:gd name="connsiteX6-1613" fmla="*/ 34 w 10397"/>
              <a:gd name="connsiteY6-1614" fmla="*/ 9544 h 10424"/>
              <a:gd name="connsiteX7-1615" fmla="*/ 679 w 10397"/>
              <a:gd name="connsiteY7-1616" fmla="*/ 10424 h 10424"/>
              <a:gd name="connsiteX8-1617" fmla="*/ 9829 w 10397"/>
              <a:gd name="connsiteY8-1618" fmla="*/ 10253 h 10424"/>
              <a:gd name="connsiteX0-1619" fmla="*/ 9818 w 10397"/>
              <a:gd name="connsiteY0-1620" fmla="*/ 10432 h 10432"/>
              <a:gd name="connsiteX1-1621" fmla="*/ 10383 w 10397"/>
              <a:gd name="connsiteY1-1622" fmla="*/ 9422 h 10432"/>
              <a:gd name="connsiteX2-1623" fmla="*/ 10397 w 10397"/>
              <a:gd name="connsiteY2-1624" fmla="*/ 1026 h 10432"/>
              <a:gd name="connsiteX3-1625" fmla="*/ 9823 w 10397"/>
              <a:gd name="connsiteY3-1626" fmla="*/ 200 h 10432"/>
              <a:gd name="connsiteX4-1627" fmla="*/ 632 w 10397"/>
              <a:gd name="connsiteY4-1628" fmla="*/ 0 h 10432"/>
              <a:gd name="connsiteX5-1629" fmla="*/ 0 w 10397"/>
              <a:gd name="connsiteY5-1630" fmla="*/ 969 h 10432"/>
              <a:gd name="connsiteX6-1631" fmla="*/ 34 w 10397"/>
              <a:gd name="connsiteY6-1632" fmla="*/ 9544 h 10432"/>
              <a:gd name="connsiteX7-1633" fmla="*/ 679 w 10397"/>
              <a:gd name="connsiteY7-1634" fmla="*/ 10424 h 10432"/>
              <a:gd name="connsiteX8-1635" fmla="*/ 9818 w 10397"/>
              <a:gd name="connsiteY8-1636" fmla="*/ 10432 h 10432"/>
              <a:gd name="connsiteX0-1637" fmla="*/ 9818 w 10397"/>
              <a:gd name="connsiteY0-1638" fmla="*/ 10492 h 10492"/>
              <a:gd name="connsiteX1-1639" fmla="*/ 10383 w 10397"/>
              <a:gd name="connsiteY1-1640" fmla="*/ 9482 h 10492"/>
              <a:gd name="connsiteX2-1641" fmla="*/ 10397 w 10397"/>
              <a:gd name="connsiteY2-1642" fmla="*/ 1086 h 10492"/>
              <a:gd name="connsiteX3-1643" fmla="*/ 9801 w 10397"/>
              <a:gd name="connsiteY3-1644" fmla="*/ 0 h 10492"/>
              <a:gd name="connsiteX4-1645" fmla="*/ 632 w 10397"/>
              <a:gd name="connsiteY4-1646" fmla="*/ 60 h 10492"/>
              <a:gd name="connsiteX5-1647" fmla="*/ 0 w 10397"/>
              <a:gd name="connsiteY5-1648" fmla="*/ 1029 h 10492"/>
              <a:gd name="connsiteX6-1649" fmla="*/ 34 w 10397"/>
              <a:gd name="connsiteY6-1650" fmla="*/ 9604 h 10492"/>
              <a:gd name="connsiteX7-1651" fmla="*/ 679 w 10397"/>
              <a:gd name="connsiteY7-1652" fmla="*/ 10484 h 10492"/>
              <a:gd name="connsiteX8-1653" fmla="*/ 9818 w 10397"/>
              <a:gd name="connsiteY8-1654" fmla="*/ 10492 h 10492"/>
              <a:gd name="connsiteX0-1655" fmla="*/ 9818 w 10397"/>
              <a:gd name="connsiteY0-1656" fmla="*/ 10492 h 10492"/>
              <a:gd name="connsiteX1-1657" fmla="*/ 10383 w 10397"/>
              <a:gd name="connsiteY1-1658" fmla="*/ 9482 h 10492"/>
              <a:gd name="connsiteX2-1659" fmla="*/ 10397 w 10397"/>
              <a:gd name="connsiteY2-1660" fmla="*/ 1086 h 10492"/>
              <a:gd name="connsiteX3-1661" fmla="*/ 9701 w 10397"/>
              <a:gd name="connsiteY3-1662" fmla="*/ 0 h 10492"/>
              <a:gd name="connsiteX4-1663" fmla="*/ 632 w 10397"/>
              <a:gd name="connsiteY4-1664" fmla="*/ 60 h 10492"/>
              <a:gd name="connsiteX5-1665" fmla="*/ 0 w 10397"/>
              <a:gd name="connsiteY5-1666" fmla="*/ 1029 h 10492"/>
              <a:gd name="connsiteX6-1667" fmla="*/ 34 w 10397"/>
              <a:gd name="connsiteY6-1668" fmla="*/ 9604 h 10492"/>
              <a:gd name="connsiteX7-1669" fmla="*/ 679 w 10397"/>
              <a:gd name="connsiteY7-1670" fmla="*/ 10484 h 10492"/>
              <a:gd name="connsiteX8-1671" fmla="*/ 9818 w 10397"/>
              <a:gd name="connsiteY8-1672" fmla="*/ 10492 h 10492"/>
              <a:gd name="connsiteX0-1673" fmla="*/ 9818 w 10397"/>
              <a:gd name="connsiteY0-1674" fmla="*/ 10492 h 10492"/>
              <a:gd name="connsiteX1-1675" fmla="*/ 10383 w 10397"/>
              <a:gd name="connsiteY1-1676" fmla="*/ 9482 h 10492"/>
              <a:gd name="connsiteX2-1677" fmla="*/ 10397 w 10397"/>
              <a:gd name="connsiteY2-1678" fmla="*/ 907 h 10492"/>
              <a:gd name="connsiteX3-1679" fmla="*/ 9701 w 10397"/>
              <a:gd name="connsiteY3-1680" fmla="*/ 0 h 10492"/>
              <a:gd name="connsiteX4-1681" fmla="*/ 632 w 10397"/>
              <a:gd name="connsiteY4-1682" fmla="*/ 60 h 10492"/>
              <a:gd name="connsiteX5-1683" fmla="*/ 0 w 10397"/>
              <a:gd name="connsiteY5-1684" fmla="*/ 1029 h 10492"/>
              <a:gd name="connsiteX6-1685" fmla="*/ 34 w 10397"/>
              <a:gd name="connsiteY6-1686" fmla="*/ 9604 h 10492"/>
              <a:gd name="connsiteX7-1687" fmla="*/ 679 w 10397"/>
              <a:gd name="connsiteY7-1688" fmla="*/ 10484 h 10492"/>
              <a:gd name="connsiteX8-1689" fmla="*/ 9818 w 10397"/>
              <a:gd name="connsiteY8-1690" fmla="*/ 10492 h 10492"/>
              <a:gd name="connsiteX0-1691" fmla="*/ 9818 w 10472"/>
              <a:gd name="connsiteY0-1692" fmla="*/ 10492 h 10492"/>
              <a:gd name="connsiteX1-1693" fmla="*/ 10472 w 10472"/>
              <a:gd name="connsiteY1-1694" fmla="*/ 9563 h 10492"/>
              <a:gd name="connsiteX2-1695" fmla="*/ 10397 w 10472"/>
              <a:gd name="connsiteY2-1696" fmla="*/ 907 h 10492"/>
              <a:gd name="connsiteX3-1697" fmla="*/ 9701 w 10472"/>
              <a:gd name="connsiteY3-1698" fmla="*/ 0 h 10492"/>
              <a:gd name="connsiteX4-1699" fmla="*/ 632 w 10472"/>
              <a:gd name="connsiteY4-1700" fmla="*/ 60 h 10492"/>
              <a:gd name="connsiteX5-1701" fmla="*/ 0 w 10472"/>
              <a:gd name="connsiteY5-1702" fmla="*/ 1029 h 10492"/>
              <a:gd name="connsiteX6-1703" fmla="*/ 34 w 10472"/>
              <a:gd name="connsiteY6-1704" fmla="*/ 9604 h 10492"/>
              <a:gd name="connsiteX7-1705" fmla="*/ 679 w 10472"/>
              <a:gd name="connsiteY7-1706" fmla="*/ 10484 h 10492"/>
              <a:gd name="connsiteX8-1707" fmla="*/ 9818 w 10472"/>
              <a:gd name="connsiteY8-1708" fmla="*/ 10492 h 10492"/>
              <a:gd name="connsiteX0-1709" fmla="*/ 9818 w 10472"/>
              <a:gd name="connsiteY0-1710" fmla="*/ 10492 h 10492"/>
              <a:gd name="connsiteX1-1711" fmla="*/ 10472 w 10472"/>
              <a:gd name="connsiteY1-1712" fmla="*/ 9563 h 10492"/>
              <a:gd name="connsiteX2-1713" fmla="*/ 10397 w 10472"/>
              <a:gd name="connsiteY2-1714" fmla="*/ 907 h 10492"/>
              <a:gd name="connsiteX3-1715" fmla="*/ 9701 w 10472"/>
              <a:gd name="connsiteY3-1716" fmla="*/ 0 h 10492"/>
              <a:gd name="connsiteX4-1717" fmla="*/ 632 w 10472"/>
              <a:gd name="connsiteY4-1718" fmla="*/ 60 h 10492"/>
              <a:gd name="connsiteX5-1719" fmla="*/ 0 w 10472"/>
              <a:gd name="connsiteY5-1720" fmla="*/ 1029 h 10492"/>
              <a:gd name="connsiteX6-1721" fmla="*/ 34 w 10472"/>
              <a:gd name="connsiteY6-1722" fmla="*/ 9604 h 10492"/>
              <a:gd name="connsiteX7-1723" fmla="*/ 679 w 10472"/>
              <a:gd name="connsiteY7-1724" fmla="*/ 10484 h 10492"/>
              <a:gd name="connsiteX8-1725" fmla="*/ 9818 w 10472"/>
              <a:gd name="connsiteY8-1726" fmla="*/ 10492 h 10492"/>
              <a:gd name="connsiteX0-1727" fmla="*/ 9818 w 10439"/>
              <a:gd name="connsiteY0-1728" fmla="*/ 10492 h 10492"/>
              <a:gd name="connsiteX1-1729" fmla="*/ 10439 w 10439"/>
              <a:gd name="connsiteY1-1730" fmla="*/ 9531 h 10492"/>
              <a:gd name="connsiteX2-1731" fmla="*/ 10397 w 10439"/>
              <a:gd name="connsiteY2-1732" fmla="*/ 907 h 10492"/>
              <a:gd name="connsiteX3-1733" fmla="*/ 9701 w 10439"/>
              <a:gd name="connsiteY3-1734" fmla="*/ 0 h 10492"/>
              <a:gd name="connsiteX4-1735" fmla="*/ 632 w 10439"/>
              <a:gd name="connsiteY4-1736" fmla="*/ 60 h 10492"/>
              <a:gd name="connsiteX5-1737" fmla="*/ 0 w 10439"/>
              <a:gd name="connsiteY5-1738" fmla="*/ 1029 h 10492"/>
              <a:gd name="connsiteX6-1739" fmla="*/ 34 w 10439"/>
              <a:gd name="connsiteY6-1740" fmla="*/ 9604 h 10492"/>
              <a:gd name="connsiteX7-1741" fmla="*/ 679 w 10439"/>
              <a:gd name="connsiteY7-1742" fmla="*/ 10484 h 10492"/>
              <a:gd name="connsiteX8-1743" fmla="*/ 9818 w 10439"/>
              <a:gd name="connsiteY8-1744" fmla="*/ 10492 h 10492"/>
              <a:gd name="connsiteX0-1745" fmla="*/ 9851 w 10439"/>
              <a:gd name="connsiteY0-1746" fmla="*/ 10492 h 10492"/>
              <a:gd name="connsiteX1-1747" fmla="*/ 10439 w 10439"/>
              <a:gd name="connsiteY1-1748" fmla="*/ 9531 h 10492"/>
              <a:gd name="connsiteX2-1749" fmla="*/ 10397 w 10439"/>
              <a:gd name="connsiteY2-1750" fmla="*/ 907 h 10492"/>
              <a:gd name="connsiteX3-1751" fmla="*/ 9701 w 10439"/>
              <a:gd name="connsiteY3-1752" fmla="*/ 0 h 10492"/>
              <a:gd name="connsiteX4-1753" fmla="*/ 632 w 10439"/>
              <a:gd name="connsiteY4-1754" fmla="*/ 60 h 10492"/>
              <a:gd name="connsiteX5-1755" fmla="*/ 0 w 10439"/>
              <a:gd name="connsiteY5-1756" fmla="*/ 1029 h 10492"/>
              <a:gd name="connsiteX6-1757" fmla="*/ 34 w 10439"/>
              <a:gd name="connsiteY6-1758" fmla="*/ 9604 h 10492"/>
              <a:gd name="connsiteX7-1759" fmla="*/ 679 w 10439"/>
              <a:gd name="connsiteY7-1760" fmla="*/ 10484 h 10492"/>
              <a:gd name="connsiteX8-1761" fmla="*/ 9851 w 10439"/>
              <a:gd name="connsiteY8-1762" fmla="*/ 10492 h 10492"/>
              <a:gd name="connsiteX0-1763" fmla="*/ 9851 w 10439"/>
              <a:gd name="connsiteY0-1764" fmla="*/ 10492 h 10492"/>
              <a:gd name="connsiteX1-1765" fmla="*/ 10439 w 10439"/>
              <a:gd name="connsiteY1-1766" fmla="*/ 9531 h 10492"/>
              <a:gd name="connsiteX2-1767" fmla="*/ 10397 w 10439"/>
              <a:gd name="connsiteY2-1768" fmla="*/ 907 h 10492"/>
              <a:gd name="connsiteX3-1769" fmla="*/ 9701 w 10439"/>
              <a:gd name="connsiteY3-1770" fmla="*/ 0 h 10492"/>
              <a:gd name="connsiteX4-1771" fmla="*/ 632 w 10439"/>
              <a:gd name="connsiteY4-1772" fmla="*/ 60 h 10492"/>
              <a:gd name="connsiteX5-1773" fmla="*/ 0 w 10439"/>
              <a:gd name="connsiteY5-1774" fmla="*/ 1029 h 10492"/>
              <a:gd name="connsiteX6-1775" fmla="*/ 34 w 10439"/>
              <a:gd name="connsiteY6-1776" fmla="*/ 9604 h 10492"/>
              <a:gd name="connsiteX7-1777" fmla="*/ 679 w 10439"/>
              <a:gd name="connsiteY7-1778" fmla="*/ 10484 h 10492"/>
              <a:gd name="connsiteX8-1779" fmla="*/ 9851 w 10439"/>
              <a:gd name="connsiteY8-1780" fmla="*/ 10492 h 10492"/>
              <a:gd name="connsiteX0-1781" fmla="*/ 9851 w 10439"/>
              <a:gd name="connsiteY0-1782" fmla="*/ 10492 h 10492"/>
              <a:gd name="connsiteX1-1783" fmla="*/ 10439 w 10439"/>
              <a:gd name="connsiteY1-1784" fmla="*/ 9531 h 10492"/>
              <a:gd name="connsiteX2-1785" fmla="*/ 10397 w 10439"/>
              <a:gd name="connsiteY2-1786" fmla="*/ 907 h 10492"/>
              <a:gd name="connsiteX3-1787" fmla="*/ 9701 w 10439"/>
              <a:gd name="connsiteY3-1788" fmla="*/ 0 h 10492"/>
              <a:gd name="connsiteX4-1789" fmla="*/ 632 w 10439"/>
              <a:gd name="connsiteY4-1790" fmla="*/ 60 h 10492"/>
              <a:gd name="connsiteX5-1791" fmla="*/ 0 w 10439"/>
              <a:gd name="connsiteY5-1792" fmla="*/ 1029 h 10492"/>
              <a:gd name="connsiteX6-1793" fmla="*/ 34 w 10439"/>
              <a:gd name="connsiteY6-1794" fmla="*/ 9604 h 10492"/>
              <a:gd name="connsiteX7-1795" fmla="*/ 679 w 10439"/>
              <a:gd name="connsiteY7-1796" fmla="*/ 10484 h 10492"/>
              <a:gd name="connsiteX8-1797" fmla="*/ 9851 w 10439"/>
              <a:gd name="connsiteY8-1798" fmla="*/ 10492 h 10492"/>
              <a:gd name="connsiteX0-1799" fmla="*/ 9851 w 10439"/>
              <a:gd name="connsiteY0-1800" fmla="*/ 10492 h 10492"/>
              <a:gd name="connsiteX1-1801" fmla="*/ 10439 w 10439"/>
              <a:gd name="connsiteY1-1802" fmla="*/ 9531 h 10492"/>
              <a:gd name="connsiteX2-1803" fmla="*/ 10397 w 10439"/>
              <a:gd name="connsiteY2-1804" fmla="*/ 907 h 10492"/>
              <a:gd name="connsiteX3-1805" fmla="*/ 9701 w 10439"/>
              <a:gd name="connsiteY3-1806" fmla="*/ 0 h 10492"/>
              <a:gd name="connsiteX4-1807" fmla="*/ 632 w 10439"/>
              <a:gd name="connsiteY4-1808" fmla="*/ 60 h 10492"/>
              <a:gd name="connsiteX5-1809" fmla="*/ 0 w 10439"/>
              <a:gd name="connsiteY5-1810" fmla="*/ 1029 h 10492"/>
              <a:gd name="connsiteX6-1811" fmla="*/ 34 w 10439"/>
              <a:gd name="connsiteY6-1812" fmla="*/ 9604 h 10492"/>
              <a:gd name="connsiteX7-1813" fmla="*/ 679 w 10439"/>
              <a:gd name="connsiteY7-1814" fmla="*/ 10484 h 10492"/>
              <a:gd name="connsiteX8-1815" fmla="*/ 9851 w 10439"/>
              <a:gd name="connsiteY8-1816" fmla="*/ 10492 h 10492"/>
              <a:gd name="connsiteX0-1817" fmla="*/ 9851 w 10439"/>
              <a:gd name="connsiteY0-1818" fmla="*/ 10492 h 10492"/>
              <a:gd name="connsiteX1-1819" fmla="*/ 10439 w 10439"/>
              <a:gd name="connsiteY1-1820" fmla="*/ 9531 h 10492"/>
              <a:gd name="connsiteX2-1821" fmla="*/ 10397 w 10439"/>
              <a:gd name="connsiteY2-1822" fmla="*/ 907 h 10492"/>
              <a:gd name="connsiteX3-1823" fmla="*/ 9701 w 10439"/>
              <a:gd name="connsiteY3-1824" fmla="*/ 0 h 10492"/>
              <a:gd name="connsiteX4-1825" fmla="*/ 632 w 10439"/>
              <a:gd name="connsiteY4-1826" fmla="*/ 60 h 10492"/>
              <a:gd name="connsiteX5-1827" fmla="*/ 0 w 10439"/>
              <a:gd name="connsiteY5-1828" fmla="*/ 1029 h 10492"/>
              <a:gd name="connsiteX6-1829" fmla="*/ 34 w 10439"/>
              <a:gd name="connsiteY6-1830" fmla="*/ 9604 h 10492"/>
              <a:gd name="connsiteX7-1831" fmla="*/ 679 w 10439"/>
              <a:gd name="connsiteY7-1832" fmla="*/ 10484 h 10492"/>
              <a:gd name="connsiteX8-1833" fmla="*/ 9851 w 10439"/>
              <a:gd name="connsiteY8-1834" fmla="*/ 10492 h 10492"/>
              <a:gd name="connsiteX0-1835" fmla="*/ 9851 w 10439"/>
              <a:gd name="connsiteY0-1836" fmla="*/ 10492 h 10492"/>
              <a:gd name="connsiteX1-1837" fmla="*/ 10439 w 10439"/>
              <a:gd name="connsiteY1-1838" fmla="*/ 9531 h 10492"/>
              <a:gd name="connsiteX2-1839" fmla="*/ 10397 w 10439"/>
              <a:gd name="connsiteY2-1840" fmla="*/ 891 h 10492"/>
              <a:gd name="connsiteX3-1841" fmla="*/ 9701 w 10439"/>
              <a:gd name="connsiteY3-1842" fmla="*/ 0 h 10492"/>
              <a:gd name="connsiteX4-1843" fmla="*/ 632 w 10439"/>
              <a:gd name="connsiteY4-1844" fmla="*/ 60 h 10492"/>
              <a:gd name="connsiteX5-1845" fmla="*/ 0 w 10439"/>
              <a:gd name="connsiteY5-1846" fmla="*/ 1029 h 10492"/>
              <a:gd name="connsiteX6-1847" fmla="*/ 34 w 10439"/>
              <a:gd name="connsiteY6-1848" fmla="*/ 9604 h 10492"/>
              <a:gd name="connsiteX7-1849" fmla="*/ 679 w 10439"/>
              <a:gd name="connsiteY7-1850" fmla="*/ 10484 h 10492"/>
              <a:gd name="connsiteX8-1851" fmla="*/ 9851 w 10439"/>
              <a:gd name="connsiteY8-1852" fmla="*/ 10492 h 10492"/>
              <a:gd name="connsiteX0-1853" fmla="*/ 9851 w 10439"/>
              <a:gd name="connsiteY0-1854" fmla="*/ 10492 h 10492"/>
              <a:gd name="connsiteX1-1855" fmla="*/ 10439 w 10439"/>
              <a:gd name="connsiteY1-1856" fmla="*/ 9531 h 10492"/>
              <a:gd name="connsiteX2-1857" fmla="*/ 10397 w 10439"/>
              <a:gd name="connsiteY2-1858" fmla="*/ 891 h 10492"/>
              <a:gd name="connsiteX3-1859" fmla="*/ 9701 w 10439"/>
              <a:gd name="connsiteY3-1860" fmla="*/ 0 h 10492"/>
              <a:gd name="connsiteX4-1861" fmla="*/ 632 w 10439"/>
              <a:gd name="connsiteY4-1862" fmla="*/ 60 h 10492"/>
              <a:gd name="connsiteX5-1863" fmla="*/ 0 w 10439"/>
              <a:gd name="connsiteY5-1864" fmla="*/ 1029 h 10492"/>
              <a:gd name="connsiteX6-1865" fmla="*/ 34 w 10439"/>
              <a:gd name="connsiteY6-1866" fmla="*/ 9604 h 10492"/>
              <a:gd name="connsiteX7-1867" fmla="*/ 679 w 10439"/>
              <a:gd name="connsiteY7-1868" fmla="*/ 10484 h 10492"/>
              <a:gd name="connsiteX8-1869" fmla="*/ 9851 w 10439"/>
              <a:gd name="connsiteY8-1870" fmla="*/ 10492 h 10492"/>
              <a:gd name="connsiteX0-1871" fmla="*/ 9851 w 10439"/>
              <a:gd name="connsiteY0-1872" fmla="*/ 10492 h 10492"/>
              <a:gd name="connsiteX1-1873" fmla="*/ 10439 w 10439"/>
              <a:gd name="connsiteY1-1874" fmla="*/ 9531 h 10492"/>
              <a:gd name="connsiteX2-1875" fmla="*/ 10397 w 10439"/>
              <a:gd name="connsiteY2-1876" fmla="*/ 891 h 10492"/>
              <a:gd name="connsiteX3-1877" fmla="*/ 9701 w 10439"/>
              <a:gd name="connsiteY3-1878" fmla="*/ 0 h 10492"/>
              <a:gd name="connsiteX4-1879" fmla="*/ 632 w 10439"/>
              <a:gd name="connsiteY4-1880" fmla="*/ 60 h 10492"/>
              <a:gd name="connsiteX5-1881" fmla="*/ 0 w 10439"/>
              <a:gd name="connsiteY5-1882" fmla="*/ 1029 h 10492"/>
              <a:gd name="connsiteX6-1883" fmla="*/ 34 w 10439"/>
              <a:gd name="connsiteY6-1884" fmla="*/ 9604 h 10492"/>
              <a:gd name="connsiteX7-1885" fmla="*/ 679 w 10439"/>
              <a:gd name="connsiteY7-1886" fmla="*/ 10484 h 10492"/>
              <a:gd name="connsiteX8-1887" fmla="*/ 9851 w 10439"/>
              <a:gd name="connsiteY8-1888" fmla="*/ 10492 h 10492"/>
              <a:gd name="connsiteX0-1889" fmla="*/ 9851 w 10439"/>
              <a:gd name="connsiteY0-1890" fmla="*/ 10492 h 10492"/>
              <a:gd name="connsiteX1-1891" fmla="*/ 10439 w 10439"/>
              <a:gd name="connsiteY1-1892" fmla="*/ 9531 h 10492"/>
              <a:gd name="connsiteX2-1893" fmla="*/ 10397 w 10439"/>
              <a:gd name="connsiteY2-1894" fmla="*/ 891 h 10492"/>
              <a:gd name="connsiteX3-1895" fmla="*/ 9701 w 10439"/>
              <a:gd name="connsiteY3-1896" fmla="*/ 0 h 10492"/>
              <a:gd name="connsiteX4-1897" fmla="*/ 687 w 10439"/>
              <a:gd name="connsiteY4-1898" fmla="*/ 31 h 10492"/>
              <a:gd name="connsiteX5-1899" fmla="*/ 0 w 10439"/>
              <a:gd name="connsiteY5-1900" fmla="*/ 1029 h 10492"/>
              <a:gd name="connsiteX6-1901" fmla="*/ 34 w 10439"/>
              <a:gd name="connsiteY6-1902" fmla="*/ 9604 h 10492"/>
              <a:gd name="connsiteX7-1903" fmla="*/ 679 w 10439"/>
              <a:gd name="connsiteY7-1904" fmla="*/ 10484 h 10492"/>
              <a:gd name="connsiteX8-1905" fmla="*/ 9851 w 10439"/>
              <a:gd name="connsiteY8-1906" fmla="*/ 10492 h 10492"/>
              <a:gd name="connsiteX0-1907" fmla="*/ 9851 w 10439"/>
              <a:gd name="connsiteY0-1908" fmla="*/ 10492 h 10492"/>
              <a:gd name="connsiteX1-1909" fmla="*/ 10439 w 10439"/>
              <a:gd name="connsiteY1-1910" fmla="*/ 9531 h 10492"/>
              <a:gd name="connsiteX2-1911" fmla="*/ 10397 w 10439"/>
              <a:gd name="connsiteY2-1912" fmla="*/ 891 h 10492"/>
              <a:gd name="connsiteX3-1913" fmla="*/ 9701 w 10439"/>
              <a:gd name="connsiteY3-1914" fmla="*/ 0 h 10492"/>
              <a:gd name="connsiteX4-1915" fmla="*/ 695 w 10439"/>
              <a:gd name="connsiteY4-1916" fmla="*/ 2 h 10492"/>
              <a:gd name="connsiteX5-1917" fmla="*/ 0 w 10439"/>
              <a:gd name="connsiteY5-1918" fmla="*/ 1029 h 10492"/>
              <a:gd name="connsiteX6-1919" fmla="*/ 34 w 10439"/>
              <a:gd name="connsiteY6-1920" fmla="*/ 9604 h 10492"/>
              <a:gd name="connsiteX7-1921" fmla="*/ 679 w 10439"/>
              <a:gd name="connsiteY7-1922" fmla="*/ 10484 h 10492"/>
              <a:gd name="connsiteX8-1923" fmla="*/ 9851 w 10439"/>
              <a:gd name="connsiteY8-1924" fmla="*/ 10492 h 10492"/>
            </a:gdLst>
            <a:ahLst/>
            <a:cxnLst>
              <a:cxn ang="0">
                <a:pos x="connsiteX0-1907" y="connsiteY0-1908"/>
              </a:cxn>
              <a:cxn ang="0">
                <a:pos x="connsiteX1-1909" y="connsiteY1-1910"/>
              </a:cxn>
              <a:cxn ang="0">
                <a:pos x="connsiteX2-1911" y="connsiteY2-1912"/>
              </a:cxn>
              <a:cxn ang="0">
                <a:pos x="connsiteX3-1913" y="connsiteY3-1914"/>
              </a:cxn>
              <a:cxn ang="0">
                <a:pos x="connsiteX4-1915" y="connsiteY4-1916"/>
              </a:cxn>
              <a:cxn ang="0">
                <a:pos x="connsiteX5-1917" y="connsiteY5-1918"/>
              </a:cxn>
              <a:cxn ang="0">
                <a:pos x="connsiteX6-1919" y="connsiteY6-1920"/>
              </a:cxn>
              <a:cxn ang="0">
                <a:pos x="connsiteX7-1921" y="connsiteY7-1922"/>
              </a:cxn>
              <a:cxn ang="0">
                <a:pos x="connsiteX8-1923" y="connsiteY8-1924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385233" y="1653117"/>
            <a:ext cx="6062133" cy="4148667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442384" y="1693333"/>
            <a:ext cx="5975351" cy="4034367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rgbClr val="6A4520"/>
            </a:solidFill>
            <a:prstDash val="dash"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6076951" y="1691217"/>
            <a:ext cx="5960533" cy="43264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6178551" y="1790700"/>
            <a:ext cx="5748867" cy="413808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Freeform 5"/>
          <p:cNvSpPr/>
          <p:nvPr/>
        </p:nvSpPr>
        <p:spPr bwMode="auto">
          <a:xfrm rot="10800000" flipH="1">
            <a:off x="6316133" y="1928284"/>
            <a:ext cx="5488517" cy="39454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-1" fmla="*/ 376 w 9785"/>
              <a:gd name="connsiteY0-2" fmla="*/ 1974 h 9995"/>
              <a:gd name="connsiteX1-3" fmla="*/ 4599 w 9785"/>
              <a:gd name="connsiteY1-4" fmla="*/ 9993 h 9995"/>
              <a:gd name="connsiteX2-5" fmla="*/ 7842 w 9785"/>
              <a:gd name="connsiteY2-6" fmla="*/ 1165 h 9995"/>
              <a:gd name="connsiteX3-7" fmla="*/ 376 w 9785"/>
              <a:gd name="connsiteY3-8" fmla="*/ 1974 h 9995"/>
              <a:gd name="connsiteX0-9" fmla="*/ 384 w 9651"/>
              <a:gd name="connsiteY0-10" fmla="*/ 1975 h 9998"/>
              <a:gd name="connsiteX1-11" fmla="*/ 4700 w 9651"/>
              <a:gd name="connsiteY1-12" fmla="*/ 9998 h 9998"/>
              <a:gd name="connsiteX2-13" fmla="*/ 8014 w 9651"/>
              <a:gd name="connsiteY2-14" fmla="*/ 1166 h 9998"/>
              <a:gd name="connsiteX3-15" fmla="*/ 384 w 9651"/>
              <a:gd name="connsiteY3-16" fmla="*/ 1975 h 9998"/>
              <a:gd name="connsiteX0-17" fmla="*/ 398 w 10001"/>
              <a:gd name="connsiteY0-18" fmla="*/ 1742 h 9767"/>
              <a:gd name="connsiteX1-19" fmla="*/ 4870 w 10001"/>
              <a:gd name="connsiteY1-20" fmla="*/ 9767 h 9767"/>
              <a:gd name="connsiteX2-21" fmla="*/ 8304 w 10001"/>
              <a:gd name="connsiteY2-22" fmla="*/ 933 h 9767"/>
              <a:gd name="connsiteX3-23" fmla="*/ 398 w 10001"/>
              <a:gd name="connsiteY3-24" fmla="*/ 1742 h 9767"/>
              <a:gd name="connsiteX0-25" fmla="*/ 189 w 9791"/>
              <a:gd name="connsiteY0-26" fmla="*/ 1784 h 10000"/>
              <a:gd name="connsiteX1-27" fmla="*/ 4661 w 9791"/>
              <a:gd name="connsiteY1-28" fmla="*/ 10000 h 10000"/>
              <a:gd name="connsiteX2-29" fmla="*/ 8094 w 9791"/>
              <a:gd name="connsiteY2-30" fmla="*/ 955 h 10000"/>
              <a:gd name="connsiteX3-31" fmla="*/ 189 w 9791"/>
              <a:gd name="connsiteY3-32" fmla="*/ 1784 h 10000"/>
              <a:gd name="connsiteX0-33" fmla="*/ 193 w 8969"/>
              <a:gd name="connsiteY0-34" fmla="*/ 1784 h 10000"/>
              <a:gd name="connsiteX1-35" fmla="*/ 4760 w 8969"/>
              <a:gd name="connsiteY1-36" fmla="*/ 10000 h 10000"/>
              <a:gd name="connsiteX2-37" fmla="*/ 8267 w 8969"/>
              <a:gd name="connsiteY2-38" fmla="*/ 955 h 10000"/>
              <a:gd name="connsiteX3-39" fmla="*/ 193 w 8969"/>
              <a:gd name="connsiteY3-40" fmla="*/ 1784 h 10000"/>
              <a:gd name="connsiteX0-41" fmla="*/ 215 w 10000"/>
              <a:gd name="connsiteY0-42" fmla="*/ 1307 h 9523"/>
              <a:gd name="connsiteX1-43" fmla="*/ 5307 w 10000"/>
              <a:gd name="connsiteY1-44" fmla="*/ 9523 h 9523"/>
              <a:gd name="connsiteX2-45" fmla="*/ 9217 w 10000"/>
              <a:gd name="connsiteY2-46" fmla="*/ 478 h 9523"/>
              <a:gd name="connsiteX3-47" fmla="*/ 215 w 10000"/>
              <a:gd name="connsiteY3-48" fmla="*/ 1307 h 9523"/>
              <a:gd name="connsiteX0-49" fmla="*/ 215 w 10000"/>
              <a:gd name="connsiteY0-50" fmla="*/ 2182 h 10810"/>
              <a:gd name="connsiteX1-51" fmla="*/ 5307 w 10000"/>
              <a:gd name="connsiteY1-52" fmla="*/ 10810 h 10810"/>
              <a:gd name="connsiteX2-53" fmla="*/ 9217 w 10000"/>
              <a:gd name="connsiteY2-54" fmla="*/ 1312 h 10810"/>
              <a:gd name="connsiteX3-55" fmla="*/ 4284 w 10000"/>
              <a:gd name="connsiteY3-56" fmla="*/ 123 h 10810"/>
              <a:gd name="connsiteX4" fmla="*/ 215 w 10000"/>
              <a:gd name="connsiteY4" fmla="*/ 2182 h 10810"/>
              <a:gd name="connsiteX0-57" fmla="*/ 724 w 10509"/>
              <a:gd name="connsiteY0-58" fmla="*/ 2182 h 11042"/>
              <a:gd name="connsiteX1-59" fmla="*/ 426 w 10509"/>
              <a:gd name="connsiteY1-60" fmla="*/ 7876 h 11042"/>
              <a:gd name="connsiteX2-61" fmla="*/ 5816 w 10509"/>
              <a:gd name="connsiteY2-62" fmla="*/ 10810 h 11042"/>
              <a:gd name="connsiteX3-63" fmla="*/ 9726 w 10509"/>
              <a:gd name="connsiteY3-64" fmla="*/ 1312 h 11042"/>
              <a:gd name="connsiteX4-65" fmla="*/ 4793 w 10509"/>
              <a:gd name="connsiteY4-66" fmla="*/ 123 h 11042"/>
              <a:gd name="connsiteX5" fmla="*/ 724 w 10509"/>
              <a:gd name="connsiteY5" fmla="*/ 2182 h 11042"/>
              <a:gd name="connsiteX0-67" fmla="*/ 724 w 11600"/>
              <a:gd name="connsiteY0-68" fmla="*/ 2182 h 10823"/>
              <a:gd name="connsiteX1-69" fmla="*/ 426 w 11600"/>
              <a:gd name="connsiteY1-70" fmla="*/ 7876 h 10823"/>
              <a:gd name="connsiteX2-71" fmla="*/ 5816 w 11600"/>
              <a:gd name="connsiteY2-72" fmla="*/ 10810 h 10823"/>
              <a:gd name="connsiteX3-73" fmla="*/ 11442 w 11600"/>
              <a:gd name="connsiteY3-74" fmla="*/ 7487 h 10823"/>
              <a:gd name="connsiteX4-75" fmla="*/ 9726 w 11600"/>
              <a:gd name="connsiteY4-76" fmla="*/ 1312 h 10823"/>
              <a:gd name="connsiteX5-77" fmla="*/ 4793 w 11600"/>
              <a:gd name="connsiteY5-78" fmla="*/ 123 h 10823"/>
              <a:gd name="connsiteX6" fmla="*/ 724 w 11600"/>
              <a:gd name="connsiteY6" fmla="*/ 2182 h 10823"/>
              <a:gd name="connsiteX0-79" fmla="*/ 724 w 11741"/>
              <a:gd name="connsiteY0-80" fmla="*/ 2092 h 10733"/>
              <a:gd name="connsiteX1-81" fmla="*/ 426 w 11741"/>
              <a:gd name="connsiteY1-82" fmla="*/ 7786 h 10733"/>
              <a:gd name="connsiteX2-83" fmla="*/ 5816 w 11741"/>
              <a:gd name="connsiteY2-84" fmla="*/ 10720 h 10733"/>
              <a:gd name="connsiteX3-85" fmla="*/ 11442 w 11741"/>
              <a:gd name="connsiteY3-86" fmla="*/ 7397 h 10733"/>
              <a:gd name="connsiteX4-87" fmla="*/ 10747 w 11741"/>
              <a:gd name="connsiteY4-88" fmla="*/ 1833 h 10733"/>
              <a:gd name="connsiteX5-89" fmla="*/ 4793 w 11741"/>
              <a:gd name="connsiteY5-90" fmla="*/ 33 h 10733"/>
              <a:gd name="connsiteX6-91" fmla="*/ 724 w 11741"/>
              <a:gd name="connsiteY6-92" fmla="*/ 2092 h 10733"/>
              <a:gd name="connsiteX0-93" fmla="*/ 724 w 11634"/>
              <a:gd name="connsiteY0-94" fmla="*/ 2092 h 10733"/>
              <a:gd name="connsiteX1-95" fmla="*/ 426 w 11634"/>
              <a:gd name="connsiteY1-96" fmla="*/ 7786 h 10733"/>
              <a:gd name="connsiteX2-97" fmla="*/ 5816 w 11634"/>
              <a:gd name="connsiteY2-98" fmla="*/ 10720 h 10733"/>
              <a:gd name="connsiteX3-99" fmla="*/ 11442 w 11634"/>
              <a:gd name="connsiteY3-100" fmla="*/ 7397 h 10733"/>
              <a:gd name="connsiteX4-101" fmla="*/ 10747 w 11634"/>
              <a:gd name="connsiteY4-102" fmla="*/ 1833 h 10733"/>
              <a:gd name="connsiteX5-103" fmla="*/ 4793 w 11634"/>
              <a:gd name="connsiteY5-104" fmla="*/ 33 h 10733"/>
              <a:gd name="connsiteX6-105" fmla="*/ 724 w 11634"/>
              <a:gd name="connsiteY6-106" fmla="*/ 2092 h 10733"/>
              <a:gd name="connsiteX0-107" fmla="*/ 724 w 11758"/>
              <a:gd name="connsiteY0-108" fmla="*/ 2079 h 10720"/>
              <a:gd name="connsiteX1-109" fmla="*/ 426 w 11758"/>
              <a:gd name="connsiteY1-110" fmla="*/ 7773 h 10720"/>
              <a:gd name="connsiteX2-111" fmla="*/ 5816 w 11758"/>
              <a:gd name="connsiteY2-112" fmla="*/ 10707 h 10720"/>
              <a:gd name="connsiteX3-113" fmla="*/ 11442 w 11758"/>
              <a:gd name="connsiteY3-114" fmla="*/ 7384 h 10720"/>
              <a:gd name="connsiteX4-115" fmla="*/ 10747 w 11758"/>
              <a:gd name="connsiteY4-116" fmla="*/ 1820 h 10720"/>
              <a:gd name="connsiteX5-117" fmla="*/ 4793 w 11758"/>
              <a:gd name="connsiteY5-118" fmla="*/ 20 h 10720"/>
              <a:gd name="connsiteX6-119" fmla="*/ 724 w 11758"/>
              <a:gd name="connsiteY6-120" fmla="*/ 2079 h 10720"/>
              <a:gd name="connsiteX0-121" fmla="*/ 724 w 11758"/>
              <a:gd name="connsiteY0-122" fmla="*/ 2079 h 10720"/>
              <a:gd name="connsiteX1-123" fmla="*/ 426 w 11758"/>
              <a:gd name="connsiteY1-124" fmla="*/ 7773 h 10720"/>
              <a:gd name="connsiteX2-125" fmla="*/ 5816 w 11758"/>
              <a:gd name="connsiteY2-126" fmla="*/ 10707 h 10720"/>
              <a:gd name="connsiteX3-127" fmla="*/ 11442 w 11758"/>
              <a:gd name="connsiteY3-128" fmla="*/ 7384 h 10720"/>
              <a:gd name="connsiteX4-129" fmla="*/ 10747 w 11758"/>
              <a:gd name="connsiteY4-130" fmla="*/ 1820 h 10720"/>
              <a:gd name="connsiteX5-131" fmla="*/ 4793 w 11758"/>
              <a:gd name="connsiteY5-132" fmla="*/ 20 h 10720"/>
              <a:gd name="connsiteX6-133" fmla="*/ 724 w 11758"/>
              <a:gd name="connsiteY6-134" fmla="*/ 2079 h 10720"/>
              <a:gd name="connsiteX0-135" fmla="*/ 724 w 11866"/>
              <a:gd name="connsiteY0-136" fmla="*/ 2079 h 10720"/>
              <a:gd name="connsiteX1-137" fmla="*/ 426 w 11866"/>
              <a:gd name="connsiteY1-138" fmla="*/ 7773 h 10720"/>
              <a:gd name="connsiteX2-139" fmla="*/ 5816 w 11866"/>
              <a:gd name="connsiteY2-140" fmla="*/ 10707 h 10720"/>
              <a:gd name="connsiteX3-141" fmla="*/ 11442 w 11866"/>
              <a:gd name="connsiteY3-142" fmla="*/ 7384 h 10720"/>
              <a:gd name="connsiteX4-143" fmla="*/ 10747 w 11866"/>
              <a:gd name="connsiteY4-144" fmla="*/ 1820 h 10720"/>
              <a:gd name="connsiteX5-145" fmla="*/ 4793 w 11866"/>
              <a:gd name="connsiteY5-146" fmla="*/ 20 h 10720"/>
              <a:gd name="connsiteX6-147" fmla="*/ 724 w 11866"/>
              <a:gd name="connsiteY6-148" fmla="*/ 2079 h 10720"/>
              <a:gd name="connsiteX0-149" fmla="*/ 724 w 11866"/>
              <a:gd name="connsiteY0-150" fmla="*/ 2079 h 10720"/>
              <a:gd name="connsiteX1-151" fmla="*/ 426 w 11866"/>
              <a:gd name="connsiteY1-152" fmla="*/ 7773 h 10720"/>
              <a:gd name="connsiteX2-153" fmla="*/ 5816 w 11866"/>
              <a:gd name="connsiteY2-154" fmla="*/ 10707 h 10720"/>
              <a:gd name="connsiteX3-155" fmla="*/ 11442 w 11866"/>
              <a:gd name="connsiteY3-156" fmla="*/ 7384 h 10720"/>
              <a:gd name="connsiteX4-157" fmla="*/ 10747 w 11866"/>
              <a:gd name="connsiteY4-158" fmla="*/ 1820 h 10720"/>
              <a:gd name="connsiteX5-159" fmla="*/ 4793 w 11866"/>
              <a:gd name="connsiteY5-160" fmla="*/ 20 h 10720"/>
              <a:gd name="connsiteX6-161" fmla="*/ 724 w 11866"/>
              <a:gd name="connsiteY6-162" fmla="*/ 2079 h 10720"/>
              <a:gd name="connsiteX0-163" fmla="*/ 724 w 11866"/>
              <a:gd name="connsiteY0-164" fmla="*/ 2079 h 10707"/>
              <a:gd name="connsiteX1-165" fmla="*/ 426 w 11866"/>
              <a:gd name="connsiteY1-166" fmla="*/ 7773 h 10707"/>
              <a:gd name="connsiteX2-167" fmla="*/ 5816 w 11866"/>
              <a:gd name="connsiteY2-168" fmla="*/ 10707 h 10707"/>
              <a:gd name="connsiteX3-169" fmla="*/ 11442 w 11866"/>
              <a:gd name="connsiteY3-170" fmla="*/ 7384 h 10707"/>
              <a:gd name="connsiteX4-171" fmla="*/ 10747 w 11866"/>
              <a:gd name="connsiteY4-172" fmla="*/ 1820 h 10707"/>
              <a:gd name="connsiteX5-173" fmla="*/ 4793 w 11866"/>
              <a:gd name="connsiteY5-174" fmla="*/ 20 h 10707"/>
              <a:gd name="connsiteX6-175" fmla="*/ 724 w 11866"/>
              <a:gd name="connsiteY6-176" fmla="*/ 2079 h 10707"/>
              <a:gd name="connsiteX0-177" fmla="*/ 739 w 11881"/>
              <a:gd name="connsiteY0-178" fmla="*/ 2079 h 10710"/>
              <a:gd name="connsiteX1-179" fmla="*/ 484 w 11881"/>
              <a:gd name="connsiteY1-180" fmla="*/ 7884 h 10710"/>
              <a:gd name="connsiteX2-181" fmla="*/ 5831 w 11881"/>
              <a:gd name="connsiteY2-182" fmla="*/ 10707 h 10710"/>
              <a:gd name="connsiteX3-183" fmla="*/ 11457 w 11881"/>
              <a:gd name="connsiteY3-184" fmla="*/ 7384 h 10710"/>
              <a:gd name="connsiteX4-185" fmla="*/ 10762 w 11881"/>
              <a:gd name="connsiteY4-186" fmla="*/ 1820 h 10710"/>
              <a:gd name="connsiteX5-187" fmla="*/ 4808 w 11881"/>
              <a:gd name="connsiteY5-188" fmla="*/ 20 h 10710"/>
              <a:gd name="connsiteX6-189" fmla="*/ 739 w 11881"/>
              <a:gd name="connsiteY6-190" fmla="*/ 2079 h 10710"/>
              <a:gd name="connsiteX0-191" fmla="*/ 739 w 11881"/>
              <a:gd name="connsiteY0-192" fmla="*/ 2079 h 10710"/>
              <a:gd name="connsiteX1-193" fmla="*/ 484 w 11881"/>
              <a:gd name="connsiteY1-194" fmla="*/ 7884 h 10710"/>
              <a:gd name="connsiteX2-195" fmla="*/ 5831 w 11881"/>
              <a:gd name="connsiteY2-196" fmla="*/ 10707 h 10710"/>
              <a:gd name="connsiteX3-197" fmla="*/ 11457 w 11881"/>
              <a:gd name="connsiteY3-198" fmla="*/ 7384 h 10710"/>
              <a:gd name="connsiteX4-199" fmla="*/ 10762 w 11881"/>
              <a:gd name="connsiteY4-200" fmla="*/ 1820 h 10710"/>
              <a:gd name="connsiteX5-201" fmla="*/ 4808 w 11881"/>
              <a:gd name="connsiteY5-202" fmla="*/ 20 h 10710"/>
              <a:gd name="connsiteX6-203" fmla="*/ 739 w 11881"/>
              <a:gd name="connsiteY6-204" fmla="*/ 2079 h 10710"/>
              <a:gd name="connsiteX0-205" fmla="*/ 739 w 11881"/>
              <a:gd name="connsiteY0-206" fmla="*/ 2079 h 10710"/>
              <a:gd name="connsiteX1-207" fmla="*/ 484 w 11881"/>
              <a:gd name="connsiteY1-208" fmla="*/ 7884 h 10710"/>
              <a:gd name="connsiteX2-209" fmla="*/ 5831 w 11881"/>
              <a:gd name="connsiteY2-210" fmla="*/ 10707 h 10710"/>
              <a:gd name="connsiteX3-211" fmla="*/ 11457 w 11881"/>
              <a:gd name="connsiteY3-212" fmla="*/ 7384 h 10710"/>
              <a:gd name="connsiteX4-213" fmla="*/ 10762 w 11881"/>
              <a:gd name="connsiteY4-214" fmla="*/ 1820 h 10710"/>
              <a:gd name="connsiteX5-215" fmla="*/ 4808 w 11881"/>
              <a:gd name="connsiteY5-216" fmla="*/ 20 h 10710"/>
              <a:gd name="connsiteX6-217" fmla="*/ 739 w 11881"/>
              <a:gd name="connsiteY6-218" fmla="*/ 2079 h 10710"/>
              <a:gd name="connsiteX0-219" fmla="*/ 756 w 11818"/>
              <a:gd name="connsiteY0-220" fmla="*/ 2159 h 10790"/>
              <a:gd name="connsiteX1-221" fmla="*/ 501 w 11818"/>
              <a:gd name="connsiteY1-222" fmla="*/ 7964 h 10790"/>
              <a:gd name="connsiteX2-223" fmla="*/ 5848 w 11818"/>
              <a:gd name="connsiteY2-224" fmla="*/ 10787 h 10790"/>
              <a:gd name="connsiteX3-225" fmla="*/ 11474 w 11818"/>
              <a:gd name="connsiteY3-226" fmla="*/ 7464 h 10790"/>
              <a:gd name="connsiteX4-227" fmla="*/ 10779 w 11818"/>
              <a:gd name="connsiteY4-228" fmla="*/ 1900 h 10790"/>
              <a:gd name="connsiteX5-229" fmla="*/ 5173 w 11818"/>
              <a:gd name="connsiteY5-230" fmla="*/ 17 h 10790"/>
              <a:gd name="connsiteX6-231" fmla="*/ 756 w 11818"/>
              <a:gd name="connsiteY6-232" fmla="*/ 2159 h 10790"/>
              <a:gd name="connsiteX0-233" fmla="*/ 769 w 11831"/>
              <a:gd name="connsiteY0-234" fmla="*/ 2159 h 10790"/>
              <a:gd name="connsiteX1-235" fmla="*/ 514 w 11831"/>
              <a:gd name="connsiteY1-236" fmla="*/ 7964 h 10790"/>
              <a:gd name="connsiteX2-237" fmla="*/ 5861 w 11831"/>
              <a:gd name="connsiteY2-238" fmla="*/ 10787 h 10790"/>
              <a:gd name="connsiteX3-239" fmla="*/ 11487 w 11831"/>
              <a:gd name="connsiteY3-240" fmla="*/ 7464 h 10790"/>
              <a:gd name="connsiteX4-241" fmla="*/ 10792 w 11831"/>
              <a:gd name="connsiteY4-242" fmla="*/ 1900 h 10790"/>
              <a:gd name="connsiteX5-243" fmla="*/ 5186 w 11831"/>
              <a:gd name="connsiteY5-244" fmla="*/ 17 h 10790"/>
              <a:gd name="connsiteX6-245" fmla="*/ 769 w 11831"/>
              <a:gd name="connsiteY6-246" fmla="*/ 2159 h 10790"/>
              <a:gd name="connsiteX0-247" fmla="*/ 801 w 11863"/>
              <a:gd name="connsiteY0-248" fmla="*/ 2159 h 10797"/>
              <a:gd name="connsiteX1-249" fmla="*/ 481 w 11863"/>
              <a:gd name="connsiteY1-250" fmla="*/ 8270 h 10797"/>
              <a:gd name="connsiteX2-251" fmla="*/ 5893 w 11863"/>
              <a:gd name="connsiteY2-252" fmla="*/ 10787 h 10797"/>
              <a:gd name="connsiteX3-253" fmla="*/ 11519 w 11863"/>
              <a:gd name="connsiteY3-254" fmla="*/ 7464 h 10797"/>
              <a:gd name="connsiteX4-255" fmla="*/ 10824 w 11863"/>
              <a:gd name="connsiteY4-256" fmla="*/ 1900 h 10797"/>
              <a:gd name="connsiteX5-257" fmla="*/ 5218 w 11863"/>
              <a:gd name="connsiteY5-258" fmla="*/ 17 h 10797"/>
              <a:gd name="connsiteX6-259" fmla="*/ 801 w 11863"/>
              <a:gd name="connsiteY6-260" fmla="*/ 2159 h 10797"/>
              <a:gd name="connsiteX0-261" fmla="*/ 905 w 11967"/>
              <a:gd name="connsiteY0-262" fmla="*/ 2159 h 10797"/>
              <a:gd name="connsiteX1-263" fmla="*/ 585 w 11967"/>
              <a:gd name="connsiteY1-264" fmla="*/ 8270 h 10797"/>
              <a:gd name="connsiteX2-265" fmla="*/ 5997 w 11967"/>
              <a:gd name="connsiteY2-266" fmla="*/ 10787 h 10797"/>
              <a:gd name="connsiteX3-267" fmla="*/ 11623 w 11967"/>
              <a:gd name="connsiteY3-268" fmla="*/ 7464 h 10797"/>
              <a:gd name="connsiteX4-269" fmla="*/ 10928 w 11967"/>
              <a:gd name="connsiteY4-270" fmla="*/ 1900 h 10797"/>
              <a:gd name="connsiteX5-271" fmla="*/ 5322 w 11967"/>
              <a:gd name="connsiteY5-272" fmla="*/ 17 h 10797"/>
              <a:gd name="connsiteX6-273" fmla="*/ 905 w 11967"/>
              <a:gd name="connsiteY6-274" fmla="*/ 2159 h 10797"/>
              <a:gd name="connsiteX0-275" fmla="*/ 824 w 11939"/>
              <a:gd name="connsiteY0-276" fmla="*/ 2159 h 11017"/>
              <a:gd name="connsiteX1-277" fmla="*/ 504 w 11939"/>
              <a:gd name="connsiteY1-278" fmla="*/ 8270 h 11017"/>
              <a:gd name="connsiteX2-279" fmla="*/ 6220 w 11939"/>
              <a:gd name="connsiteY2-280" fmla="*/ 11009 h 11017"/>
              <a:gd name="connsiteX3-281" fmla="*/ 11542 w 11939"/>
              <a:gd name="connsiteY3-282" fmla="*/ 7464 h 11017"/>
              <a:gd name="connsiteX4-283" fmla="*/ 10847 w 11939"/>
              <a:gd name="connsiteY4-284" fmla="*/ 1900 h 11017"/>
              <a:gd name="connsiteX5-285" fmla="*/ 5241 w 11939"/>
              <a:gd name="connsiteY5-286" fmla="*/ 17 h 11017"/>
              <a:gd name="connsiteX6-287" fmla="*/ 824 w 11939"/>
              <a:gd name="connsiteY6-288" fmla="*/ 2159 h 11017"/>
              <a:gd name="connsiteX0-289" fmla="*/ 824 w 11939"/>
              <a:gd name="connsiteY0-290" fmla="*/ 2159 h 11014"/>
              <a:gd name="connsiteX1-291" fmla="*/ 504 w 11939"/>
              <a:gd name="connsiteY1-292" fmla="*/ 8270 h 11014"/>
              <a:gd name="connsiteX2-293" fmla="*/ 6220 w 11939"/>
              <a:gd name="connsiteY2-294" fmla="*/ 11009 h 11014"/>
              <a:gd name="connsiteX3-295" fmla="*/ 11542 w 11939"/>
              <a:gd name="connsiteY3-296" fmla="*/ 7464 h 11014"/>
              <a:gd name="connsiteX4-297" fmla="*/ 10847 w 11939"/>
              <a:gd name="connsiteY4-298" fmla="*/ 1900 h 11014"/>
              <a:gd name="connsiteX5-299" fmla="*/ 5241 w 11939"/>
              <a:gd name="connsiteY5-300" fmla="*/ 17 h 11014"/>
              <a:gd name="connsiteX6-301" fmla="*/ 824 w 11939"/>
              <a:gd name="connsiteY6-302" fmla="*/ 2159 h 11014"/>
              <a:gd name="connsiteX0-303" fmla="*/ 824 w 12073"/>
              <a:gd name="connsiteY0-304" fmla="*/ 2159 h 11013"/>
              <a:gd name="connsiteX1-305" fmla="*/ 504 w 12073"/>
              <a:gd name="connsiteY1-306" fmla="*/ 8270 h 11013"/>
              <a:gd name="connsiteX2-307" fmla="*/ 6220 w 12073"/>
              <a:gd name="connsiteY2-308" fmla="*/ 11009 h 11013"/>
              <a:gd name="connsiteX3-309" fmla="*/ 11716 w 12073"/>
              <a:gd name="connsiteY3-310" fmla="*/ 7714 h 11013"/>
              <a:gd name="connsiteX4-311" fmla="*/ 10847 w 12073"/>
              <a:gd name="connsiteY4-312" fmla="*/ 1900 h 11013"/>
              <a:gd name="connsiteX5-313" fmla="*/ 5241 w 12073"/>
              <a:gd name="connsiteY5-314" fmla="*/ 17 h 11013"/>
              <a:gd name="connsiteX6-315" fmla="*/ 824 w 12073"/>
              <a:gd name="connsiteY6-316" fmla="*/ 2159 h 11013"/>
              <a:gd name="connsiteX0-317" fmla="*/ 824 w 12094"/>
              <a:gd name="connsiteY0-318" fmla="*/ 2159 h 11013"/>
              <a:gd name="connsiteX1-319" fmla="*/ 504 w 12094"/>
              <a:gd name="connsiteY1-320" fmla="*/ 8270 h 11013"/>
              <a:gd name="connsiteX2-321" fmla="*/ 6220 w 12094"/>
              <a:gd name="connsiteY2-322" fmla="*/ 11009 h 11013"/>
              <a:gd name="connsiteX3-323" fmla="*/ 11716 w 12094"/>
              <a:gd name="connsiteY3-324" fmla="*/ 7714 h 11013"/>
              <a:gd name="connsiteX4-325" fmla="*/ 10847 w 12094"/>
              <a:gd name="connsiteY4-326" fmla="*/ 1900 h 11013"/>
              <a:gd name="connsiteX5-327" fmla="*/ 5241 w 12094"/>
              <a:gd name="connsiteY5-328" fmla="*/ 17 h 11013"/>
              <a:gd name="connsiteX6-329" fmla="*/ 824 w 12094"/>
              <a:gd name="connsiteY6-330" fmla="*/ 2159 h 11013"/>
              <a:gd name="connsiteX0-331" fmla="*/ 824 w 12072"/>
              <a:gd name="connsiteY0-332" fmla="*/ 2159 h 10846"/>
              <a:gd name="connsiteX1-333" fmla="*/ 504 w 12072"/>
              <a:gd name="connsiteY1-334" fmla="*/ 8270 h 10846"/>
              <a:gd name="connsiteX2-335" fmla="*/ 6242 w 12072"/>
              <a:gd name="connsiteY2-336" fmla="*/ 10842 h 10846"/>
              <a:gd name="connsiteX3-337" fmla="*/ 11716 w 12072"/>
              <a:gd name="connsiteY3-338" fmla="*/ 7714 h 10846"/>
              <a:gd name="connsiteX4-339" fmla="*/ 10847 w 12072"/>
              <a:gd name="connsiteY4-340" fmla="*/ 1900 h 10846"/>
              <a:gd name="connsiteX5-341" fmla="*/ 5241 w 12072"/>
              <a:gd name="connsiteY5-342" fmla="*/ 17 h 10846"/>
              <a:gd name="connsiteX6-343" fmla="*/ 824 w 12072"/>
              <a:gd name="connsiteY6-344" fmla="*/ 2159 h 10846"/>
              <a:gd name="connsiteX0-345" fmla="*/ 824 w 12072"/>
              <a:gd name="connsiteY0-346" fmla="*/ 2159 h 10842"/>
              <a:gd name="connsiteX1-347" fmla="*/ 504 w 12072"/>
              <a:gd name="connsiteY1-348" fmla="*/ 8270 h 10842"/>
              <a:gd name="connsiteX2-349" fmla="*/ 6242 w 12072"/>
              <a:gd name="connsiteY2-350" fmla="*/ 10842 h 10842"/>
              <a:gd name="connsiteX3-351" fmla="*/ 11716 w 12072"/>
              <a:gd name="connsiteY3-352" fmla="*/ 7714 h 10842"/>
              <a:gd name="connsiteX4-353" fmla="*/ 10847 w 12072"/>
              <a:gd name="connsiteY4-354" fmla="*/ 1900 h 10842"/>
              <a:gd name="connsiteX5-355" fmla="*/ 5241 w 12072"/>
              <a:gd name="connsiteY5-356" fmla="*/ 17 h 10842"/>
              <a:gd name="connsiteX6-357" fmla="*/ 824 w 12072"/>
              <a:gd name="connsiteY6-358" fmla="*/ 2159 h 10842"/>
              <a:gd name="connsiteX0-359" fmla="*/ 824 w 12072"/>
              <a:gd name="connsiteY0-360" fmla="*/ 2159 h 10844"/>
              <a:gd name="connsiteX1-361" fmla="*/ 504 w 12072"/>
              <a:gd name="connsiteY1-362" fmla="*/ 8270 h 10844"/>
              <a:gd name="connsiteX2-363" fmla="*/ 6242 w 12072"/>
              <a:gd name="connsiteY2-364" fmla="*/ 10842 h 10844"/>
              <a:gd name="connsiteX3-365" fmla="*/ 11716 w 12072"/>
              <a:gd name="connsiteY3-366" fmla="*/ 7714 h 10844"/>
              <a:gd name="connsiteX4-367" fmla="*/ 10847 w 12072"/>
              <a:gd name="connsiteY4-368" fmla="*/ 1900 h 10844"/>
              <a:gd name="connsiteX5-369" fmla="*/ 5241 w 12072"/>
              <a:gd name="connsiteY5-370" fmla="*/ 17 h 10844"/>
              <a:gd name="connsiteX6-371" fmla="*/ 824 w 12072"/>
              <a:gd name="connsiteY6-372" fmla="*/ 2159 h 10844"/>
              <a:gd name="connsiteX0-373" fmla="*/ 824 w 12190"/>
              <a:gd name="connsiteY0-374" fmla="*/ 2159 h 10844"/>
              <a:gd name="connsiteX1-375" fmla="*/ 504 w 12190"/>
              <a:gd name="connsiteY1-376" fmla="*/ 8270 h 10844"/>
              <a:gd name="connsiteX2-377" fmla="*/ 6242 w 12190"/>
              <a:gd name="connsiteY2-378" fmla="*/ 10842 h 10844"/>
              <a:gd name="connsiteX3-379" fmla="*/ 11716 w 12190"/>
              <a:gd name="connsiteY3-380" fmla="*/ 7714 h 10844"/>
              <a:gd name="connsiteX4-381" fmla="*/ 11173 w 12190"/>
              <a:gd name="connsiteY4-382" fmla="*/ 1928 h 10844"/>
              <a:gd name="connsiteX5-383" fmla="*/ 5241 w 12190"/>
              <a:gd name="connsiteY5-384" fmla="*/ 17 h 10844"/>
              <a:gd name="connsiteX6-385" fmla="*/ 824 w 12190"/>
              <a:gd name="connsiteY6-386" fmla="*/ 2159 h 10844"/>
              <a:gd name="connsiteX0-387" fmla="*/ 824 w 12319"/>
              <a:gd name="connsiteY0-388" fmla="*/ 2159 h 10844"/>
              <a:gd name="connsiteX1-389" fmla="*/ 504 w 12319"/>
              <a:gd name="connsiteY1-390" fmla="*/ 8270 h 10844"/>
              <a:gd name="connsiteX2-391" fmla="*/ 6242 w 12319"/>
              <a:gd name="connsiteY2-392" fmla="*/ 10842 h 10844"/>
              <a:gd name="connsiteX3-393" fmla="*/ 11716 w 12319"/>
              <a:gd name="connsiteY3-394" fmla="*/ 7714 h 10844"/>
              <a:gd name="connsiteX4-395" fmla="*/ 11173 w 12319"/>
              <a:gd name="connsiteY4-396" fmla="*/ 1928 h 10844"/>
              <a:gd name="connsiteX5-397" fmla="*/ 5241 w 12319"/>
              <a:gd name="connsiteY5-398" fmla="*/ 17 h 10844"/>
              <a:gd name="connsiteX6-399" fmla="*/ 824 w 12319"/>
              <a:gd name="connsiteY6-400" fmla="*/ 2159 h 10844"/>
              <a:gd name="connsiteX0-401" fmla="*/ 824 w 12329"/>
              <a:gd name="connsiteY0-402" fmla="*/ 2175 h 10860"/>
              <a:gd name="connsiteX1-403" fmla="*/ 504 w 12329"/>
              <a:gd name="connsiteY1-404" fmla="*/ 8286 h 10860"/>
              <a:gd name="connsiteX2-405" fmla="*/ 6242 w 12329"/>
              <a:gd name="connsiteY2-406" fmla="*/ 10858 h 10860"/>
              <a:gd name="connsiteX3-407" fmla="*/ 11716 w 12329"/>
              <a:gd name="connsiteY3-408" fmla="*/ 7730 h 10860"/>
              <a:gd name="connsiteX4-409" fmla="*/ 11173 w 12329"/>
              <a:gd name="connsiteY4-410" fmla="*/ 1944 h 10860"/>
              <a:gd name="connsiteX5-411" fmla="*/ 5241 w 12329"/>
              <a:gd name="connsiteY5-412" fmla="*/ 33 h 10860"/>
              <a:gd name="connsiteX6-413" fmla="*/ 824 w 12329"/>
              <a:gd name="connsiteY6-414" fmla="*/ 2175 h 10860"/>
              <a:gd name="connsiteX0-415" fmla="*/ 825 w 12190"/>
              <a:gd name="connsiteY0-416" fmla="*/ 2378 h 11063"/>
              <a:gd name="connsiteX1-417" fmla="*/ 505 w 12190"/>
              <a:gd name="connsiteY1-418" fmla="*/ 8489 h 11063"/>
              <a:gd name="connsiteX2-419" fmla="*/ 6243 w 12190"/>
              <a:gd name="connsiteY2-420" fmla="*/ 11061 h 11063"/>
              <a:gd name="connsiteX3-421" fmla="*/ 11717 w 12190"/>
              <a:gd name="connsiteY3-422" fmla="*/ 7933 h 11063"/>
              <a:gd name="connsiteX4-423" fmla="*/ 11174 w 12190"/>
              <a:gd name="connsiteY4-424" fmla="*/ 2147 h 11063"/>
              <a:gd name="connsiteX5-425" fmla="*/ 5264 w 12190"/>
              <a:gd name="connsiteY5-426" fmla="*/ 14 h 11063"/>
              <a:gd name="connsiteX6-427" fmla="*/ 825 w 12190"/>
              <a:gd name="connsiteY6-428" fmla="*/ 2378 h 11063"/>
              <a:gd name="connsiteX0-429" fmla="*/ 825 w 12356"/>
              <a:gd name="connsiteY0-430" fmla="*/ 2378 h 11063"/>
              <a:gd name="connsiteX1-431" fmla="*/ 505 w 12356"/>
              <a:gd name="connsiteY1-432" fmla="*/ 8489 h 11063"/>
              <a:gd name="connsiteX2-433" fmla="*/ 6243 w 12356"/>
              <a:gd name="connsiteY2-434" fmla="*/ 11061 h 11063"/>
              <a:gd name="connsiteX3-435" fmla="*/ 11717 w 12356"/>
              <a:gd name="connsiteY3-436" fmla="*/ 7933 h 11063"/>
              <a:gd name="connsiteX4-437" fmla="*/ 11174 w 12356"/>
              <a:gd name="connsiteY4-438" fmla="*/ 2147 h 11063"/>
              <a:gd name="connsiteX5-439" fmla="*/ 5264 w 12356"/>
              <a:gd name="connsiteY5-440" fmla="*/ 14 h 11063"/>
              <a:gd name="connsiteX6-441" fmla="*/ 825 w 12356"/>
              <a:gd name="connsiteY6-442" fmla="*/ 2378 h 11063"/>
              <a:gd name="connsiteX0-443" fmla="*/ 825 w 12354"/>
              <a:gd name="connsiteY0-444" fmla="*/ 2388 h 11073"/>
              <a:gd name="connsiteX1-445" fmla="*/ 505 w 12354"/>
              <a:gd name="connsiteY1-446" fmla="*/ 8499 h 11073"/>
              <a:gd name="connsiteX2-447" fmla="*/ 6243 w 12354"/>
              <a:gd name="connsiteY2-448" fmla="*/ 11071 h 11073"/>
              <a:gd name="connsiteX3-449" fmla="*/ 11717 w 12354"/>
              <a:gd name="connsiteY3-450" fmla="*/ 7943 h 11073"/>
              <a:gd name="connsiteX4-451" fmla="*/ 11174 w 12354"/>
              <a:gd name="connsiteY4-452" fmla="*/ 2157 h 11073"/>
              <a:gd name="connsiteX5-453" fmla="*/ 5264 w 12354"/>
              <a:gd name="connsiteY5-454" fmla="*/ 24 h 11073"/>
              <a:gd name="connsiteX6-455" fmla="*/ 825 w 12354"/>
              <a:gd name="connsiteY6-456" fmla="*/ 2388 h 11073"/>
              <a:gd name="connsiteX0-457" fmla="*/ 825 w 12284"/>
              <a:gd name="connsiteY0-458" fmla="*/ 2379 h 11066"/>
              <a:gd name="connsiteX1-459" fmla="*/ 505 w 12284"/>
              <a:gd name="connsiteY1-460" fmla="*/ 8490 h 11066"/>
              <a:gd name="connsiteX2-461" fmla="*/ 6243 w 12284"/>
              <a:gd name="connsiteY2-462" fmla="*/ 11062 h 11066"/>
              <a:gd name="connsiteX3-463" fmla="*/ 11847 w 12284"/>
              <a:gd name="connsiteY3-464" fmla="*/ 7962 h 11066"/>
              <a:gd name="connsiteX4-465" fmla="*/ 11174 w 12284"/>
              <a:gd name="connsiteY4-466" fmla="*/ 2148 h 11066"/>
              <a:gd name="connsiteX5-467" fmla="*/ 5264 w 12284"/>
              <a:gd name="connsiteY5-468" fmla="*/ 15 h 11066"/>
              <a:gd name="connsiteX6-469" fmla="*/ 825 w 12284"/>
              <a:gd name="connsiteY6-470" fmla="*/ 2379 h 11066"/>
              <a:gd name="connsiteX0-471" fmla="*/ 825 w 12395"/>
              <a:gd name="connsiteY0-472" fmla="*/ 2378 h 11065"/>
              <a:gd name="connsiteX1-473" fmla="*/ 505 w 12395"/>
              <a:gd name="connsiteY1-474" fmla="*/ 8489 h 11065"/>
              <a:gd name="connsiteX2-475" fmla="*/ 6243 w 12395"/>
              <a:gd name="connsiteY2-476" fmla="*/ 11061 h 11065"/>
              <a:gd name="connsiteX3-477" fmla="*/ 11847 w 12395"/>
              <a:gd name="connsiteY3-478" fmla="*/ 7961 h 11065"/>
              <a:gd name="connsiteX4-479" fmla="*/ 11174 w 12395"/>
              <a:gd name="connsiteY4-480" fmla="*/ 2147 h 11065"/>
              <a:gd name="connsiteX5-481" fmla="*/ 5264 w 12395"/>
              <a:gd name="connsiteY5-482" fmla="*/ 14 h 11065"/>
              <a:gd name="connsiteX6-483" fmla="*/ 825 w 12395"/>
              <a:gd name="connsiteY6-484" fmla="*/ 2378 h 11065"/>
              <a:gd name="connsiteX0-485" fmla="*/ 825 w 12368"/>
              <a:gd name="connsiteY0-486" fmla="*/ 2387 h 11074"/>
              <a:gd name="connsiteX1-487" fmla="*/ 505 w 12368"/>
              <a:gd name="connsiteY1-488" fmla="*/ 8498 h 11074"/>
              <a:gd name="connsiteX2-489" fmla="*/ 6243 w 12368"/>
              <a:gd name="connsiteY2-490" fmla="*/ 11070 h 11074"/>
              <a:gd name="connsiteX3-491" fmla="*/ 11847 w 12368"/>
              <a:gd name="connsiteY3-492" fmla="*/ 7970 h 11074"/>
              <a:gd name="connsiteX4-493" fmla="*/ 11174 w 12368"/>
              <a:gd name="connsiteY4-494" fmla="*/ 2156 h 11074"/>
              <a:gd name="connsiteX5-495" fmla="*/ 5264 w 12368"/>
              <a:gd name="connsiteY5-496" fmla="*/ 23 h 11074"/>
              <a:gd name="connsiteX6-497" fmla="*/ 825 w 12368"/>
              <a:gd name="connsiteY6-498" fmla="*/ 2387 h 11074"/>
              <a:gd name="connsiteX0-499" fmla="*/ 825 w 12368"/>
              <a:gd name="connsiteY0-500" fmla="*/ 2387 h 11071"/>
              <a:gd name="connsiteX1-501" fmla="*/ 505 w 12368"/>
              <a:gd name="connsiteY1-502" fmla="*/ 8498 h 11071"/>
              <a:gd name="connsiteX2-503" fmla="*/ 6243 w 12368"/>
              <a:gd name="connsiteY2-504" fmla="*/ 11070 h 11071"/>
              <a:gd name="connsiteX3-505" fmla="*/ 11847 w 12368"/>
              <a:gd name="connsiteY3-506" fmla="*/ 7970 h 11071"/>
              <a:gd name="connsiteX4-507" fmla="*/ 11174 w 12368"/>
              <a:gd name="connsiteY4-508" fmla="*/ 2156 h 11071"/>
              <a:gd name="connsiteX5-509" fmla="*/ 5264 w 12368"/>
              <a:gd name="connsiteY5-510" fmla="*/ 23 h 11071"/>
              <a:gd name="connsiteX6-511" fmla="*/ 825 w 12368"/>
              <a:gd name="connsiteY6-512" fmla="*/ 2387 h 11071"/>
              <a:gd name="connsiteX0-513" fmla="*/ 802 w 12345"/>
              <a:gd name="connsiteY0-514" fmla="*/ 2387 h 11071"/>
              <a:gd name="connsiteX1-515" fmla="*/ 482 w 12345"/>
              <a:gd name="connsiteY1-516" fmla="*/ 8498 h 11071"/>
              <a:gd name="connsiteX2-517" fmla="*/ 6220 w 12345"/>
              <a:gd name="connsiteY2-518" fmla="*/ 11070 h 11071"/>
              <a:gd name="connsiteX3-519" fmla="*/ 11824 w 12345"/>
              <a:gd name="connsiteY3-520" fmla="*/ 7970 h 11071"/>
              <a:gd name="connsiteX4-521" fmla="*/ 11151 w 12345"/>
              <a:gd name="connsiteY4-522" fmla="*/ 2156 h 11071"/>
              <a:gd name="connsiteX5-523" fmla="*/ 5241 w 12345"/>
              <a:gd name="connsiteY5-524" fmla="*/ 23 h 11071"/>
              <a:gd name="connsiteX6-525" fmla="*/ 802 w 12345"/>
              <a:gd name="connsiteY6-526" fmla="*/ 2387 h 11071"/>
              <a:gd name="connsiteX0-527" fmla="*/ 917 w 12460"/>
              <a:gd name="connsiteY0-528" fmla="*/ 2387 h 11071"/>
              <a:gd name="connsiteX1-529" fmla="*/ 597 w 12460"/>
              <a:gd name="connsiteY1-530" fmla="*/ 8498 h 11071"/>
              <a:gd name="connsiteX2-531" fmla="*/ 6335 w 12460"/>
              <a:gd name="connsiteY2-532" fmla="*/ 11070 h 11071"/>
              <a:gd name="connsiteX3-533" fmla="*/ 11939 w 12460"/>
              <a:gd name="connsiteY3-534" fmla="*/ 7970 h 11071"/>
              <a:gd name="connsiteX4-535" fmla="*/ 11266 w 12460"/>
              <a:gd name="connsiteY4-536" fmla="*/ 2156 h 11071"/>
              <a:gd name="connsiteX5-537" fmla="*/ 5356 w 12460"/>
              <a:gd name="connsiteY5-538" fmla="*/ 23 h 11071"/>
              <a:gd name="connsiteX6-539" fmla="*/ 917 w 12460"/>
              <a:gd name="connsiteY6-540" fmla="*/ 2387 h 11071"/>
              <a:gd name="connsiteX0-541" fmla="*/ 917 w 12460"/>
              <a:gd name="connsiteY0-542" fmla="*/ 2387 h 11071"/>
              <a:gd name="connsiteX1-543" fmla="*/ 597 w 12460"/>
              <a:gd name="connsiteY1-544" fmla="*/ 8498 h 11071"/>
              <a:gd name="connsiteX2-545" fmla="*/ 6335 w 12460"/>
              <a:gd name="connsiteY2-546" fmla="*/ 11070 h 11071"/>
              <a:gd name="connsiteX3-547" fmla="*/ 11939 w 12460"/>
              <a:gd name="connsiteY3-548" fmla="*/ 7970 h 11071"/>
              <a:gd name="connsiteX4-549" fmla="*/ 11266 w 12460"/>
              <a:gd name="connsiteY4-550" fmla="*/ 2156 h 11071"/>
              <a:gd name="connsiteX5-551" fmla="*/ 5356 w 12460"/>
              <a:gd name="connsiteY5-552" fmla="*/ 23 h 11071"/>
              <a:gd name="connsiteX6-553" fmla="*/ 917 w 12460"/>
              <a:gd name="connsiteY6-554" fmla="*/ 2387 h 11071"/>
              <a:gd name="connsiteX0-555" fmla="*/ 803 w 12262"/>
              <a:gd name="connsiteY0-556" fmla="*/ 2297 h 10981"/>
              <a:gd name="connsiteX1-557" fmla="*/ 483 w 12262"/>
              <a:gd name="connsiteY1-558" fmla="*/ 8408 h 10981"/>
              <a:gd name="connsiteX2-559" fmla="*/ 6221 w 12262"/>
              <a:gd name="connsiteY2-560" fmla="*/ 10980 h 10981"/>
              <a:gd name="connsiteX3-561" fmla="*/ 11825 w 12262"/>
              <a:gd name="connsiteY3-562" fmla="*/ 7880 h 10981"/>
              <a:gd name="connsiteX4-563" fmla="*/ 11152 w 12262"/>
              <a:gd name="connsiteY4-564" fmla="*/ 2066 h 10981"/>
              <a:gd name="connsiteX5-565" fmla="*/ 5264 w 12262"/>
              <a:gd name="connsiteY5-566" fmla="*/ 16 h 10981"/>
              <a:gd name="connsiteX6-567" fmla="*/ 803 w 12262"/>
              <a:gd name="connsiteY6-568" fmla="*/ 2297 h 10981"/>
              <a:gd name="connsiteX0-569" fmla="*/ 803 w 12262"/>
              <a:gd name="connsiteY0-570" fmla="*/ 2282 h 10966"/>
              <a:gd name="connsiteX1-571" fmla="*/ 483 w 12262"/>
              <a:gd name="connsiteY1-572" fmla="*/ 8393 h 10966"/>
              <a:gd name="connsiteX2-573" fmla="*/ 6221 w 12262"/>
              <a:gd name="connsiteY2-574" fmla="*/ 10965 h 10966"/>
              <a:gd name="connsiteX3-575" fmla="*/ 11825 w 12262"/>
              <a:gd name="connsiteY3-576" fmla="*/ 7865 h 10966"/>
              <a:gd name="connsiteX4-577" fmla="*/ 11152 w 12262"/>
              <a:gd name="connsiteY4-578" fmla="*/ 2051 h 10966"/>
              <a:gd name="connsiteX5-579" fmla="*/ 5264 w 12262"/>
              <a:gd name="connsiteY5-580" fmla="*/ 1 h 10966"/>
              <a:gd name="connsiteX6-581" fmla="*/ 803 w 12262"/>
              <a:gd name="connsiteY6-582" fmla="*/ 2282 h 10966"/>
              <a:gd name="connsiteX0-583" fmla="*/ 825 w 12264"/>
              <a:gd name="connsiteY0-584" fmla="*/ 2420 h 11104"/>
              <a:gd name="connsiteX1-585" fmla="*/ 505 w 12264"/>
              <a:gd name="connsiteY1-586" fmla="*/ 8531 h 11104"/>
              <a:gd name="connsiteX2-587" fmla="*/ 6243 w 12264"/>
              <a:gd name="connsiteY2-588" fmla="*/ 11103 h 11104"/>
              <a:gd name="connsiteX3-589" fmla="*/ 11847 w 12264"/>
              <a:gd name="connsiteY3-590" fmla="*/ 8003 h 11104"/>
              <a:gd name="connsiteX4-591" fmla="*/ 11174 w 12264"/>
              <a:gd name="connsiteY4-592" fmla="*/ 2189 h 11104"/>
              <a:gd name="connsiteX5-593" fmla="*/ 5764 w 12264"/>
              <a:gd name="connsiteY5-594" fmla="*/ 0 h 11104"/>
              <a:gd name="connsiteX6-595" fmla="*/ 825 w 12264"/>
              <a:gd name="connsiteY6-596" fmla="*/ 2420 h 11104"/>
              <a:gd name="connsiteX0-597" fmla="*/ 825 w 12351"/>
              <a:gd name="connsiteY0-598" fmla="*/ 2420 h 11104"/>
              <a:gd name="connsiteX1-599" fmla="*/ 505 w 12351"/>
              <a:gd name="connsiteY1-600" fmla="*/ 8531 h 11104"/>
              <a:gd name="connsiteX2-601" fmla="*/ 6243 w 12351"/>
              <a:gd name="connsiteY2-602" fmla="*/ 11103 h 11104"/>
              <a:gd name="connsiteX3-603" fmla="*/ 11847 w 12351"/>
              <a:gd name="connsiteY3-604" fmla="*/ 8003 h 11104"/>
              <a:gd name="connsiteX4-605" fmla="*/ 11174 w 12351"/>
              <a:gd name="connsiteY4-606" fmla="*/ 2189 h 11104"/>
              <a:gd name="connsiteX5-607" fmla="*/ 5764 w 12351"/>
              <a:gd name="connsiteY5-608" fmla="*/ 0 h 11104"/>
              <a:gd name="connsiteX6-609" fmla="*/ 825 w 12351"/>
              <a:gd name="connsiteY6-610" fmla="*/ 2420 h 11104"/>
              <a:gd name="connsiteX0-611" fmla="*/ 825 w 12372"/>
              <a:gd name="connsiteY0-612" fmla="*/ 2420 h 11104"/>
              <a:gd name="connsiteX1-613" fmla="*/ 505 w 12372"/>
              <a:gd name="connsiteY1-614" fmla="*/ 8531 h 11104"/>
              <a:gd name="connsiteX2-615" fmla="*/ 6243 w 12372"/>
              <a:gd name="connsiteY2-616" fmla="*/ 11103 h 11104"/>
              <a:gd name="connsiteX3-617" fmla="*/ 11847 w 12372"/>
              <a:gd name="connsiteY3-618" fmla="*/ 8003 h 11104"/>
              <a:gd name="connsiteX4-619" fmla="*/ 11174 w 12372"/>
              <a:gd name="connsiteY4-620" fmla="*/ 2189 h 11104"/>
              <a:gd name="connsiteX5-621" fmla="*/ 5764 w 12372"/>
              <a:gd name="connsiteY5-622" fmla="*/ 0 h 11104"/>
              <a:gd name="connsiteX6-623" fmla="*/ 825 w 12372"/>
              <a:gd name="connsiteY6-624" fmla="*/ 2420 h 11104"/>
              <a:gd name="connsiteX0-625" fmla="*/ 850 w 12397"/>
              <a:gd name="connsiteY0-626" fmla="*/ 2281 h 11104"/>
              <a:gd name="connsiteX1-627" fmla="*/ 530 w 12397"/>
              <a:gd name="connsiteY1-628" fmla="*/ 8531 h 11104"/>
              <a:gd name="connsiteX2-629" fmla="*/ 6268 w 12397"/>
              <a:gd name="connsiteY2-630" fmla="*/ 11103 h 11104"/>
              <a:gd name="connsiteX3-631" fmla="*/ 11872 w 12397"/>
              <a:gd name="connsiteY3-632" fmla="*/ 8003 h 11104"/>
              <a:gd name="connsiteX4-633" fmla="*/ 11199 w 12397"/>
              <a:gd name="connsiteY4-634" fmla="*/ 2189 h 11104"/>
              <a:gd name="connsiteX5-635" fmla="*/ 5789 w 12397"/>
              <a:gd name="connsiteY5-636" fmla="*/ 0 h 11104"/>
              <a:gd name="connsiteX6-637" fmla="*/ 850 w 12397"/>
              <a:gd name="connsiteY6-638" fmla="*/ 2281 h 11104"/>
              <a:gd name="connsiteX0-639" fmla="*/ 850 w 12397"/>
              <a:gd name="connsiteY0-640" fmla="*/ 2281 h 11104"/>
              <a:gd name="connsiteX1-641" fmla="*/ 530 w 12397"/>
              <a:gd name="connsiteY1-642" fmla="*/ 8531 h 11104"/>
              <a:gd name="connsiteX2-643" fmla="*/ 6268 w 12397"/>
              <a:gd name="connsiteY2-644" fmla="*/ 11103 h 11104"/>
              <a:gd name="connsiteX3-645" fmla="*/ 11872 w 12397"/>
              <a:gd name="connsiteY3-646" fmla="*/ 8003 h 11104"/>
              <a:gd name="connsiteX4-647" fmla="*/ 11199 w 12397"/>
              <a:gd name="connsiteY4-648" fmla="*/ 2189 h 11104"/>
              <a:gd name="connsiteX5-649" fmla="*/ 5789 w 12397"/>
              <a:gd name="connsiteY5-650" fmla="*/ 0 h 11104"/>
              <a:gd name="connsiteX6-651" fmla="*/ 850 w 12397"/>
              <a:gd name="connsiteY6-652" fmla="*/ 2281 h 11104"/>
              <a:gd name="connsiteX0-653" fmla="*/ 826 w 12373"/>
              <a:gd name="connsiteY0-654" fmla="*/ 2281 h 11104"/>
              <a:gd name="connsiteX1-655" fmla="*/ 506 w 12373"/>
              <a:gd name="connsiteY1-656" fmla="*/ 8531 h 11104"/>
              <a:gd name="connsiteX2-657" fmla="*/ 6244 w 12373"/>
              <a:gd name="connsiteY2-658" fmla="*/ 11103 h 11104"/>
              <a:gd name="connsiteX3-659" fmla="*/ 11848 w 12373"/>
              <a:gd name="connsiteY3-660" fmla="*/ 8003 h 11104"/>
              <a:gd name="connsiteX4-661" fmla="*/ 11175 w 12373"/>
              <a:gd name="connsiteY4-662" fmla="*/ 2189 h 11104"/>
              <a:gd name="connsiteX5-663" fmla="*/ 5765 w 12373"/>
              <a:gd name="connsiteY5-664" fmla="*/ 0 h 11104"/>
              <a:gd name="connsiteX6-665" fmla="*/ 826 w 12373"/>
              <a:gd name="connsiteY6-666" fmla="*/ 2281 h 11104"/>
              <a:gd name="connsiteX0-667" fmla="*/ 853 w 12397"/>
              <a:gd name="connsiteY0-668" fmla="*/ 2281 h 11160"/>
              <a:gd name="connsiteX1-669" fmla="*/ 533 w 12397"/>
              <a:gd name="connsiteY1-670" fmla="*/ 8531 h 11160"/>
              <a:gd name="connsiteX2-671" fmla="*/ 6314 w 12397"/>
              <a:gd name="connsiteY2-672" fmla="*/ 11159 h 11160"/>
              <a:gd name="connsiteX3-673" fmla="*/ 11875 w 12397"/>
              <a:gd name="connsiteY3-674" fmla="*/ 8003 h 11160"/>
              <a:gd name="connsiteX4-675" fmla="*/ 11202 w 12397"/>
              <a:gd name="connsiteY4-676" fmla="*/ 2189 h 11160"/>
              <a:gd name="connsiteX5-677" fmla="*/ 5792 w 12397"/>
              <a:gd name="connsiteY5-678" fmla="*/ 0 h 11160"/>
              <a:gd name="connsiteX6-679" fmla="*/ 853 w 12397"/>
              <a:gd name="connsiteY6-680" fmla="*/ 2281 h 11160"/>
              <a:gd name="connsiteX0-681" fmla="*/ 853 w 12397"/>
              <a:gd name="connsiteY0-682" fmla="*/ 2281 h 11160"/>
              <a:gd name="connsiteX1-683" fmla="*/ 533 w 12397"/>
              <a:gd name="connsiteY1-684" fmla="*/ 8531 h 11160"/>
              <a:gd name="connsiteX2-685" fmla="*/ 6314 w 12397"/>
              <a:gd name="connsiteY2-686" fmla="*/ 11159 h 11160"/>
              <a:gd name="connsiteX3-687" fmla="*/ 11875 w 12397"/>
              <a:gd name="connsiteY3-688" fmla="*/ 8003 h 11160"/>
              <a:gd name="connsiteX4-689" fmla="*/ 11202 w 12397"/>
              <a:gd name="connsiteY4-690" fmla="*/ 2189 h 11160"/>
              <a:gd name="connsiteX5-691" fmla="*/ 5792 w 12397"/>
              <a:gd name="connsiteY5-692" fmla="*/ 0 h 11160"/>
              <a:gd name="connsiteX6-693" fmla="*/ 853 w 12397"/>
              <a:gd name="connsiteY6-694" fmla="*/ 2281 h 11160"/>
              <a:gd name="connsiteX0-695" fmla="*/ 853 w 12397"/>
              <a:gd name="connsiteY0-696" fmla="*/ 2281 h 11160"/>
              <a:gd name="connsiteX1-697" fmla="*/ 533 w 12397"/>
              <a:gd name="connsiteY1-698" fmla="*/ 8531 h 11160"/>
              <a:gd name="connsiteX2-699" fmla="*/ 6314 w 12397"/>
              <a:gd name="connsiteY2-700" fmla="*/ 11159 h 11160"/>
              <a:gd name="connsiteX3-701" fmla="*/ 11875 w 12397"/>
              <a:gd name="connsiteY3-702" fmla="*/ 8003 h 11160"/>
              <a:gd name="connsiteX4-703" fmla="*/ 11202 w 12397"/>
              <a:gd name="connsiteY4-704" fmla="*/ 2189 h 11160"/>
              <a:gd name="connsiteX5-705" fmla="*/ 5792 w 12397"/>
              <a:gd name="connsiteY5-706" fmla="*/ 0 h 11160"/>
              <a:gd name="connsiteX6-707" fmla="*/ 853 w 12397"/>
              <a:gd name="connsiteY6-708" fmla="*/ 2281 h 11160"/>
              <a:gd name="connsiteX0-709" fmla="*/ 853 w 12393"/>
              <a:gd name="connsiteY0-710" fmla="*/ 2281 h 11160"/>
              <a:gd name="connsiteX1-711" fmla="*/ 533 w 12393"/>
              <a:gd name="connsiteY1-712" fmla="*/ 8531 h 11160"/>
              <a:gd name="connsiteX2-713" fmla="*/ 6314 w 12393"/>
              <a:gd name="connsiteY2-714" fmla="*/ 11159 h 11160"/>
              <a:gd name="connsiteX3-715" fmla="*/ 11875 w 12393"/>
              <a:gd name="connsiteY3-716" fmla="*/ 8003 h 11160"/>
              <a:gd name="connsiteX4-717" fmla="*/ 11202 w 12393"/>
              <a:gd name="connsiteY4-718" fmla="*/ 2189 h 11160"/>
              <a:gd name="connsiteX5-719" fmla="*/ 5792 w 12393"/>
              <a:gd name="connsiteY5-720" fmla="*/ 0 h 11160"/>
              <a:gd name="connsiteX6-721" fmla="*/ 853 w 12393"/>
              <a:gd name="connsiteY6-722" fmla="*/ 2281 h 11160"/>
              <a:gd name="connsiteX0-723" fmla="*/ 853 w 12387"/>
              <a:gd name="connsiteY0-724" fmla="*/ 2281 h 11160"/>
              <a:gd name="connsiteX1-725" fmla="*/ 533 w 12387"/>
              <a:gd name="connsiteY1-726" fmla="*/ 8531 h 11160"/>
              <a:gd name="connsiteX2-727" fmla="*/ 6314 w 12387"/>
              <a:gd name="connsiteY2-728" fmla="*/ 11159 h 11160"/>
              <a:gd name="connsiteX3-729" fmla="*/ 11875 w 12387"/>
              <a:gd name="connsiteY3-730" fmla="*/ 8003 h 11160"/>
              <a:gd name="connsiteX4-731" fmla="*/ 11202 w 12387"/>
              <a:gd name="connsiteY4-732" fmla="*/ 2189 h 11160"/>
              <a:gd name="connsiteX5-733" fmla="*/ 5792 w 12387"/>
              <a:gd name="connsiteY5-734" fmla="*/ 0 h 11160"/>
              <a:gd name="connsiteX6-735" fmla="*/ 853 w 12387"/>
              <a:gd name="connsiteY6-736" fmla="*/ 2281 h 11160"/>
              <a:gd name="connsiteX0-737" fmla="*/ 853 w 12508"/>
              <a:gd name="connsiteY0-738" fmla="*/ 2281 h 11160"/>
              <a:gd name="connsiteX1-739" fmla="*/ 533 w 12508"/>
              <a:gd name="connsiteY1-740" fmla="*/ 8531 h 11160"/>
              <a:gd name="connsiteX2-741" fmla="*/ 6314 w 12508"/>
              <a:gd name="connsiteY2-742" fmla="*/ 11159 h 11160"/>
              <a:gd name="connsiteX3-743" fmla="*/ 11875 w 12508"/>
              <a:gd name="connsiteY3-744" fmla="*/ 8003 h 11160"/>
              <a:gd name="connsiteX4-745" fmla="*/ 11202 w 12508"/>
              <a:gd name="connsiteY4-746" fmla="*/ 2189 h 11160"/>
              <a:gd name="connsiteX5-747" fmla="*/ 5792 w 12508"/>
              <a:gd name="connsiteY5-748" fmla="*/ 0 h 11160"/>
              <a:gd name="connsiteX6-749" fmla="*/ 853 w 12508"/>
              <a:gd name="connsiteY6-750" fmla="*/ 2281 h 11160"/>
              <a:gd name="connsiteX0-751" fmla="*/ 853 w 12511"/>
              <a:gd name="connsiteY0-752" fmla="*/ 2283 h 11162"/>
              <a:gd name="connsiteX1-753" fmla="*/ 533 w 12511"/>
              <a:gd name="connsiteY1-754" fmla="*/ 8533 h 11162"/>
              <a:gd name="connsiteX2-755" fmla="*/ 6314 w 12511"/>
              <a:gd name="connsiteY2-756" fmla="*/ 11161 h 11162"/>
              <a:gd name="connsiteX3-757" fmla="*/ 11875 w 12511"/>
              <a:gd name="connsiteY3-758" fmla="*/ 8005 h 11162"/>
              <a:gd name="connsiteX4-759" fmla="*/ 11441 w 12511"/>
              <a:gd name="connsiteY4-760" fmla="*/ 2636 h 11162"/>
              <a:gd name="connsiteX5-761" fmla="*/ 5792 w 12511"/>
              <a:gd name="connsiteY5-762" fmla="*/ 2 h 11162"/>
              <a:gd name="connsiteX6-763" fmla="*/ 853 w 12511"/>
              <a:gd name="connsiteY6-764" fmla="*/ 2283 h 11162"/>
              <a:gd name="connsiteX0-765" fmla="*/ 853 w 12383"/>
              <a:gd name="connsiteY0-766" fmla="*/ 2118 h 10997"/>
              <a:gd name="connsiteX1-767" fmla="*/ 533 w 12383"/>
              <a:gd name="connsiteY1-768" fmla="*/ 8368 h 10997"/>
              <a:gd name="connsiteX2-769" fmla="*/ 6314 w 12383"/>
              <a:gd name="connsiteY2-770" fmla="*/ 10996 h 10997"/>
              <a:gd name="connsiteX3-771" fmla="*/ 11875 w 12383"/>
              <a:gd name="connsiteY3-772" fmla="*/ 7840 h 10997"/>
              <a:gd name="connsiteX4-773" fmla="*/ 11441 w 12383"/>
              <a:gd name="connsiteY4-774" fmla="*/ 2471 h 10997"/>
              <a:gd name="connsiteX5-775" fmla="*/ 5792 w 12383"/>
              <a:gd name="connsiteY5-776" fmla="*/ 4 h 10997"/>
              <a:gd name="connsiteX6-777" fmla="*/ 853 w 12383"/>
              <a:gd name="connsiteY6-778" fmla="*/ 2118 h 10997"/>
              <a:gd name="connsiteX0-779" fmla="*/ 1040 w 12570"/>
              <a:gd name="connsiteY0-780" fmla="*/ 2118 h 11002"/>
              <a:gd name="connsiteX1-781" fmla="*/ 459 w 12570"/>
              <a:gd name="connsiteY1-782" fmla="*/ 8451 h 11002"/>
              <a:gd name="connsiteX2-783" fmla="*/ 6501 w 12570"/>
              <a:gd name="connsiteY2-784" fmla="*/ 10996 h 11002"/>
              <a:gd name="connsiteX3-785" fmla="*/ 12062 w 12570"/>
              <a:gd name="connsiteY3-786" fmla="*/ 7840 h 11002"/>
              <a:gd name="connsiteX4-787" fmla="*/ 11628 w 12570"/>
              <a:gd name="connsiteY4-788" fmla="*/ 2471 h 11002"/>
              <a:gd name="connsiteX5-789" fmla="*/ 5979 w 12570"/>
              <a:gd name="connsiteY5-790" fmla="*/ 4 h 11002"/>
              <a:gd name="connsiteX6-791" fmla="*/ 1040 w 12570"/>
              <a:gd name="connsiteY6-792" fmla="*/ 2118 h 11002"/>
              <a:gd name="connsiteX0-793" fmla="*/ 1117 w 12647"/>
              <a:gd name="connsiteY0-794" fmla="*/ 2118 h 11002"/>
              <a:gd name="connsiteX1-795" fmla="*/ 536 w 12647"/>
              <a:gd name="connsiteY1-796" fmla="*/ 8451 h 11002"/>
              <a:gd name="connsiteX2-797" fmla="*/ 6578 w 12647"/>
              <a:gd name="connsiteY2-798" fmla="*/ 10996 h 11002"/>
              <a:gd name="connsiteX3-799" fmla="*/ 12139 w 12647"/>
              <a:gd name="connsiteY3-800" fmla="*/ 7840 h 11002"/>
              <a:gd name="connsiteX4-801" fmla="*/ 11705 w 12647"/>
              <a:gd name="connsiteY4-802" fmla="*/ 2471 h 11002"/>
              <a:gd name="connsiteX5-803" fmla="*/ 6056 w 12647"/>
              <a:gd name="connsiteY5-804" fmla="*/ 4 h 11002"/>
              <a:gd name="connsiteX6-805" fmla="*/ 1117 w 12647"/>
              <a:gd name="connsiteY6-806" fmla="*/ 2118 h 11002"/>
              <a:gd name="connsiteX0-807" fmla="*/ 1105 w 12635"/>
              <a:gd name="connsiteY0-808" fmla="*/ 2118 h 11005"/>
              <a:gd name="connsiteX1-809" fmla="*/ 524 w 12635"/>
              <a:gd name="connsiteY1-810" fmla="*/ 8451 h 11005"/>
              <a:gd name="connsiteX2-811" fmla="*/ 6566 w 12635"/>
              <a:gd name="connsiteY2-812" fmla="*/ 10996 h 11005"/>
              <a:gd name="connsiteX3-813" fmla="*/ 12127 w 12635"/>
              <a:gd name="connsiteY3-814" fmla="*/ 7840 h 11005"/>
              <a:gd name="connsiteX4-815" fmla="*/ 11693 w 12635"/>
              <a:gd name="connsiteY4-816" fmla="*/ 2471 h 11005"/>
              <a:gd name="connsiteX5-817" fmla="*/ 6044 w 12635"/>
              <a:gd name="connsiteY5-818" fmla="*/ 4 h 11005"/>
              <a:gd name="connsiteX6-819" fmla="*/ 1105 w 12635"/>
              <a:gd name="connsiteY6-820" fmla="*/ 2118 h 11005"/>
              <a:gd name="connsiteX0-821" fmla="*/ 1049 w 12571"/>
              <a:gd name="connsiteY0-822" fmla="*/ 2118 h 11168"/>
              <a:gd name="connsiteX1-823" fmla="*/ 468 w 12571"/>
              <a:gd name="connsiteY1-824" fmla="*/ 8451 h 11168"/>
              <a:gd name="connsiteX2-825" fmla="*/ 6619 w 12571"/>
              <a:gd name="connsiteY2-826" fmla="*/ 11163 h 11168"/>
              <a:gd name="connsiteX3-827" fmla="*/ 12071 w 12571"/>
              <a:gd name="connsiteY3-828" fmla="*/ 7840 h 11168"/>
              <a:gd name="connsiteX4-829" fmla="*/ 11637 w 12571"/>
              <a:gd name="connsiteY4-830" fmla="*/ 2471 h 11168"/>
              <a:gd name="connsiteX5-831" fmla="*/ 5988 w 12571"/>
              <a:gd name="connsiteY5-832" fmla="*/ 4 h 11168"/>
              <a:gd name="connsiteX6-833" fmla="*/ 1049 w 12571"/>
              <a:gd name="connsiteY6-834" fmla="*/ 2118 h 11168"/>
              <a:gd name="connsiteX0-835" fmla="*/ 1022 w 12544"/>
              <a:gd name="connsiteY0-836" fmla="*/ 2118 h 11170"/>
              <a:gd name="connsiteX1-837" fmla="*/ 441 w 12544"/>
              <a:gd name="connsiteY1-838" fmla="*/ 8451 h 11170"/>
              <a:gd name="connsiteX2-839" fmla="*/ 6592 w 12544"/>
              <a:gd name="connsiteY2-840" fmla="*/ 11163 h 11170"/>
              <a:gd name="connsiteX3-841" fmla="*/ 12044 w 12544"/>
              <a:gd name="connsiteY3-842" fmla="*/ 7840 h 11170"/>
              <a:gd name="connsiteX4-843" fmla="*/ 11610 w 12544"/>
              <a:gd name="connsiteY4-844" fmla="*/ 2471 h 11170"/>
              <a:gd name="connsiteX5-845" fmla="*/ 5961 w 12544"/>
              <a:gd name="connsiteY5-846" fmla="*/ 4 h 11170"/>
              <a:gd name="connsiteX6-847" fmla="*/ 1022 w 12544"/>
              <a:gd name="connsiteY6-848" fmla="*/ 2118 h 11170"/>
              <a:gd name="connsiteX0-849" fmla="*/ 1022 w 12516"/>
              <a:gd name="connsiteY0-850" fmla="*/ 2118 h 11170"/>
              <a:gd name="connsiteX1-851" fmla="*/ 441 w 12516"/>
              <a:gd name="connsiteY1-852" fmla="*/ 8451 h 11170"/>
              <a:gd name="connsiteX2-853" fmla="*/ 6592 w 12516"/>
              <a:gd name="connsiteY2-854" fmla="*/ 11163 h 11170"/>
              <a:gd name="connsiteX3-855" fmla="*/ 12044 w 12516"/>
              <a:gd name="connsiteY3-856" fmla="*/ 7840 h 11170"/>
              <a:gd name="connsiteX4-857" fmla="*/ 11610 w 12516"/>
              <a:gd name="connsiteY4-858" fmla="*/ 2471 h 11170"/>
              <a:gd name="connsiteX5-859" fmla="*/ 5961 w 12516"/>
              <a:gd name="connsiteY5-860" fmla="*/ 4 h 11170"/>
              <a:gd name="connsiteX6-861" fmla="*/ 1022 w 12516"/>
              <a:gd name="connsiteY6-862" fmla="*/ 2118 h 11170"/>
              <a:gd name="connsiteX0-863" fmla="*/ 1022 w 12502"/>
              <a:gd name="connsiteY0-864" fmla="*/ 2118 h 11170"/>
              <a:gd name="connsiteX1-865" fmla="*/ 441 w 12502"/>
              <a:gd name="connsiteY1-866" fmla="*/ 8451 h 11170"/>
              <a:gd name="connsiteX2-867" fmla="*/ 6592 w 12502"/>
              <a:gd name="connsiteY2-868" fmla="*/ 11163 h 11170"/>
              <a:gd name="connsiteX3-869" fmla="*/ 12044 w 12502"/>
              <a:gd name="connsiteY3-870" fmla="*/ 7840 h 11170"/>
              <a:gd name="connsiteX4-871" fmla="*/ 11610 w 12502"/>
              <a:gd name="connsiteY4-872" fmla="*/ 2471 h 11170"/>
              <a:gd name="connsiteX5-873" fmla="*/ 5961 w 12502"/>
              <a:gd name="connsiteY5-874" fmla="*/ 4 h 11170"/>
              <a:gd name="connsiteX6-875" fmla="*/ 1022 w 12502"/>
              <a:gd name="connsiteY6-876" fmla="*/ 2118 h 11170"/>
              <a:gd name="connsiteX0-877" fmla="*/ 955 w 12587"/>
              <a:gd name="connsiteY0-878" fmla="*/ 2090 h 11168"/>
              <a:gd name="connsiteX1-879" fmla="*/ 526 w 12587"/>
              <a:gd name="connsiteY1-880" fmla="*/ 8451 h 11168"/>
              <a:gd name="connsiteX2-881" fmla="*/ 6677 w 12587"/>
              <a:gd name="connsiteY2-882" fmla="*/ 11163 h 11168"/>
              <a:gd name="connsiteX3-883" fmla="*/ 12129 w 12587"/>
              <a:gd name="connsiteY3-884" fmla="*/ 7840 h 11168"/>
              <a:gd name="connsiteX4-885" fmla="*/ 11695 w 12587"/>
              <a:gd name="connsiteY4-886" fmla="*/ 2471 h 11168"/>
              <a:gd name="connsiteX5-887" fmla="*/ 6046 w 12587"/>
              <a:gd name="connsiteY5-888" fmla="*/ 4 h 11168"/>
              <a:gd name="connsiteX6-889" fmla="*/ 955 w 12587"/>
              <a:gd name="connsiteY6-890" fmla="*/ 2090 h 11168"/>
              <a:gd name="connsiteX0-891" fmla="*/ 1032 w 12664"/>
              <a:gd name="connsiteY0-892" fmla="*/ 2090 h 11168"/>
              <a:gd name="connsiteX1-893" fmla="*/ 603 w 12664"/>
              <a:gd name="connsiteY1-894" fmla="*/ 8451 h 11168"/>
              <a:gd name="connsiteX2-895" fmla="*/ 6754 w 12664"/>
              <a:gd name="connsiteY2-896" fmla="*/ 11163 h 11168"/>
              <a:gd name="connsiteX3-897" fmla="*/ 12206 w 12664"/>
              <a:gd name="connsiteY3-898" fmla="*/ 7840 h 11168"/>
              <a:gd name="connsiteX4-899" fmla="*/ 11772 w 12664"/>
              <a:gd name="connsiteY4-900" fmla="*/ 2471 h 11168"/>
              <a:gd name="connsiteX5-901" fmla="*/ 6123 w 12664"/>
              <a:gd name="connsiteY5-902" fmla="*/ 4 h 11168"/>
              <a:gd name="connsiteX6-903" fmla="*/ 1032 w 12664"/>
              <a:gd name="connsiteY6-904" fmla="*/ 2090 h 11168"/>
              <a:gd name="connsiteX0-905" fmla="*/ 956 w 12588"/>
              <a:gd name="connsiteY0-906" fmla="*/ 2090 h 11172"/>
              <a:gd name="connsiteX1-907" fmla="*/ 527 w 12588"/>
              <a:gd name="connsiteY1-908" fmla="*/ 8618 h 11172"/>
              <a:gd name="connsiteX2-909" fmla="*/ 6678 w 12588"/>
              <a:gd name="connsiteY2-910" fmla="*/ 11163 h 11172"/>
              <a:gd name="connsiteX3-911" fmla="*/ 12130 w 12588"/>
              <a:gd name="connsiteY3-912" fmla="*/ 7840 h 11172"/>
              <a:gd name="connsiteX4-913" fmla="*/ 11696 w 12588"/>
              <a:gd name="connsiteY4-914" fmla="*/ 2471 h 11172"/>
              <a:gd name="connsiteX5-915" fmla="*/ 6047 w 12588"/>
              <a:gd name="connsiteY5-916" fmla="*/ 4 h 11172"/>
              <a:gd name="connsiteX6-917" fmla="*/ 956 w 12588"/>
              <a:gd name="connsiteY6-918" fmla="*/ 2090 h 11172"/>
              <a:gd name="connsiteX0-919" fmla="*/ 1069 w 12701"/>
              <a:gd name="connsiteY0-920" fmla="*/ 2090 h 11172"/>
              <a:gd name="connsiteX1-921" fmla="*/ 640 w 12701"/>
              <a:gd name="connsiteY1-922" fmla="*/ 8618 h 11172"/>
              <a:gd name="connsiteX2-923" fmla="*/ 6791 w 12701"/>
              <a:gd name="connsiteY2-924" fmla="*/ 11163 h 11172"/>
              <a:gd name="connsiteX3-925" fmla="*/ 12243 w 12701"/>
              <a:gd name="connsiteY3-926" fmla="*/ 7840 h 11172"/>
              <a:gd name="connsiteX4-927" fmla="*/ 11809 w 12701"/>
              <a:gd name="connsiteY4-928" fmla="*/ 2471 h 11172"/>
              <a:gd name="connsiteX5-929" fmla="*/ 6160 w 12701"/>
              <a:gd name="connsiteY5-930" fmla="*/ 4 h 11172"/>
              <a:gd name="connsiteX6-931" fmla="*/ 1069 w 12701"/>
              <a:gd name="connsiteY6-932" fmla="*/ 2090 h 11172"/>
              <a:gd name="connsiteX0-933" fmla="*/ 1069 w 12701"/>
              <a:gd name="connsiteY0-934" fmla="*/ 2090 h 11177"/>
              <a:gd name="connsiteX1-935" fmla="*/ 640 w 12701"/>
              <a:gd name="connsiteY1-936" fmla="*/ 8618 h 11177"/>
              <a:gd name="connsiteX2-937" fmla="*/ 6791 w 12701"/>
              <a:gd name="connsiteY2-938" fmla="*/ 11163 h 11177"/>
              <a:gd name="connsiteX3-939" fmla="*/ 12243 w 12701"/>
              <a:gd name="connsiteY3-940" fmla="*/ 7840 h 11177"/>
              <a:gd name="connsiteX4-941" fmla="*/ 11809 w 12701"/>
              <a:gd name="connsiteY4-942" fmla="*/ 2471 h 11177"/>
              <a:gd name="connsiteX5-943" fmla="*/ 6160 w 12701"/>
              <a:gd name="connsiteY5-944" fmla="*/ 4 h 11177"/>
              <a:gd name="connsiteX6-945" fmla="*/ 1069 w 12701"/>
              <a:gd name="connsiteY6-946" fmla="*/ 2090 h 11177"/>
              <a:gd name="connsiteX0-947" fmla="*/ 1069 w 12701"/>
              <a:gd name="connsiteY0-948" fmla="*/ 2200 h 11287"/>
              <a:gd name="connsiteX1-949" fmla="*/ 640 w 12701"/>
              <a:gd name="connsiteY1-950" fmla="*/ 8728 h 11287"/>
              <a:gd name="connsiteX2-951" fmla="*/ 6791 w 12701"/>
              <a:gd name="connsiteY2-952" fmla="*/ 11273 h 11287"/>
              <a:gd name="connsiteX3-953" fmla="*/ 12243 w 12701"/>
              <a:gd name="connsiteY3-954" fmla="*/ 7950 h 11287"/>
              <a:gd name="connsiteX4-955" fmla="*/ 11809 w 12701"/>
              <a:gd name="connsiteY4-956" fmla="*/ 2581 h 11287"/>
              <a:gd name="connsiteX5-957" fmla="*/ 6160 w 12701"/>
              <a:gd name="connsiteY5-958" fmla="*/ 3 h 11287"/>
              <a:gd name="connsiteX6-959" fmla="*/ 1069 w 12701"/>
              <a:gd name="connsiteY6-960" fmla="*/ 2200 h 11287"/>
              <a:gd name="connsiteX0-961" fmla="*/ 1069 w 12701"/>
              <a:gd name="connsiteY0-962" fmla="*/ 2208 h 11295"/>
              <a:gd name="connsiteX1-963" fmla="*/ 640 w 12701"/>
              <a:gd name="connsiteY1-964" fmla="*/ 8736 h 11295"/>
              <a:gd name="connsiteX2-965" fmla="*/ 6791 w 12701"/>
              <a:gd name="connsiteY2-966" fmla="*/ 11281 h 11295"/>
              <a:gd name="connsiteX3-967" fmla="*/ 12243 w 12701"/>
              <a:gd name="connsiteY3-968" fmla="*/ 7958 h 11295"/>
              <a:gd name="connsiteX4-969" fmla="*/ 11809 w 12701"/>
              <a:gd name="connsiteY4-970" fmla="*/ 2589 h 11295"/>
              <a:gd name="connsiteX5-971" fmla="*/ 6160 w 12701"/>
              <a:gd name="connsiteY5-972" fmla="*/ 11 h 11295"/>
              <a:gd name="connsiteX6-973" fmla="*/ 1069 w 12701"/>
              <a:gd name="connsiteY6-974" fmla="*/ 2208 h 11295"/>
              <a:gd name="connsiteX0-975" fmla="*/ 1069 w 12701"/>
              <a:gd name="connsiteY0-976" fmla="*/ 2204 h 11291"/>
              <a:gd name="connsiteX1-977" fmla="*/ 640 w 12701"/>
              <a:gd name="connsiteY1-978" fmla="*/ 8732 h 11291"/>
              <a:gd name="connsiteX2-979" fmla="*/ 6791 w 12701"/>
              <a:gd name="connsiteY2-980" fmla="*/ 11277 h 11291"/>
              <a:gd name="connsiteX3-981" fmla="*/ 12243 w 12701"/>
              <a:gd name="connsiteY3-982" fmla="*/ 7954 h 11291"/>
              <a:gd name="connsiteX4-983" fmla="*/ 11809 w 12701"/>
              <a:gd name="connsiteY4-984" fmla="*/ 2585 h 11291"/>
              <a:gd name="connsiteX5-985" fmla="*/ 6160 w 12701"/>
              <a:gd name="connsiteY5-986" fmla="*/ 7 h 11291"/>
              <a:gd name="connsiteX6-987" fmla="*/ 1069 w 12701"/>
              <a:gd name="connsiteY6-988" fmla="*/ 2204 h 11291"/>
              <a:gd name="connsiteX0-989" fmla="*/ 1069 w 12845"/>
              <a:gd name="connsiteY0-990" fmla="*/ 2204 h 11291"/>
              <a:gd name="connsiteX1-991" fmla="*/ 640 w 12845"/>
              <a:gd name="connsiteY1-992" fmla="*/ 8732 h 11291"/>
              <a:gd name="connsiteX2-993" fmla="*/ 6791 w 12845"/>
              <a:gd name="connsiteY2-994" fmla="*/ 11277 h 11291"/>
              <a:gd name="connsiteX3-995" fmla="*/ 12243 w 12845"/>
              <a:gd name="connsiteY3-996" fmla="*/ 7954 h 11291"/>
              <a:gd name="connsiteX4-997" fmla="*/ 12026 w 12845"/>
              <a:gd name="connsiteY4-998" fmla="*/ 2752 h 11291"/>
              <a:gd name="connsiteX5-999" fmla="*/ 6160 w 12845"/>
              <a:gd name="connsiteY5-1000" fmla="*/ 7 h 11291"/>
              <a:gd name="connsiteX6-1001" fmla="*/ 1069 w 12845"/>
              <a:gd name="connsiteY6-1002" fmla="*/ 2204 h 11291"/>
              <a:gd name="connsiteX0-1003" fmla="*/ 1069 w 12843"/>
              <a:gd name="connsiteY0-1004" fmla="*/ 2204 h 11291"/>
              <a:gd name="connsiteX1-1005" fmla="*/ 640 w 12843"/>
              <a:gd name="connsiteY1-1006" fmla="*/ 8732 h 11291"/>
              <a:gd name="connsiteX2-1007" fmla="*/ 6791 w 12843"/>
              <a:gd name="connsiteY2-1008" fmla="*/ 11277 h 11291"/>
              <a:gd name="connsiteX3-1009" fmla="*/ 12243 w 12843"/>
              <a:gd name="connsiteY3-1010" fmla="*/ 7954 h 11291"/>
              <a:gd name="connsiteX4-1011" fmla="*/ 12026 w 12843"/>
              <a:gd name="connsiteY4-1012" fmla="*/ 2752 h 11291"/>
              <a:gd name="connsiteX5-1013" fmla="*/ 6160 w 12843"/>
              <a:gd name="connsiteY5-1014" fmla="*/ 7 h 11291"/>
              <a:gd name="connsiteX6-1015" fmla="*/ 1069 w 12843"/>
              <a:gd name="connsiteY6-1016" fmla="*/ 2204 h 11291"/>
              <a:gd name="connsiteX0-1017" fmla="*/ 1069 w 12913"/>
              <a:gd name="connsiteY0-1018" fmla="*/ 2204 h 11291"/>
              <a:gd name="connsiteX1-1019" fmla="*/ 640 w 12913"/>
              <a:gd name="connsiteY1-1020" fmla="*/ 8732 h 11291"/>
              <a:gd name="connsiteX2-1021" fmla="*/ 6791 w 12913"/>
              <a:gd name="connsiteY2-1022" fmla="*/ 11277 h 11291"/>
              <a:gd name="connsiteX3-1023" fmla="*/ 12243 w 12913"/>
              <a:gd name="connsiteY3-1024" fmla="*/ 7954 h 11291"/>
              <a:gd name="connsiteX4-1025" fmla="*/ 12026 w 12913"/>
              <a:gd name="connsiteY4-1026" fmla="*/ 2752 h 11291"/>
              <a:gd name="connsiteX5-1027" fmla="*/ 6160 w 12913"/>
              <a:gd name="connsiteY5-1028" fmla="*/ 7 h 11291"/>
              <a:gd name="connsiteX6-1029" fmla="*/ 1069 w 12913"/>
              <a:gd name="connsiteY6-1030" fmla="*/ 2204 h 11291"/>
              <a:gd name="connsiteX0-1031" fmla="*/ 1069 w 12928"/>
              <a:gd name="connsiteY0-1032" fmla="*/ 2204 h 11293"/>
              <a:gd name="connsiteX1-1033" fmla="*/ 640 w 12928"/>
              <a:gd name="connsiteY1-1034" fmla="*/ 8732 h 11293"/>
              <a:gd name="connsiteX2-1035" fmla="*/ 6791 w 12928"/>
              <a:gd name="connsiteY2-1036" fmla="*/ 11277 h 11293"/>
              <a:gd name="connsiteX3-1037" fmla="*/ 12373 w 12928"/>
              <a:gd name="connsiteY3-1038" fmla="*/ 7898 h 11293"/>
              <a:gd name="connsiteX4-1039" fmla="*/ 12026 w 12928"/>
              <a:gd name="connsiteY4-1040" fmla="*/ 2752 h 11293"/>
              <a:gd name="connsiteX5-1041" fmla="*/ 6160 w 12928"/>
              <a:gd name="connsiteY5-1042" fmla="*/ 7 h 11293"/>
              <a:gd name="connsiteX6-1043" fmla="*/ 1069 w 12928"/>
              <a:gd name="connsiteY6-1044" fmla="*/ 2204 h 11293"/>
              <a:gd name="connsiteX0-1045" fmla="*/ 1069 w 13029"/>
              <a:gd name="connsiteY0-1046" fmla="*/ 2204 h 11293"/>
              <a:gd name="connsiteX1-1047" fmla="*/ 640 w 13029"/>
              <a:gd name="connsiteY1-1048" fmla="*/ 8732 h 11293"/>
              <a:gd name="connsiteX2-1049" fmla="*/ 6791 w 13029"/>
              <a:gd name="connsiteY2-1050" fmla="*/ 11277 h 11293"/>
              <a:gd name="connsiteX3-1051" fmla="*/ 12373 w 13029"/>
              <a:gd name="connsiteY3-1052" fmla="*/ 7898 h 11293"/>
              <a:gd name="connsiteX4-1053" fmla="*/ 12026 w 13029"/>
              <a:gd name="connsiteY4-1054" fmla="*/ 2752 h 11293"/>
              <a:gd name="connsiteX5-1055" fmla="*/ 6160 w 13029"/>
              <a:gd name="connsiteY5-1056" fmla="*/ 7 h 11293"/>
              <a:gd name="connsiteX6-1057" fmla="*/ 1069 w 13029"/>
              <a:gd name="connsiteY6-1058" fmla="*/ 2204 h 11293"/>
              <a:gd name="connsiteX0-1059" fmla="*/ 1069 w 13009"/>
              <a:gd name="connsiteY0-1060" fmla="*/ 2204 h 11293"/>
              <a:gd name="connsiteX1-1061" fmla="*/ 640 w 13009"/>
              <a:gd name="connsiteY1-1062" fmla="*/ 8732 h 11293"/>
              <a:gd name="connsiteX2-1063" fmla="*/ 6791 w 13009"/>
              <a:gd name="connsiteY2-1064" fmla="*/ 11277 h 11293"/>
              <a:gd name="connsiteX3-1065" fmla="*/ 12373 w 13009"/>
              <a:gd name="connsiteY3-1066" fmla="*/ 7898 h 11293"/>
              <a:gd name="connsiteX4-1067" fmla="*/ 12026 w 13009"/>
              <a:gd name="connsiteY4-1068" fmla="*/ 2752 h 11293"/>
              <a:gd name="connsiteX5-1069" fmla="*/ 6160 w 13009"/>
              <a:gd name="connsiteY5-1070" fmla="*/ 7 h 11293"/>
              <a:gd name="connsiteX6-1071" fmla="*/ 1069 w 13009"/>
              <a:gd name="connsiteY6-1072" fmla="*/ 2204 h 11293"/>
              <a:gd name="connsiteX0-1073" fmla="*/ 1069 w 12999"/>
              <a:gd name="connsiteY0-1074" fmla="*/ 2204 h 11293"/>
              <a:gd name="connsiteX1-1075" fmla="*/ 640 w 12999"/>
              <a:gd name="connsiteY1-1076" fmla="*/ 8732 h 11293"/>
              <a:gd name="connsiteX2-1077" fmla="*/ 6791 w 12999"/>
              <a:gd name="connsiteY2-1078" fmla="*/ 11277 h 11293"/>
              <a:gd name="connsiteX3-1079" fmla="*/ 12373 w 12999"/>
              <a:gd name="connsiteY3-1080" fmla="*/ 7898 h 11293"/>
              <a:gd name="connsiteX4-1081" fmla="*/ 12026 w 12999"/>
              <a:gd name="connsiteY4-1082" fmla="*/ 2752 h 11293"/>
              <a:gd name="connsiteX5-1083" fmla="*/ 6160 w 12999"/>
              <a:gd name="connsiteY5-1084" fmla="*/ 7 h 11293"/>
              <a:gd name="connsiteX6-1085" fmla="*/ 1069 w 12999"/>
              <a:gd name="connsiteY6-1086" fmla="*/ 2204 h 11293"/>
              <a:gd name="connsiteX0-1087" fmla="*/ 1069 w 12999"/>
              <a:gd name="connsiteY0-1088" fmla="*/ 2204 h 11292"/>
              <a:gd name="connsiteX1-1089" fmla="*/ 640 w 12999"/>
              <a:gd name="connsiteY1-1090" fmla="*/ 8732 h 11292"/>
              <a:gd name="connsiteX2-1091" fmla="*/ 6791 w 12999"/>
              <a:gd name="connsiteY2-1092" fmla="*/ 11277 h 11292"/>
              <a:gd name="connsiteX3-1093" fmla="*/ 12373 w 12999"/>
              <a:gd name="connsiteY3-1094" fmla="*/ 7898 h 11292"/>
              <a:gd name="connsiteX4-1095" fmla="*/ 12026 w 12999"/>
              <a:gd name="connsiteY4-1096" fmla="*/ 2752 h 11292"/>
              <a:gd name="connsiteX5-1097" fmla="*/ 6160 w 12999"/>
              <a:gd name="connsiteY5-1098" fmla="*/ 7 h 11292"/>
              <a:gd name="connsiteX6-1099" fmla="*/ 1069 w 12999"/>
              <a:gd name="connsiteY6-1100" fmla="*/ 2204 h 11292"/>
              <a:gd name="connsiteX0-1101" fmla="*/ 1069 w 12999"/>
              <a:gd name="connsiteY0-1102" fmla="*/ 2204 h 11292"/>
              <a:gd name="connsiteX1-1103" fmla="*/ 640 w 12999"/>
              <a:gd name="connsiteY1-1104" fmla="*/ 8732 h 11292"/>
              <a:gd name="connsiteX2-1105" fmla="*/ 6791 w 12999"/>
              <a:gd name="connsiteY2-1106" fmla="*/ 11277 h 11292"/>
              <a:gd name="connsiteX3-1107" fmla="*/ 12373 w 12999"/>
              <a:gd name="connsiteY3-1108" fmla="*/ 7898 h 11292"/>
              <a:gd name="connsiteX4-1109" fmla="*/ 12026 w 12999"/>
              <a:gd name="connsiteY4-1110" fmla="*/ 2752 h 11292"/>
              <a:gd name="connsiteX5-1111" fmla="*/ 6160 w 12999"/>
              <a:gd name="connsiteY5-1112" fmla="*/ 7 h 11292"/>
              <a:gd name="connsiteX6-1113" fmla="*/ 1069 w 12999"/>
              <a:gd name="connsiteY6-1114" fmla="*/ 2204 h 11292"/>
              <a:gd name="connsiteX0-1115" fmla="*/ 1069 w 12832"/>
              <a:gd name="connsiteY0-1116" fmla="*/ 2204 h 11277"/>
              <a:gd name="connsiteX1-1117" fmla="*/ 640 w 12832"/>
              <a:gd name="connsiteY1-1118" fmla="*/ 8732 h 11277"/>
              <a:gd name="connsiteX2-1119" fmla="*/ 6791 w 12832"/>
              <a:gd name="connsiteY2-1120" fmla="*/ 11277 h 11277"/>
              <a:gd name="connsiteX3-1121" fmla="*/ 12092 w 12832"/>
              <a:gd name="connsiteY3-1122" fmla="*/ 8855 h 11277"/>
              <a:gd name="connsiteX4-1123" fmla="*/ 12026 w 12832"/>
              <a:gd name="connsiteY4-1124" fmla="*/ 2752 h 11277"/>
              <a:gd name="connsiteX5-1125" fmla="*/ 6160 w 12832"/>
              <a:gd name="connsiteY5-1126" fmla="*/ 7 h 11277"/>
              <a:gd name="connsiteX6-1127" fmla="*/ 1069 w 12832"/>
              <a:gd name="connsiteY6-1128" fmla="*/ 2204 h 11277"/>
              <a:gd name="connsiteX0-1129" fmla="*/ 930 w 12632"/>
              <a:gd name="connsiteY0-1130" fmla="*/ 2204 h 11636"/>
              <a:gd name="connsiteX1-1131" fmla="*/ 501 w 12632"/>
              <a:gd name="connsiteY1-1132" fmla="*/ 8732 h 11636"/>
              <a:gd name="connsiteX2-1133" fmla="*/ 6301 w 12632"/>
              <a:gd name="connsiteY2-1134" fmla="*/ 11636 h 11636"/>
              <a:gd name="connsiteX3-1135" fmla="*/ 11953 w 12632"/>
              <a:gd name="connsiteY3-1136" fmla="*/ 8855 h 11636"/>
              <a:gd name="connsiteX4-1137" fmla="*/ 11887 w 12632"/>
              <a:gd name="connsiteY4-1138" fmla="*/ 2752 h 11636"/>
              <a:gd name="connsiteX5-1139" fmla="*/ 6021 w 12632"/>
              <a:gd name="connsiteY5-1140" fmla="*/ 7 h 11636"/>
              <a:gd name="connsiteX6-1141" fmla="*/ 930 w 12632"/>
              <a:gd name="connsiteY6-1142" fmla="*/ 2204 h 11636"/>
              <a:gd name="connsiteX0-1143" fmla="*/ 930 w 12632"/>
              <a:gd name="connsiteY0-1144" fmla="*/ 2204 h 11636"/>
              <a:gd name="connsiteX1-1145" fmla="*/ 501 w 12632"/>
              <a:gd name="connsiteY1-1146" fmla="*/ 8732 h 11636"/>
              <a:gd name="connsiteX2-1147" fmla="*/ 6301 w 12632"/>
              <a:gd name="connsiteY2-1148" fmla="*/ 11636 h 11636"/>
              <a:gd name="connsiteX3-1149" fmla="*/ 11953 w 12632"/>
              <a:gd name="connsiteY3-1150" fmla="*/ 8855 h 11636"/>
              <a:gd name="connsiteX4-1151" fmla="*/ 11887 w 12632"/>
              <a:gd name="connsiteY4-1152" fmla="*/ 2752 h 11636"/>
              <a:gd name="connsiteX5-1153" fmla="*/ 6021 w 12632"/>
              <a:gd name="connsiteY5-1154" fmla="*/ 7 h 11636"/>
              <a:gd name="connsiteX6-1155" fmla="*/ 930 w 12632"/>
              <a:gd name="connsiteY6-1156" fmla="*/ 2204 h 11636"/>
              <a:gd name="connsiteX0-1157" fmla="*/ 930 w 12632"/>
              <a:gd name="connsiteY0-1158" fmla="*/ 2204 h 11641"/>
              <a:gd name="connsiteX1-1159" fmla="*/ 501 w 12632"/>
              <a:gd name="connsiteY1-1160" fmla="*/ 8732 h 11641"/>
              <a:gd name="connsiteX2-1161" fmla="*/ 6301 w 12632"/>
              <a:gd name="connsiteY2-1162" fmla="*/ 11636 h 11641"/>
              <a:gd name="connsiteX3-1163" fmla="*/ 11953 w 12632"/>
              <a:gd name="connsiteY3-1164" fmla="*/ 8855 h 11641"/>
              <a:gd name="connsiteX4-1165" fmla="*/ 11887 w 12632"/>
              <a:gd name="connsiteY4-1166" fmla="*/ 2752 h 11641"/>
              <a:gd name="connsiteX5-1167" fmla="*/ 6021 w 12632"/>
              <a:gd name="connsiteY5-1168" fmla="*/ 7 h 11641"/>
              <a:gd name="connsiteX6-1169" fmla="*/ 930 w 12632"/>
              <a:gd name="connsiteY6-1170" fmla="*/ 2204 h 11641"/>
              <a:gd name="connsiteX0-1171" fmla="*/ 935 w 12632"/>
              <a:gd name="connsiteY0-1172" fmla="*/ 2204 h 11880"/>
              <a:gd name="connsiteX1-1173" fmla="*/ 506 w 12632"/>
              <a:gd name="connsiteY1-1174" fmla="*/ 8732 h 11880"/>
              <a:gd name="connsiteX2-1175" fmla="*/ 6376 w 12632"/>
              <a:gd name="connsiteY2-1176" fmla="*/ 11875 h 11880"/>
              <a:gd name="connsiteX3-1177" fmla="*/ 11958 w 12632"/>
              <a:gd name="connsiteY3-1178" fmla="*/ 8855 h 11880"/>
              <a:gd name="connsiteX4-1179" fmla="*/ 11892 w 12632"/>
              <a:gd name="connsiteY4-1180" fmla="*/ 2752 h 11880"/>
              <a:gd name="connsiteX5-1181" fmla="*/ 6026 w 12632"/>
              <a:gd name="connsiteY5-1182" fmla="*/ 7 h 11880"/>
              <a:gd name="connsiteX6-1183" fmla="*/ 935 w 12632"/>
              <a:gd name="connsiteY6-1184" fmla="*/ 2204 h 11880"/>
              <a:gd name="connsiteX0-1185" fmla="*/ 935 w 12671"/>
              <a:gd name="connsiteY0-1186" fmla="*/ 2211 h 11887"/>
              <a:gd name="connsiteX1-1187" fmla="*/ 506 w 12671"/>
              <a:gd name="connsiteY1-1188" fmla="*/ 8739 h 11887"/>
              <a:gd name="connsiteX2-1189" fmla="*/ 6376 w 12671"/>
              <a:gd name="connsiteY2-1190" fmla="*/ 11882 h 11887"/>
              <a:gd name="connsiteX3-1191" fmla="*/ 11958 w 12671"/>
              <a:gd name="connsiteY3-1192" fmla="*/ 8862 h 11887"/>
              <a:gd name="connsiteX4-1193" fmla="*/ 11962 w 12671"/>
              <a:gd name="connsiteY4-1194" fmla="*/ 3038 h 11887"/>
              <a:gd name="connsiteX5-1195" fmla="*/ 6026 w 12671"/>
              <a:gd name="connsiteY5-1196" fmla="*/ 14 h 11887"/>
              <a:gd name="connsiteX6-1197" fmla="*/ 935 w 12671"/>
              <a:gd name="connsiteY6-1198" fmla="*/ 2211 h 11887"/>
              <a:gd name="connsiteX0-1199" fmla="*/ 935 w 12671"/>
              <a:gd name="connsiteY0-1200" fmla="*/ 2211 h 11887"/>
              <a:gd name="connsiteX1-1201" fmla="*/ 506 w 12671"/>
              <a:gd name="connsiteY1-1202" fmla="*/ 8739 h 11887"/>
              <a:gd name="connsiteX2-1203" fmla="*/ 6376 w 12671"/>
              <a:gd name="connsiteY2-1204" fmla="*/ 11882 h 11887"/>
              <a:gd name="connsiteX3-1205" fmla="*/ 11958 w 12671"/>
              <a:gd name="connsiteY3-1206" fmla="*/ 8862 h 11887"/>
              <a:gd name="connsiteX4-1207" fmla="*/ 11962 w 12671"/>
              <a:gd name="connsiteY4-1208" fmla="*/ 3038 h 11887"/>
              <a:gd name="connsiteX5-1209" fmla="*/ 6026 w 12671"/>
              <a:gd name="connsiteY5-1210" fmla="*/ 14 h 11887"/>
              <a:gd name="connsiteX6-1211" fmla="*/ 935 w 12671"/>
              <a:gd name="connsiteY6-1212" fmla="*/ 2211 h 11887"/>
              <a:gd name="connsiteX0-1213" fmla="*/ 935 w 12712"/>
              <a:gd name="connsiteY0-1214" fmla="*/ 2211 h 11887"/>
              <a:gd name="connsiteX1-1215" fmla="*/ 506 w 12712"/>
              <a:gd name="connsiteY1-1216" fmla="*/ 8739 h 11887"/>
              <a:gd name="connsiteX2-1217" fmla="*/ 6376 w 12712"/>
              <a:gd name="connsiteY2-1218" fmla="*/ 11882 h 11887"/>
              <a:gd name="connsiteX3-1219" fmla="*/ 11958 w 12712"/>
              <a:gd name="connsiteY3-1220" fmla="*/ 8862 h 11887"/>
              <a:gd name="connsiteX4-1221" fmla="*/ 11962 w 12712"/>
              <a:gd name="connsiteY4-1222" fmla="*/ 3038 h 11887"/>
              <a:gd name="connsiteX5-1223" fmla="*/ 6026 w 12712"/>
              <a:gd name="connsiteY5-1224" fmla="*/ 14 h 11887"/>
              <a:gd name="connsiteX6-1225" fmla="*/ 935 w 12712"/>
              <a:gd name="connsiteY6-1226" fmla="*/ 2211 h 11887"/>
              <a:gd name="connsiteX0-1227" fmla="*/ 935 w 12712"/>
              <a:gd name="connsiteY0-1228" fmla="*/ 2211 h 11887"/>
              <a:gd name="connsiteX1-1229" fmla="*/ 506 w 12712"/>
              <a:gd name="connsiteY1-1230" fmla="*/ 8739 h 11887"/>
              <a:gd name="connsiteX2-1231" fmla="*/ 6376 w 12712"/>
              <a:gd name="connsiteY2-1232" fmla="*/ 11882 h 11887"/>
              <a:gd name="connsiteX3-1233" fmla="*/ 11958 w 12712"/>
              <a:gd name="connsiteY3-1234" fmla="*/ 8862 h 11887"/>
              <a:gd name="connsiteX4-1235" fmla="*/ 11962 w 12712"/>
              <a:gd name="connsiteY4-1236" fmla="*/ 3038 h 11887"/>
              <a:gd name="connsiteX5-1237" fmla="*/ 6026 w 12712"/>
              <a:gd name="connsiteY5-1238" fmla="*/ 14 h 11887"/>
              <a:gd name="connsiteX6-1239" fmla="*/ 935 w 12712"/>
              <a:gd name="connsiteY6-1240" fmla="*/ 2211 h 11887"/>
              <a:gd name="connsiteX0-1241" fmla="*/ 1037 w 12814"/>
              <a:gd name="connsiteY0-1242" fmla="*/ 2211 h 11882"/>
              <a:gd name="connsiteX1-1243" fmla="*/ 467 w 12814"/>
              <a:gd name="connsiteY1-1244" fmla="*/ 9058 h 11882"/>
              <a:gd name="connsiteX2-1245" fmla="*/ 6478 w 12814"/>
              <a:gd name="connsiteY2-1246" fmla="*/ 11882 h 11882"/>
              <a:gd name="connsiteX3-1247" fmla="*/ 12060 w 12814"/>
              <a:gd name="connsiteY3-1248" fmla="*/ 8862 h 11882"/>
              <a:gd name="connsiteX4-1249" fmla="*/ 12064 w 12814"/>
              <a:gd name="connsiteY4-1250" fmla="*/ 3038 h 11882"/>
              <a:gd name="connsiteX5-1251" fmla="*/ 6128 w 12814"/>
              <a:gd name="connsiteY5-1252" fmla="*/ 14 h 11882"/>
              <a:gd name="connsiteX6-1253" fmla="*/ 1037 w 12814"/>
              <a:gd name="connsiteY6-1254" fmla="*/ 2211 h 11882"/>
              <a:gd name="connsiteX0-1255" fmla="*/ 972 w 12854"/>
              <a:gd name="connsiteY0-1256" fmla="*/ 2328 h 11879"/>
              <a:gd name="connsiteX1-1257" fmla="*/ 507 w 12854"/>
              <a:gd name="connsiteY1-1258" fmla="*/ 9055 h 11879"/>
              <a:gd name="connsiteX2-1259" fmla="*/ 6518 w 12854"/>
              <a:gd name="connsiteY2-1260" fmla="*/ 11879 h 11879"/>
              <a:gd name="connsiteX3-1261" fmla="*/ 12100 w 12854"/>
              <a:gd name="connsiteY3-1262" fmla="*/ 8859 h 11879"/>
              <a:gd name="connsiteX4-1263" fmla="*/ 12104 w 12854"/>
              <a:gd name="connsiteY4-1264" fmla="*/ 3035 h 11879"/>
              <a:gd name="connsiteX5-1265" fmla="*/ 6168 w 12854"/>
              <a:gd name="connsiteY5-1266" fmla="*/ 11 h 11879"/>
              <a:gd name="connsiteX6-1267" fmla="*/ 972 w 12854"/>
              <a:gd name="connsiteY6-1268" fmla="*/ 2328 h 11879"/>
              <a:gd name="connsiteX0-1269" fmla="*/ 997 w 12879"/>
              <a:gd name="connsiteY0-1270" fmla="*/ 2324 h 11875"/>
              <a:gd name="connsiteX1-1271" fmla="*/ 348 w 12879"/>
              <a:gd name="connsiteY1-1272" fmla="*/ 5961 h 11875"/>
              <a:gd name="connsiteX2-1273" fmla="*/ 532 w 12879"/>
              <a:gd name="connsiteY2-1274" fmla="*/ 9051 h 11875"/>
              <a:gd name="connsiteX3-1275" fmla="*/ 6543 w 12879"/>
              <a:gd name="connsiteY3-1276" fmla="*/ 11875 h 11875"/>
              <a:gd name="connsiteX4-1277" fmla="*/ 12125 w 12879"/>
              <a:gd name="connsiteY4-1278" fmla="*/ 8855 h 11875"/>
              <a:gd name="connsiteX5-1279" fmla="*/ 12129 w 12879"/>
              <a:gd name="connsiteY5-1280" fmla="*/ 3031 h 11875"/>
              <a:gd name="connsiteX6-1281" fmla="*/ 6193 w 12879"/>
              <a:gd name="connsiteY6-1282" fmla="*/ 7 h 11875"/>
              <a:gd name="connsiteX7" fmla="*/ 997 w 12879"/>
              <a:gd name="connsiteY7" fmla="*/ 2324 h 11875"/>
              <a:gd name="connsiteX0-1283" fmla="*/ 751 w 12633"/>
              <a:gd name="connsiteY0-1284" fmla="*/ 2324 h 11875"/>
              <a:gd name="connsiteX1-1285" fmla="*/ 102 w 12633"/>
              <a:gd name="connsiteY1-1286" fmla="*/ 5961 h 11875"/>
              <a:gd name="connsiteX2-1287" fmla="*/ 286 w 12633"/>
              <a:gd name="connsiteY2-1288" fmla="*/ 9051 h 11875"/>
              <a:gd name="connsiteX3-1289" fmla="*/ 6297 w 12633"/>
              <a:gd name="connsiteY3-1290" fmla="*/ 11875 h 11875"/>
              <a:gd name="connsiteX4-1291" fmla="*/ 11879 w 12633"/>
              <a:gd name="connsiteY4-1292" fmla="*/ 8855 h 11875"/>
              <a:gd name="connsiteX5-1293" fmla="*/ 11883 w 12633"/>
              <a:gd name="connsiteY5-1294" fmla="*/ 3031 h 11875"/>
              <a:gd name="connsiteX6-1295" fmla="*/ 5947 w 12633"/>
              <a:gd name="connsiteY6-1296" fmla="*/ 7 h 11875"/>
              <a:gd name="connsiteX7-1297" fmla="*/ 751 w 12633"/>
              <a:gd name="connsiteY7-1298" fmla="*/ 2324 h 11875"/>
              <a:gd name="connsiteX0-1299" fmla="*/ 669 w 12551"/>
              <a:gd name="connsiteY0-1300" fmla="*/ 2324 h 11881"/>
              <a:gd name="connsiteX1-1301" fmla="*/ 20 w 12551"/>
              <a:gd name="connsiteY1-1302" fmla="*/ 5961 h 11881"/>
              <a:gd name="connsiteX2-1303" fmla="*/ 735 w 12551"/>
              <a:gd name="connsiteY2-1304" fmla="*/ 9618 h 11881"/>
              <a:gd name="connsiteX3-1305" fmla="*/ 6215 w 12551"/>
              <a:gd name="connsiteY3-1306" fmla="*/ 11875 h 11881"/>
              <a:gd name="connsiteX4-1307" fmla="*/ 11797 w 12551"/>
              <a:gd name="connsiteY4-1308" fmla="*/ 8855 h 11881"/>
              <a:gd name="connsiteX5-1309" fmla="*/ 11801 w 12551"/>
              <a:gd name="connsiteY5-1310" fmla="*/ 3031 h 11881"/>
              <a:gd name="connsiteX6-1311" fmla="*/ 5865 w 12551"/>
              <a:gd name="connsiteY6-1312" fmla="*/ 7 h 11881"/>
              <a:gd name="connsiteX7-1313" fmla="*/ 669 w 12551"/>
              <a:gd name="connsiteY7-1314" fmla="*/ 2324 h 11881"/>
              <a:gd name="connsiteX0-1315" fmla="*/ 734 w 12608"/>
              <a:gd name="connsiteY0-1316" fmla="*/ 2324 h 11636"/>
              <a:gd name="connsiteX1-1317" fmla="*/ 85 w 12608"/>
              <a:gd name="connsiteY1-1318" fmla="*/ 5961 h 11636"/>
              <a:gd name="connsiteX2-1319" fmla="*/ 800 w 12608"/>
              <a:gd name="connsiteY2-1320" fmla="*/ 9618 h 11636"/>
              <a:gd name="connsiteX3-1321" fmla="*/ 6405 w 12608"/>
              <a:gd name="connsiteY3-1322" fmla="*/ 11627 h 11636"/>
              <a:gd name="connsiteX4-1323" fmla="*/ 11862 w 12608"/>
              <a:gd name="connsiteY4-1324" fmla="*/ 8855 h 11636"/>
              <a:gd name="connsiteX5-1325" fmla="*/ 11866 w 12608"/>
              <a:gd name="connsiteY5-1326" fmla="*/ 3031 h 11636"/>
              <a:gd name="connsiteX6-1327" fmla="*/ 5930 w 12608"/>
              <a:gd name="connsiteY6-1328" fmla="*/ 7 h 11636"/>
              <a:gd name="connsiteX7-1329" fmla="*/ 734 w 12608"/>
              <a:gd name="connsiteY7-1330" fmla="*/ 2324 h 11636"/>
              <a:gd name="connsiteX0-1331" fmla="*/ 734 w 12608"/>
              <a:gd name="connsiteY0-1332" fmla="*/ 2324 h 11628"/>
              <a:gd name="connsiteX1-1333" fmla="*/ 85 w 12608"/>
              <a:gd name="connsiteY1-1334" fmla="*/ 5961 h 11628"/>
              <a:gd name="connsiteX2-1335" fmla="*/ 800 w 12608"/>
              <a:gd name="connsiteY2-1336" fmla="*/ 9618 h 11628"/>
              <a:gd name="connsiteX3-1337" fmla="*/ 6405 w 12608"/>
              <a:gd name="connsiteY3-1338" fmla="*/ 11627 h 11628"/>
              <a:gd name="connsiteX4-1339" fmla="*/ 11862 w 12608"/>
              <a:gd name="connsiteY4-1340" fmla="*/ 8855 h 11628"/>
              <a:gd name="connsiteX5-1341" fmla="*/ 11866 w 12608"/>
              <a:gd name="connsiteY5-1342" fmla="*/ 3031 h 11628"/>
              <a:gd name="connsiteX6-1343" fmla="*/ 5930 w 12608"/>
              <a:gd name="connsiteY6-1344" fmla="*/ 7 h 11628"/>
              <a:gd name="connsiteX7-1345" fmla="*/ 734 w 12608"/>
              <a:gd name="connsiteY7-1346" fmla="*/ 2324 h 11628"/>
              <a:gd name="connsiteX0-1347" fmla="*/ 734 w 12608"/>
              <a:gd name="connsiteY0-1348" fmla="*/ 2324 h 11634"/>
              <a:gd name="connsiteX1-1349" fmla="*/ 85 w 12608"/>
              <a:gd name="connsiteY1-1350" fmla="*/ 5961 h 11634"/>
              <a:gd name="connsiteX2-1351" fmla="*/ 800 w 12608"/>
              <a:gd name="connsiteY2-1352" fmla="*/ 9618 h 11634"/>
              <a:gd name="connsiteX3-1353" fmla="*/ 6405 w 12608"/>
              <a:gd name="connsiteY3-1354" fmla="*/ 11627 h 11634"/>
              <a:gd name="connsiteX4-1355" fmla="*/ 11862 w 12608"/>
              <a:gd name="connsiteY4-1356" fmla="*/ 8855 h 11634"/>
              <a:gd name="connsiteX5-1357" fmla="*/ 11866 w 12608"/>
              <a:gd name="connsiteY5-1358" fmla="*/ 3031 h 11634"/>
              <a:gd name="connsiteX6-1359" fmla="*/ 5930 w 12608"/>
              <a:gd name="connsiteY6-1360" fmla="*/ 7 h 11634"/>
              <a:gd name="connsiteX7-1361" fmla="*/ 734 w 12608"/>
              <a:gd name="connsiteY7-1362" fmla="*/ 2324 h 11634"/>
              <a:gd name="connsiteX0-1363" fmla="*/ 740 w 12607"/>
              <a:gd name="connsiteY0-1364" fmla="*/ 2324 h 11669"/>
              <a:gd name="connsiteX1-1365" fmla="*/ 91 w 12607"/>
              <a:gd name="connsiteY1-1366" fmla="*/ 5961 h 11669"/>
              <a:gd name="connsiteX2-1367" fmla="*/ 806 w 12607"/>
              <a:gd name="connsiteY2-1368" fmla="*/ 9618 h 11669"/>
              <a:gd name="connsiteX3-1369" fmla="*/ 6536 w 12607"/>
              <a:gd name="connsiteY3-1370" fmla="*/ 11662 h 11669"/>
              <a:gd name="connsiteX4-1371" fmla="*/ 11868 w 12607"/>
              <a:gd name="connsiteY4-1372" fmla="*/ 8855 h 11669"/>
              <a:gd name="connsiteX5-1373" fmla="*/ 11872 w 12607"/>
              <a:gd name="connsiteY5-1374" fmla="*/ 3031 h 11669"/>
              <a:gd name="connsiteX6-1375" fmla="*/ 5936 w 12607"/>
              <a:gd name="connsiteY6-1376" fmla="*/ 7 h 11669"/>
              <a:gd name="connsiteX7-1377" fmla="*/ 740 w 12607"/>
              <a:gd name="connsiteY7-1378" fmla="*/ 2324 h 11669"/>
              <a:gd name="connsiteX0-1379" fmla="*/ 740 w 12458"/>
              <a:gd name="connsiteY0-1380" fmla="*/ 2324 h 11665"/>
              <a:gd name="connsiteX1-1381" fmla="*/ 91 w 12458"/>
              <a:gd name="connsiteY1-1382" fmla="*/ 5961 h 11665"/>
              <a:gd name="connsiteX2-1383" fmla="*/ 806 w 12458"/>
              <a:gd name="connsiteY2-1384" fmla="*/ 9618 h 11665"/>
              <a:gd name="connsiteX3-1385" fmla="*/ 6536 w 12458"/>
              <a:gd name="connsiteY3-1386" fmla="*/ 11662 h 11665"/>
              <a:gd name="connsiteX4-1387" fmla="*/ 11493 w 12458"/>
              <a:gd name="connsiteY4-1388" fmla="*/ 9174 h 11665"/>
              <a:gd name="connsiteX5-1389" fmla="*/ 11872 w 12458"/>
              <a:gd name="connsiteY5-1390" fmla="*/ 3031 h 11665"/>
              <a:gd name="connsiteX6-1391" fmla="*/ 5936 w 12458"/>
              <a:gd name="connsiteY6-1392" fmla="*/ 7 h 11665"/>
              <a:gd name="connsiteX7-1393" fmla="*/ 740 w 12458"/>
              <a:gd name="connsiteY7-1394" fmla="*/ 2324 h 11665"/>
              <a:gd name="connsiteX0-1395" fmla="*/ 740 w 12551"/>
              <a:gd name="connsiteY0-1396" fmla="*/ 2324 h 11665"/>
              <a:gd name="connsiteX1-1397" fmla="*/ 91 w 12551"/>
              <a:gd name="connsiteY1-1398" fmla="*/ 5961 h 11665"/>
              <a:gd name="connsiteX2-1399" fmla="*/ 806 w 12551"/>
              <a:gd name="connsiteY2-1400" fmla="*/ 9618 h 11665"/>
              <a:gd name="connsiteX3-1401" fmla="*/ 6536 w 12551"/>
              <a:gd name="connsiteY3-1402" fmla="*/ 11662 h 11665"/>
              <a:gd name="connsiteX4-1403" fmla="*/ 11493 w 12551"/>
              <a:gd name="connsiteY4-1404" fmla="*/ 9174 h 11665"/>
              <a:gd name="connsiteX5-1405" fmla="*/ 11872 w 12551"/>
              <a:gd name="connsiteY5-1406" fmla="*/ 3031 h 11665"/>
              <a:gd name="connsiteX6-1407" fmla="*/ 5936 w 12551"/>
              <a:gd name="connsiteY6-1408" fmla="*/ 7 h 11665"/>
              <a:gd name="connsiteX7-1409" fmla="*/ 740 w 12551"/>
              <a:gd name="connsiteY7-1410" fmla="*/ 2324 h 11665"/>
              <a:gd name="connsiteX0-1411" fmla="*/ 740 w 12530"/>
              <a:gd name="connsiteY0-1412" fmla="*/ 2324 h 11665"/>
              <a:gd name="connsiteX1-1413" fmla="*/ 91 w 12530"/>
              <a:gd name="connsiteY1-1414" fmla="*/ 5961 h 11665"/>
              <a:gd name="connsiteX2-1415" fmla="*/ 806 w 12530"/>
              <a:gd name="connsiteY2-1416" fmla="*/ 9618 h 11665"/>
              <a:gd name="connsiteX3-1417" fmla="*/ 6536 w 12530"/>
              <a:gd name="connsiteY3-1418" fmla="*/ 11662 h 11665"/>
              <a:gd name="connsiteX4-1419" fmla="*/ 11493 w 12530"/>
              <a:gd name="connsiteY4-1420" fmla="*/ 9174 h 11665"/>
              <a:gd name="connsiteX5-1421" fmla="*/ 11872 w 12530"/>
              <a:gd name="connsiteY5-1422" fmla="*/ 3031 h 11665"/>
              <a:gd name="connsiteX6-1423" fmla="*/ 5936 w 12530"/>
              <a:gd name="connsiteY6-1424" fmla="*/ 7 h 11665"/>
              <a:gd name="connsiteX7-1425" fmla="*/ 740 w 12530"/>
              <a:gd name="connsiteY7-1426" fmla="*/ 2324 h 11665"/>
              <a:gd name="connsiteX0-1427" fmla="*/ 740 w 12502"/>
              <a:gd name="connsiteY0-1428" fmla="*/ 2333 h 11674"/>
              <a:gd name="connsiteX1-1429" fmla="*/ 91 w 12502"/>
              <a:gd name="connsiteY1-1430" fmla="*/ 5970 h 11674"/>
              <a:gd name="connsiteX2-1431" fmla="*/ 806 w 12502"/>
              <a:gd name="connsiteY2-1432" fmla="*/ 9627 h 11674"/>
              <a:gd name="connsiteX3-1433" fmla="*/ 6536 w 12502"/>
              <a:gd name="connsiteY3-1434" fmla="*/ 11671 h 11674"/>
              <a:gd name="connsiteX4-1435" fmla="*/ 11493 w 12502"/>
              <a:gd name="connsiteY4-1436" fmla="*/ 9183 h 11674"/>
              <a:gd name="connsiteX5-1437" fmla="*/ 11934 w 12502"/>
              <a:gd name="connsiteY5-1438" fmla="*/ 3465 h 11674"/>
              <a:gd name="connsiteX6-1439" fmla="*/ 5936 w 12502"/>
              <a:gd name="connsiteY6-1440" fmla="*/ 16 h 11674"/>
              <a:gd name="connsiteX7-1441" fmla="*/ 740 w 12502"/>
              <a:gd name="connsiteY7-1442" fmla="*/ 2333 h 11674"/>
              <a:gd name="connsiteX0-1443" fmla="*/ 740 w 12502"/>
              <a:gd name="connsiteY0-1444" fmla="*/ 2229 h 11570"/>
              <a:gd name="connsiteX1-1445" fmla="*/ 91 w 12502"/>
              <a:gd name="connsiteY1-1446" fmla="*/ 5866 h 11570"/>
              <a:gd name="connsiteX2-1447" fmla="*/ 806 w 12502"/>
              <a:gd name="connsiteY2-1448" fmla="*/ 9523 h 11570"/>
              <a:gd name="connsiteX3-1449" fmla="*/ 6536 w 12502"/>
              <a:gd name="connsiteY3-1450" fmla="*/ 11567 h 11570"/>
              <a:gd name="connsiteX4-1451" fmla="*/ 11493 w 12502"/>
              <a:gd name="connsiteY4-1452" fmla="*/ 9079 h 11570"/>
              <a:gd name="connsiteX5-1453" fmla="*/ 11934 w 12502"/>
              <a:gd name="connsiteY5-1454" fmla="*/ 3361 h 11570"/>
              <a:gd name="connsiteX6-1455" fmla="*/ 6155 w 12502"/>
              <a:gd name="connsiteY6-1456" fmla="*/ 18 h 11570"/>
              <a:gd name="connsiteX7-1457" fmla="*/ 740 w 12502"/>
              <a:gd name="connsiteY7-1458" fmla="*/ 2229 h 11570"/>
              <a:gd name="connsiteX0-1459" fmla="*/ 740 w 12502"/>
              <a:gd name="connsiteY0-1460" fmla="*/ 2232 h 11573"/>
              <a:gd name="connsiteX1-1461" fmla="*/ 91 w 12502"/>
              <a:gd name="connsiteY1-1462" fmla="*/ 5869 h 11573"/>
              <a:gd name="connsiteX2-1463" fmla="*/ 806 w 12502"/>
              <a:gd name="connsiteY2-1464" fmla="*/ 9526 h 11573"/>
              <a:gd name="connsiteX3-1465" fmla="*/ 6536 w 12502"/>
              <a:gd name="connsiteY3-1466" fmla="*/ 11570 h 11573"/>
              <a:gd name="connsiteX4-1467" fmla="*/ 11493 w 12502"/>
              <a:gd name="connsiteY4-1468" fmla="*/ 9082 h 11573"/>
              <a:gd name="connsiteX5-1469" fmla="*/ 11934 w 12502"/>
              <a:gd name="connsiteY5-1470" fmla="*/ 3364 h 11573"/>
              <a:gd name="connsiteX6-1471" fmla="*/ 6155 w 12502"/>
              <a:gd name="connsiteY6-1472" fmla="*/ 21 h 11573"/>
              <a:gd name="connsiteX7-1473" fmla="*/ 740 w 12502"/>
              <a:gd name="connsiteY7-1474" fmla="*/ 2232 h 11573"/>
              <a:gd name="connsiteX0-1475" fmla="*/ 740 w 12502"/>
              <a:gd name="connsiteY0-1476" fmla="*/ 2232 h 11574"/>
              <a:gd name="connsiteX1-1477" fmla="*/ 91 w 12502"/>
              <a:gd name="connsiteY1-1478" fmla="*/ 5869 h 11574"/>
              <a:gd name="connsiteX2-1479" fmla="*/ 806 w 12502"/>
              <a:gd name="connsiteY2-1480" fmla="*/ 9597 h 11574"/>
              <a:gd name="connsiteX3-1481" fmla="*/ 6536 w 12502"/>
              <a:gd name="connsiteY3-1482" fmla="*/ 11570 h 11574"/>
              <a:gd name="connsiteX4-1483" fmla="*/ 11493 w 12502"/>
              <a:gd name="connsiteY4-1484" fmla="*/ 9082 h 11574"/>
              <a:gd name="connsiteX5-1485" fmla="*/ 11934 w 12502"/>
              <a:gd name="connsiteY5-1486" fmla="*/ 3364 h 11574"/>
              <a:gd name="connsiteX6-1487" fmla="*/ 6155 w 12502"/>
              <a:gd name="connsiteY6-1488" fmla="*/ 21 h 11574"/>
              <a:gd name="connsiteX7-1489" fmla="*/ 740 w 12502"/>
              <a:gd name="connsiteY7-1490" fmla="*/ 2232 h 11574"/>
              <a:gd name="connsiteX0-1491" fmla="*/ 748 w 12510"/>
              <a:gd name="connsiteY0-1492" fmla="*/ 2232 h 11577"/>
              <a:gd name="connsiteX1-1493" fmla="*/ 99 w 12510"/>
              <a:gd name="connsiteY1-1494" fmla="*/ 5869 h 11577"/>
              <a:gd name="connsiteX2-1495" fmla="*/ 814 w 12510"/>
              <a:gd name="connsiteY2-1496" fmla="*/ 9597 h 11577"/>
              <a:gd name="connsiteX3-1497" fmla="*/ 6544 w 12510"/>
              <a:gd name="connsiteY3-1498" fmla="*/ 11570 h 11577"/>
              <a:gd name="connsiteX4-1499" fmla="*/ 11501 w 12510"/>
              <a:gd name="connsiteY4-1500" fmla="*/ 9082 h 11577"/>
              <a:gd name="connsiteX5-1501" fmla="*/ 11942 w 12510"/>
              <a:gd name="connsiteY5-1502" fmla="*/ 3364 h 11577"/>
              <a:gd name="connsiteX6-1503" fmla="*/ 6163 w 12510"/>
              <a:gd name="connsiteY6-1504" fmla="*/ 21 h 11577"/>
              <a:gd name="connsiteX7-1505" fmla="*/ 748 w 12510"/>
              <a:gd name="connsiteY7-1506" fmla="*/ 2232 h 11577"/>
              <a:gd name="connsiteX0-1507" fmla="*/ 964 w 12726"/>
              <a:gd name="connsiteY0-1508" fmla="*/ 2228 h 11570"/>
              <a:gd name="connsiteX1-1509" fmla="*/ 34 w 12726"/>
              <a:gd name="connsiteY1-1510" fmla="*/ 5833 h 11570"/>
              <a:gd name="connsiteX2-1511" fmla="*/ 1030 w 12726"/>
              <a:gd name="connsiteY2-1512" fmla="*/ 9593 h 11570"/>
              <a:gd name="connsiteX3-1513" fmla="*/ 6760 w 12726"/>
              <a:gd name="connsiteY3-1514" fmla="*/ 11566 h 11570"/>
              <a:gd name="connsiteX4-1515" fmla="*/ 11717 w 12726"/>
              <a:gd name="connsiteY4-1516" fmla="*/ 9078 h 11570"/>
              <a:gd name="connsiteX5-1517" fmla="*/ 12158 w 12726"/>
              <a:gd name="connsiteY5-1518" fmla="*/ 3360 h 11570"/>
              <a:gd name="connsiteX6-1519" fmla="*/ 6379 w 12726"/>
              <a:gd name="connsiteY6-1520" fmla="*/ 17 h 11570"/>
              <a:gd name="connsiteX7-1521" fmla="*/ 964 w 12726"/>
              <a:gd name="connsiteY7-1522" fmla="*/ 2228 h 11570"/>
              <a:gd name="connsiteX0-1523" fmla="*/ 979 w 12741"/>
              <a:gd name="connsiteY0-1524" fmla="*/ 2228 h 11609"/>
              <a:gd name="connsiteX1-1525" fmla="*/ 49 w 12741"/>
              <a:gd name="connsiteY1-1526" fmla="*/ 5833 h 11609"/>
              <a:gd name="connsiteX2-1527" fmla="*/ 1635 w 12741"/>
              <a:gd name="connsiteY2-1528" fmla="*/ 10295 h 11609"/>
              <a:gd name="connsiteX3-1529" fmla="*/ 6775 w 12741"/>
              <a:gd name="connsiteY3-1530" fmla="*/ 11566 h 11609"/>
              <a:gd name="connsiteX4-1531" fmla="*/ 11732 w 12741"/>
              <a:gd name="connsiteY4-1532" fmla="*/ 9078 h 11609"/>
              <a:gd name="connsiteX5-1533" fmla="*/ 12173 w 12741"/>
              <a:gd name="connsiteY5-1534" fmla="*/ 3360 h 11609"/>
              <a:gd name="connsiteX6-1535" fmla="*/ 6394 w 12741"/>
              <a:gd name="connsiteY6-1536" fmla="*/ 17 h 11609"/>
              <a:gd name="connsiteX7-1537" fmla="*/ 979 w 12741"/>
              <a:gd name="connsiteY7-1538" fmla="*/ 2228 h 11609"/>
              <a:gd name="connsiteX0-1539" fmla="*/ 1095 w 12716"/>
              <a:gd name="connsiteY0-1540" fmla="*/ 1601 h 11652"/>
              <a:gd name="connsiteX1-1541" fmla="*/ 24 w 12716"/>
              <a:gd name="connsiteY1-1542" fmla="*/ 5876 h 11652"/>
              <a:gd name="connsiteX2-1543" fmla="*/ 1610 w 12716"/>
              <a:gd name="connsiteY2-1544" fmla="*/ 10338 h 11652"/>
              <a:gd name="connsiteX3-1545" fmla="*/ 6750 w 12716"/>
              <a:gd name="connsiteY3-1546" fmla="*/ 11609 h 11652"/>
              <a:gd name="connsiteX4-1547" fmla="*/ 11707 w 12716"/>
              <a:gd name="connsiteY4-1548" fmla="*/ 9121 h 11652"/>
              <a:gd name="connsiteX5-1549" fmla="*/ 12148 w 12716"/>
              <a:gd name="connsiteY5-1550" fmla="*/ 3403 h 11652"/>
              <a:gd name="connsiteX6-1551" fmla="*/ 6369 w 12716"/>
              <a:gd name="connsiteY6-1552" fmla="*/ 60 h 11652"/>
              <a:gd name="connsiteX7-1553" fmla="*/ 1095 w 12716"/>
              <a:gd name="connsiteY7-1554" fmla="*/ 1601 h 11652"/>
              <a:gd name="connsiteX0-1555" fmla="*/ 434 w 12055"/>
              <a:gd name="connsiteY0-1556" fmla="*/ 1601 h 11740"/>
              <a:gd name="connsiteX1-1557" fmla="*/ 949 w 12055"/>
              <a:gd name="connsiteY1-1558" fmla="*/ 10338 h 11740"/>
              <a:gd name="connsiteX2-1559" fmla="*/ 6089 w 12055"/>
              <a:gd name="connsiteY2-1560" fmla="*/ 11609 h 11740"/>
              <a:gd name="connsiteX3-1561" fmla="*/ 11046 w 12055"/>
              <a:gd name="connsiteY3-1562" fmla="*/ 9121 h 11740"/>
              <a:gd name="connsiteX4-1563" fmla="*/ 11487 w 12055"/>
              <a:gd name="connsiteY4-1564" fmla="*/ 3403 h 11740"/>
              <a:gd name="connsiteX5-1565" fmla="*/ 5708 w 12055"/>
              <a:gd name="connsiteY5-1566" fmla="*/ 60 h 11740"/>
              <a:gd name="connsiteX6-1567" fmla="*/ 434 w 12055"/>
              <a:gd name="connsiteY6-1568" fmla="*/ 1601 h 11740"/>
              <a:gd name="connsiteX0-1569" fmla="*/ 646 w 12267"/>
              <a:gd name="connsiteY0-1570" fmla="*/ 1653 h 11675"/>
              <a:gd name="connsiteX1-1571" fmla="*/ 711 w 12267"/>
              <a:gd name="connsiteY1-1572" fmla="*/ 9752 h 11675"/>
              <a:gd name="connsiteX2-1573" fmla="*/ 6301 w 12267"/>
              <a:gd name="connsiteY2-1574" fmla="*/ 11661 h 11675"/>
              <a:gd name="connsiteX3-1575" fmla="*/ 11258 w 12267"/>
              <a:gd name="connsiteY3-1576" fmla="*/ 9173 h 11675"/>
              <a:gd name="connsiteX4-1577" fmla="*/ 11699 w 12267"/>
              <a:gd name="connsiteY4-1578" fmla="*/ 3455 h 11675"/>
              <a:gd name="connsiteX5-1579" fmla="*/ 5920 w 12267"/>
              <a:gd name="connsiteY5-1580" fmla="*/ 112 h 11675"/>
              <a:gd name="connsiteX6-1581" fmla="*/ 646 w 12267"/>
              <a:gd name="connsiteY6-1582" fmla="*/ 1653 h 11675"/>
              <a:gd name="connsiteX0-1583" fmla="*/ 995 w 12616"/>
              <a:gd name="connsiteY0-1584" fmla="*/ 1653 h 11714"/>
              <a:gd name="connsiteX1-1585" fmla="*/ 1060 w 12616"/>
              <a:gd name="connsiteY1-1586" fmla="*/ 9752 h 11714"/>
              <a:gd name="connsiteX2-1587" fmla="*/ 6650 w 12616"/>
              <a:gd name="connsiteY2-1588" fmla="*/ 11661 h 11714"/>
              <a:gd name="connsiteX3-1589" fmla="*/ 11607 w 12616"/>
              <a:gd name="connsiteY3-1590" fmla="*/ 9173 h 11714"/>
              <a:gd name="connsiteX4-1591" fmla="*/ 12048 w 12616"/>
              <a:gd name="connsiteY4-1592" fmla="*/ 3455 h 11714"/>
              <a:gd name="connsiteX5-1593" fmla="*/ 6269 w 12616"/>
              <a:gd name="connsiteY5-1594" fmla="*/ 112 h 11714"/>
              <a:gd name="connsiteX6-1595" fmla="*/ 995 w 12616"/>
              <a:gd name="connsiteY6-1596" fmla="*/ 1653 h 11714"/>
              <a:gd name="connsiteX0-1597" fmla="*/ 601 w 12334"/>
              <a:gd name="connsiteY0-1598" fmla="*/ 1865 h 11631"/>
              <a:gd name="connsiteX1-1599" fmla="*/ 778 w 12334"/>
              <a:gd name="connsiteY1-1600" fmla="*/ 9709 h 11631"/>
              <a:gd name="connsiteX2-1601" fmla="*/ 6368 w 12334"/>
              <a:gd name="connsiteY2-1602" fmla="*/ 11618 h 11631"/>
              <a:gd name="connsiteX3-1603" fmla="*/ 11325 w 12334"/>
              <a:gd name="connsiteY3-1604" fmla="*/ 9130 h 11631"/>
              <a:gd name="connsiteX4-1605" fmla="*/ 11766 w 12334"/>
              <a:gd name="connsiteY4-1606" fmla="*/ 3412 h 11631"/>
              <a:gd name="connsiteX5-1607" fmla="*/ 5987 w 12334"/>
              <a:gd name="connsiteY5-1608" fmla="*/ 69 h 11631"/>
              <a:gd name="connsiteX6-1609" fmla="*/ 601 w 12334"/>
              <a:gd name="connsiteY6-1610" fmla="*/ 1865 h 11631"/>
              <a:gd name="connsiteX0-1611" fmla="*/ 579 w 12368"/>
              <a:gd name="connsiteY0-1612" fmla="*/ 2062 h 11604"/>
              <a:gd name="connsiteX1-1613" fmla="*/ 812 w 12368"/>
              <a:gd name="connsiteY1-1614" fmla="*/ 9683 h 11604"/>
              <a:gd name="connsiteX2-1615" fmla="*/ 6402 w 12368"/>
              <a:gd name="connsiteY2-1616" fmla="*/ 11592 h 11604"/>
              <a:gd name="connsiteX3-1617" fmla="*/ 11359 w 12368"/>
              <a:gd name="connsiteY3-1618" fmla="*/ 9104 h 11604"/>
              <a:gd name="connsiteX4-1619" fmla="*/ 11800 w 12368"/>
              <a:gd name="connsiteY4-1620" fmla="*/ 3386 h 11604"/>
              <a:gd name="connsiteX5-1621" fmla="*/ 6021 w 12368"/>
              <a:gd name="connsiteY5-1622" fmla="*/ 43 h 11604"/>
              <a:gd name="connsiteX6-1623" fmla="*/ 579 w 12368"/>
              <a:gd name="connsiteY6-1624" fmla="*/ 2062 h 11604"/>
              <a:gd name="connsiteX0-1625" fmla="*/ 779 w 12568"/>
              <a:gd name="connsiteY0-1626" fmla="*/ 2121 h 11663"/>
              <a:gd name="connsiteX1-1627" fmla="*/ 1012 w 12568"/>
              <a:gd name="connsiteY1-1628" fmla="*/ 9742 h 11663"/>
              <a:gd name="connsiteX2-1629" fmla="*/ 6602 w 12568"/>
              <a:gd name="connsiteY2-1630" fmla="*/ 11651 h 11663"/>
              <a:gd name="connsiteX3-1631" fmla="*/ 11559 w 12568"/>
              <a:gd name="connsiteY3-1632" fmla="*/ 9163 h 11663"/>
              <a:gd name="connsiteX4-1633" fmla="*/ 12000 w 12568"/>
              <a:gd name="connsiteY4-1634" fmla="*/ 3445 h 11663"/>
              <a:gd name="connsiteX5-1635" fmla="*/ 6221 w 12568"/>
              <a:gd name="connsiteY5-1636" fmla="*/ 102 h 11663"/>
              <a:gd name="connsiteX6-1637" fmla="*/ 779 w 12568"/>
              <a:gd name="connsiteY6-1638" fmla="*/ 2121 h 11663"/>
              <a:gd name="connsiteX0-1639" fmla="*/ 736 w 12666"/>
              <a:gd name="connsiteY0-1640" fmla="*/ 2525 h 11588"/>
              <a:gd name="connsiteX1-1641" fmla="*/ 1110 w 12666"/>
              <a:gd name="connsiteY1-1642" fmla="*/ 9668 h 11588"/>
              <a:gd name="connsiteX2-1643" fmla="*/ 6700 w 12666"/>
              <a:gd name="connsiteY2-1644" fmla="*/ 11577 h 11588"/>
              <a:gd name="connsiteX3-1645" fmla="*/ 11657 w 12666"/>
              <a:gd name="connsiteY3-1646" fmla="*/ 9089 h 11588"/>
              <a:gd name="connsiteX4-1647" fmla="*/ 12098 w 12666"/>
              <a:gd name="connsiteY4-1648" fmla="*/ 3371 h 11588"/>
              <a:gd name="connsiteX5-1649" fmla="*/ 6319 w 12666"/>
              <a:gd name="connsiteY5-1650" fmla="*/ 28 h 11588"/>
              <a:gd name="connsiteX6-1651" fmla="*/ 736 w 12666"/>
              <a:gd name="connsiteY6-1652" fmla="*/ 2525 h 11588"/>
              <a:gd name="connsiteX0-1653" fmla="*/ 533 w 12463"/>
              <a:gd name="connsiteY0-1654" fmla="*/ 2636 h 11699"/>
              <a:gd name="connsiteX1-1655" fmla="*/ 907 w 12463"/>
              <a:gd name="connsiteY1-1656" fmla="*/ 9779 h 11699"/>
              <a:gd name="connsiteX2-1657" fmla="*/ 6497 w 12463"/>
              <a:gd name="connsiteY2-1658" fmla="*/ 11688 h 11699"/>
              <a:gd name="connsiteX3-1659" fmla="*/ 11454 w 12463"/>
              <a:gd name="connsiteY3-1660" fmla="*/ 9200 h 11699"/>
              <a:gd name="connsiteX4-1661" fmla="*/ 11895 w 12463"/>
              <a:gd name="connsiteY4-1662" fmla="*/ 3482 h 11699"/>
              <a:gd name="connsiteX5-1663" fmla="*/ 6144 w 12463"/>
              <a:gd name="connsiteY5-1664" fmla="*/ 11 h 11699"/>
              <a:gd name="connsiteX6-1665" fmla="*/ 533 w 12463"/>
              <a:gd name="connsiteY6-1666" fmla="*/ 2636 h 11699"/>
              <a:gd name="connsiteX0-1667" fmla="*/ 677 w 12607"/>
              <a:gd name="connsiteY0-1668" fmla="*/ 2637 h 11700"/>
              <a:gd name="connsiteX1-1669" fmla="*/ 1051 w 12607"/>
              <a:gd name="connsiteY1-1670" fmla="*/ 9780 h 11700"/>
              <a:gd name="connsiteX2-1671" fmla="*/ 6641 w 12607"/>
              <a:gd name="connsiteY2-1672" fmla="*/ 11689 h 11700"/>
              <a:gd name="connsiteX3-1673" fmla="*/ 11598 w 12607"/>
              <a:gd name="connsiteY3-1674" fmla="*/ 9201 h 11700"/>
              <a:gd name="connsiteX4-1675" fmla="*/ 12039 w 12607"/>
              <a:gd name="connsiteY4-1676" fmla="*/ 3483 h 11700"/>
              <a:gd name="connsiteX5-1677" fmla="*/ 6288 w 12607"/>
              <a:gd name="connsiteY5-1678" fmla="*/ 12 h 11700"/>
              <a:gd name="connsiteX6-1679" fmla="*/ 677 w 12607"/>
              <a:gd name="connsiteY6-1680" fmla="*/ 2637 h 11700"/>
              <a:gd name="connsiteX0-1681" fmla="*/ 780 w 12710"/>
              <a:gd name="connsiteY0-1682" fmla="*/ 2637 h 11700"/>
              <a:gd name="connsiteX1-1683" fmla="*/ 1154 w 12710"/>
              <a:gd name="connsiteY1-1684" fmla="*/ 9780 h 11700"/>
              <a:gd name="connsiteX2-1685" fmla="*/ 6744 w 12710"/>
              <a:gd name="connsiteY2-1686" fmla="*/ 11689 h 11700"/>
              <a:gd name="connsiteX3-1687" fmla="*/ 11701 w 12710"/>
              <a:gd name="connsiteY3-1688" fmla="*/ 9201 h 11700"/>
              <a:gd name="connsiteX4-1689" fmla="*/ 12142 w 12710"/>
              <a:gd name="connsiteY4-1690" fmla="*/ 3483 h 11700"/>
              <a:gd name="connsiteX5-1691" fmla="*/ 6391 w 12710"/>
              <a:gd name="connsiteY5-1692" fmla="*/ 12 h 11700"/>
              <a:gd name="connsiteX6-1693" fmla="*/ 780 w 12710"/>
              <a:gd name="connsiteY6-1694" fmla="*/ 2637 h 11700"/>
            </a:gdLst>
            <a:ahLst/>
            <a:cxnLst>
              <a:cxn ang="0">
                <a:pos x="connsiteX0-1681" y="connsiteY0-1682"/>
              </a:cxn>
              <a:cxn ang="0">
                <a:pos x="connsiteX1-1683" y="connsiteY1-1684"/>
              </a:cxn>
              <a:cxn ang="0">
                <a:pos x="connsiteX2-1685" y="connsiteY2-1686"/>
              </a:cxn>
              <a:cxn ang="0">
                <a:pos x="connsiteX3-1687" y="connsiteY3-1688"/>
              </a:cxn>
              <a:cxn ang="0">
                <a:pos x="connsiteX4-1689" y="connsiteY4-1690"/>
              </a:cxn>
              <a:cxn ang="0">
                <a:pos x="connsiteX5-1691" y="connsiteY5-1692"/>
              </a:cxn>
              <a:cxn ang="0">
                <a:pos x="connsiteX6-1693" y="connsiteY6-1694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rgbClr val="6A4520"/>
            </a:solidFill>
            <a:prstDash val="dash"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9" name="Freeform 5"/>
          <p:cNvSpPr/>
          <p:nvPr/>
        </p:nvSpPr>
        <p:spPr bwMode="auto">
          <a:xfrm rot="10800000">
            <a:off x="10989733" y="2247900"/>
            <a:ext cx="874184" cy="518584"/>
          </a:xfrm>
          <a:custGeom>
            <a:avLst/>
            <a:gdLst/>
            <a:ahLst/>
            <a:cxnLst/>
            <a:rect l="l" t="t" r="r" b="b"/>
            <a:pathLst>
              <a:path w="1656400" h="1177702">
                <a:moveTo>
                  <a:pt x="158552" y="1038001"/>
                </a:moveTo>
                <a:cubicBezTo>
                  <a:pt x="139700" y="1053241"/>
                  <a:pt x="124619" y="1064671"/>
                  <a:pt x="109538" y="1076101"/>
                </a:cubicBezTo>
                <a:lnTo>
                  <a:pt x="124619" y="1095151"/>
                </a:lnTo>
                <a:cubicBezTo>
                  <a:pt x="139700" y="1079911"/>
                  <a:pt x="154782" y="1068481"/>
                  <a:pt x="169863" y="1053241"/>
                </a:cubicBezTo>
                <a:close/>
                <a:moveTo>
                  <a:pt x="687388" y="966563"/>
                </a:moveTo>
                <a:lnTo>
                  <a:pt x="681038" y="1026888"/>
                </a:lnTo>
                <a:lnTo>
                  <a:pt x="698501" y="1030063"/>
                </a:lnTo>
                <a:lnTo>
                  <a:pt x="711201" y="966563"/>
                </a:lnTo>
                <a:close/>
                <a:moveTo>
                  <a:pt x="287898" y="936401"/>
                </a:moveTo>
                <a:cubicBezTo>
                  <a:pt x="272583" y="951369"/>
                  <a:pt x="257269" y="962595"/>
                  <a:pt x="240039" y="975692"/>
                </a:cubicBezTo>
                <a:lnTo>
                  <a:pt x="253440" y="988789"/>
                </a:lnTo>
                <a:cubicBezTo>
                  <a:pt x="268755" y="977563"/>
                  <a:pt x="284070" y="966337"/>
                  <a:pt x="301299" y="949498"/>
                </a:cubicBezTo>
                <a:close/>
                <a:moveTo>
                  <a:pt x="1216026" y="912588"/>
                </a:moveTo>
                <a:lnTo>
                  <a:pt x="1204913" y="974501"/>
                </a:lnTo>
                <a:lnTo>
                  <a:pt x="1223963" y="977676"/>
                </a:lnTo>
                <a:lnTo>
                  <a:pt x="1235076" y="917351"/>
                </a:lnTo>
                <a:close/>
                <a:moveTo>
                  <a:pt x="356177" y="830038"/>
                </a:moveTo>
                <a:cubicBezTo>
                  <a:pt x="356177" y="830038"/>
                  <a:pt x="356177" y="830038"/>
                  <a:pt x="352425" y="852660"/>
                </a:cubicBezTo>
                <a:cubicBezTo>
                  <a:pt x="352425" y="852660"/>
                  <a:pt x="352425" y="852660"/>
                  <a:pt x="386196" y="863971"/>
                </a:cubicBezTo>
                <a:cubicBezTo>
                  <a:pt x="382443" y="867741"/>
                  <a:pt x="378691" y="871512"/>
                  <a:pt x="373063" y="877167"/>
                </a:cubicBezTo>
                <a:lnTo>
                  <a:pt x="386196" y="890363"/>
                </a:lnTo>
                <a:cubicBezTo>
                  <a:pt x="401205" y="879052"/>
                  <a:pt x="416214" y="867741"/>
                  <a:pt x="433568" y="854074"/>
                </a:cubicBezTo>
                <a:lnTo>
                  <a:pt x="423718" y="837579"/>
                </a:lnTo>
                <a:cubicBezTo>
                  <a:pt x="416214" y="841349"/>
                  <a:pt x="412461" y="845119"/>
                  <a:pt x="408709" y="848890"/>
                </a:cubicBezTo>
                <a:cubicBezTo>
                  <a:pt x="408709" y="848890"/>
                  <a:pt x="408709" y="848890"/>
                  <a:pt x="356177" y="830038"/>
                </a:cubicBezTo>
                <a:close/>
                <a:moveTo>
                  <a:pt x="717551" y="803051"/>
                </a:moveTo>
                <a:lnTo>
                  <a:pt x="706438" y="863377"/>
                </a:lnTo>
                <a:lnTo>
                  <a:pt x="725488" y="868139"/>
                </a:lnTo>
                <a:lnTo>
                  <a:pt x="736601" y="807814"/>
                </a:lnTo>
                <a:close/>
                <a:moveTo>
                  <a:pt x="200025" y="777651"/>
                </a:moveTo>
                <a:lnTo>
                  <a:pt x="193675" y="796701"/>
                </a:lnTo>
                <a:lnTo>
                  <a:pt x="254000" y="818926"/>
                </a:lnTo>
                <a:lnTo>
                  <a:pt x="260350" y="799876"/>
                </a:lnTo>
                <a:close/>
                <a:moveTo>
                  <a:pt x="1243013" y="750663"/>
                </a:moveTo>
                <a:lnTo>
                  <a:pt x="1231900" y="810988"/>
                </a:lnTo>
                <a:lnTo>
                  <a:pt x="1254125" y="814163"/>
                </a:lnTo>
                <a:lnTo>
                  <a:pt x="1265238" y="753838"/>
                </a:lnTo>
                <a:close/>
                <a:moveTo>
                  <a:pt x="560015" y="747488"/>
                </a:moveTo>
                <a:cubicBezTo>
                  <a:pt x="540871" y="758845"/>
                  <a:pt x="525557" y="770202"/>
                  <a:pt x="507849" y="783451"/>
                </a:cubicBezTo>
                <a:lnTo>
                  <a:pt x="517899" y="796701"/>
                </a:lnTo>
                <a:cubicBezTo>
                  <a:pt x="537043" y="785344"/>
                  <a:pt x="552358" y="773987"/>
                  <a:pt x="570065" y="760738"/>
                </a:cubicBezTo>
                <a:close/>
                <a:moveTo>
                  <a:pt x="744538" y="655413"/>
                </a:moveTo>
                <a:lnTo>
                  <a:pt x="736600" y="701451"/>
                </a:lnTo>
                <a:lnTo>
                  <a:pt x="755650" y="704626"/>
                </a:lnTo>
                <a:lnTo>
                  <a:pt x="763588" y="660175"/>
                </a:lnTo>
                <a:close/>
                <a:moveTo>
                  <a:pt x="1273176" y="587151"/>
                </a:moveTo>
                <a:lnTo>
                  <a:pt x="1262063" y="647476"/>
                </a:lnTo>
                <a:lnTo>
                  <a:pt x="1281113" y="652239"/>
                </a:lnTo>
                <a:lnTo>
                  <a:pt x="1292226" y="591913"/>
                </a:lnTo>
                <a:close/>
                <a:moveTo>
                  <a:pt x="839415" y="572863"/>
                </a:moveTo>
                <a:cubicBezTo>
                  <a:pt x="820271" y="580434"/>
                  <a:pt x="804957" y="591791"/>
                  <a:pt x="785813" y="603148"/>
                </a:cubicBezTo>
                <a:lnTo>
                  <a:pt x="797299" y="622076"/>
                </a:lnTo>
                <a:cubicBezTo>
                  <a:pt x="812614" y="610719"/>
                  <a:pt x="831758" y="599362"/>
                  <a:pt x="849465" y="589425"/>
                </a:cubicBezTo>
                <a:close/>
                <a:moveTo>
                  <a:pt x="936346" y="466501"/>
                </a:moveTo>
                <a:lnTo>
                  <a:pt x="928688" y="485300"/>
                </a:lnTo>
                <a:cubicBezTo>
                  <a:pt x="928688" y="485300"/>
                  <a:pt x="928688" y="485300"/>
                  <a:pt x="963146" y="504100"/>
                </a:cubicBezTo>
                <a:cubicBezTo>
                  <a:pt x="951660" y="511620"/>
                  <a:pt x="940174" y="515380"/>
                  <a:pt x="930124" y="524779"/>
                </a:cubicBezTo>
                <a:lnTo>
                  <a:pt x="940174" y="537939"/>
                </a:lnTo>
                <a:cubicBezTo>
                  <a:pt x="959318" y="530419"/>
                  <a:pt x="974633" y="519139"/>
                  <a:pt x="993298" y="510210"/>
                </a:cubicBezTo>
                <a:lnTo>
                  <a:pt x="989947" y="500340"/>
                </a:lnTo>
                <a:lnTo>
                  <a:pt x="992819" y="496110"/>
                </a:lnTo>
                <a:lnTo>
                  <a:pt x="986119" y="492820"/>
                </a:lnTo>
                <a:cubicBezTo>
                  <a:pt x="986119" y="492820"/>
                  <a:pt x="986119" y="492820"/>
                  <a:pt x="936346" y="466501"/>
                </a:cubicBezTo>
                <a:close/>
                <a:moveTo>
                  <a:pt x="1303338" y="425226"/>
                </a:moveTo>
                <a:lnTo>
                  <a:pt x="1292225" y="485551"/>
                </a:lnTo>
                <a:lnTo>
                  <a:pt x="1311275" y="488726"/>
                </a:lnTo>
                <a:lnTo>
                  <a:pt x="1322388" y="428401"/>
                </a:lnTo>
                <a:close/>
                <a:moveTo>
                  <a:pt x="1133756" y="420463"/>
                </a:moveTo>
                <a:cubicBezTo>
                  <a:pt x="1114612" y="428136"/>
                  <a:pt x="1095469" y="439645"/>
                  <a:pt x="1077761" y="449716"/>
                </a:cubicBezTo>
                <a:lnTo>
                  <a:pt x="1087811" y="466501"/>
                </a:lnTo>
                <a:cubicBezTo>
                  <a:pt x="1103126" y="458828"/>
                  <a:pt x="1122270" y="447318"/>
                  <a:pt x="1140456" y="437248"/>
                </a:cubicBezTo>
                <a:close/>
                <a:moveTo>
                  <a:pt x="793751" y="387126"/>
                </a:moveTo>
                <a:lnTo>
                  <a:pt x="785813" y="406176"/>
                </a:lnTo>
                <a:lnTo>
                  <a:pt x="838201" y="436339"/>
                </a:lnTo>
                <a:lnTo>
                  <a:pt x="850901" y="417289"/>
                </a:lnTo>
                <a:close/>
                <a:moveTo>
                  <a:pt x="1287816" y="356963"/>
                </a:moveTo>
                <a:cubicBezTo>
                  <a:pt x="1265062" y="364467"/>
                  <a:pt x="1246100" y="371972"/>
                  <a:pt x="1228086" y="381822"/>
                </a:cubicBezTo>
                <a:lnTo>
                  <a:pt x="1234723" y="398238"/>
                </a:lnTo>
                <a:cubicBezTo>
                  <a:pt x="1253685" y="390733"/>
                  <a:pt x="1272647" y="383229"/>
                  <a:pt x="1294453" y="373379"/>
                </a:cubicBezTo>
                <a:close/>
                <a:moveTo>
                  <a:pt x="649288" y="307751"/>
                </a:moveTo>
                <a:lnTo>
                  <a:pt x="642938" y="322038"/>
                </a:lnTo>
                <a:lnTo>
                  <a:pt x="695326" y="352201"/>
                </a:lnTo>
                <a:lnTo>
                  <a:pt x="703263" y="337913"/>
                </a:lnTo>
                <a:close/>
                <a:moveTo>
                  <a:pt x="1443391" y="302988"/>
                </a:moveTo>
                <a:cubicBezTo>
                  <a:pt x="1424429" y="310608"/>
                  <a:pt x="1405467" y="314418"/>
                  <a:pt x="1383661" y="324419"/>
                </a:cubicBezTo>
                <a:lnTo>
                  <a:pt x="1390298" y="341088"/>
                </a:lnTo>
                <a:cubicBezTo>
                  <a:pt x="1409260" y="333468"/>
                  <a:pt x="1428222" y="329658"/>
                  <a:pt x="1450028" y="319657"/>
                </a:cubicBezTo>
                <a:close/>
                <a:moveTo>
                  <a:pt x="1420813" y="253776"/>
                </a:moveTo>
                <a:lnTo>
                  <a:pt x="1409700" y="269651"/>
                </a:lnTo>
                <a:lnTo>
                  <a:pt x="1457325" y="307751"/>
                </a:lnTo>
                <a:lnTo>
                  <a:pt x="1470025" y="291876"/>
                </a:lnTo>
                <a:close/>
                <a:moveTo>
                  <a:pt x="1287463" y="152176"/>
                </a:moveTo>
                <a:lnTo>
                  <a:pt x="1276350" y="171226"/>
                </a:lnTo>
                <a:lnTo>
                  <a:pt x="1325563" y="209326"/>
                </a:lnTo>
                <a:lnTo>
                  <a:pt x="1336675" y="190276"/>
                </a:lnTo>
                <a:close/>
                <a:moveTo>
                  <a:pt x="793751" y="102963"/>
                </a:moveTo>
                <a:lnTo>
                  <a:pt x="782638" y="117250"/>
                </a:lnTo>
                <a:lnTo>
                  <a:pt x="1193801" y="417288"/>
                </a:lnTo>
                <a:lnTo>
                  <a:pt x="1209676" y="398238"/>
                </a:lnTo>
                <a:close/>
                <a:moveTo>
                  <a:pt x="1160463" y="53751"/>
                </a:moveTo>
                <a:lnTo>
                  <a:pt x="1147763" y="68039"/>
                </a:lnTo>
                <a:lnTo>
                  <a:pt x="1196976" y="106139"/>
                </a:lnTo>
                <a:lnTo>
                  <a:pt x="1209676" y="91851"/>
                </a:lnTo>
                <a:close/>
                <a:moveTo>
                  <a:pt x="1108370" y="51"/>
                </a:moveTo>
                <a:cubicBezTo>
                  <a:pt x="1260695" y="2313"/>
                  <a:pt x="1414614" y="81114"/>
                  <a:pt x="1560562" y="272792"/>
                </a:cubicBezTo>
                <a:cubicBezTo>
                  <a:pt x="1553005" y="272792"/>
                  <a:pt x="1549226" y="272792"/>
                  <a:pt x="1541669" y="276579"/>
                </a:cubicBezTo>
                <a:cubicBezTo>
                  <a:pt x="1541669" y="276579"/>
                  <a:pt x="1541669" y="276579"/>
                  <a:pt x="1542614" y="278945"/>
                </a:cubicBezTo>
                <a:lnTo>
                  <a:pt x="1549226" y="295510"/>
                </a:lnTo>
                <a:cubicBezTo>
                  <a:pt x="1556783" y="291724"/>
                  <a:pt x="1564341" y="291724"/>
                  <a:pt x="1575676" y="287937"/>
                </a:cubicBezTo>
                <a:cubicBezTo>
                  <a:pt x="1583234" y="303082"/>
                  <a:pt x="1594569" y="318227"/>
                  <a:pt x="1602127" y="329586"/>
                </a:cubicBezTo>
                <a:cubicBezTo>
                  <a:pt x="1719263" y="609767"/>
                  <a:pt x="1636134" y="795293"/>
                  <a:pt x="1454761" y="920238"/>
                </a:cubicBezTo>
                <a:cubicBezTo>
                  <a:pt x="1454761" y="920238"/>
                  <a:pt x="1454761" y="920238"/>
                  <a:pt x="1568119" y="340945"/>
                </a:cubicBezTo>
                <a:cubicBezTo>
                  <a:pt x="1568119" y="340945"/>
                  <a:pt x="1568119" y="340945"/>
                  <a:pt x="1545448" y="337158"/>
                </a:cubicBezTo>
                <a:lnTo>
                  <a:pt x="1432090" y="935383"/>
                </a:lnTo>
                <a:cubicBezTo>
                  <a:pt x="1299839" y="1014894"/>
                  <a:pt x="1122244" y="1067901"/>
                  <a:pt x="937093" y="1101978"/>
                </a:cubicBezTo>
                <a:cubicBezTo>
                  <a:pt x="937093" y="1101978"/>
                  <a:pt x="937093" y="1101978"/>
                  <a:pt x="1050451" y="518898"/>
                </a:cubicBezTo>
                <a:cubicBezTo>
                  <a:pt x="1050451" y="518898"/>
                  <a:pt x="1050451" y="518898"/>
                  <a:pt x="1027779" y="515111"/>
                </a:cubicBezTo>
                <a:cubicBezTo>
                  <a:pt x="1027779" y="515111"/>
                  <a:pt x="1027779" y="515111"/>
                  <a:pt x="914421" y="1109550"/>
                </a:cubicBezTo>
                <a:cubicBezTo>
                  <a:pt x="835071" y="1120909"/>
                  <a:pt x="759499" y="1132267"/>
                  <a:pt x="680148" y="1139840"/>
                </a:cubicBezTo>
                <a:cubicBezTo>
                  <a:pt x="680148" y="1139840"/>
                  <a:pt x="680148" y="1139840"/>
                  <a:pt x="680148" y="1138420"/>
                </a:cubicBezTo>
                <a:lnTo>
                  <a:pt x="680148" y="1128481"/>
                </a:lnTo>
                <a:cubicBezTo>
                  <a:pt x="680148" y="1128481"/>
                  <a:pt x="680148" y="1128481"/>
                  <a:pt x="677786" y="1128481"/>
                </a:cubicBezTo>
                <a:lnTo>
                  <a:pt x="661255" y="1128481"/>
                </a:lnTo>
                <a:cubicBezTo>
                  <a:pt x="661255" y="1128481"/>
                  <a:pt x="661255" y="1128481"/>
                  <a:pt x="660783" y="1130374"/>
                </a:cubicBezTo>
                <a:lnTo>
                  <a:pt x="657477" y="1143626"/>
                </a:lnTo>
                <a:cubicBezTo>
                  <a:pt x="578126" y="1151199"/>
                  <a:pt x="498775" y="1158771"/>
                  <a:pt x="423203" y="1162557"/>
                </a:cubicBezTo>
                <a:cubicBezTo>
                  <a:pt x="423203" y="1162557"/>
                  <a:pt x="423203" y="1162557"/>
                  <a:pt x="491218" y="821796"/>
                </a:cubicBezTo>
                <a:cubicBezTo>
                  <a:pt x="491218" y="821796"/>
                  <a:pt x="491218" y="821796"/>
                  <a:pt x="488856" y="821323"/>
                </a:cubicBezTo>
                <a:lnTo>
                  <a:pt x="472325" y="818010"/>
                </a:lnTo>
                <a:cubicBezTo>
                  <a:pt x="472325" y="818010"/>
                  <a:pt x="472325" y="818010"/>
                  <a:pt x="400532" y="1162557"/>
                </a:cubicBezTo>
                <a:cubicBezTo>
                  <a:pt x="253166" y="1173916"/>
                  <a:pt x="117137" y="1173916"/>
                  <a:pt x="22672" y="1177702"/>
                </a:cubicBezTo>
                <a:lnTo>
                  <a:pt x="45343" y="1158771"/>
                </a:lnTo>
                <a:cubicBezTo>
                  <a:pt x="45343" y="1158771"/>
                  <a:pt x="45343" y="1158771"/>
                  <a:pt x="43454" y="1156878"/>
                </a:cubicBezTo>
                <a:lnTo>
                  <a:pt x="30229" y="1143626"/>
                </a:lnTo>
                <a:cubicBezTo>
                  <a:pt x="18893" y="1154985"/>
                  <a:pt x="7557" y="1162557"/>
                  <a:pt x="0" y="1170130"/>
                </a:cubicBezTo>
                <a:cubicBezTo>
                  <a:pt x="22672" y="1109550"/>
                  <a:pt x="52900" y="1037612"/>
                  <a:pt x="90686" y="958101"/>
                </a:cubicBezTo>
                <a:cubicBezTo>
                  <a:pt x="90686" y="958101"/>
                  <a:pt x="90686" y="958101"/>
                  <a:pt x="241830" y="1022467"/>
                </a:cubicBezTo>
                <a:cubicBezTo>
                  <a:pt x="241830" y="1022467"/>
                  <a:pt x="241830" y="1022467"/>
                  <a:pt x="242775" y="1020100"/>
                </a:cubicBezTo>
                <a:lnTo>
                  <a:pt x="249388" y="1003536"/>
                </a:lnTo>
                <a:cubicBezTo>
                  <a:pt x="249388" y="1003536"/>
                  <a:pt x="249388" y="1003536"/>
                  <a:pt x="98244" y="939170"/>
                </a:cubicBezTo>
                <a:cubicBezTo>
                  <a:pt x="170037" y="795293"/>
                  <a:pt x="272059" y="628698"/>
                  <a:pt x="392974" y="473463"/>
                </a:cubicBezTo>
                <a:cubicBezTo>
                  <a:pt x="392974" y="473463"/>
                  <a:pt x="392974" y="473463"/>
                  <a:pt x="683927" y="662775"/>
                </a:cubicBezTo>
                <a:cubicBezTo>
                  <a:pt x="668812" y="674133"/>
                  <a:pt x="657477" y="681706"/>
                  <a:pt x="646141" y="689278"/>
                </a:cubicBezTo>
                <a:cubicBezTo>
                  <a:pt x="646141" y="689278"/>
                  <a:pt x="646141" y="689278"/>
                  <a:pt x="647558" y="691171"/>
                </a:cubicBezTo>
                <a:lnTo>
                  <a:pt x="657477" y="704423"/>
                </a:lnTo>
                <a:cubicBezTo>
                  <a:pt x="672591" y="693064"/>
                  <a:pt x="691484" y="685492"/>
                  <a:pt x="706598" y="674133"/>
                </a:cubicBezTo>
                <a:cubicBezTo>
                  <a:pt x="706598" y="674133"/>
                  <a:pt x="706598" y="674133"/>
                  <a:pt x="706126" y="673187"/>
                </a:cubicBezTo>
                <a:lnTo>
                  <a:pt x="702820" y="666561"/>
                </a:lnTo>
                <a:cubicBezTo>
                  <a:pt x="702820" y="666561"/>
                  <a:pt x="702820" y="666561"/>
                  <a:pt x="703764" y="665141"/>
                </a:cubicBezTo>
                <a:lnTo>
                  <a:pt x="710377" y="655202"/>
                </a:lnTo>
                <a:cubicBezTo>
                  <a:pt x="710377" y="655202"/>
                  <a:pt x="710377" y="655202"/>
                  <a:pt x="404310" y="458318"/>
                </a:cubicBezTo>
                <a:cubicBezTo>
                  <a:pt x="605049" y="205114"/>
                  <a:pt x="854495" y="-3721"/>
                  <a:pt x="1108370" y="51"/>
                </a:cubicBezTo>
                <a:close/>
              </a:path>
            </a:pathLst>
          </a:custGeom>
          <a:solidFill>
            <a:srgbClr val="B7D575">
              <a:lumMod val="75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" name="Freeform 5"/>
          <p:cNvSpPr/>
          <p:nvPr/>
        </p:nvSpPr>
        <p:spPr bwMode="auto">
          <a:xfrm rot="4139294">
            <a:off x="10406592" y="1961092"/>
            <a:ext cx="679451" cy="414867"/>
          </a:xfrm>
          <a:custGeom>
            <a:avLst/>
            <a:gdLst/>
            <a:ahLst/>
            <a:cxnLst/>
            <a:rect l="l" t="t" r="r" b="b"/>
            <a:pathLst>
              <a:path w="1656400" h="1177702">
                <a:moveTo>
                  <a:pt x="158552" y="1038001"/>
                </a:moveTo>
                <a:cubicBezTo>
                  <a:pt x="139700" y="1053241"/>
                  <a:pt x="124619" y="1064671"/>
                  <a:pt x="109538" y="1076101"/>
                </a:cubicBezTo>
                <a:lnTo>
                  <a:pt x="124619" y="1095151"/>
                </a:lnTo>
                <a:cubicBezTo>
                  <a:pt x="139700" y="1079911"/>
                  <a:pt x="154782" y="1068481"/>
                  <a:pt x="169863" y="1053241"/>
                </a:cubicBezTo>
                <a:close/>
                <a:moveTo>
                  <a:pt x="687388" y="966563"/>
                </a:moveTo>
                <a:lnTo>
                  <a:pt x="681038" y="1026888"/>
                </a:lnTo>
                <a:lnTo>
                  <a:pt x="698501" y="1030063"/>
                </a:lnTo>
                <a:lnTo>
                  <a:pt x="711201" y="966563"/>
                </a:lnTo>
                <a:close/>
                <a:moveTo>
                  <a:pt x="287898" y="936401"/>
                </a:moveTo>
                <a:cubicBezTo>
                  <a:pt x="272583" y="951369"/>
                  <a:pt x="257269" y="962595"/>
                  <a:pt x="240039" y="975692"/>
                </a:cubicBezTo>
                <a:lnTo>
                  <a:pt x="253440" y="988789"/>
                </a:lnTo>
                <a:cubicBezTo>
                  <a:pt x="268755" y="977563"/>
                  <a:pt x="284070" y="966337"/>
                  <a:pt x="301299" y="949498"/>
                </a:cubicBezTo>
                <a:close/>
                <a:moveTo>
                  <a:pt x="1216026" y="912588"/>
                </a:moveTo>
                <a:lnTo>
                  <a:pt x="1204913" y="974501"/>
                </a:lnTo>
                <a:lnTo>
                  <a:pt x="1223963" y="977676"/>
                </a:lnTo>
                <a:lnTo>
                  <a:pt x="1235076" y="917351"/>
                </a:lnTo>
                <a:close/>
                <a:moveTo>
                  <a:pt x="356177" y="830038"/>
                </a:moveTo>
                <a:cubicBezTo>
                  <a:pt x="356177" y="830038"/>
                  <a:pt x="356177" y="830038"/>
                  <a:pt x="352425" y="852660"/>
                </a:cubicBezTo>
                <a:cubicBezTo>
                  <a:pt x="352425" y="852660"/>
                  <a:pt x="352425" y="852660"/>
                  <a:pt x="386196" y="863971"/>
                </a:cubicBezTo>
                <a:cubicBezTo>
                  <a:pt x="382443" y="867741"/>
                  <a:pt x="378691" y="871512"/>
                  <a:pt x="373063" y="877167"/>
                </a:cubicBezTo>
                <a:lnTo>
                  <a:pt x="386196" y="890363"/>
                </a:lnTo>
                <a:cubicBezTo>
                  <a:pt x="401205" y="879052"/>
                  <a:pt x="416214" y="867741"/>
                  <a:pt x="433568" y="854074"/>
                </a:cubicBezTo>
                <a:lnTo>
                  <a:pt x="423718" y="837579"/>
                </a:lnTo>
                <a:cubicBezTo>
                  <a:pt x="416214" y="841349"/>
                  <a:pt x="412461" y="845119"/>
                  <a:pt x="408709" y="848890"/>
                </a:cubicBezTo>
                <a:cubicBezTo>
                  <a:pt x="408709" y="848890"/>
                  <a:pt x="408709" y="848890"/>
                  <a:pt x="356177" y="830038"/>
                </a:cubicBezTo>
                <a:close/>
                <a:moveTo>
                  <a:pt x="717551" y="803051"/>
                </a:moveTo>
                <a:lnTo>
                  <a:pt x="706438" y="863377"/>
                </a:lnTo>
                <a:lnTo>
                  <a:pt x="725488" y="868139"/>
                </a:lnTo>
                <a:lnTo>
                  <a:pt x="736601" y="807814"/>
                </a:lnTo>
                <a:close/>
                <a:moveTo>
                  <a:pt x="200025" y="777651"/>
                </a:moveTo>
                <a:lnTo>
                  <a:pt x="193675" y="796701"/>
                </a:lnTo>
                <a:lnTo>
                  <a:pt x="254000" y="818926"/>
                </a:lnTo>
                <a:lnTo>
                  <a:pt x="260350" y="799876"/>
                </a:lnTo>
                <a:close/>
                <a:moveTo>
                  <a:pt x="1243013" y="750663"/>
                </a:moveTo>
                <a:lnTo>
                  <a:pt x="1231900" y="810988"/>
                </a:lnTo>
                <a:lnTo>
                  <a:pt x="1254125" y="814163"/>
                </a:lnTo>
                <a:lnTo>
                  <a:pt x="1265238" y="753838"/>
                </a:lnTo>
                <a:close/>
                <a:moveTo>
                  <a:pt x="560015" y="747488"/>
                </a:moveTo>
                <a:cubicBezTo>
                  <a:pt x="540871" y="758845"/>
                  <a:pt x="525557" y="770202"/>
                  <a:pt x="507849" y="783451"/>
                </a:cubicBezTo>
                <a:lnTo>
                  <a:pt x="517899" y="796701"/>
                </a:lnTo>
                <a:cubicBezTo>
                  <a:pt x="537043" y="785344"/>
                  <a:pt x="552358" y="773987"/>
                  <a:pt x="570065" y="760738"/>
                </a:cubicBezTo>
                <a:close/>
                <a:moveTo>
                  <a:pt x="744538" y="655413"/>
                </a:moveTo>
                <a:lnTo>
                  <a:pt x="736600" y="701451"/>
                </a:lnTo>
                <a:lnTo>
                  <a:pt x="755650" y="704626"/>
                </a:lnTo>
                <a:lnTo>
                  <a:pt x="763588" y="660175"/>
                </a:lnTo>
                <a:close/>
                <a:moveTo>
                  <a:pt x="1273176" y="587151"/>
                </a:moveTo>
                <a:lnTo>
                  <a:pt x="1262063" y="647476"/>
                </a:lnTo>
                <a:lnTo>
                  <a:pt x="1281113" y="652239"/>
                </a:lnTo>
                <a:lnTo>
                  <a:pt x="1292226" y="591913"/>
                </a:lnTo>
                <a:close/>
                <a:moveTo>
                  <a:pt x="839415" y="572863"/>
                </a:moveTo>
                <a:cubicBezTo>
                  <a:pt x="820271" y="580434"/>
                  <a:pt x="804957" y="591791"/>
                  <a:pt x="785813" y="603148"/>
                </a:cubicBezTo>
                <a:lnTo>
                  <a:pt x="797299" y="622076"/>
                </a:lnTo>
                <a:cubicBezTo>
                  <a:pt x="812614" y="610719"/>
                  <a:pt x="831758" y="599362"/>
                  <a:pt x="849465" y="589425"/>
                </a:cubicBezTo>
                <a:close/>
                <a:moveTo>
                  <a:pt x="936346" y="466501"/>
                </a:moveTo>
                <a:lnTo>
                  <a:pt x="928688" y="485300"/>
                </a:lnTo>
                <a:cubicBezTo>
                  <a:pt x="928688" y="485300"/>
                  <a:pt x="928688" y="485300"/>
                  <a:pt x="963146" y="504100"/>
                </a:cubicBezTo>
                <a:cubicBezTo>
                  <a:pt x="951660" y="511620"/>
                  <a:pt x="940174" y="515380"/>
                  <a:pt x="930124" y="524779"/>
                </a:cubicBezTo>
                <a:lnTo>
                  <a:pt x="940174" y="537939"/>
                </a:lnTo>
                <a:cubicBezTo>
                  <a:pt x="959318" y="530419"/>
                  <a:pt x="974633" y="519139"/>
                  <a:pt x="993298" y="510210"/>
                </a:cubicBezTo>
                <a:lnTo>
                  <a:pt x="989947" y="500340"/>
                </a:lnTo>
                <a:lnTo>
                  <a:pt x="992819" y="496110"/>
                </a:lnTo>
                <a:lnTo>
                  <a:pt x="986119" y="492820"/>
                </a:lnTo>
                <a:cubicBezTo>
                  <a:pt x="986119" y="492820"/>
                  <a:pt x="986119" y="492820"/>
                  <a:pt x="936346" y="466501"/>
                </a:cubicBezTo>
                <a:close/>
                <a:moveTo>
                  <a:pt x="1303338" y="425226"/>
                </a:moveTo>
                <a:lnTo>
                  <a:pt x="1292225" y="485551"/>
                </a:lnTo>
                <a:lnTo>
                  <a:pt x="1311275" y="488726"/>
                </a:lnTo>
                <a:lnTo>
                  <a:pt x="1322388" y="428401"/>
                </a:lnTo>
                <a:close/>
                <a:moveTo>
                  <a:pt x="1133756" y="420463"/>
                </a:moveTo>
                <a:cubicBezTo>
                  <a:pt x="1114612" y="428136"/>
                  <a:pt x="1095469" y="439645"/>
                  <a:pt x="1077761" y="449716"/>
                </a:cubicBezTo>
                <a:lnTo>
                  <a:pt x="1087811" y="466501"/>
                </a:lnTo>
                <a:cubicBezTo>
                  <a:pt x="1103126" y="458828"/>
                  <a:pt x="1122270" y="447318"/>
                  <a:pt x="1140456" y="437248"/>
                </a:cubicBezTo>
                <a:close/>
                <a:moveTo>
                  <a:pt x="793751" y="387126"/>
                </a:moveTo>
                <a:lnTo>
                  <a:pt x="785813" y="406176"/>
                </a:lnTo>
                <a:lnTo>
                  <a:pt x="838201" y="436339"/>
                </a:lnTo>
                <a:lnTo>
                  <a:pt x="850901" y="417289"/>
                </a:lnTo>
                <a:close/>
                <a:moveTo>
                  <a:pt x="1287816" y="356963"/>
                </a:moveTo>
                <a:cubicBezTo>
                  <a:pt x="1265062" y="364467"/>
                  <a:pt x="1246100" y="371972"/>
                  <a:pt x="1228086" y="381822"/>
                </a:cubicBezTo>
                <a:lnTo>
                  <a:pt x="1234723" y="398238"/>
                </a:lnTo>
                <a:cubicBezTo>
                  <a:pt x="1253685" y="390733"/>
                  <a:pt x="1272647" y="383229"/>
                  <a:pt x="1294453" y="373379"/>
                </a:cubicBezTo>
                <a:close/>
                <a:moveTo>
                  <a:pt x="649288" y="307751"/>
                </a:moveTo>
                <a:lnTo>
                  <a:pt x="642938" y="322038"/>
                </a:lnTo>
                <a:lnTo>
                  <a:pt x="695326" y="352201"/>
                </a:lnTo>
                <a:lnTo>
                  <a:pt x="703263" y="337913"/>
                </a:lnTo>
                <a:close/>
                <a:moveTo>
                  <a:pt x="1443391" y="302988"/>
                </a:moveTo>
                <a:cubicBezTo>
                  <a:pt x="1424429" y="310608"/>
                  <a:pt x="1405467" y="314418"/>
                  <a:pt x="1383661" y="324419"/>
                </a:cubicBezTo>
                <a:lnTo>
                  <a:pt x="1390298" y="341088"/>
                </a:lnTo>
                <a:cubicBezTo>
                  <a:pt x="1409260" y="333468"/>
                  <a:pt x="1428222" y="329658"/>
                  <a:pt x="1450028" y="319657"/>
                </a:cubicBezTo>
                <a:close/>
                <a:moveTo>
                  <a:pt x="1420813" y="253776"/>
                </a:moveTo>
                <a:lnTo>
                  <a:pt x="1409700" y="269651"/>
                </a:lnTo>
                <a:lnTo>
                  <a:pt x="1457325" y="307751"/>
                </a:lnTo>
                <a:lnTo>
                  <a:pt x="1470025" y="291876"/>
                </a:lnTo>
                <a:close/>
                <a:moveTo>
                  <a:pt x="1287463" y="152176"/>
                </a:moveTo>
                <a:lnTo>
                  <a:pt x="1276350" y="171226"/>
                </a:lnTo>
                <a:lnTo>
                  <a:pt x="1325563" y="209326"/>
                </a:lnTo>
                <a:lnTo>
                  <a:pt x="1336675" y="190276"/>
                </a:lnTo>
                <a:close/>
                <a:moveTo>
                  <a:pt x="793751" y="102963"/>
                </a:moveTo>
                <a:lnTo>
                  <a:pt x="782638" y="117250"/>
                </a:lnTo>
                <a:lnTo>
                  <a:pt x="1193801" y="417288"/>
                </a:lnTo>
                <a:lnTo>
                  <a:pt x="1209676" y="398238"/>
                </a:lnTo>
                <a:close/>
                <a:moveTo>
                  <a:pt x="1160463" y="53751"/>
                </a:moveTo>
                <a:lnTo>
                  <a:pt x="1147763" y="68039"/>
                </a:lnTo>
                <a:lnTo>
                  <a:pt x="1196976" y="106139"/>
                </a:lnTo>
                <a:lnTo>
                  <a:pt x="1209676" y="91851"/>
                </a:lnTo>
                <a:close/>
                <a:moveTo>
                  <a:pt x="1108370" y="51"/>
                </a:moveTo>
                <a:cubicBezTo>
                  <a:pt x="1260695" y="2313"/>
                  <a:pt x="1414614" y="81114"/>
                  <a:pt x="1560562" y="272792"/>
                </a:cubicBezTo>
                <a:cubicBezTo>
                  <a:pt x="1553005" y="272792"/>
                  <a:pt x="1549226" y="272792"/>
                  <a:pt x="1541669" y="276579"/>
                </a:cubicBezTo>
                <a:cubicBezTo>
                  <a:pt x="1541669" y="276579"/>
                  <a:pt x="1541669" y="276579"/>
                  <a:pt x="1542614" y="278945"/>
                </a:cubicBezTo>
                <a:lnTo>
                  <a:pt x="1549226" y="295510"/>
                </a:lnTo>
                <a:cubicBezTo>
                  <a:pt x="1556783" y="291724"/>
                  <a:pt x="1564341" y="291724"/>
                  <a:pt x="1575676" y="287937"/>
                </a:cubicBezTo>
                <a:cubicBezTo>
                  <a:pt x="1583234" y="303082"/>
                  <a:pt x="1594569" y="318227"/>
                  <a:pt x="1602127" y="329586"/>
                </a:cubicBezTo>
                <a:cubicBezTo>
                  <a:pt x="1719263" y="609767"/>
                  <a:pt x="1636134" y="795293"/>
                  <a:pt x="1454761" y="920238"/>
                </a:cubicBezTo>
                <a:cubicBezTo>
                  <a:pt x="1454761" y="920238"/>
                  <a:pt x="1454761" y="920238"/>
                  <a:pt x="1568119" y="340945"/>
                </a:cubicBezTo>
                <a:cubicBezTo>
                  <a:pt x="1568119" y="340945"/>
                  <a:pt x="1568119" y="340945"/>
                  <a:pt x="1545448" y="337158"/>
                </a:cubicBezTo>
                <a:lnTo>
                  <a:pt x="1432090" y="935383"/>
                </a:lnTo>
                <a:cubicBezTo>
                  <a:pt x="1299839" y="1014894"/>
                  <a:pt x="1122244" y="1067901"/>
                  <a:pt x="937093" y="1101978"/>
                </a:cubicBezTo>
                <a:cubicBezTo>
                  <a:pt x="937093" y="1101978"/>
                  <a:pt x="937093" y="1101978"/>
                  <a:pt x="1050451" y="518898"/>
                </a:cubicBezTo>
                <a:cubicBezTo>
                  <a:pt x="1050451" y="518898"/>
                  <a:pt x="1050451" y="518898"/>
                  <a:pt x="1027779" y="515111"/>
                </a:cubicBezTo>
                <a:cubicBezTo>
                  <a:pt x="1027779" y="515111"/>
                  <a:pt x="1027779" y="515111"/>
                  <a:pt x="914421" y="1109550"/>
                </a:cubicBezTo>
                <a:cubicBezTo>
                  <a:pt x="835071" y="1120909"/>
                  <a:pt x="759499" y="1132267"/>
                  <a:pt x="680148" y="1139840"/>
                </a:cubicBezTo>
                <a:cubicBezTo>
                  <a:pt x="680148" y="1139840"/>
                  <a:pt x="680148" y="1139840"/>
                  <a:pt x="680148" y="1138420"/>
                </a:cubicBezTo>
                <a:lnTo>
                  <a:pt x="680148" y="1128481"/>
                </a:lnTo>
                <a:cubicBezTo>
                  <a:pt x="680148" y="1128481"/>
                  <a:pt x="680148" y="1128481"/>
                  <a:pt x="677786" y="1128481"/>
                </a:cubicBezTo>
                <a:lnTo>
                  <a:pt x="661255" y="1128481"/>
                </a:lnTo>
                <a:cubicBezTo>
                  <a:pt x="661255" y="1128481"/>
                  <a:pt x="661255" y="1128481"/>
                  <a:pt x="660783" y="1130374"/>
                </a:cubicBezTo>
                <a:lnTo>
                  <a:pt x="657477" y="1143626"/>
                </a:lnTo>
                <a:cubicBezTo>
                  <a:pt x="578126" y="1151199"/>
                  <a:pt x="498775" y="1158771"/>
                  <a:pt x="423203" y="1162557"/>
                </a:cubicBezTo>
                <a:cubicBezTo>
                  <a:pt x="423203" y="1162557"/>
                  <a:pt x="423203" y="1162557"/>
                  <a:pt x="491218" y="821796"/>
                </a:cubicBezTo>
                <a:cubicBezTo>
                  <a:pt x="491218" y="821796"/>
                  <a:pt x="491218" y="821796"/>
                  <a:pt x="488856" y="821323"/>
                </a:cubicBezTo>
                <a:lnTo>
                  <a:pt x="472325" y="818010"/>
                </a:lnTo>
                <a:cubicBezTo>
                  <a:pt x="472325" y="818010"/>
                  <a:pt x="472325" y="818010"/>
                  <a:pt x="400532" y="1162557"/>
                </a:cubicBezTo>
                <a:cubicBezTo>
                  <a:pt x="253166" y="1173916"/>
                  <a:pt x="117137" y="1173916"/>
                  <a:pt x="22672" y="1177702"/>
                </a:cubicBezTo>
                <a:lnTo>
                  <a:pt x="45343" y="1158771"/>
                </a:lnTo>
                <a:cubicBezTo>
                  <a:pt x="45343" y="1158771"/>
                  <a:pt x="45343" y="1158771"/>
                  <a:pt x="43454" y="1156878"/>
                </a:cubicBezTo>
                <a:lnTo>
                  <a:pt x="30229" y="1143626"/>
                </a:lnTo>
                <a:cubicBezTo>
                  <a:pt x="18893" y="1154985"/>
                  <a:pt x="7557" y="1162557"/>
                  <a:pt x="0" y="1170130"/>
                </a:cubicBezTo>
                <a:cubicBezTo>
                  <a:pt x="22672" y="1109550"/>
                  <a:pt x="52900" y="1037612"/>
                  <a:pt x="90686" y="958101"/>
                </a:cubicBezTo>
                <a:cubicBezTo>
                  <a:pt x="90686" y="958101"/>
                  <a:pt x="90686" y="958101"/>
                  <a:pt x="241830" y="1022467"/>
                </a:cubicBezTo>
                <a:cubicBezTo>
                  <a:pt x="241830" y="1022467"/>
                  <a:pt x="241830" y="1022467"/>
                  <a:pt x="242775" y="1020100"/>
                </a:cubicBezTo>
                <a:lnTo>
                  <a:pt x="249388" y="1003536"/>
                </a:lnTo>
                <a:cubicBezTo>
                  <a:pt x="249388" y="1003536"/>
                  <a:pt x="249388" y="1003536"/>
                  <a:pt x="98244" y="939170"/>
                </a:cubicBezTo>
                <a:cubicBezTo>
                  <a:pt x="170037" y="795293"/>
                  <a:pt x="272059" y="628698"/>
                  <a:pt x="392974" y="473463"/>
                </a:cubicBezTo>
                <a:cubicBezTo>
                  <a:pt x="392974" y="473463"/>
                  <a:pt x="392974" y="473463"/>
                  <a:pt x="683927" y="662775"/>
                </a:cubicBezTo>
                <a:cubicBezTo>
                  <a:pt x="668812" y="674133"/>
                  <a:pt x="657477" y="681706"/>
                  <a:pt x="646141" y="689278"/>
                </a:cubicBezTo>
                <a:cubicBezTo>
                  <a:pt x="646141" y="689278"/>
                  <a:pt x="646141" y="689278"/>
                  <a:pt x="647558" y="691171"/>
                </a:cubicBezTo>
                <a:lnTo>
                  <a:pt x="657477" y="704423"/>
                </a:lnTo>
                <a:cubicBezTo>
                  <a:pt x="672591" y="693064"/>
                  <a:pt x="691484" y="685492"/>
                  <a:pt x="706598" y="674133"/>
                </a:cubicBezTo>
                <a:cubicBezTo>
                  <a:pt x="706598" y="674133"/>
                  <a:pt x="706598" y="674133"/>
                  <a:pt x="706126" y="673187"/>
                </a:cubicBezTo>
                <a:lnTo>
                  <a:pt x="702820" y="666561"/>
                </a:lnTo>
                <a:cubicBezTo>
                  <a:pt x="702820" y="666561"/>
                  <a:pt x="702820" y="666561"/>
                  <a:pt x="703764" y="665141"/>
                </a:cubicBezTo>
                <a:lnTo>
                  <a:pt x="710377" y="655202"/>
                </a:lnTo>
                <a:cubicBezTo>
                  <a:pt x="710377" y="655202"/>
                  <a:pt x="710377" y="655202"/>
                  <a:pt x="404310" y="458318"/>
                </a:cubicBezTo>
                <a:cubicBezTo>
                  <a:pt x="605049" y="205114"/>
                  <a:pt x="854495" y="-3721"/>
                  <a:pt x="1108370" y="51"/>
                </a:cubicBezTo>
                <a:close/>
              </a:path>
            </a:pathLst>
          </a:custGeom>
          <a:solidFill>
            <a:srgbClr val="B7D575">
              <a:lumMod val="75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333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41567" y="1881717"/>
            <a:ext cx="442384" cy="732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Freeform 64"/>
          <p:cNvSpPr/>
          <p:nvPr/>
        </p:nvSpPr>
        <p:spPr bwMode="auto">
          <a:xfrm rot="19448277">
            <a:off x="783167" y="1331384"/>
            <a:ext cx="704851" cy="618067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-1" fmla="*/ 0 w 1132927"/>
              <a:gd name="connsiteY0-2" fmla="*/ 0 h 1262658"/>
              <a:gd name="connsiteX1-3" fmla="*/ 118058 w 1132927"/>
              <a:gd name="connsiteY1-4" fmla="*/ 85405 h 1262658"/>
              <a:gd name="connsiteX2-5" fmla="*/ 1132927 w 1132927"/>
              <a:gd name="connsiteY2-6" fmla="*/ 1259752 h 1262658"/>
              <a:gd name="connsiteX3-7" fmla="*/ 612030 w 1132927"/>
              <a:gd name="connsiteY3-8" fmla="*/ 1262658 h 1262658"/>
              <a:gd name="connsiteX4-9" fmla="*/ 5439 w 1132927"/>
              <a:gd name="connsiteY4-10" fmla="*/ 787541 h 1262658"/>
              <a:gd name="connsiteX5-11" fmla="*/ 0 w 1132927"/>
              <a:gd name="connsiteY5-12" fmla="*/ 0 h 1262658"/>
              <a:gd name="connsiteX0-13" fmla="*/ 0 w 1136102"/>
              <a:gd name="connsiteY0-14" fmla="*/ 0 h 1249958"/>
              <a:gd name="connsiteX1-15" fmla="*/ 121233 w 1136102"/>
              <a:gd name="connsiteY1-16" fmla="*/ 72705 h 1249958"/>
              <a:gd name="connsiteX2-17" fmla="*/ 1136102 w 1136102"/>
              <a:gd name="connsiteY2-18" fmla="*/ 1247052 h 1249958"/>
              <a:gd name="connsiteX3-19" fmla="*/ 615205 w 1136102"/>
              <a:gd name="connsiteY3-20" fmla="*/ 1249958 h 1249958"/>
              <a:gd name="connsiteX4-21" fmla="*/ 8614 w 1136102"/>
              <a:gd name="connsiteY4-22" fmla="*/ 774841 h 1249958"/>
              <a:gd name="connsiteX5-23" fmla="*/ 0 w 1136102"/>
              <a:gd name="connsiteY5-24" fmla="*/ 0 h 1249958"/>
              <a:gd name="connsiteX0-25" fmla="*/ 0 w 1132927"/>
              <a:gd name="connsiteY0-26" fmla="*/ 0 h 1256308"/>
              <a:gd name="connsiteX1-27" fmla="*/ 118058 w 1132927"/>
              <a:gd name="connsiteY1-28" fmla="*/ 79055 h 1256308"/>
              <a:gd name="connsiteX2-29" fmla="*/ 1132927 w 1132927"/>
              <a:gd name="connsiteY2-30" fmla="*/ 1253402 h 1256308"/>
              <a:gd name="connsiteX3-31" fmla="*/ 612030 w 1132927"/>
              <a:gd name="connsiteY3-32" fmla="*/ 1256308 h 1256308"/>
              <a:gd name="connsiteX4-33" fmla="*/ 5439 w 1132927"/>
              <a:gd name="connsiteY4-34" fmla="*/ 781191 h 1256308"/>
              <a:gd name="connsiteX5-35" fmla="*/ 0 w 1132927"/>
              <a:gd name="connsiteY5-36" fmla="*/ 0 h 1256308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  <a:cxn ang="0">
                <a:pos x="connsiteX4-33" y="connsiteY4-34"/>
              </a:cxn>
              <a:cxn ang="0">
                <a:pos x="connsiteX5-35" y="connsiteY5-36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rgbClr val="B7D575">
              <a:lumMod val="60000"/>
              <a:lumOff val="40000"/>
            </a:srgbClr>
          </a:solidFill>
          <a:ln>
            <a:noFill/>
          </a:ln>
        </p:spPr>
        <p:txBody>
          <a:bodyPr lIns="91440" tIns="45720" rIns="91440" b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1" name="Freeform 69"/>
          <p:cNvSpPr/>
          <p:nvPr/>
        </p:nvSpPr>
        <p:spPr>
          <a:xfrm rot="19448277" flipH="1">
            <a:off x="548217" y="1255184"/>
            <a:ext cx="848784" cy="529167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-1" fmla="*/ 1366837 w 1381125"/>
              <a:gd name="connsiteY0-2" fmla="*/ 21666 h 1107516"/>
              <a:gd name="connsiteX1-3" fmla="*/ 981075 w 1381125"/>
              <a:gd name="connsiteY1-4" fmla="*/ 331228 h 1107516"/>
              <a:gd name="connsiteX2-5" fmla="*/ 919162 w 1381125"/>
              <a:gd name="connsiteY2-6" fmla="*/ 135966 h 1107516"/>
              <a:gd name="connsiteX3-7" fmla="*/ 576262 w 1381125"/>
              <a:gd name="connsiteY3-8" fmla="*/ 588403 h 1107516"/>
              <a:gd name="connsiteX4-9" fmla="*/ 0 w 1381125"/>
              <a:gd name="connsiteY4-10" fmla="*/ 450291 h 1107516"/>
              <a:gd name="connsiteX5-11" fmla="*/ 400050 w 1381125"/>
              <a:gd name="connsiteY5-12" fmla="*/ 1107516 h 1107516"/>
              <a:gd name="connsiteX6-13" fmla="*/ 1381125 w 1381125"/>
              <a:gd name="connsiteY6-14" fmla="*/ 1045603 h 1107516"/>
              <a:gd name="connsiteX7-15" fmla="*/ 1366837 w 1381125"/>
              <a:gd name="connsiteY7-16" fmla="*/ 21666 h 1107516"/>
              <a:gd name="connsiteX0-17" fmla="*/ 1366837 w 1381125"/>
              <a:gd name="connsiteY0-18" fmla="*/ 21666 h 1107516"/>
              <a:gd name="connsiteX1-19" fmla="*/ 981075 w 1381125"/>
              <a:gd name="connsiteY1-20" fmla="*/ 331228 h 1107516"/>
              <a:gd name="connsiteX2-21" fmla="*/ 919162 w 1381125"/>
              <a:gd name="connsiteY2-22" fmla="*/ 135966 h 1107516"/>
              <a:gd name="connsiteX3-23" fmla="*/ 576262 w 1381125"/>
              <a:gd name="connsiteY3-24" fmla="*/ 588403 h 1107516"/>
              <a:gd name="connsiteX4-25" fmla="*/ 0 w 1381125"/>
              <a:gd name="connsiteY4-26" fmla="*/ 450291 h 1107516"/>
              <a:gd name="connsiteX5-27" fmla="*/ 400050 w 1381125"/>
              <a:gd name="connsiteY5-28" fmla="*/ 1107516 h 1107516"/>
              <a:gd name="connsiteX6-29" fmla="*/ 1381125 w 1381125"/>
              <a:gd name="connsiteY6-30" fmla="*/ 1045603 h 1107516"/>
              <a:gd name="connsiteX7-31" fmla="*/ 1366837 w 1381125"/>
              <a:gd name="connsiteY7-32" fmla="*/ 21666 h 1107516"/>
              <a:gd name="connsiteX0-33" fmla="*/ 1366837 w 1381125"/>
              <a:gd name="connsiteY0-34" fmla="*/ 21666 h 1107516"/>
              <a:gd name="connsiteX1-35" fmla="*/ 981075 w 1381125"/>
              <a:gd name="connsiteY1-36" fmla="*/ 331228 h 1107516"/>
              <a:gd name="connsiteX2-37" fmla="*/ 919162 w 1381125"/>
              <a:gd name="connsiteY2-38" fmla="*/ 135966 h 1107516"/>
              <a:gd name="connsiteX3-39" fmla="*/ 576262 w 1381125"/>
              <a:gd name="connsiteY3-40" fmla="*/ 588403 h 1107516"/>
              <a:gd name="connsiteX4-41" fmla="*/ 0 w 1381125"/>
              <a:gd name="connsiteY4-42" fmla="*/ 450291 h 1107516"/>
              <a:gd name="connsiteX5-43" fmla="*/ 400050 w 1381125"/>
              <a:gd name="connsiteY5-44" fmla="*/ 1107516 h 1107516"/>
              <a:gd name="connsiteX6-45" fmla="*/ 1381125 w 1381125"/>
              <a:gd name="connsiteY6-46" fmla="*/ 1045603 h 1107516"/>
              <a:gd name="connsiteX7-47" fmla="*/ 1366837 w 1381125"/>
              <a:gd name="connsiteY7-48" fmla="*/ 21666 h 1107516"/>
              <a:gd name="connsiteX0-49" fmla="*/ 1366837 w 1381125"/>
              <a:gd name="connsiteY0-50" fmla="*/ 21666 h 1107516"/>
              <a:gd name="connsiteX1-51" fmla="*/ 981075 w 1381125"/>
              <a:gd name="connsiteY1-52" fmla="*/ 331228 h 1107516"/>
              <a:gd name="connsiteX2-53" fmla="*/ 919162 w 1381125"/>
              <a:gd name="connsiteY2-54" fmla="*/ 135966 h 1107516"/>
              <a:gd name="connsiteX3-55" fmla="*/ 576262 w 1381125"/>
              <a:gd name="connsiteY3-56" fmla="*/ 588403 h 1107516"/>
              <a:gd name="connsiteX4-57" fmla="*/ 0 w 1381125"/>
              <a:gd name="connsiteY4-58" fmla="*/ 450291 h 1107516"/>
              <a:gd name="connsiteX5-59" fmla="*/ 400050 w 1381125"/>
              <a:gd name="connsiteY5-60" fmla="*/ 1107516 h 1107516"/>
              <a:gd name="connsiteX6-61" fmla="*/ 1381125 w 1381125"/>
              <a:gd name="connsiteY6-62" fmla="*/ 1045603 h 1107516"/>
              <a:gd name="connsiteX7-63" fmla="*/ 1366837 w 1381125"/>
              <a:gd name="connsiteY7-64" fmla="*/ 21666 h 1107516"/>
              <a:gd name="connsiteX0-65" fmla="*/ 1369721 w 1384009"/>
              <a:gd name="connsiteY0-66" fmla="*/ 21666 h 1107516"/>
              <a:gd name="connsiteX1-67" fmla="*/ 983959 w 1384009"/>
              <a:gd name="connsiteY1-68" fmla="*/ 331228 h 1107516"/>
              <a:gd name="connsiteX2-69" fmla="*/ 922046 w 1384009"/>
              <a:gd name="connsiteY2-70" fmla="*/ 135966 h 1107516"/>
              <a:gd name="connsiteX3-71" fmla="*/ 579146 w 1384009"/>
              <a:gd name="connsiteY3-72" fmla="*/ 588403 h 1107516"/>
              <a:gd name="connsiteX4-73" fmla="*/ 2884 w 1384009"/>
              <a:gd name="connsiteY4-74" fmla="*/ 450291 h 1107516"/>
              <a:gd name="connsiteX5-75" fmla="*/ 402934 w 1384009"/>
              <a:gd name="connsiteY5-76" fmla="*/ 1107516 h 1107516"/>
              <a:gd name="connsiteX6-77" fmla="*/ 1384009 w 1384009"/>
              <a:gd name="connsiteY6-78" fmla="*/ 1045603 h 1107516"/>
              <a:gd name="connsiteX7-79" fmla="*/ 1369721 w 1384009"/>
              <a:gd name="connsiteY7-80" fmla="*/ 21666 h 1107516"/>
              <a:gd name="connsiteX0-81" fmla="*/ 1369721 w 1384009"/>
              <a:gd name="connsiteY0-82" fmla="*/ 21666 h 1107516"/>
              <a:gd name="connsiteX1-83" fmla="*/ 983959 w 1384009"/>
              <a:gd name="connsiteY1-84" fmla="*/ 331228 h 1107516"/>
              <a:gd name="connsiteX2-85" fmla="*/ 922046 w 1384009"/>
              <a:gd name="connsiteY2-86" fmla="*/ 135966 h 1107516"/>
              <a:gd name="connsiteX3-87" fmla="*/ 579146 w 1384009"/>
              <a:gd name="connsiteY3-88" fmla="*/ 588403 h 1107516"/>
              <a:gd name="connsiteX4-89" fmla="*/ 2884 w 1384009"/>
              <a:gd name="connsiteY4-90" fmla="*/ 450291 h 1107516"/>
              <a:gd name="connsiteX5-91" fmla="*/ 402934 w 1384009"/>
              <a:gd name="connsiteY5-92" fmla="*/ 1107516 h 1107516"/>
              <a:gd name="connsiteX6-93" fmla="*/ 1384009 w 1384009"/>
              <a:gd name="connsiteY6-94" fmla="*/ 1045603 h 1107516"/>
              <a:gd name="connsiteX7-95" fmla="*/ 1369721 w 1384009"/>
              <a:gd name="connsiteY7-96" fmla="*/ 21666 h 1107516"/>
              <a:gd name="connsiteX0-97" fmla="*/ 1369721 w 1384009"/>
              <a:gd name="connsiteY0-98" fmla="*/ 21666 h 1107516"/>
              <a:gd name="connsiteX1-99" fmla="*/ 983959 w 1384009"/>
              <a:gd name="connsiteY1-100" fmla="*/ 331228 h 1107516"/>
              <a:gd name="connsiteX2-101" fmla="*/ 922046 w 1384009"/>
              <a:gd name="connsiteY2-102" fmla="*/ 135966 h 1107516"/>
              <a:gd name="connsiteX3-103" fmla="*/ 579146 w 1384009"/>
              <a:gd name="connsiteY3-104" fmla="*/ 588403 h 1107516"/>
              <a:gd name="connsiteX4-105" fmla="*/ 2884 w 1384009"/>
              <a:gd name="connsiteY4-106" fmla="*/ 450291 h 1107516"/>
              <a:gd name="connsiteX5-107" fmla="*/ 402934 w 1384009"/>
              <a:gd name="connsiteY5-108" fmla="*/ 1107516 h 1107516"/>
              <a:gd name="connsiteX6-109" fmla="*/ 1384009 w 1384009"/>
              <a:gd name="connsiteY6-110" fmla="*/ 1045603 h 1107516"/>
              <a:gd name="connsiteX7-111" fmla="*/ 1369721 w 1384009"/>
              <a:gd name="connsiteY7-112" fmla="*/ 21666 h 1107516"/>
              <a:gd name="connsiteX0-113" fmla="*/ 1369721 w 1384009"/>
              <a:gd name="connsiteY0-114" fmla="*/ 21666 h 1107516"/>
              <a:gd name="connsiteX1-115" fmla="*/ 983959 w 1384009"/>
              <a:gd name="connsiteY1-116" fmla="*/ 331228 h 1107516"/>
              <a:gd name="connsiteX2-117" fmla="*/ 922046 w 1384009"/>
              <a:gd name="connsiteY2-118" fmla="*/ 135966 h 1107516"/>
              <a:gd name="connsiteX3-119" fmla="*/ 579146 w 1384009"/>
              <a:gd name="connsiteY3-120" fmla="*/ 588403 h 1107516"/>
              <a:gd name="connsiteX4-121" fmla="*/ 2884 w 1384009"/>
              <a:gd name="connsiteY4-122" fmla="*/ 450291 h 1107516"/>
              <a:gd name="connsiteX5-123" fmla="*/ 402934 w 1384009"/>
              <a:gd name="connsiteY5-124" fmla="*/ 1107516 h 1107516"/>
              <a:gd name="connsiteX6-125" fmla="*/ 1384009 w 1384009"/>
              <a:gd name="connsiteY6-126" fmla="*/ 1045603 h 1107516"/>
              <a:gd name="connsiteX7-127" fmla="*/ 1369721 w 1384009"/>
              <a:gd name="connsiteY7-128" fmla="*/ 21666 h 1107516"/>
              <a:gd name="connsiteX0-129" fmla="*/ 1369721 w 1384009"/>
              <a:gd name="connsiteY0-130" fmla="*/ 21666 h 1107516"/>
              <a:gd name="connsiteX1-131" fmla="*/ 983959 w 1384009"/>
              <a:gd name="connsiteY1-132" fmla="*/ 331228 h 1107516"/>
              <a:gd name="connsiteX2-133" fmla="*/ 922046 w 1384009"/>
              <a:gd name="connsiteY2-134" fmla="*/ 135966 h 1107516"/>
              <a:gd name="connsiteX3-135" fmla="*/ 579146 w 1384009"/>
              <a:gd name="connsiteY3-136" fmla="*/ 588403 h 1107516"/>
              <a:gd name="connsiteX4-137" fmla="*/ 2884 w 1384009"/>
              <a:gd name="connsiteY4-138" fmla="*/ 450291 h 1107516"/>
              <a:gd name="connsiteX5-139" fmla="*/ 402934 w 1384009"/>
              <a:gd name="connsiteY5-140" fmla="*/ 1107516 h 1107516"/>
              <a:gd name="connsiteX6-141" fmla="*/ 1384009 w 1384009"/>
              <a:gd name="connsiteY6-142" fmla="*/ 1045603 h 1107516"/>
              <a:gd name="connsiteX7-143" fmla="*/ 1369721 w 1384009"/>
              <a:gd name="connsiteY7-144" fmla="*/ 21666 h 1107516"/>
              <a:gd name="connsiteX0-145" fmla="*/ 1369721 w 1384009"/>
              <a:gd name="connsiteY0-146" fmla="*/ 21666 h 1107516"/>
              <a:gd name="connsiteX1-147" fmla="*/ 983959 w 1384009"/>
              <a:gd name="connsiteY1-148" fmla="*/ 331228 h 1107516"/>
              <a:gd name="connsiteX2-149" fmla="*/ 922046 w 1384009"/>
              <a:gd name="connsiteY2-150" fmla="*/ 135966 h 1107516"/>
              <a:gd name="connsiteX3-151" fmla="*/ 579146 w 1384009"/>
              <a:gd name="connsiteY3-152" fmla="*/ 588403 h 1107516"/>
              <a:gd name="connsiteX4-153" fmla="*/ 2884 w 1384009"/>
              <a:gd name="connsiteY4-154" fmla="*/ 450291 h 1107516"/>
              <a:gd name="connsiteX5-155" fmla="*/ 402934 w 1384009"/>
              <a:gd name="connsiteY5-156" fmla="*/ 1107516 h 1107516"/>
              <a:gd name="connsiteX6-157" fmla="*/ 1384009 w 1384009"/>
              <a:gd name="connsiteY6-158" fmla="*/ 1045603 h 1107516"/>
              <a:gd name="connsiteX7-159" fmla="*/ 1369721 w 1384009"/>
              <a:gd name="connsiteY7-160" fmla="*/ 21666 h 1107516"/>
              <a:gd name="connsiteX0-161" fmla="*/ 1369721 w 1384009"/>
              <a:gd name="connsiteY0-162" fmla="*/ 0 h 1085850"/>
              <a:gd name="connsiteX1-163" fmla="*/ 983959 w 1384009"/>
              <a:gd name="connsiteY1-164" fmla="*/ 309562 h 1085850"/>
              <a:gd name="connsiteX2-165" fmla="*/ 922046 w 1384009"/>
              <a:gd name="connsiteY2-166" fmla="*/ 114300 h 1085850"/>
              <a:gd name="connsiteX3-167" fmla="*/ 579146 w 1384009"/>
              <a:gd name="connsiteY3-168" fmla="*/ 566737 h 1085850"/>
              <a:gd name="connsiteX4-169" fmla="*/ 2884 w 1384009"/>
              <a:gd name="connsiteY4-170" fmla="*/ 428625 h 1085850"/>
              <a:gd name="connsiteX5-171" fmla="*/ 402934 w 1384009"/>
              <a:gd name="connsiteY5-172" fmla="*/ 1085850 h 1085850"/>
              <a:gd name="connsiteX6-173" fmla="*/ 1384009 w 1384009"/>
              <a:gd name="connsiteY6-174" fmla="*/ 1023937 h 1085850"/>
              <a:gd name="connsiteX7-175" fmla="*/ 1369721 w 1384009"/>
              <a:gd name="connsiteY7-176" fmla="*/ 0 h 1085850"/>
              <a:gd name="connsiteX0-177" fmla="*/ 1369721 w 1384009"/>
              <a:gd name="connsiteY0-178" fmla="*/ 0 h 1085850"/>
              <a:gd name="connsiteX1-179" fmla="*/ 983959 w 1384009"/>
              <a:gd name="connsiteY1-180" fmla="*/ 309562 h 1085850"/>
              <a:gd name="connsiteX2-181" fmla="*/ 922046 w 1384009"/>
              <a:gd name="connsiteY2-182" fmla="*/ 114300 h 1085850"/>
              <a:gd name="connsiteX3-183" fmla="*/ 579146 w 1384009"/>
              <a:gd name="connsiteY3-184" fmla="*/ 566737 h 1085850"/>
              <a:gd name="connsiteX4-185" fmla="*/ 2884 w 1384009"/>
              <a:gd name="connsiteY4-186" fmla="*/ 428625 h 1085850"/>
              <a:gd name="connsiteX5-187" fmla="*/ 402934 w 1384009"/>
              <a:gd name="connsiteY5-188" fmla="*/ 1085850 h 1085850"/>
              <a:gd name="connsiteX6-189" fmla="*/ 1384009 w 1384009"/>
              <a:gd name="connsiteY6-190" fmla="*/ 1023937 h 1085850"/>
              <a:gd name="connsiteX7-191" fmla="*/ 1369721 w 1384009"/>
              <a:gd name="connsiteY7-192" fmla="*/ 0 h 1085850"/>
              <a:gd name="connsiteX0-193" fmla="*/ 1369721 w 1384009"/>
              <a:gd name="connsiteY0-194" fmla="*/ 0 h 1085850"/>
              <a:gd name="connsiteX1-195" fmla="*/ 983959 w 1384009"/>
              <a:gd name="connsiteY1-196" fmla="*/ 309562 h 1085850"/>
              <a:gd name="connsiteX2-197" fmla="*/ 922046 w 1384009"/>
              <a:gd name="connsiteY2-198" fmla="*/ 114300 h 1085850"/>
              <a:gd name="connsiteX3-199" fmla="*/ 579146 w 1384009"/>
              <a:gd name="connsiteY3-200" fmla="*/ 557212 h 1085850"/>
              <a:gd name="connsiteX4-201" fmla="*/ 2884 w 1384009"/>
              <a:gd name="connsiteY4-202" fmla="*/ 428625 h 1085850"/>
              <a:gd name="connsiteX5-203" fmla="*/ 402934 w 1384009"/>
              <a:gd name="connsiteY5-204" fmla="*/ 1085850 h 1085850"/>
              <a:gd name="connsiteX6-205" fmla="*/ 1384009 w 1384009"/>
              <a:gd name="connsiteY6-206" fmla="*/ 1023937 h 1085850"/>
              <a:gd name="connsiteX7-207" fmla="*/ 1369721 w 1384009"/>
              <a:gd name="connsiteY7-208" fmla="*/ 0 h 1085850"/>
              <a:gd name="connsiteX0-209" fmla="*/ 1394808 w 1397803"/>
              <a:gd name="connsiteY0-210" fmla="*/ 0 h 1073944"/>
              <a:gd name="connsiteX1-211" fmla="*/ 983959 w 1397803"/>
              <a:gd name="connsiteY1-212" fmla="*/ 297656 h 1073944"/>
              <a:gd name="connsiteX2-213" fmla="*/ 922046 w 1397803"/>
              <a:gd name="connsiteY2-214" fmla="*/ 102394 h 1073944"/>
              <a:gd name="connsiteX3-215" fmla="*/ 579146 w 1397803"/>
              <a:gd name="connsiteY3-216" fmla="*/ 545306 h 1073944"/>
              <a:gd name="connsiteX4-217" fmla="*/ 2884 w 1397803"/>
              <a:gd name="connsiteY4-218" fmla="*/ 416719 h 1073944"/>
              <a:gd name="connsiteX5-219" fmla="*/ 402934 w 1397803"/>
              <a:gd name="connsiteY5-220" fmla="*/ 1073944 h 1073944"/>
              <a:gd name="connsiteX6-221" fmla="*/ 1384009 w 1397803"/>
              <a:gd name="connsiteY6-222" fmla="*/ 1012031 h 1073944"/>
              <a:gd name="connsiteX7-223" fmla="*/ 1394808 w 1397803"/>
              <a:gd name="connsiteY7-224" fmla="*/ 0 h 1073944"/>
              <a:gd name="connsiteX0-225" fmla="*/ 1394808 w 1397803"/>
              <a:gd name="connsiteY0-226" fmla="*/ 0 h 1073944"/>
              <a:gd name="connsiteX1-227" fmla="*/ 991486 w 1397803"/>
              <a:gd name="connsiteY1-228" fmla="*/ 295275 h 1073944"/>
              <a:gd name="connsiteX2-229" fmla="*/ 922046 w 1397803"/>
              <a:gd name="connsiteY2-230" fmla="*/ 102394 h 1073944"/>
              <a:gd name="connsiteX3-231" fmla="*/ 579146 w 1397803"/>
              <a:gd name="connsiteY3-232" fmla="*/ 545306 h 1073944"/>
              <a:gd name="connsiteX4-233" fmla="*/ 2884 w 1397803"/>
              <a:gd name="connsiteY4-234" fmla="*/ 416719 h 1073944"/>
              <a:gd name="connsiteX5-235" fmla="*/ 402934 w 1397803"/>
              <a:gd name="connsiteY5-236" fmla="*/ 1073944 h 1073944"/>
              <a:gd name="connsiteX6-237" fmla="*/ 1384009 w 1397803"/>
              <a:gd name="connsiteY6-238" fmla="*/ 1012031 h 1073944"/>
              <a:gd name="connsiteX7-239" fmla="*/ 1394808 w 1397803"/>
              <a:gd name="connsiteY7-240" fmla="*/ 0 h 1073944"/>
              <a:gd name="connsiteX0-241" fmla="*/ 1394808 w 1397803"/>
              <a:gd name="connsiteY0-242" fmla="*/ 0 h 1073944"/>
              <a:gd name="connsiteX1-243" fmla="*/ 991486 w 1397803"/>
              <a:gd name="connsiteY1-244" fmla="*/ 295275 h 1073944"/>
              <a:gd name="connsiteX2-245" fmla="*/ 922046 w 1397803"/>
              <a:gd name="connsiteY2-246" fmla="*/ 102394 h 1073944"/>
              <a:gd name="connsiteX3-247" fmla="*/ 539006 w 1397803"/>
              <a:gd name="connsiteY3-248" fmla="*/ 590550 h 1073944"/>
              <a:gd name="connsiteX4-249" fmla="*/ 2884 w 1397803"/>
              <a:gd name="connsiteY4-250" fmla="*/ 416719 h 1073944"/>
              <a:gd name="connsiteX5-251" fmla="*/ 402934 w 1397803"/>
              <a:gd name="connsiteY5-252" fmla="*/ 1073944 h 1073944"/>
              <a:gd name="connsiteX6-253" fmla="*/ 1384009 w 1397803"/>
              <a:gd name="connsiteY6-254" fmla="*/ 1012031 h 1073944"/>
              <a:gd name="connsiteX7-255" fmla="*/ 1394808 w 1397803"/>
              <a:gd name="connsiteY7-256" fmla="*/ 0 h 1073944"/>
              <a:gd name="connsiteX0-257" fmla="*/ 1394808 w 1397803"/>
              <a:gd name="connsiteY0-258" fmla="*/ 0 h 1073944"/>
              <a:gd name="connsiteX1-259" fmla="*/ 991486 w 1397803"/>
              <a:gd name="connsiteY1-260" fmla="*/ 295275 h 1073944"/>
              <a:gd name="connsiteX2-261" fmla="*/ 922046 w 1397803"/>
              <a:gd name="connsiteY2-262" fmla="*/ 102394 h 1073944"/>
              <a:gd name="connsiteX3-263" fmla="*/ 586672 w 1397803"/>
              <a:gd name="connsiteY3-264" fmla="*/ 588169 h 1073944"/>
              <a:gd name="connsiteX4-265" fmla="*/ 2884 w 1397803"/>
              <a:gd name="connsiteY4-266" fmla="*/ 416719 h 1073944"/>
              <a:gd name="connsiteX5-267" fmla="*/ 402934 w 1397803"/>
              <a:gd name="connsiteY5-268" fmla="*/ 1073944 h 1073944"/>
              <a:gd name="connsiteX6-269" fmla="*/ 1384009 w 1397803"/>
              <a:gd name="connsiteY6-270" fmla="*/ 1012031 h 1073944"/>
              <a:gd name="connsiteX7-271" fmla="*/ 1394808 w 1397803"/>
              <a:gd name="connsiteY7-272" fmla="*/ 0 h 1073944"/>
              <a:gd name="connsiteX0-273" fmla="*/ 1394808 w 1397803"/>
              <a:gd name="connsiteY0-274" fmla="*/ 0 h 1073944"/>
              <a:gd name="connsiteX1-275" fmla="*/ 991486 w 1397803"/>
              <a:gd name="connsiteY1-276" fmla="*/ 295275 h 1073944"/>
              <a:gd name="connsiteX2-277" fmla="*/ 922046 w 1397803"/>
              <a:gd name="connsiteY2-278" fmla="*/ 102394 h 1073944"/>
              <a:gd name="connsiteX3-279" fmla="*/ 571618 w 1397803"/>
              <a:gd name="connsiteY3-280" fmla="*/ 550069 h 1073944"/>
              <a:gd name="connsiteX4-281" fmla="*/ 2884 w 1397803"/>
              <a:gd name="connsiteY4-282" fmla="*/ 416719 h 1073944"/>
              <a:gd name="connsiteX5-283" fmla="*/ 402934 w 1397803"/>
              <a:gd name="connsiteY5-284" fmla="*/ 1073944 h 1073944"/>
              <a:gd name="connsiteX6-285" fmla="*/ 1384009 w 1397803"/>
              <a:gd name="connsiteY6-286" fmla="*/ 1012031 h 1073944"/>
              <a:gd name="connsiteX7-287" fmla="*/ 1394808 w 1397803"/>
              <a:gd name="connsiteY7-288" fmla="*/ 0 h 1073944"/>
              <a:gd name="connsiteX0-289" fmla="*/ 1394808 w 1397803"/>
              <a:gd name="connsiteY0-290" fmla="*/ 0 h 1073944"/>
              <a:gd name="connsiteX1-291" fmla="*/ 991486 w 1397803"/>
              <a:gd name="connsiteY1-292" fmla="*/ 295275 h 1073944"/>
              <a:gd name="connsiteX2-293" fmla="*/ 922046 w 1397803"/>
              <a:gd name="connsiteY2-294" fmla="*/ 102394 h 1073944"/>
              <a:gd name="connsiteX3-295" fmla="*/ 571618 w 1397803"/>
              <a:gd name="connsiteY3-296" fmla="*/ 550069 h 1073944"/>
              <a:gd name="connsiteX4-297" fmla="*/ 2884 w 1397803"/>
              <a:gd name="connsiteY4-298" fmla="*/ 416719 h 1073944"/>
              <a:gd name="connsiteX5-299" fmla="*/ 402934 w 1397803"/>
              <a:gd name="connsiteY5-300" fmla="*/ 1073944 h 1073944"/>
              <a:gd name="connsiteX6-301" fmla="*/ 1384009 w 1397803"/>
              <a:gd name="connsiteY6-302" fmla="*/ 1012031 h 1073944"/>
              <a:gd name="connsiteX7-303" fmla="*/ 1394808 w 1397803"/>
              <a:gd name="connsiteY7-304" fmla="*/ 0 h 1073944"/>
              <a:gd name="connsiteX0-305" fmla="*/ 1394808 w 1397803"/>
              <a:gd name="connsiteY0-306" fmla="*/ 0 h 1073944"/>
              <a:gd name="connsiteX1-307" fmla="*/ 991486 w 1397803"/>
              <a:gd name="connsiteY1-308" fmla="*/ 295275 h 1073944"/>
              <a:gd name="connsiteX2-309" fmla="*/ 922046 w 1397803"/>
              <a:gd name="connsiteY2-310" fmla="*/ 102394 h 1073944"/>
              <a:gd name="connsiteX3-311" fmla="*/ 571618 w 1397803"/>
              <a:gd name="connsiteY3-312" fmla="*/ 550069 h 1073944"/>
              <a:gd name="connsiteX4-313" fmla="*/ 2884 w 1397803"/>
              <a:gd name="connsiteY4-314" fmla="*/ 416719 h 1073944"/>
              <a:gd name="connsiteX5-315" fmla="*/ 402934 w 1397803"/>
              <a:gd name="connsiteY5-316" fmla="*/ 1073944 h 1073944"/>
              <a:gd name="connsiteX6-317" fmla="*/ 1384009 w 1397803"/>
              <a:gd name="connsiteY6-318" fmla="*/ 1012031 h 1073944"/>
              <a:gd name="connsiteX7-319" fmla="*/ 1394808 w 1397803"/>
              <a:gd name="connsiteY7-320" fmla="*/ 0 h 1073944"/>
              <a:gd name="connsiteX0-321" fmla="*/ 1432032 w 1435027"/>
              <a:gd name="connsiteY0-322" fmla="*/ 0 h 1073944"/>
              <a:gd name="connsiteX1-323" fmla="*/ 1028710 w 1435027"/>
              <a:gd name="connsiteY1-324" fmla="*/ 295275 h 1073944"/>
              <a:gd name="connsiteX2-325" fmla="*/ 959270 w 1435027"/>
              <a:gd name="connsiteY2-326" fmla="*/ 102394 h 1073944"/>
              <a:gd name="connsiteX3-327" fmla="*/ 608842 w 1435027"/>
              <a:gd name="connsiteY3-328" fmla="*/ 550069 h 1073944"/>
              <a:gd name="connsiteX4-329" fmla="*/ 2477 w 1435027"/>
              <a:gd name="connsiteY4-330" fmla="*/ 409575 h 1073944"/>
              <a:gd name="connsiteX5-331" fmla="*/ 440158 w 1435027"/>
              <a:gd name="connsiteY5-332" fmla="*/ 1073944 h 1073944"/>
              <a:gd name="connsiteX6-333" fmla="*/ 1421233 w 1435027"/>
              <a:gd name="connsiteY6-334" fmla="*/ 1012031 h 1073944"/>
              <a:gd name="connsiteX7-335" fmla="*/ 1432032 w 1435027"/>
              <a:gd name="connsiteY7-336" fmla="*/ 0 h 1073944"/>
              <a:gd name="connsiteX0-337" fmla="*/ 1429555 w 1432550"/>
              <a:gd name="connsiteY0-338" fmla="*/ 0 h 1073944"/>
              <a:gd name="connsiteX1-339" fmla="*/ 1026233 w 1432550"/>
              <a:gd name="connsiteY1-340" fmla="*/ 295275 h 1073944"/>
              <a:gd name="connsiteX2-341" fmla="*/ 956793 w 1432550"/>
              <a:gd name="connsiteY2-342" fmla="*/ 102394 h 1073944"/>
              <a:gd name="connsiteX3-343" fmla="*/ 606365 w 1432550"/>
              <a:gd name="connsiteY3-344" fmla="*/ 550069 h 1073944"/>
              <a:gd name="connsiteX4-345" fmla="*/ 0 w 1432550"/>
              <a:gd name="connsiteY4-346" fmla="*/ 409575 h 1073944"/>
              <a:gd name="connsiteX5-347" fmla="*/ 437681 w 1432550"/>
              <a:gd name="connsiteY5-348" fmla="*/ 1073944 h 1073944"/>
              <a:gd name="connsiteX6-349" fmla="*/ 1418756 w 1432550"/>
              <a:gd name="connsiteY6-350" fmla="*/ 1012031 h 1073944"/>
              <a:gd name="connsiteX7-351" fmla="*/ 1429555 w 1432550"/>
              <a:gd name="connsiteY7-352" fmla="*/ 0 h 1073944"/>
              <a:gd name="connsiteX0-353" fmla="*/ 1429555 w 1432550"/>
              <a:gd name="connsiteY0-354" fmla="*/ 0 h 1073944"/>
              <a:gd name="connsiteX1-355" fmla="*/ 1026233 w 1432550"/>
              <a:gd name="connsiteY1-356" fmla="*/ 295275 h 1073944"/>
              <a:gd name="connsiteX2-357" fmla="*/ 956793 w 1432550"/>
              <a:gd name="connsiteY2-358" fmla="*/ 102394 h 1073944"/>
              <a:gd name="connsiteX3-359" fmla="*/ 606365 w 1432550"/>
              <a:gd name="connsiteY3-360" fmla="*/ 550069 h 1073944"/>
              <a:gd name="connsiteX4-361" fmla="*/ 0 w 1432550"/>
              <a:gd name="connsiteY4-362" fmla="*/ 409575 h 1073944"/>
              <a:gd name="connsiteX5-363" fmla="*/ 437681 w 1432550"/>
              <a:gd name="connsiteY5-364" fmla="*/ 1073944 h 1073944"/>
              <a:gd name="connsiteX6-365" fmla="*/ 1418756 w 1432550"/>
              <a:gd name="connsiteY6-366" fmla="*/ 1012031 h 1073944"/>
              <a:gd name="connsiteX7-367" fmla="*/ 1429555 w 1432550"/>
              <a:gd name="connsiteY7-368" fmla="*/ 0 h 1073944"/>
              <a:gd name="connsiteX0-369" fmla="*/ 1429555 w 1435399"/>
              <a:gd name="connsiteY0-370" fmla="*/ 0 h 1073944"/>
              <a:gd name="connsiteX1-371" fmla="*/ 1026233 w 1435399"/>
              <a:gd name="connsiteY1-372" fmla="*/ 295275 h 1073944"/>
              <a:gd name="connsiteX2-373" fmla="*/ 956793 w 1435399"/>
              <a:gd name="connsiteY2-374" fmla="*/ 102394 h 1073944"/>
              <a:gd name="connsiteX3-375" fmla="*/ 606365 w 1435399"/>
              <a:gd name="connsiteY3-376" fmla="*/ 550069 h 1073944"/>
              <a:gd name="connsiteX4-377" fmla="*/ 0 w 1435399"/>
              <a:gd name="connsiteY4-378" fmla="*/ 409575 h 1073944"/>
              <a:gd name="connsiteX5-379" fmla="*/ 437681 w 1435399"/>
              <a:gd name="connsiteY5-380" fmla="*/ 1073944 h 1073944"/>
              <a:gd name="connsiteX6-381" fmla="*/ 1433809 w 1435399"/>
              <a:gd name="connsiteY6-382" fmla="*/ 1047749 h 1073944"/>
              <a:gd name="connsiteX7-383" fmla="*/ 1429555 w 1435399"/>
              <a:gd name="connsiteY7-384" fmla="*/ 0 h 1073944"/>
              <a:gd name="connsiteX0-385" fmla="*/ 1429555 w 1435399"/>
              <a:gd name="connsiteY0-386" fmla="*/ 0 h 1073944"/>
              <a:gd name="connsiteX1-387" fmla="*/ 1026233 w 1435399"/>
              <a:gd name="connsiteY1-388" fmla="*/ 295275 h 1073944"/>
              <a:gd name="connsiteX2-389" fmla="*/ 956793 w 1435399"/>
              <a:gd name="connsiteY2-390" fmla="*/ 102394 h 1073944"/>
              <a:gd name="connsiteX3-391" fmla="*/ 606365 w 1435399"/>
              <a:gd name="connsiteY3-392" fmla="*/ 550069 h 1073944"/>
              <a:gd name="connsiteX4-393" fmla="*/ 0 w 1435399"/>
              <a:gd name="connsiteY4-394" fmla="*/ 409575 h 1073944"/>
              <a:gd name="connsiteX5-395" fmla="*/ 437681 w 1435399"/>
              <a:gd name="connsiteY5-396" fmla="*/ 1073944 h 1073944"/>
              <a:gd name="connsiteX6-397" fmla="*/ 1433809 w 1435399"/>
              <a:gd name="connsiteY6-398" fmla="*/ 1047749 h 1073944"/>
              <a:gd name="connsiteX7-399" fmla="*/ 1429555 w 1435399"/>
              <a:gd name="connsiteY7-400" fmla="*/ 0 h 1073944"/>
              <a:gd name="connsiteX0-401" fmla="*/ 1429555 w 1435399"/>
              <a:gd name="connsiteY0-402" fmla="*/ 0 h 1073944"/>
              <a:gd name="connsiteX1-403" fmla="*/ 1026233 w 1435399"/>
              <a:gd name="connsiteY1-404" fmla="*/ 295275 h 1073944"/>
              <a:gd name="connsiteX2-405" fmla="*/ 956793 w 1435399"/>
              <a:gd name="connsiteY2-406" fmla="*/ 102394 h 1073944"/>
              <a:gd name="connsiteX3-407" fmla="*/ 606365 w 1435399"/>
              <a:gd name="connsiteY3-408" fmla="*/ 550069 h 1073944"/>
              <a:gd name="connsiteX4-409" fmla="*/ 0 w 1435399"/>
              <a:gd name="connsiteY4-410" fmla="*/ 409575 h 1073944"/>
              <a:gd name="connsiteX5-411" fmla="*/ 437681 w 1435399"/>
              <a:gd name="connsiteY5-412" fmla="*/ 1073944 h 1073944"/>
              <a:gd name="connsiteX6-413" fmla="*/ 1433809 w 1435399"/>
              <a:gd name="connsiteY6-414" fmla="*/ 1047749 h 1073944"/>
              <a:gd name="connsiteX7-415" fmla="*/ 1429555 w 1435399"/>
              <a:gd name="connsiteY7-416" fmla="*/ 0 h 1073944"/>
            </a:gdLst>
            <a:ahLst/>
            <a:cxnLst>
              <a:cxn ang="0">
                <a:pos x="connsiteX0-401" y="connsiteY0-402"/>
              </a:cxn>
              <a:cxn ang="0">
                <a:pos x="connsiteX1-403" y="connsiteY1-404"/>
              </a:cxn>
              <a:cxn ang="0">
                <a:pos x="connsiteX2-405" y="connsiteY2-406"/>
              </a:cxn>
              <a:cxn ang="0">
                <a:pos x="connsiteX3-407" y="connsiteY3-408"/>
              </a:cxn>
              <a:cxn ang="0">
                <a:pos x="connsiteX4-409" y="connsiteY4-410"/>
              </a:cxn>
              <a:cxn ang="0">
                <a:pos x="connsiteX5-411" y="connsiteY5-412"/>
              </a:cxn>
              <a:cxn ang="0">
                <a:pos x="connsiteX6-413" y="connsiteY6-414"/>
              </a:cxn>
              <a:cxn ang="0">
                <a:pos x="connsiteX7-415" y="connsiteY7-416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rgbClr val="7EA1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339" name="Group 76"/>
          <p:cNvGrpSpPr/>
          <p:nvPr/>
        </p:nvGrpSpPr>
        <p:grpSpPr>
          <a:xfrm rot="-952934">
            <a:off x="4233" y="1329267"/>
            <a:ext cx="1511300" cy="690033"/>
            <a:chOff x="4391996" y="2365975"/>
            <a:chExt cx="1978494" cy="1144830"/>
          </a:xfrm>
        </p:grpSpPr>
        <p:sp>
          <p:nvSpPr>
            <p:cNvPr id="63" name="Freeform 5"/>
            <p:cNvSpPr/>
            <p:nvPr/>
          </p:nvSpPr>
          <p:spPr bwMode="auto">
            <a:xfrm flipV="1">
              <a:off x="4391628" y="2389156"/>
              <a:ext cx="1019728" cy="726933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 rot="19947145" flipH="1" flipV="1">
              <a:off x="5524776" y="2483839"/>
              <a:ext cx="701064" cy="49866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rgbClr val="7EA131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65" name="Freeform 5"/>
            <p:cNvSpPr/>
            <p:nvPr/>
          </p:nvSpPr>
          <p:spPr bwMode="auto">
            <a:xfrm rot="10800000" flipH="1" flipV="1">
              <a:off x="4417582" y="2836695"/>
              <a:ext cx="1271888" cy="6461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rgbClr val="7EA131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66" name="Freeform 5"/>
            <p:cNvSpPr/>
            <p:nvPr/>
          </p:nvSpPr>
          <p:spPr bwMode="auto">
            <a:xfrm rot="5400000">
              <a:off x="5167680" y="2438155"/>
              <a:ext cx="698837" cy="49600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rgbClr val="7EA131">
                <a:lumMod val="60000"/>
                <a:lumOff val="4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2155393" flipH="1" flipV="1">
              <a:off x="5545233" y="2976065"/>
              <a:ext cx="825758" cy="431946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0" name="矩形 127"/>
          <p:cNvSpPr/>
          <p:nvPr/>
        </p:nvSpPr>
        <p:spPr>
          <a:xfrm>
            <a:off x="2453217" y="1612900"/>
            <a:ext cx="96308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tall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1" name="矩形 128"/>
          <p:cNvSpPr/>
          <p:nvPr/>
        </p:nvSpPr>
        <p:spPr>
          <a:xfrm>
            <a:off x="1143000" y="1634067"/>
            <a:ext cx="123825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short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矩形 129"/>
          <p:cNvSpPr/>
          <p:nvPr/>
        </p:nvSpPr>
        <p:spPr>
          <a:xfrm>
            <a:off x="4669367" y="2366433"/>
            <a:ext cx="73660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fat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矩形 130"/>
          <p:cNvSpPr/>
          <p:nvPr/>
        </p:nvSpPr>
        <p:spPr>
          <a:xfrm>
            <a:off x="527051" y="3814233"/>
            <a:ext cx="100139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4" name="矩形 131"/>
          <p:cNvSpPr/>
          <p:nvPr/>
        </p:nvSpPr>
        <p:spPr>
          <a:xfrm>
            <a:off x="3532717" y="1583267"/>
            <a:ext cx="142367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young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5" name="矩形 132"/>
          <p:cNvSpPr/>
          <p:nvPr/>
        </p:nvSpPr>
        <p:spPr>
          <a:xfrm>
            <a:off x="5107517" y="1604433"/>
            <a:ext cx="93535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old </a:t>
            </a:r>
            <a:endParaRPr lang="zh-CN" altLang="en-US" sz="3735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" name="矩形 133"/>
          <p:cNvSpPr/>
          <p:nvPr/>
        </p:nvSpPr>
        <p:spPr>
          <a:xfrm>
            <a:off x="400051" y="2334684"/>
            <a:ext cx="272923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straight hair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9951" y="3037417"/>
            <a:ext cx="195135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outgoing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5084" y="3037417"/>
            <a:ext cx="160782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serious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3333" y="2328333"/>
            <a:ext cx="86931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shy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7333" y="2347384"/>
            <a:ext cx="137096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funny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284" y="3795184"/>
            <a:ext cx="136969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smart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29517" y="3769784"/>
            <a:ext cx="220154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curly hair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3833" y="4493684"/>
            <a:ext cx="201739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long hair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19400" y="4457700"/>
            <a:ext cx="332359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medium body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65084" y="3022600"/>
            <a:ext cx="179260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friendly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07067" y="5077884"/>
            <a:ext cx="232092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unfriendly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57" name="矩形 38"/>
          <p:cNvSpPr/>
          <p:nvPr/>
        </p:nvSpPr>
        <p:spPr>
          <a:xfrm>
            <a:off x="1854200" y="5774267"/>
            <a:ext cx="263652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Appearance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358" name="矩形 40"/>
          <p:cNvSpPr/>
          <p:nvPr/>
        </p:nvSpPr>
        <p:spPr>
          <a:xfrm>
            <a:off x="7780867" y="5829300"/>
            <a:ext cx="247840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Personality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Classify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3782E-6 L 0.32639 -0.004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0244E-6 L 0.33316 -0.002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6659E-7 L 0.51979 0.0342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86076E-7 L 0.56407 0.0345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4776E-7 L 0.23906 0.1488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3594E-6 L 0.66042 0.0358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60914E-6 L 0.52188 -0.0392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26" grpId="0"/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27" grpId="0"/>
      <p:bldP spid="30" grpId="0"/>
      <p:bldP spid="33" grpId="0"/>
      <p:bldP spid="35" grpId="0"/>
      <p:bldP spid="35" grpId="1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0615" y="1428115"/>
            <a:ext cx="7360920" cy="4001770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525145" y="4396740"/>
            <a:ext cx="5139690" cy="1090930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used to have long hair.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圆角矩形标注 10"/>
          <p:cNvSpPr/>
          <p:nvPr/>
        </p:nvSpPr>
        <p:spPr bwMode="auto">
          <a:xfrm>
            <a:off x="6000115" y="4396740"/>
            <a:ext cx="5139690" cy="1090930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Now I have short hair.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2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5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6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7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2126</Words>
  <Application>WPS 演示</Application>
  <PresentationFormat>宽屏</PresentationFormat>
  <Paragraphs>262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Cambria</vt:lpstr>
      <vt:lpstr>微软雅黑</vt:lpstr>
      <vt:lpstr>Arial Unicode MS</vt:lpstr>
      <vt:lpstr>Times New Roman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14</cp:revision>
  <dcterms:created xsi:type="dcterms:W3CDTF">2019-09-19T02:01:00Z</dcterms:created>
  <dcterms:modified xsi:type="dcterms:W3CDTF">2020-10-22T05:27:29Z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