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3" r:id="rId3"/>
    <p:sldId id="290" r:id="rId4"/>
    <p:sldId id="296" r:id="rId5"/>
    <p:sldId id="257" r:id="rId6"/>
    <p:sldId id="260" r:id="rId7"/>
    <p:sldId id="261" r:id="rId8"/>
    <p:sldId id="262" r:id="rId9"/>
    <p:sldId id="263" r:id="rId10"/>
    <p:sldId id="265" r:id="rId11"/>
    <p:sldId id="266" r:id="rId12"/>
    <p:sldId id="267" r:id="rId13"/>
    <p:sldId id="268" r:id="rId14"/>
    <p:sldId id="269" r:id="rId15"/>
    <p:sldId id="297" r:id="rId16"/>
    <p:sldId id="271" r:id="rId17"/>
    <p:sldId id="272" r:id="rId18"/>
    <p:sldId id="280" r:id="rId19"/>
    <p:sldId id="288" r:id="rId20"/>
    <p:sldId id="294" r:id="rId21"/>
    <p:sldId id="298" r:id="rId22"/>
    <p:sldId id="273" r:id="rId23"/>
    <p:sldId id="299" r:id="rId24"/>
    <p:sldId id="304" r:id="rId25"/>
    <p:sldId id="305" r:id="rId26"/>
    <p:sldId id="306" r:id="rId27"/>
    <p:sldId id="300" r:id="rId28"/>
    <p:sldId id="274" r:id="rId29"/>
    <p:sldId id="275" r:id="rId30"/>
    <p:sldId id="276" r:id="rId31"/>
    <p:sldId id="292" r:id="rId32"/>
    <p:sldId id="301" r:id="rId33"/>
    <p:sldId id="302" r:id="rId34"/>
    <p:sldId id="277" r:id="rId35"/>
    <p:sldId id="278" r:id="rId36"/>
    <p:sldId id="293" r:id="rId37"/>
    <p:sldId id="303" r:id="rId38"/>
    <p:sldId id="295" r:id="rId39"/>
    <p:sldId id="281" r:id="rId40"/>
    <p:sldId id="289" r:id="rId41"/>
    <p:sldId id="282" r:id="rId42"/>
    <p:sldId id="285" r:id="rId43"/>
    <p:sldId id="291" r:id="rId44"/>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FF0000"/>
    <a:srgbClr val="3333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2" d="100"/>
          <a:sy n="62" d="100"/>
        </p:scale>
        <p:origin x="-25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hyperlink" Target="Section%20A%201b.mp3" TargetMode="Externa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hyperlink" Target="Section%20A%201b.mp3" TargetMode="Externa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png"/><Relationship Id="rId3" Type="http://schemas.openxmlformats.org/officeDocument/2006/relationships/hyperlink" Target="Section%20A%202a.mp3" TargetMode="External"/><Relationship Id="rId2" Type="http://schemas.openxmlformats.org/officeDocument/2006/relationships/image" Target="../media/image24.jpeg"/><Relationship Id="rId1"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hyperlink" Target="Section%20A%202b.mp3" TargetMode="External"/><Relationship Id="rId1"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7.jpeg"/><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1747" name="文本框 31746"/>
          <p:cNvSpPr txBox="1"/>
          <p:nvPr/>
        </p:nvSpPr>
        <p:spPr>
          <a:xfrm>
            <a:off x="3657600" y="914400"/>
            <a:ext cx="3276600" cy="996950"/>
          </a:xfrm>
          <a:prstGeom prst="rect">
            <a:avLst/>
          </a:prstGeom>
          <a:noFill/>
          <a:ln w="9525">
            <a:noFill/>
          </a:ln>
        </p:spPr>
        <p:txBody>
          <a:bodyPr>
            <a:spAutoFit/>
          </a:bodyPr>
          <a:p>
            <a:pPr algn="ctr">
              <a:lnSpc>
                <a:spcPct val="110000"/>
              </a:lnSpc>
            </a:pPr>
            <a:r>
              <a:rPr lang="en-US" altLang="zh-CN" sz="5400" b="1">
                <a:solidFill>
                  <a:srgbClr val="3333FF"/>
                </a:solidFill>
                <a:latin typeface="Times New Roman" panose="02020603050405020304" pitchFamily="18" charset="0"/>
              </a:rPr>
              <a:t>Unit 11</a:t>
            </a:r>
            <a:endParaRPr lang="en-US" altLang="zh-CN" sz="5400" b="1">
              <a:solidFill>
                <a:srgbClr val="3333FF"/>
              </a:solidFill>
              <a:latin typeface="Times New Roman" panose="02020603050405020304" pitchFamily="18" charset="0"/>
            </a:endParaRPr>
          </a:p>
        </p:txBody>
      </p:sp>
    </p:spTree>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4338" name="文本框 14337"/>
          <p:cNvSpPr txBox="1"/>
          <p:nvPr/>
        </p:nvSpPr>
        <p:spPr>
          <a:xfrm>
            <a:off x="533400" y="457200"/>
            <a:ext cx="7010400" cy="4044950"/>
          </a:xfrm>
          <a:prstGeom prst="rect">
            <a:avLst/>
          </a:prstGeom>
          <a:noFill/>
          <a:ln w="9525">
            <a:noFill/>
          </a:ln>
        </p:spPr>
        <p:txBody>
          <a:bodyPr>
            <a:spAutoFit/>
          </a:bodyPr>
          <a:p>
            <a:pPr>
              <a:lnSpc>
                <a:spcPct val="120000"/>
              </a:lnSpc>
            </a:pPr>
            <a:r>
              <a:rPr lang="en-US" altLang="zh-CN" sz="3600" b="1">
                <a:latin typeface="Times New Roman" panose="02020603050405020304" pitchFamily="18" charset="0"/>
              </a:rPr>
              <a:t>What </a:t>
            </a:r>
            <a:r>
              <a:rPr lang="en-US" altLang="zh-CN" sz="3600" b="1">
                <a:solidFill>
                  <a:srgbClr val="FF3300"/>
                </a:solidFill>
                <a:latin typeface="Times New Roman" panose="02020603050405020304" pitchFamily="18" charset="0"/>
              </a:rPr>
              <a:t>did</a:t>
            </a:r>
            <a:r>
              <a:rPr lang="en-US" altLang="zh-CN" sz="3600" b="1">
                <a:latin typeface="Times New Roman" panose="02020603050405020304" pitchFamily="18" charset="0"/>
              </a:rPr>
              <a:t> you do last </a:t>
            </a:r>
            <a:r>
              <a:rPr lang="en-US" altLang="zh-CN" sz="3600" b="1">
                <a:solidFill>
                  <a:srgbClr val="FF0000"/>
                </a:solidFill>
                <a:latin typeface="Times New Roman" panose="02020603050405020304" pitchFamily="18" charset="0"/>
              </a:rPr>
              <a:t>month</a:t>
            </a:r>
            <a:r>
              <a:rPr lang="en-US" altLang="zh-CN" sz="3600" b="1">
                <a:latin typeface="Times New Roman" panose="02020603050405020304" pitchFamily="18" charset="0"/>
              </a:rPr>
              <a:t>?</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I _____ to the countryside.</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How ____ the countryside?</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It </a:t>
            </a:r>
            <a:r>
              <a:rPr lang="en-US" altLang="zh-CN" sz="3600" b="1">
                <a:solidFill>
                  <a:srgbClr val="FF0066"/>
                </a:solidFill>
                <a:latin typeface="Times New Roman" panose="02020603050405020304" pitchFamily="18" charset="0"/>
              </a:rPr>
              <a:t>was</a:t>
            </a:r>
            <a:r>
              <a:rPr lang="en-US" altLang="zh-CN" sz="3600" b="1">
                <a:latin typeface="Times New Roman" panose="02020603050405020304" pitchFamily="18" charset="0"/>
              </a:rPr>
              <a:t> beautiful.</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____ you go to the zoo?</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No, I didn’t.</a:t>
            </a:r>
            <a:endParaRPr lang="en-US" altLang="zh-CN" sz="3600" b="1">
              <a:latin typeface="Times New Roman" panose="02020603050405020304" pitchFamily="18" charset="0"/>
            </a:endParaRPr>
          </a:p>
        </p:txBody>
      </p:sp>
      <p:sp>
        <p:nvSpPr>
          <p:cNvPr id="14339" name="矩形 14338"/>
          <p:cNvSpPr/>
          <p:nvPr/>
        </p:nvSpPr>
        <p:spPr>
          <a:xfrm>
            <a:off x="857250" y="1219200"/>
            <a:ext cx="1123950" cy="641350"/>
          </a:xfrm>
          <a:prstGeom prst="rect">
            <a:avLst/>
          </a:prstGeom>
          <a:noFill/>
          <a:ln w="9525">
            <a:noFill/>
          </a:ln>
        </p:spPr>
        <p:txBody>
          <a:bodyPr wrap="none" anchor="t">
            <a:spAutoFit/>
          </a:bodyPr>
          <a:p>
            <a:r>
              <a:rPr lang="en-US" altLang="zh-CN" sz="3600" b="1">
                <a:solidFill>
                  <a:srgbClr val="FF3300"/>
                </a:solidFill>
                <a:latin typeface="Times New Roman" panose="02020603050405020304" pitchFamily="18" charset="0"/>
              </a:rPr>
              <a:t>went</a:t>
            </a:r>
            <a:endParaRPr lang="en-US" altLang="zh-CN" sz="3600" b="1">
              <a:solidFill>
                <a:srgbClr val="FF3300"/>
              </a:solidFill>
              <a:latin typeface="Times New Roman" panose="02020603050405020304" pitchFamily="18" charset="0"/>
            </a:endParaRPr>
          </a:p>
        </p:txBody>
      </p:sp>
      <p:pic>
        <p:nvPicPr>
          <p:cNvPr id="14340" name="图片 14339" descr="u=2834039559,4158031633&amp;fm=23&amp;gp=0"/>
          <p:cNvPicPr>
            <a:picLocks noChangeAspect="1"/>
          </p:cNvPicPr>
          <p:nvPr/>
        </p:nvPicPr>
        <p:blipFill>
          <a:blip r:embed="rId2"/>
          <a:stretch>
            <a:fillRect/>
          </a:stretch>
        </p:blipFill>
        <p:spPr>
          <a:xfrm>
            <a:off x="5562600" y="3505200"/>
            <a:ext cx="3249613" cy="2270125"/>
          </a:xfrm>
          <a:prstGeom prst="rect">
            <a:avLst/>
          </a:prstGeom>
          <a:noFill/>
          <a:ln w="9525">
            <a:noFill/>
          </a:ln>
        </p:spPr>
      </p:pic>
      <p:sp>
        <p:nvSpPr>
          <p:cNvPr id="14341" name="矩形 14340"/>
          <p:cNvSpPr/>
          <p:nvPr/>
        </p:nvSpPr>
        <p:spPr>
          <a:xfrm>
            <a:off x="1600200" y="1828800"/>
            <a:ext cx="920750" cy="641350"/>
          </a:xfrm>
          <a:prstGeom prst="rect">
            <a:avLst/>
          </a:prstGeom>
          <a:noFill/>
          <a:ln w="9525">
            <a:noFill/>
          </a:ln>
        </p:spPr>
        <p:txBody>
          <a:bodyPr wrap="none" anchor="t">
            <a:spAutoFit/>
          </a:bodyPr>
          <a:p>
            <a:r>
              <a:rPr lang="en-US" altLang="zh-CN" sz="3600" b="1">
                <a:solidFill>
                  <a:srgbClr val="FF3300"/>
                </a:solidFill>
                <a:latin typeface="Times New Roman" panose="02020603050405020304" pitchFamily="18" charset="0"/>
              </a:rPr>
              <a:t>was</a:t>
            </a:r>
            <a:endParaRPr lang="en-US" altLang="zh-CN" sz="3600" b="1">
              <a:solidFill>
                <a:srgbClr val="FF3300"/>
              </a:solidFill>
              <a:latin typeface="Times New Roman" panose="02020603050405020304" pitchFamily="18" charset="0"/>
            </a:endParaRPr>
          </a:p>
        </p:txBody>
      </p:sp>
      <p:sp>
        <p:nvSpPr>
          <p:cNvPr id="14342" name="矩形 14341"/>
          <p:cNvSpPr/>
          <p:nvPr/>
        </p:nvSpPr>
        <p:spPr>
          <a:xfrm>
            <a:off x="685800" y="3200400"/>
            <a:ext cx="895350" cy="641350"/>
          </a:xfrm>
          <a:prstGeom prst="rect">
            <a:avLst/>
          </a:prstGeom>
          <a:noFill/>
          <a:ln w="9525">
            <a:noFill/>
          </a:ln>
        </p:spPr>
        <p:txBody>
          <a:bodyPr wrap="none" anchor="t">
            <a:spAutoFit/>
          </a:bodyPr>
          <a:p>
            <a:r>
              <a:rPr lang="en-US" altLang="zh-CN" sz="3600" b="1">
                <a:solidFill>
                  <a:srgbClr val="FF3300"/>
                </a:solidFill>
                <a:latin typeface="Times New Roman" panose="02020603050405020304" pitchFamily="18" charset="0"/>
              </a:rPr>
              <a:t>Did</a:t>
            </a:r>
            <a:endParaRPr lang="en-US" altLang="zh-CN" sz="3600" b="1">
              <a:solidFill>
                <a:srgbClr val="FF3300"/>
              </a:solidFill>
              <a:latin typeface="Times New Roman" panose="020206030504050203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0-#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0-#ppt_w/2"/>
                                          </p:val>
                                        </p:tav>
                                        <p:tav tm="100000">
                                          <p:val>
                                            <p:strVal val="#ppt_x"/>
                                          </p:val>
                                        </p:tav>
                                      </p:tavLst>
                                    </p:anim>
                                    <p:anim calcmode="lin" valueType="num">
                                      <p:cBhvr additive="base">
                                        <p:cTn id="14"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anim calcmode="lin" valueType="num">
                                      <p:cBhvr additive="base">
                                        <p:cTn id="19" dur="500" fill="hold"/>
                                        <p:tgtEl>
                                          <p:spTgt spid="14342"/>
                                        </p:tgtEl>
                                        <p:attrNameLst>
                                          <p:attrName>ppt_x</p:attrName>
                                        </p:attrNameLst>
                                      </p:cBhvr>
                                      <p:tavLst>
                                        <p:tav tm="0">
                                          <p:val>
                                            <p:strVal val="0-#ppt_w/2"/>
                                          </p:val>
                                        </p:tav>
                                        <p:tav tm="100000">
                                          <p:val>
                                            <p:strVal val="#ppt_x"/>
                                          </p:val>
                                        </p:tav>
                                      </p:tavLst>
                                    </p:anim>
                                    <p:anim calcmode="lin" valueType="num">
                                      <p:cBhvr additive="base">
                                        <p:cTn id="20"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1" grpId="0"/>
      <p:bldP spid="143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5362" name="文本占位符 15361"/>
          <p:cNvSpPr>
            <a:spLocks noGrp="1"/>
          </p:cNvSpPr>
          <p:nvPr>
            <p:ph type="body" idx="4294967295"/>
          </p:nvPr>
        </p:nvSpPr>
        <p:spPr>
          <a:xfrm>
            <a:off x="685800" y="503238"/>
            <a:ext cx="6408738" cy="792162"/>
          </a:xfrm>
          <a:ln/>
        </p:spPr>
        <p:txBody>
          <a:bodyPr/>
          <a:p>
            <a:pPr>
              <a:lnSpc>
                <a:spcPct val="110000"/>
              </a:lnSpc>
              <a:spcBef>
                <a:spcPct val="0"/>
              </a:spcBef>
              <a:buNone/>
            </a:pPr>
            <a:r>
              <a:rPr lang="en-US" altLang="zh-CN" sz="3600" b="1">
                <a:latin typeface="Times New Roman" panose="02020603050405020304" pitchFamily="18" charset="0"/>
              </a:rPr>
              <a:t>What ___ they </a:t>
            </a:r>
            <a:r>
              <a:rPr lang="en-US" altLang="zh-CN" sz="3600" b="1">
                <a:solidFill>
                  <a:srgbClr val="FF3300"/>
                </a:solidFill>
                <a:latin typeface="Times New Roman" panose="02020603050405020304" pitchFamily="18" charset="0"/>
              </a:rPr>
              <a:t>do</a:t>
            </a:r>
            <a:r>
              <a:rPr lang="en-US" altLang="zh-CN" sz="3600" b="1">
                <a:latin typeface="Times New Roman" panose="02020603050405020304" pitchFamily="18" charset="0"/>
              </a:rPr>
              <a:t> </a:t>
            </a:r>
            <a:r>
              <a:rPr lang="en-US" altLang="zh-CN" sz="3600" b="1">
                <a:solidFill>
                  <a:srgbClr val="FF0000"/>
                </a:solidFill>
                <a:latin typeface="Times New Roman" panose="02020603050405020304" pitchFamily="18" charset="0"/>
              </a:rPr>
              <a:t>3 days ago</a:t>
            </a:r>
            <a:r>
              <a:rPr lang="en-US" altLang="zh-CN" sz="3600" b="1">
                <a:latin typeface="Times New Roman" panose="02020603050405020304" pitchFamily="18" charset="0"/>
              </a:rPr>
              <a:t>?</a:t>
            </a:r>
            <a:endParaRPr lang="en-US" altLang="zh-CN" sz="3600" b="1">
              <a:latin typeface="Times New Roman" panose="02020603050405020304" pitchFamily="18" charset="0"/>
            </a:endParaRPr>
          </a:p>
        </p:txBody>
      </p:sp>
      <p:sp>
        <p:nvSpPr>
          <p:cNvPr id="15364" name="文本框 15363"/>
          <p:cNvSpPr txBox="1"/>
          <p:nvPr/>
        </p:nvSpPr>
        <p:spPr>
          <a:xfrm>
            <a:off x="685800" y="1139825"/>
            <a:ext cx="7848600" cy="2068513"/>
          </a:xfrm>
          <a:prstGeom prst="rect">
            <a:avLst/>
          </a:prstGeom>
          <a:noFill/>
          <a:ln w="9525">
            <a:noFill/>
          </a:ln>
        </p:spPr>
        <p:txBody>
          <a:bodyPr>
            <a:spAutoFit/>
          </a:bodyPr>
          <a:p>
            <a:pPr>
              <a:lnSpc>
                <a:spcPct val="120000"/>
              </a:lnSpc>
            </a:pPr>
            <a:r>
              <a:rPr lang="en-US" altLang="zh-CN" sz="3600" b="1">
                <a:latin typeface="Times New Roman" panose="02020603050405020304" pitchFamily="18" charset="0"/>
              </a:rPr>
              <a:t>They __________ with their friends.</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How ___ their party?</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It </a:t>
            </a:r>
            <a:r>
              <a:rPr lang="en-US" altLang="zh-CN" sz="3600" b="1">
                <a:solidFill>
                  <a:srgbClr val="FF0000"/>
                </a:solidFill>
                <a:latin typeface="Times New Roman" panose="02020603050405020304" pitchFamily="18" charset="0"/>
              </a:rPr>
              <a:t>was</a:t>
            </a:r>
            <a:r>
              <a:rPr lang="en-US" altLang="zh-CN" sz="3600" b="1">
                <a:latin typeface="Times New Roman" panose="02020603050405020304" pitchFamily="18" charset="0"/>
              </a:rPr>
              <a:t> exciting.</a:t>
            </a:r>
            <a:endParaRPr lang="en-US" altLang="zh-CN" sz="3600" b="1">
              <a:latin typeface="Times New Roman" panose="02020603050405020304" pitchFamily="18" charset="0"/>
            </a:endParaRPr>
          </a:p>
        </p:txBody>
      </p:sp>
      <p:sp>
        <p:nvSpPr>
          <p:cNvPr id="15365" name="矩形 15364"/>
          <p:cNvSpPr/>
          <p:nvPr/>
        </p:nvSpPr>
        <p:spPr>
          <a:xfrm>
            <a:off x="1905000" y="533400"/>
            <a:ext cx="819150" cy="641350"/>
          </a:xfrm>
          <a:prstGeom prst="rect">
            <a:avLst/>
          </a:prstGeom>
          <a:noFill/>
          <a:ln w="9525">
            <a:noFill/>
          </a:ln>
        </p:spPr>
        <p:txBody>
          <a:bodyPr wrap="none" anchor="t">
            <a:spAutoFit/>
          </a:bodyPr>
          <a:p>
            <a:r>
              <a:rPr lang="en-US" altLang="zh-CN" sz="3600" b="1">
                <a:solidFill>
                  <a:srgbClr val="FF3300"/>
                </a:solidFill>
                <a:latin typeface="Times New Roman" panose="02020603050405020304" pitchFamily="18" charset="0"/>
              </a:rPr>
              <a:t>did</a:t>
            </a:r>
            <a:endParaRPr lang="en-US" altLang="zh-CN" sz="3600" b="1">
              <a:solidFill>
                <a:srgbClr val="FF3300"/>
              </a:solidFill>
              <a:latin typeface="Times New Roman" panose="02020603050405020304" pitchFamily="18" charset="0"/>
            </a:endParaRPr>
          </a:p>
        </p:txBody>
      </p:sp>
      <p:sp>
        <p:nvSpPr>
          <p:cNvPr id="15366" name="矩形 15365"/>
          <p:cNvSpPr/>
          <p:nvPr/>
        </p:nvSpPr>
        <p:spPr>
          <a:xfrm>
            <a:off x="1828800" y="1219200"/>
            <a:ext cx="2444750" cy="641350"/>
          </a:xfrm>
          <a:prstGeom prst="rect">
            <a:avLst/>
          </a:prstGeom>
          <a:noFill/>
          <a:ln w="9525">
            <a:noFill/>
          </a:ln>
        </p:spPr>
        <p:txBody>
          <a:bodyPr wrap="none" anchor="t">
            <a:spAutoFit/>
          </a:bodyPr>
          <a:p>
            <a:r>
              <a:rPr lang="en-US" altLang="zh-CN" sz="3600" b="1">
                <a:solidFill>
                  <a:srgbClr val="FF0000"/>
                </a:solidFill>
                <a:latin typeface="Times New Roman" panose="02020603050405020304" pitchFamily="18" charset="0"/>
              </a:rPr>
              <a:t>had a party</a:t>
            </a:r>
            <a:endParaRPr lang="en-US" altLang="zh-CN" sz="3600" b="1">
              <a:solidFill>
                <a:srgbClr val="FF0000"/>
              </a:solidFill>
              <a:latin typeface="Times New Roman" panose="02020603050405020304" pitchFamily="18" charset="0"/>
            </a:endParaRPr>
          </a:p>
        </p:txBody>
      </p:sp>
      <p:sp>
        <p:nvSpPr>
          <p:cNvPr id="15367" name="矩形 15366"/>
          <p:cNvSpPr/>
          <p:nvPr/>
        </p:nvSpPr>
        <p:spPr>
          <a:xfrm>
            <a:off x="1555750" y="1905000"/>
            <a:ext cx="1035050" cy="641350"/>
          </a:xfrm>
          <a:prstGeom prst="rect">
            <a:avLst/>
          </a:prstGeom>
          <a:noFill/>
          <a:ln w="9525">
            <a:noFill/>
          </a:ln>
        </p:spPr>
        <p:txBody>
          <a:bodyPr wrap="none" anchor="t">
            <a:spAutoFit/>
          </a:bodyPr>
          <a:p>
            <a:r>
              <a:rPr lang="en-US" altLang="zh-CN" sz="3600" b="1" dirty="0">
                <a:solidFill>
                  <a:srgbClr val="FF3300"/>
                </a:solidFill>
                <a:latin typeface="Times New Roman" panose="02020603050405020304" pitchFamily="18" charset="0"/>
              </a:rPr>
              <a:t> </a:t>
            </a:r>
            <a:r>
              <a:rPr lang="en-US" altLang="zh-CN" sz="3600" b="1">
                <a:solidFill>
                  <a:srgbClr val="FF3300"/>
                </a:solidFill>
                <a:latin typeface="Times New Roman" panose="02020603050405020304" pitchFamily="18" charset="0"/>
              </a:rPr>
              <a:t>was</a:t>
            </a:r>
            <a:endParaRPr lang="en-US" altLang="zh-CN" sz="3600" b="1">
              <a:solidFill>
                <a:srgbClr val="FF3300"/>
              </a:solidFill>
              <a:latin typeface="Times New Roman" panose="02020603050405020304" pitchFamily="18" charset="0"/>
            </a:endParaRPr>
          </a:p>
        </p:txBody>
      </p:sp>
      <p:pic>
        <p:nvPicPr>
          <p:cNvPr id="15368" name="图片 15367" descr="$4UH~I@EF{C3B)LQ8D@@RDH"/>
          <p:cNvPicPr>
            <a:picLocks noChangeAspect="1"/>
          </p:cNvPicPr>
          <p:nvPr/>
        </p:nvPicPr>
        <p:blipFill>
          <a:blip r:embed="rId2"/>
          <a:srcRect t="1936"/>
          <a:stretch>
            <a:fillRect/>
          </a:stretch>
        </p:blipFill>
        <p:spPr>
          <a:xfrm>
            <a:off x="5105400" y="2743200"/>
            <a:ext cx="3684588" cy="3857625"/>
          </a:xfrm>
          <a:prstGeom prst="rect">
            <a:avLst/>
          </a:prstGeom>
          <a:noFill/>
          <a:ln w="9525">
            <a:no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0-#ppt_w/2"/>
                                          </p:val>
                                        </p:tav>
                                        <p:tav tm="100000">
                                          <p:val>
                                            <p:strVal val="#ppt_x"/>
                                          </p:val>
                                        </p:tav>
                                      </p:tavLst>
                                    </p:anim>
                                    <p:anim calcmode="lin" valueType="num">
                                      <p:cBhvr additive="base">
                                        <p:cTn id="8"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6"/>
                                        </p:tgtEl>
                                        <p:attrNameLst>
                                          <p:attrName>style.visibility</p:attrName>
                                        </p:attrNameLst>
                                      </p:cBhvr>
                                      <p:to>
                                        <p:strVal val="visible"/>
                                      </p:to>
                                    </p:set>
                                    <p:anim calcmode="lin" valueType="num">
                                      <p:cBhvr additive="base">
                                        <p:cTn id="13" dur="500" fill="hold"/>
                                        <p:tgtEl>
                                          <p:spTgt spid="15366"/>
                                        </p:tgtEl>
                                        <p:attrNameLst>
                                          <p:attrName>ppt_x</p:attrName>
                                        </p:attrNameLst>
                                      </p:cBhvr>
                                      <p:tavLst>
                                        <p:tav tm="0">
                                          <p:val>
                                            <p:strVal val="0-#ppt_w/2"/>
                                          </p:val>
                                        </p:tav>
                                        <p:tav tm="100000">
                                          <p:val>
                                            <p:strVal val="#ppt_x"/>
                                          </p:val>
                                        </p:tav>
                                      </p:tavLst>
                                    </p:anim>
                                    <p:anim calcmode="lin" valueType="num">
                                      <p:cBhvr additive="base">
                                        <p:cTn id="14"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7"/>
                                        </p:tgtEl>
                                        <p:attrNameLst>
                                          <p:attrName>style.visibility</p:attrName>
                                        </p:attrNameLst>
                                      </p:cBhvr>
                                      <p:to>
                                        <p:strVal val="visible"/>
                                      </p:to>
                                    </p:set>
                                    <p:anim calcmode="lin" valueType="num">
                                      <p:cBhvr additive="base">
                                        <p:cTn id="19" dur="500" fill="hold"/>
                                        <p:tgtEl>
                                          <p:spTgt spid="15367"/>
                                        </p:tgtEl>
                                        <p:attrNameLst>
                                          <p:attrName>ppt_x</p:attrName>
                                        </p:attrNameLst>
                                      </p:cBhvr>
                                      <p:tavLst>
                                        <p:tav tm="0">
                                          <p:val>
                                            <p:strVal val="0-#ppt_w/2"/>
                                          </p:val>
                                        </p:tav>
                                        <p:tav tm="100000">
                                          <p:val>
                                            <p:strVal val="#ppt_x"/>
                                          </p:val>
                                        </p:tav>
                                      </p:tavLst>
                                    </p:anim>
                                    <p:anim calcmode="lin" valueType="num">
                                      <p:cBhvr additive="base">
                                        <p:cTn id="20"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53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6386" name="直接连接符 16385"/>
          <p:cNvSpPr/>
          <p:nvPr/>
        </p:nvSpPr>
        <p:spPr>
          <a:xfrm>
            <a:off x="831850" y="1619250"/>
            <a:ext cx="6985000" cy="0"/>
          </a:xfrm>
          <a:prstGeom prst="line">
            <a:avLst/>
          </a:prstGeom>
          <a:ln w="9525" cap="flat" cmpd="sng">
            <a:solidFill>
              <a:schemeClr val="tx1"/>
            </a:solidFill>
            <a:prstDash val="solid"/>
            <a:headEnd type="none" w="med" len="med"/>
            <a:tailEnd type="triangle" w="med" len="med"/>
          </a:ln>
        </p:spPr>
      </p:sp>
      <p:sp>
        <p:nvSpPr>
          <p:cNvPr id="16387" name="任意多边形 16386"/>
          <p:cNvSpPr/>
          <p:nvPr/>
        </p:nvSpPr>
        <p:spPr>
          <a:xfrm>
            <a:off x="2055813" y="1403350"/>
            <a:ext cx="649287" cy="503238"/>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solidFill>
            <a:srgbClr val="FF0066"/>
          </a:solidFill>
          <a:ln w="9525" cap="flat" cmpd="sng">
            <a:solidFill>
              <a:schemeClr val="tx1"/>
            </a:solidFill>
            <a:prstDash val="solid"/>
            <a:headEnd type="none" w="med" len="med"/>
            <a:tailEnd type="none" w="med" len="med"/>
          </a:ln>
        </p:spPr>
        <p:txBody>
          <a:bodyPr/>
          <a:p>
            <a:endParaRPr lang="zh-CN" altLang="en-US"/>
          </a:p>
        </p:txBody>
      </p:sp>
      <p:sp>
        <p:nvSpPr>
          <p:cNvPr id="16388" name="任意多边形 16387"/>
          <p:cNvSpPr/>
          <p:nvPr/>
        </p:nvSpPr>
        <p:spPr>
          <a:xfrm>
            <a:off x="5872163" y="1403350"/>
            <a:ext cx="649287" cy="503238"/>
          </a:xfrm>
          <a:custGeom>
            <a:avLst/>
            <a:gdLst>
              <a:gd name="txL" fmla="*/ 3163 w 21600"/>
              <a:gd name="txT" fmla="*/ 3163 h 21600"/>
              <a:gd name="txR" fmla="*/ 18437 w 21600"/>
              <a:gd name="txB" fmla="*/ 18437 h 21600"/>
            </a:gdLst>
            <a:ahLst/>
            <a:cxnLst>
              <a:cxn ang="270">
                <a:pos x="10800" y="0"/>
              </a:cxn>
              <a:cxn ang="270">
                <a:pos x="3163" y="3163"/>
              </a:cxn>
              <a:cxn ang="180">
                <a:pos x="0" y="10800"/>
              </a:cxn>
              <a:cxn ang="90">
                <a:pos x="3163" y="18437"/>
              </a:cxn>
              <a:cxn ang="90">
                <a:pos x="10800" y="21600"/>
              </a:cxn>
              <a:cxn ang="90">
                <a:pos x="18437" y="18437"/>
              </a:cxn>
              <a:cxn ang="0">
                <a:pos x="21600" y="10800"/>
              </a:cxn>
              <a:cxn ang="270">
                <a:pos x="18437" y="3163"/>
              </a:cxn>
            </a:cxnLst>
            <a:rect l="txL" t="txT" r="txR" b="txB"/>
            <a:pathLst>
              <a:path w="21600" h="21600">
                <a:moveTo>
                  <a:pt x="0" y="10800"/>
                </a:moveTo>
                <a:arcTo wR="10800" hR="10800" stAng="10800000" swAng="5400000"/>
                <a:arcTo wR="10800" hR="10800" stAng="-5400000" swAng="5400000"/>
                <a:arcTo wR="10800" hR="10800" stAng="0" swAng="5400000"/>
                <a:arcTo wR="10800" hR="10800" stAng="5400000" swAng="5400000"/>
                <a:close/>
                <a:moveTo>
                  <a:pt x="5400" y="10800"/>
                </a:moveTo>
                <a:arcTo wR="5400" hR="5400" stAng="10800000" swAng="-5400000"/>
                <a:arcTo wR="5400" hR="5400" stAng="5400000" swAng="-5400000"/>
                <a:arcTo wR="5400" hR="5400" stAng="0" swAng="-5400000"/>
                <a:arcTo wR="5400" hR="5400" stAng="-5400000" swAng="-5400000"/>
                <a:close/>
              </a:path>
            </a:pathLst>
          </a:custGeom>
          <a:solidFill>
            <a:srgbClr val="FF0066"/>
          </a:solidFill>
          <a:ln w="9525" cap="flat" cmpd="sng">
            <a:solidFill>
              <a:schemeClr val="tx1"/>
            </a:solidFill>
            <a:prstDash val="solid"/>
            <a:headEnd type="none" w="med" len="med"/>
            <a:tailEnd type="none" w="med" len="med"/>
          </a:ln>
        </p:spPr>
        <p:txBody>
          <a:bodyPr/>
          <a:p>
            <a:endParaRPr lang="zh-CN" altLang="en-US"/>
          </a:p>
        </p:txBody>
      </p:sp>
      <p:sp>
        <p:nvSpPr>
          <p:cNvPr id="16389" name="文本框 16388"/>
          <p:cNvSpPr txBox="1"/>
          <p:nvPr/>
        </p:nvSpPr>
        <p:spPr>
          <a:xfrm>
            <a:off x="615950" y="422275"/>
            <a:ext cx="3494088" cy="701675"/>
          </a:xfrm>
          <a:prstGeom prst="rect">
            <a:avLst/>
          </a:prstGeom>
          <a:noFill/>
          <a:ln w="9525">
            <a:noFill/>
          </a:ln>
        </p:spPr>
        <p:txBody>
          <a:bodyPr>
            <a:spAutoFit/>
          </a:bodyPr>
          <a:p>
            <a:pPr algn="ctr">
              <a:spcBef>
                <a:spcPct val="50000"/>
              </a:spcBef>
            </a:pPr>
            <a:r>
              <a:rPr lang="en-US" altLang="zh-CN" sz="4000" b="1" dirty="0">
                <a:latin typeface="Arial" panose="020B0604020202020204" pitchFamily="34" charset="0"/>
              </a:rPr>
              <a:t>Past </a:t>
            </a:r>
            <a:r>
              <a:rPr lang="zh-CN" altLang="en-US" sz="4000" b="1" dirty="0">
                <a:latin typeface="Arial" panose="020B0604020202020204" pitchFamily="34" charset="0"/>
              </a:rPr>
              <a:t>过去</a:t>
            </a:r>
            <a:endParaRPr lang="zh-CN" altLang="en-US" sz="4000" b="1" dirty="0">
              <a:latin typeface="Arial" panose="020B0604020202020204" pitchFamily="34" charset="0"/>
            </a:endParaRPr>
          </a:p>
        </p:txBody>
      </p:sp>
      <p:sp>
        <p:nvSpPr>
          <p:cNvPr id="16390" name="文本框 16389"/>
          <p:cNvSpPr txBox="1"/>
          <p:nvPr/>
        </p:nvSpPr>
        <p:spPr>
          <a:xfrm>
            <a:off x="4503738" y="422275"/>
            <a:ext cx="3673475" cy="701675"/>
          </a:xfrm>
          <a:prstGeom prst="rect">
            <a:avLst/>
          </a:prstGeom>
          <a:noFill/>
          <a:ln w="9525">
            <a:noFill/>
          </a:ln>
        </p:spPr>
        <p:txBody>
          <a:bodyPr>
            <a:spAutoFit/>
          </a:bodyPr>
          <a:p>
            <a:pPr algn="ctr">
              <a:spcBef>
                <a:spcPct val="50000"/>
              </a:spcBef>
            </a:pPr>
            <a:r>
              <a:rPr lang="en-US" altLang="zh-CN" sz="4000" b="1" dirty="0">
                <a:latin typeface="Arial" panose="020B0604020202020204" pitchFamily="34" charset="0"/>
              </a:rPr>
              <a:t>Present </a:t>
            </a:r>
            <a:r>
              <a:rPr lang="zh-CN" altLang="en-US" sz="4000" b="1" dirty="0">
                <a:latin typeface="Arial" panose="020B0604020202020204" pitchFamily="34" charset="0"/>
              </a:rPr>
              <a:t>现在</a:t>
            </a:r>
            <a:endParaRPr lang="zh-CN" altLang="en-US" sz="4000" b="1" dirty="0">
              <a:latin typeface="Arial" panose="020B0604020202020204" pitchFamily="34" charset="0"/>
            </a:endParaRPr>
          </a:p>
        </p:txBody>
      </p:sp>
      <p:sp>
        <p:nvSpPr>
          <p:cNvPr id="16391" name="文本框 16390"/>
          <p:cNvSpPr txBox="1"/>
          <p:nvPr/>
        </p:nvSpPr>
        <p:spPr>
          <a:xfrm>
            <a:off x="4872038" y="2098675"/>
            <a:ext cx="4119562" cy="4378325"/>
          </a:xfrm>
          <a:prstGeom prst="rect">
            <a:avLst/>
          </a:prstGeom>
          <a:noFill/>
          <a:ln w="9525">
            <a:noFill/>
          </a:ln>
        </p:spPr>
        <p:txBody>
          <a:bodyPr>
            <a:spAutoFit/>
          </a:bodyPr>
          <a:p>
            <a:pPr>
              <a:lnSpc>
                <a:spcPct val="130000"/>
              </a:lnSpc>
            </a:pPr>
            <a:r>
              <a:rPr lang="en-US" altLang="zh-CN" sz="3600" b="1" dirty="0">
                <a:solidFill>
                  <a:srgbClr val="0000FF"/>
                </a:solidFill>
                <a:latin typeface="Times New Roman" panose="02020603050405020304" pitchFamily="18" charset="0"/>
              </a:rPr>
              <a:t> </a:t>
            </a:r>
            <a:r>
              <a:rPr lang="en-US" altLang="zh-CN" sz="3600" b="1">
                <a:solidFill>
                  <a:srgbClr val="0000FF"/>
                </a:solidFill>
                <a:latin typeface="Times New Roman" panose="02020603050405020304" pitchFamily="18" charset="0"/>
              </a:rPr>
              <a:t>ride a horse</a:t>
            </a:r>
            <a:endParaRPr lang="en-US" altLang="zh-CN" sz="3600" b="1">
              <a:solidFill>
                <a:srgbClr val="0000FF"/>
              </a:solidFill>
              <a:latin typeface="Times New Roman" panose="02020603050405020304" pitchFamily="18" charset="0"/>
            </a:endParaRPr>
          </a:p>
          <a:p>
            <a:pPr>
              <a:lnSpc>
                <a:spcPct val="130000"/>
              </a:lnSpc>
            </a:pPr>
            <a:r>
              <a:rPr lang="en-US" altLang="zh-CN" sz="3600" b="1">
                <a:solidFill>
                  <a:srgbClr val="0000FF"/>
                </a:solidFill>
                <a:latin typeface="Times New Roman" panose="02020603050405020304" pitchFamily="18" charset="0"/>
              </a:rPr>
              <a:t> feed chickens</a:t>
            </a:r>
            <a:endParaRPr lang="en-US" altLang="zh-CN" sz="3600" b="1">
              <a:solidFill>
                <a:srgbClr val="0000FF"/>
              </a:solidFill>
              <a:latin typeface="Times New Roman" panose="02020603050405020304" pitchFamily="18" charset="0"/>
            </a:endParaRPr>
          </a:p>
          <a:p>
            <a:pPr>
              <a:lnSpc>
                <a:spcPct val="130000"/>
              </a:lnSpc>
            </a:pPr>
            <a:r>
              <a:rPr lang="en-US" altLang="zh-CN" sz="3600" b="1">
                <a:solidFill>
                  <a:srgbClr val="0000FF"/>
                </a:solidFill>
                <a:latin typeface="Times New Roman" panose="02020603050405020304" pitchFamily="18" charset="0"/>
              </a:rPr>
              <a:t> do homework</a:t>
            </a:r>
            <a:endParaRPr lang="en-US" altLang="zh-CN" sz="3600" b="1">
              <a:solidFill>
                <a:srgbClr val="0000FF"/>
              </a:solidFill>
              <a:latin typeface="Times New Roman" panose="02020603050405020304" pitchFamily="18" charset="0"/>
            </a:endParaRPr>
          </a:p>
          <a:p>
            <a:pPr>
              <a:lnSpc>
                <a:spcPct val="130000"/>
              </a:lnSpc>
            </a:pPr>
            <a:r>
              <a:rPr lang="en-US" altLang="zh-CN" sz="3600" b="1">
                <a:solidFill>
                  <a:srgbClr val="0000FF"/>
                </a:solidFill>
                <a:latin typeface="Times New Roman" panose="02020603050405020304" pitchFamily="18" charset="0"/>
              </a:rPr>
              <a:t> go to the movie</a:t>
            </a:r>
            <a:endParaRPr lang="en-US" altLang="zh-CN" sz="3600" b="1">
              <a:solidFill>
                <a:srgbClr val="0000FF"/>
              </a:solidFill>
              <a:latin typeface="Times New Roman" panose="02020603050405020304" pitchFamily="18" charset="0"/>
            </a:endParaRPr>
          </a:p>
          <a:p>
            <a:pPr>
              <a:lnSpc>
                <a:spcPct val="130000"/>
              </a:lnSpc>
            </a:pPr>
            <a:r>
              <a:rPr lang="en-US" altLang="zh-CN" sz="3600" b="1">
                <a:solidFill>
                  <a:srgbClr val="0000FF"/>
                </a:solidFill>
                <a:latin typeface="Times New Roman" panose="02020603050405020304" pitchFamily="18" charset="0"/>
              </a:rPr>
              <a:t> pick strawberries</a:t>
            </a:r>
            <a:endParaRPr lang="en-US" altLang="zh-CN" sz="3600" b="1">
              <a:solidFill>
                <a:srgbClr val="0000FF"/>
              </a:solidFill>
              <a:latin typeface="Times New Roman" panose="02020603050405020304" pitchFamily="18" charset="0"/>
            </a:endParaRPr>
          </a:p>
          <a:p>
            <a:pPr>
              <a:lnSpc>
                <a:spcPct val="130000"/>
              </a:lnSpc>
            </a:pPr>
            <a:r>
              <a:rPr lang="en-US" altLang="zh-CN" sz="3600" b="1">
                <a:solidFill>
                  <a:srgbClr val="0000FF"/>
                </a:solidFill>
                <a:latin typeface="Times New Roman" panose="02020603050405020304" pitchFamily="18" charset="0"/>
              </a:rPr>
              <a:t> milk a cow</a:t>
            </a:r>
            <a:endParaRPr lang="en-US" altLang="zh-CN" sz="3600" b="1">
              <a:solidFill>
                <a:srgbClr val="0000FF"/>
              </a:solidFill>
              <a:latin typeface="Times New Roman" panose="02020603050405020304" pitchFamily="18" charset="0"/>
            </a:endParaRPr>
          </a:p>
        </p:txBody>
      </p:sp>
      <p:sp>
        <p:nvSpPr>
          <p:cNvPr id="16392" name="文本框 16391"/>
          <p:cNvSpPr txBox="1"/>
          <p:nvPr/>
        </p:nvSpPr>
        <p:spPr>
          <a:xfrm>
            <a:off x="223838" y="2098675"/>
            <a:ext cx="4870450" cy="4378325"/>
          </a:xfrm>
          <a:prstGeom prst="rect">
            <a:avLst/>
          </a:prstGeom>
          <a:noFill/>
          <a:ln w="9525">
            <a:noFill/>
          </a:ln>
        </p:spPr>
        <p:txBody>
          <a:bodyPr>
            <a:spAutoFit/>
          </a:bodyPr>
          <a:p>
            <a:pPr>
              <a:lnSpc>
                <a:spcPct val="130000"/>
              </a:lnSpc>
            </a:pPr>
            <a:r>
              <a:rPr lang="en-US" altLang="zh-CN" sz="3600" b="1" dirty="0">
                <a:solidFill>
                  <a:srgbClr val="0000FF"/>
                </a:solidFill>
                <a:latin typeface="Times New Roman" panose="02020603050405020304" pitchFamily="18" charset="0"/>
              </a:rPr>
              <a:t> </a:t>
            </a:r>
            <a:r>
              <a:rPr lang="en-US" altLang="zh-CN" sz="3600" b="1">
                <a:solidFill>
                  <a:srgbClr val="FF0000"/>
                </a:solidFill>
                <a:latin typeface="Times New Roman" panose="02020603050405020304" pitchFamily="18" charset="0"/>
              </a:rPr>
              <a:t>rode</a:t>
            </a:r>
            <a:r>
              <a:rPr lang="en-US" altLang="zh-CN" sz="3600" b="1">
                <a:solidFill>
                  <a:srgbClr val="0000FF"/>
                </a:solidFill>
                <a:latin typeface="Times New Roman" panose="02020603050405020304" pitchFamily="18" charset="0"/>
              </a:rPr>
              <a:t> a horse</a:t>
            </a:r>
            <a:endParaRPr lang="en-US" altLang="zh-CN" sz="3600" b="1">
              <a:solidFill>
                <a:srgbClr val="0000FF"/>
              </a:solidFill>
              <a:latin typeface="Times New Roman" panose="02020603050405020304" pitchFamily="18" charset="0"/>
            </a:endParaRPr>
          </a:p>
          <a:p>
            <a:pPr>
              <a:lnSpc>
                <a:spcPct val="130000"/>
              </a:lnSpc>
            </a:pPr>
            <a:r>
              <a:rPr lang="en-US" altLang="zh-CN" sz="3600" b="1">
                <a:solidFill>
                  <a:srgbClr val="0000FF"/>
                </a:solidFill>
                <a:latin typeface="Times New Roman" panose="02020603050405020304" pitchFamily="18" charset="0"/>
              </a:rPr>
              <a:t> </a:t>
            </a:r>
            <a:r>
              <a:rPr lang="en-US" altLang="zh-CN" sz="3600" b="1">
                <a:solidFill>
                  <a:srgbClr val="FF0000"/>
                </a:solidFill>
                <a:latin typeface="Times New Roman" panose="02020603050405020304" pitchFamily="18" charset="0"/>
              </a:rPr>
              <a:t>fed</a:t>
            </a:r>
            <a:r>
              <a:rPr lang="en-US" altLang="zh-CN" sz="3600" b="1">
                <a:solidFill>
                  <a:srgbClr val="0000FF"/>
                </a:solidFill>
                <a:latin typeface="Times New Roman" panose="02020603050405020304" pitchFamily="18" charset="0"/>
              </a:rPr>
              <a:t> chickens</a:t>
            </a:r>
            <a:endParaRPr lang="en-US" altLang="zh-CN" sz="3600" b="1">
              <a:solidFill>
                <a:srgbClr val="0000FF"/>
              </a:solidFill>
              <a:latin typeface="Times New Roman" panose="02020603050405020304" pitchFamily="18" charset="0"/>
            </a:endParaRPr>
          </a:p>
          <a:p>
            <a:pPr>
              <a:lnSpc>
                <a:spcPct val="130000"/>
              </a:lnSpc>
            </a:pPr>
            <a:r>
              <a:rPr lang="en-US" altLang="zh-CN" sz="3600" b="1">
                <a:solidFill>
                  <a:srgbClr val="0000FF"/>
                </a:solidFill>
                <a:latin typeface="Times New Roman" panose="02020603050405020304" pitchFamily="18" charset="0"/>
              </a:rPr>
              <a:t> </a:t>
            </a:r>
            <a:r>
              <a:rPr lang="en-US" altLang="zh-CN" sz="3600" b="1">
                <a:solidFill>
                  <a:srgbClr val="FF0000"/>
                </a:solidFill>
                <a:latin typeface="Times New Roman" panose="02020603050405020304" pitchFamily="18" charset="0"/>
              </a:rPr>
              <a:t>did</a:t>
            </a:r>
            <a:r>
              <a:rPr lang="en-US" altLang="zh-CN" sz="3600" b="1">
                <a:solidFill>
                  <a:srgbClr val="0000FF"/>
                </a:solidFill>
                <a:latin typeface="Times New Roman" panose="02020603050405020304" pitchFamily="18" charset="0"/>
              </a:rPr>
              <a:t> homework</a:t>
            </a:r>
            <a:endParaRPr lang="en-US" altLang="zh-CN" sz="3600" b="1">
              <a:solidFill>
                <a:srgbClr val="0000FF"/>
              </a:solidFill>
              <a:latin typeface="Times New Roman" panose="02020603050405020304" pitchFamily="18" charset="0"/>
            </a:endParaRPr>
          </a:p>
          <a:p>
            <a:pPr>
              <a:lnSpc>
                <a:spcPct val="130000"/>
              </a:lnSpc>
            </a:pPr>
            <a:r>
              <a:rPr lang="en-US" altLang="zh-CN" sz="3600" b="1">
                <a:solidFill>
                  <a:srgbClr val="0000FF"/>
                </a:solidFill>
                <a:latin typeface="Times New Roman" panose="02020603050405020304" pitchFamily="18" charset="0"/>
              </a:rPr>
              <a:t> </a:t>
            </a:r>
            <a:r>
              <a:rPr lang="en-US" altLang="zh-CN" sz="3600" b="1">
                <a:solidFill>
                  <a:srgbClr val="FF0000"/>
                </a:solidFill>
                <a:latin typeface="Times New Roman" panose="02020603050405020304" pitchFamily="18" charset="0"/>
              </a:rPr>
              <a:t>went</a:t>
            </a:r>
            <a:r>
              <a:rPr lang="en-US" altLang="zh-CN" sz="3600" b="1">
                <a:solidFill>
                  <a:srgbClr val="0000FF"/>
                </a:solidFill>
                <a:latin typeface="Times New Roman" panose="02020603050405020304" pitchFamily="18" charset="0"/>
              </a:rPr>
              <a:t> to the movie</a:t>
            </a:r>
            <a:endParaRPr lang="en-US" altLang="zh-CN" sz="3600" b="1">
              <a:solidFill>
                <a:srgbClr val="0000FF"/>
              </a:solidFill>
              <a:latin typeface="Times New Roman" panose="02020603050405020304" pitchFamily="18" charset="0"/>
            </a:endParaRPr>
          </a:p>
          <a:p>
            <a:pPr>
              <a:lnSpc>
                <a:spcPct val="130000"/>
              </a:lnSpc>
            </a:pPr>
            <a:r>
              <a:rPr lang="en-US" altLang="zh-CN" sz="3600" b="1">
                <a:solidFill>
                  <a:srgbClr val="0000FF"/>
                </a:solidFill>
                <a:latin typeface="Times New Roman" panose="02020603050405020304" pitchFamily="18" charset="0"/>
              </a:rPr>
              <a:t> pick</a:t>
            </a:r>
            <a:r>
              <a:rPr lang="en-US" altLang="zh-CN" sz="3600" b="1">
                <a:solidFill>
                  <a:srgbClr val="FF0000"/>
                </a:solidFill>
                <a:latin typeface="Times New Roman" panose="02020603050405020304" pitchFamily="18" charset="0"/>
              </a:rPr>
              <a:t>ed</a:t>
            </a:r>
            <a:r>
              <a:rPr lang="en-US" altLang="zh-CN" sz="3600" b="1">
                <a:solidFill>
                  <a:srgbClr val="0000FF"/>
                </a:solidFill>
                <a:latin typeface="Times New Roman" panose="02020603050405020304" pitchFamily="18" charset="0"/>
              </a:rPr>
              <a:t> strawberries</a:t>
            </a:r>
            <a:endParaRPr lang="en-US" altLang="zh-CN" sz="3600" b="1">
              <a:solidFill>
                <a:srgbClr val="0000FF"/>
              </a:solidFill>
              <a:latin typeface="Times New Roman" panose="02020603050405020304" pitchFamily="18" charset="0"/>
            </a:endParaRPr>
          </a:p>
          <a:p>
            <a:pPr>
              <a:lnSpc>
                <a:spcPct val="130000"/>
              </a:lnSpc>
            </a:pPr>
            <a:r>
              <a:rPr lang="en-US" altLang="zh-CN" sz="3600" b="1">
                <a:solidFill>
                  <a:srgbClr val="0000FF"/>
                </a:solidFill>
                <a:latin typeface="Times New Roman" panose="02020603050405020304" pitchFamily="18" charset="0"/>
              </a:rPr>
              <a:t> milk</a:t>
            </a:r>
            <a:r>
              <a:rPr lang="en-US" altLang="zh-CN" sz="3600" b="1">
                <a:solidFill>
                  <a:srgbClr val="FF0000"/>
                </a:solidFill>
                <a:latin typeface="Times New Roman" panose="02020603050405020304" pitchFamily="18" charset="0"/>
              </a:rPr>
              <a:t>ed</a:t>
            </a:r>
            <a:r>
              <a:rPr lang="en-US" altLang="zh-CN" sz="3600" b="1">
                <a:solidFill>
                  <a:srgbClr val="0000FF"/>
                </a:solidFill>
                <a:latin typeface="Times New Roman" panose="02020603050405020304" pitchFamily="18" charset="0"/>
              </a:rPr>
              <a:t> a cow</a:t>
            </a:r>
            <a:endParaRPr lang="en-US" altLang="zh-CN" sz="3600" b="1">
              <a:solidFill>
                <a:srgbClr val="0000FF"/>
              </a:solidFill>
              <a:latin typeface="Times New Roman" panose="02020603050405020304" pitchFamily="18" charset="0"/>
            </a:endParaRPr>
          </a:p>
        </p:txBody>
      </p:sp>
    </p:spTree>
  </p:cSld>
  <p:clrMapOvr>
    <a:masterClrMapping/>
  </p:clrMapOvr>
  <p:transition>
    <p:wheel spokes="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6392">
                                            <p:txEl>
                                              <p:charRg st="0" end="14"/>
                                            </p:txEl>
                                          </p:spTgt>
                                        </p:tgtEl>
                                        <p:attrNameLst>
                                          <p:attrName>style.visibility</p:attrName>
                                        </p:attrNameLst>
                                      </p:cBhvr>
                                      <p:to>
                                        <p:strVal val="visible"/>
                                      </p:to>
                                    </p:set>
                                    <p:animEffect transition="in" filter="slide(fromBottom)">
                                      <p:cBhvr>
                                        <p:cTn id="7" dur="500"/>
                                        <p:tgtEl>
                                          <p:spTgt spid="16392">
                                            <p:txEl>
                                              <p:charRg st="0" end="1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392">
                                            <p:txEl>
                                              <p:charRg st="14" end="28"/>
                                            </p:txEl>
                                          </p:spTgt>
                                        </p:tgtEl>
                                        <p:attrNameLst>
                                          <p:attrName>style.visibility</p:attrName>
                                        </p:attrNameLst>
                                      </p:cBhvr>
                                      <p:to>
                                        <p:strVal val="visible"/>
                                      </p:to>
                                    </p:set>
                                    <p:animEffect transition="in" filter="slide(fromBottom)">
                                      <p:cBhvr>
                                        <p:cTn id="12" dur="500"/>
                                        <p:tgtEl>
                                          <p:spTgt spid="16392">
                                            <p:txEl>
                                              <p:charRg st="14" end="2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6392">
                                            <p:txEl>
                                              <p:charRg st="28" end="42"/>
                                            </p:txEl>
                                          </p:spTgt>
                                        </p:tgtEl>
                                        <p:attrNameLst>
                                          <p:attrName>style.visibility</p:attrName>
                                        </p:attrNameLst>
                                      </p:cBhvr>
                                      <p:to>
                                        <p:strVal val="visible"/>
                                      </p:to>
                                    </p:set>
                                    <p:animEffect transition="in" filter="slide(fromBottom)">
                                      <p:cBhvr>
                                        <p:cTn id="17" dur="500"/>
                                        <p:tgtEl>
                                          <p:spTgt spid="16392">
                                            <p:txEl>
                                              <p:charRg st="28" end="4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6392">
                                            <p:txEl>
                                              <p:charRg st="42" end="61"/>
                                            </p:txEl>
                                          </p:spTgt>
                                        </p:tgtEl>
                                        <p:attrNameLst>
                                          <p:attrName>style.visibility</p:attrName>
                                        </p:attrNameLst>
                                      </p:cBhvr>
                                      <p:to>
                                        <p:strVal val="visible"/>
                                      </p:to>
                                    </p:set>
                                    <p:animEffect transition="in" filter="slide(fromBottom)">
                                      <p:cBhvr>
                                        <p:cTn id="22" dur="500"/>
                                        <p:tgtEl>
                                          <p:spTgt spid="16392">
                                            <p:txEl>
                                              <p:charRg st="42" end="6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6392">
                                            <p:txEl>
                                              <p:charRg st="61" end="82"/>
                                            </p:txEl>
                                          </p:spTgt>
                                        </p:tgtEl>
                                        <p:attrNameLst>
                                          <p:attrName>style.visibility</p:attrName>
                                        </p:attrNameLst>
                                      </p:cBhvr>
                                      <p:to>
                                        <p:strVal val="visible"/>
                                      </p:to>
                                    </p:set>
                                    <p:animEffect transition="in" filter="slide(fromBottom)">
                                      <p:cBhvr>
                                        <p:cTn id="27" dur="500"/>
                                        <p:tgtEl>
                                          <p:spTgt spid="16392">
                                            <p:txEl>
                                              <p:charRg st="61" end="8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6392">
                                            <p:txEl>
                                              <p:charRg st="82" end="96"/>
                                            </p:txEl>
                                          </p:spTgt>
                                        </p:tgtEl>
                                        <p:attrNameLst>
                                          <p:attrName>style.visibility</p:attrName>
                                        </p:attrNameLst>
                                      </p:cBhvr>
                                      <p:to>
                                        <p:strVal val="visible"/>
                                      </p:to>
                                    </p:set>
                                    <p:animEffect transition="in" filter="slide(fromBottom)">
                                      <p:cBhvr>
                                        <p:cTn id="32" dur="500"/>
                                        <p:tgtEl>
                                          <p:spTgt spid="16392">
                                            <p:txEl>
                                              <p:charRg st="82" end="9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7410" name="文本框 17409"/>
          <p:cNvSpPr txBox="1"/>
          <p:nvPr/>
        </p:nvSpPr>
        <p:spPr>
          <a:xfrm>
            <a:off x="298450" y="381000"/>
            <a:ext cx="8845550" cy="641350"/>
          </a:xfrm>
          <a:prstGeom prst="rect">
            <a:avLst/>
          </a:prstGeom>
          <a:noFill/>
          <a:ln w="9525">
            <a:noFill/>
          </a:ln>
        </p:spPr>
        <p:txBody>
          <a:bodyPr wrap="none" anchor="t">
            <a:spAutoFit/>
          </a:bodyPr>
          <a:p>
            <a:r>
              <a:rPr lang="en-US" altLang="zh-CN" sz="3600" b="1">
                <a:solidFill>
                  <a:srgbClr val="FF0066"/>
                </a:solidFill>
                <a:latin typeface="Arial" panose="020B0604020202020204" pitchFamily="34" charset="0"/>
              </a:rPr>
              <a:t>1a</a:t>
            </a:r>
            <a:r>
              <a:rPr lang="en-US" altLang="zh-CN" sz="3600" b="1">
                <a:latin typeface="Arial" panose="020B0604020202020204" pitchFamily="34" charset="0"/>
              </a:rPr>
              <a:t> </a:t>
            </a:r>
            <a:r>
              <a:rPr lang="en-US" altLang="zh-CN" sz="3600" b="1">
                <a:solidFill>
                  <a:srgbClr val="3333FF"/>
                </a:solidFill>
                <a:latin typeface="Arial" panose="020B0604020202020204" pitchFamily="34" charset="0"/>
              </a:rPr>
              <a:t>Match the phrases with the pictures. </a:t>
            </a:r>
            <a:endParaRPr lang="en-US" altLang="zh-CN" sz="3600" b="1">
              <a:solidFill>
                <a:srgbClr val="3333FF"/>
              </a:solidFill>
              <a:latin typeface="Arial" panose="020B0604020202020204" pitchFamily="34" charset="0"/>
            </a:endParaRPr>
          </a:p>
        </p:txBody>
      </p:sp>
      <p:sp>
        <p:nvSpPr>
          <p:cNvPr id="17411" name="文本框 17410"/>
          <p:cNvSpPr txBox="1"/>
          <p:nvPr/>
        </p:nvSpPr>
        <p:spPr>
          <a:xfrm>
            <a:off x="387350" y="914400"/>
            <a:ext cx="8159750" cy="1906588"/>
          </a:xfrm>
          <a:prstGeom prst="rect">
            <a:avLst/>
          </a:prstGeom>
          <a:noFill/>
          <a:ln w="9525">
            <a:noFill/>
          </a:ln>
        </p:spPr>
        <p:txBody>
          <a:bodyPr wrap="none" anchor="t">
            <a:spAutoFit/>
          </a:bodyPr>
          <a:p>
            <a:pPr>
              <a:lnSpc>
                <a:spcPct val="110000"/>
              </a:lnSpc>
            </a:pPr>
            <a:r>
              <a:rPr lang="en-US" altLang="zh-CN" sz="3600" b="1">
                <a:solidFill>
                  <a:srgbClr val="FF0000"/>
                </a:solidFill>
                <a:latin typeface="Times New Roman" panose="02020603050405020304" pitchFamily="18" charset="0"/>
              </a:rPr>
              <a:t>went</a:t>
            </a:r>
            <a:r>
              <a:rPr lang="en-US" altLang="zh-CN" sz="3600" b="1">
                <a:latin typeface="Times New Roman" panose="02020603050405020304" pitchFamily="18" charset="0"/>
              </a:rPr>
              <a:t> for a walk            </a:t>
            </a:r>
            <a:r>
              <a:rPr lang="en-US" altLang="zh-CN" sz="3600" b="1">
                <a:solidFill>
                  <a:srgbClr val="FF0000"/>
                </a:solidFill>
                <a:latin typeface="Times New Roman" panose="02020603050405020304" pitchFamily="18" charset="0"/>
              </a:rPr>
              <a:t>milked</a:t>
            </a:r>
            <a:r>
              <a:rPr lang="en-US" altLang="zh-CN" sz="3600" b="1">
                <a:latin typeface="Times New Roman" panose="02020603050405020304" pitchFamily="18" charset="0"/>
              </a:rPr>
              <a:t> a cow     </a:t>
            </a:r>
            <a:endParaRPr lang="en-US" altLang="zh-CN" sz="3600" b="1">
              <a:latin typeface="Times New Roman" panose="02020603050405020304" pitchFamily="18" charset="0"/>
            </a:endParaRPr>
          </a:p>
          <a:p>
            <a:pPr>
              <a:lnSpc>
                <a:spcPct val="110000"/>
              </a:lnSpc>
            </a:pPr>
            <a:r>
              <a:rPr lang="en-US" altLang="zh-CN" sz="3600" b="1">
                <a:solidFill>
                  <a:srgbClr val="FF0000"/>
                </a:solidFill>
                <a:latin typeface="Times New Roman" panose="02020603050405020304" pitchFamily="18" charset="0"/>
              </a:rPr>
              <a:t>rode</a:t>
            </a:r>
            <a:r>
              <a:rPr lang="en-US" altLang="zh-CN" sz="3600" b="1">
                <a:latin typeface="Times New Roman" panose="02020603050405020304" pitchFamily="18" charset="0"/>
              </a:rPr>
              <a:t> a horse                 </a:t>
            </a:r>
            <a:r>
              <a:rPr lang="en-US" altLang="zh-CN" sz="3600" b="1">
                <a:solidFill>
                  <a:srgbClr val="FF0000"/>
                </a:solidFill>
                <a:latin typeface="Times New Roman" panose="02020603050405020304" pitchFamily="18" charset="0"/>
              </a:rPr>
              <a:t>fed</a:t>
            </a:r>
            <a:r>
              <a:rPr lang="en-US" altLang="zh-CN" sz="3600" b="1">
                <a:latin typeface="Times New Roman" panose="02020603050405020304" pitchFamily="18" charset="0"/>
              </a:rPr>
              <a:t> chickens   </a:t>
            </a:r>
            <a:endParaRPr lang="en-US" altLang="zh-CN" sz="3600" b="1">
              <a:latin typeface="Times New Roman" panose="02020603050405020304" pitchFamily="18" charset="0"/>
            </a:endParaRPr>
          </a:p>
          <a:p>
            <a:pPr>
              <a:lnSpc>
                <a:spcPct val="110000"/>
              </a:lnSpc>
            </a:pPr>
            <a:r>
              <a:rPr lang="en-US" altLang="zh-CN" sz="3600" b="1">
                <a:solidFill>
                  <a:srgbClr val="FF0000"/>
                </a:solidFill>
                <a:latin typeface="Times New Roman" panose="02020603050405020304" pitchFamily="18" charset="0"/>
              </a:rPr>
              <a:t>talked</a:t>
            </a:r>
            <a:r>
              <a:rPr lang="en-US" altLang="zh-CN" sz="3600" b="1">
                <a:latin typeface="Times New Roman" panose="02020603050405020304" pitchFamily="18" charset="0"/>
              </a:rPr>
              <a:t> with a farmer     </a:t>
            </a:r>
            <a:r>
              <a:rPr lang="en-US" altLang="zh-CN" sz="3600" b="1">
                <a:solidFill>
                  <a:srgbClr val="FF0000"/>
                </a:solidFill>
                <a:latin typeface="Times New Roman" panose="02020603050405020304" pitchFamily="18" charset="0"/>
              </a:rPr>
              <a:t>took</a:t>
            </a:r>
            <a:r>
              <a:rPr lang="en-US" altLang="zh-CN" sz="3600" b="1">
                <a:latin typeface="Times New Roman" panose="02020603050405020304" pitchFamily="18" charset="0"/>
              </a:rPr>
              <a:t> some photos</a:t>
            </a:r>
            <a:endParaRPr lang="en-US" altLang="zh-CN" sz="3600" b="1">
              <a:latin typeface="Times New Roman" panose="02020603050405020304" pitchFamily="18" charset="0"/>
            </a:endParaRPr>
          </a:p>
        </p:txBody>
      </p:sp>
      <p:pic>
        <p:nvPicPr>
          <p:cNvPr id="17419" name="图片 17418" descr="61"/>
          <p:cNvPicPr>
            <a:picLocks noChangeAspect="1"/>
          </p:cNvPicPr>
          <p:nvPr/>
        </p:nvPicPr>
        <p:blipFill>
          <a:blip r:embed="rId2"/>
          <a:srcRect l="2913" t="4445" r="2913" b="3900"/>
          <a:stretch>
            <a:fillRect/>
          </a:stretch>
        </p:blipFill>
        <p:spPr>
          <a:xfrm>
            <a:off x="533400" y="2865438"/>
            <a:ext cx="7924800" cy="3840162"/>
          </a:xfrm>
          <a:prstGeom prst="rect">
            <a:avLst/>
          </a:prstGeom>
          <a:noFill/>
          <a:ln w="9525">
            <a:noFill/>
          </a:ln>
        </p:spPr>
      </p:pic>
      <p:sp>
        <p:nvSpPr>
          <p:cNvPr id="17420" name="文本框 17419"/>
          <p:cNvSpPr txBox="1"/>
          <p:nvPr/>
        </p:nvSpPr>
        <p:spPr>
          <a:xfrm>
            <a:off x="3663950" y="958850"/>
            <a:ext cx="533400" cy="641350"/>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rPr>
              <a:t>e</a:t>
            </a:r>
            <a:endParaRPr lang="en-US" altLang="zh-CN" sz="3600" b="1">
              <a:solidFill>
                <a:srgbClr val="FF0066"/>
              </a:solidFill>
              <a:latin typeface="Times New Roman" panose="02020603050405020304" pitchFamily="18" charset="0"/>
            </a:endParaRPr>
          </a:p>
        </p:txBody>
      </p:sp>
      <p:sp>
        <p:nvSpPr>
          <p:cNvPr id="17421" name="文本框 17420"/>
          <p:cNvSpPr txBox="1"/>
          <p:nvPr/>
        </p:nvSpPr>
        <p:spPr>
          <a:xfrm>
            <a:off x="7626350" y="958850"/>
            <a:ext cx="533400" cy="641350"/>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rPr>
              <a:t>b</a:t>
            </a:r>
            <a:endParaRPr lang="en-US" altLang="zh-CN" sz="3600" b="1">
              <a:solidFill>
                <a:srgbClr val="FF0066"/>
              </a:solidFill>
              <a:latin typeface="Times New Roman" panose="02020603050405020304" pitchFamily="18" charset="0"/>
            </a:endParaRPr>
          </a:p>
        </p:txBody>
      </p:sp>
      <p:sp>
        <p:nvSpPr>
          <p:cNvPr id="17422" name="文本框 17421"/>
          <p:cNvSpPr txBox="1"/>
          <p:nvPr/>
        </p:nvSpPr>
        <p:spPr>
          <a:xfrm>
            <a:off x="3054350" y="1524000"/>
            <a:ext cx="457200" cy="641350"/>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rPr>
              <a:t>a</a:t>
            </a:r>
            <a:endParaRPr lang="en-US" altLang="zh-CN" sz="3600" b="1">
              <a:solidFill>
                <a:srgbClr val="FF0066"/>
              </a:solidFill>
              <a:latin typeface="Times New Roman" panose="02020603050405020304" pitchFamily="18" charset="0"/>
            </a:endParaRPr>
          </a:p>
        </p:txBody>
      </p:sp>
      <p:sp>
        <p:nvSpPr>
          <p:cNvPr id="17423" name="文本框 17422"/>
          <p:cNvSpPr txBox="1"/>
          <p:nvPr/>
        </p:nvSpPr>
        <p:spPr>
          <a:xfrm>
            <a:off x="7550150" y="1524000"/>
            <a:ext cx="914400" cy="641350"/>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rPr>
              <a:t>c</a:t>
            </a:r>
            <a:endParaRPr lang="en-US" altLang="zh-CN" sz="3600" b="1">
              <a:solidFill>
                <a:srgbClr val="FF0066"/>
              </a:solidFill>
              <a:latin typeface="Times New Roman" panose="02020603050405020304" pitchFamily="18" charset="0"/>
            </a:endParaRPr>
          </a:p>
        </p:txBody>
      </p:sp>
      <p:sp>
        <p:nvSpPr>
          <p:cNvPr id="17424" name="文本框 17423"/>
          <p:cNvSpPr txBox="1"/>
          <p:nvPr/>
        </p:nvSpPr>
        <p:spPr>
          <a:xfrm>
            <a:off x="4572000" y="2178050"/>
            <a:ext cx="381000" cy="641350"/>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rPr>
              <a:t>f</a:t>
            </a:r>
            <a:endParaRPr lang="en-US" altLang="zh-CN" sz="3600" b="1">
              <a:solidFill>
                <a:srgbClr val="FF0066"/>
              </a:solidFill>
              <a:latin typeface="Times New Roman" panose="02020603050405020304" pitchFamily="18" charset="0"/>
            </a:endParaRPr>
          </a:p>
        </p:txBody>
      </p:sp>
      <p:sp>
        <p:nvSpPr>
          <p:cNvPr id="17425" name="文本框 17424"/>
          <p:cNvSpPr txBox="1"/>
          <p:nvPr/>
        </p:nvSpPr>
        <p:spPr>
          <a:xfrm>
            <a:off x="8464550" y="2178050"/>
            <a:ext cx="533400" cy="641350"/>
          </a:xfrm>
          <a:prstGeom prst="rect">
            <a:avLst/>
          </a:prstGeom>
          <a:noFill/>
          <a:ln w="9525">
            <a:noFill/>
          </a:ln>
        </p:spPr>
        <p:txBody>
          <a:bodyPr>
            <a:spAutoFit/>
          </a:bodyPr>
          <a:p>
            <a:pPr>
              <a:spcBef>
                <a:spcPct val="50000"/>
              </a:spcBef>
            </a:pPr>
            <a:r>
              <a:rPr lang="en-US" altLang="zh-CN" sz="3600" b="1">
                <a:solidFill>
                  <a:srgbClr val="FF0066"/>
                </a:solidFill>
                <a:latin typeface="Times New Roman" panose="02020603050405020304" pitchFamily="18" charset="0"/>
              </a:rPr>
              <a:t>d</a:t>
            </a:r>
            <a:endParaRPr lang="en-US" altLang="zh-CN" sz="3600" b="1">
              <a:solidFill>
                <a:srgbClr val="FF0066"/>
              </a:solidFill>
              <a:latin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 calcmode="lin" valueType="num">
                                      <p:cBhvr>
                                        <p:cTn id="7" dur="500" fill="hold"/>
                                        <p:tgtEl>
                                          <p:spTgt spid="17420"/>
                                        </p:tgtEl>
                                        <p:attrNameLst>
                                          <p:attrName>ppt_w</p:attrName>
                                        </p:attrNameLst>
                                      </p:cBhvr>
                                      <p:tavLst>
                                        <p:tav tm="0">
                                          <p:val>
                                            <p:fltVal val="0.000000"/>
                                          </p:val>
                                        </p:tav>
                                        <p:tav tm="100000">
                                          <p:val>
                                            <p:strVal val="#ppt_w"/>
                                          </p:val>
                                        </p:tav>
                                      </p:tavLst>
                                    </p:anim>
                                    <p:anim calcmode="lin" valueType="num">
                                      <p:cBhvr>
                                        <p:cTn id="8" dur="500" fill="hold"/>
                                        <p:tgtEl>
                                          <p:spTgt spid="17420"/>
                                        </p:tgtEl>
                                        <p:attrNameLst>
                                          <p:attrName>ppt_h</p:attrName>
                                        </p:attrNameLst>
                                      </p:cBhvr>
                                      <p:tavLst>
                                        <p:tav tm="0">
                                          <p:val>
                                            <p:fltVal val="0.000000"/>
                                          </p:val>
                                        </p:tav>
                                        <p:tav tm="100000">
                                          <p:val>
                                            <p:strVal val="#ppt_h"/>
                                          </p:val>
                                        </p:tav>
                                      </p:tavLst>
                                    </p:anim>
                                    <p:animEffect transition="in" filter="fade">
                                      <p:cBhvr>
                                        <p:cTn id="9" dur="500"/>
                                        <p:tgtEl>
                                          <p:spTgt spid="174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422"/>
                                        </p:tgtEl>
                                        <p:attrNameLst>
                                          <p:attrName>style.visibility</p:attrName>
                                        </p:attrNameLst>
                                      </p:cBhvr>
                                      <p:to>
                                        <p:strVal val="visible"/>
                                      </p:to>
                                    </p:set>
                                    <p:anim calcmode="lin" valueType="num">
                                      <p:cBhvr>
                                        <p:cTn id="14" dur="500" fill="hold"/>
                                        <p:tgtEl>
                                          <p:spTgt spid="17422"/>
                                        </p:tgtEl>
                                        <p:attrNameLst>
                                          <p:attrName>ppt_w</p:attrName>
                                        </p:attrNameLst>
                                      </p:cBhvr>
                                      <p:tavLst>
                                        <p:tav tm="0">
                                          <p:val>
                                            <p:fltVal val="0.000000"/>
                                          </p:val>
                                        </p:tav>
                                        <p:tav tm="100000">
                                          <p:val>
                                            <p:strVal val="#ppt_w"/>
                                          </p:val>
                                        </p:tav>
                                      </p:tavLst>
                                    </p:anim>
                                    <p:anim calcmode="lin" valueType="num">
                                      <p:cBhvr>
                                        <p:cTn id="15" dur="500" fill="hold"/>
                                        <p:tgtEl>
                                          <p:spTgt spid="17422"/>
                                        </p:tgtEl>
                                        <p:attrNameLst>
                                          <p:attrName>ppt_h</p:attrName>
                                        </p:attrNameLst>
                                      </p:cBhvr>
                                      <p:tavLst>
                                        <p:tav tm="0">
                                          <p:val>
                                            <p:fltVal val="0.000000"/>
                                          </p:val>
                                        </p:tav>
                                        <p:tav tm="100000">
                                          <p:val>
                                            <p:strVal val="#ppt_h"/>
                                          </p:val>
                                        </p:tav>
                                      </p:tavLst>
                                    </p:anim>
                                    <p:animEffect transition="in" filter="fade">
                                      <p:cBhvr>
                                        <p:cTn id="16" dur="500"/>
                                        <p:tgtEl>
                                          <p:spTgt spid="174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424"/>
                                        </p:tgtEl>
                                        <p:attrNameLst>
                                          <p:attrName>style.visibility</p:attrName>
                                        </p:attrNameLst>
                                      </p:cBhvr>
                                      <p:to>
                                        <p:strVal val="visible"/>
                                      </p:to>
                                    </p:set>
                                    <p:anim calcmode="lin" valueType="num">
                                      <p:cBhvr>
                                        <p:cTn id="21" dur="500" fill="hold"/>
                                        <p:tgtEl>
                                          <p:spTgt spid="17424"/>
                                        </p:tgtEl>
                                        <p:attrNameLst>
                                          <p:attrName>ppt_w</p:attrName>
                                        </p:attrNameLst>
                                      </p:cBhvr>
                                      <p:tavLst>
                                        <p:tav tm="0">
                                          <p:val>
                                            <p:fltVal val="0.000000"/>
                                          </p:val>
                                        </p:tav>
                                        <p:tav tm="100000">
                                          <p:val>
                                            <p:strVal val="#ppt_w"/>
                                          </p:val>
                                        </p:tav>
                                      </p:tavLst>
                                    </p:anim>
                                    <p:anim calcmode="lin" valueType="num">
                                      <p:cBhvr>
                                        <p:cTn id="22" dur="500" fill="hold"/>
                                        <p:tgtEl>
                                          <p:spTgt spid="17424"/>
                                        </p:tgtEl>
                                        <p:attrNameLst>
                                          <p:attrName>ppt_h</p:attrName>
                                        </p:attrNameLst>
                                      </p:cBhvr>
                                      <p:tavLst>
                                        <p:tav tm="0">
                                          <p:val>
                                            <p:fltVal val="0.000000"/>
                                          </p:val>
                                        </p:tav>
                                        <p:tav tm="100000">
                                          <p:val>
                                            <p:strVal val="#ppt_h"/>
                                          </p:val>
                                        </p:tav>
                                      </p:tavLst>
                                    </p:anim>
                                    <p:animEffect transition="in" filter="fade">
                                      <p:cBhvr>
                                        <p:cTn id="23" dur="500"/>
                                        <p:tgtEl>
                                          <p:spTgt spid="174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421"/>
                                        </p:tgtEl>
                                        <p:attrNameLst>
                                          <p:attrName>style.visibility</p:attrName>
                                        </p:attrNameLst>
                                      </p:cBhvr>
                                      <p:to>
                                        <p:strVal val="visible"/>
                                      </p:to>
                                    </p:set>
                                    <p:anim calcmode="lin" valueType="num">
                                      <p:cBhvr>
                                        <p:cTn id="28" dur="500" fill="hold"/>
                                        <p:tgtEl>
                                          <p:spTgt spid="17421"/>
                                        </p:tgtEl>
                                        <p:attrNameLst>
                                          <p:attrName>ppt_w</p:attrName>
                                        </p:attrNameLst>
                                      </p:cBhvr>
                                      <p:tavLst>
                                        <p:tav tm="0">
                                          <p:val>
                                            <p:fltVal val="0.000000"/>
                                          </p:val>
                                        </p:tav>
                                        <p:tav tm="100000">
                                          <p:val>
                                            <p:strVal val="#ppt_w"/>
                                          </p:val>
                                        </p:tav>
                                      </p:tavLst>
                                    </p:anim>
                                    <p:anim calcmode="lin" valueType="num">
                                      <p:cBhvr>
                                        <p:cTn id="29" dur="500" fill="hold"/>
                                        <p:tgtEl>
                                          <p:spTgt spid="17421"/>
                                        </p:tgtEl>
                                        <p:attrNameLst>
                                          <p:attrName>ppt_h</p:attrName>
                                        </p:attrNameLst>
                                      </p:cBhvr>
                                      <p:tavLst>
                                        <p:tav tm="0">
                                          <p:val>
                                            <p:fltVal val="0.000000"/>
                                          </p:val>
                                        </p:tav>
                                        <p:tav tm="100000">
                                          <p:val>
                                            <p:strVal val="#ppt_h"/>
                                          </p:val>
                                        </p:tav>
                                      </p:tavLst>
                                    </p:anim>
                                    <p:animEffect transition="in" filter="fade">
                                      <p:cBhvr>
                                        <p:cTn id="30" dur="500"/>
                                        <p:tgtEl>
                                          <p:spTgt spid="1742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423"/>
                                        </p:tgtEl>
                                        <p:attrNameLst>
                                          <p:attrName>style.visibility</p:attrName>
                                        </p:attrNameLst>
                                      </p:cBhvr>
                                      <p:to>
                                        <p:strVal val="visible"/>
                                      </p:to>
                                    </p:set>
                                    <p:anim calcmode="lin" valueType="num">
                                      <p:cBhvr>
                                        <p:cTn id="35" dur="500" fill="hold"/>
                                        <p:tgtEl>
                                          <p:spTgt spid="17423"/>
                                        </p:tgtEl>
                                        <p:attrNameLst>
                                          <p:attrName>ppt_w</p:attrName>
                                        </p:attrNameLst>
                                      </p:cBhvr>
                                      <p:tavLst>
                                        <p:tav tm="0">
                                          <p:val>
                                            <p:fltVal val="0.000000"/>
                                          </p:val>
                                        </p:tav>
                                        <p:tav tm="100000">
                                          <p:val>
                                            <p:strVal val="#ppt_w"/>
                                          </p:val>
                                        </p:tav>
                                      </p:tavLst>
                                    </p:anim>
                                    <p:anim calcmode="lin" valueType="num">
                                      <p:cBhvr>
                                        <p:cTn id="36" dur="500" fill="hold"/>
                                        <p:tgtEl>
                                          <p:spTgt spid="17423"/>
                                        </p:tgtEl>
                                        <p:attrNameLst>
                                          <p:attrName>ppt_h</p:attrName>
                                        </p:attrNameLst>
                                      </p:cBhvr>
                                      <p:tavLst>
                                        <p:tav tm="0">
                                          <p:val>
                                            <p:fltVal val="0.000000"/>
                                          </p:val>
                                        </p:tav>
                                        <p:tav tm="100000">
                                          <p:val>
                                            <p:strVal val="#ppt_h"/>
                                          </p:val>
                                        </p:tav>
                                      </p:tavLst>
                                    </p:anim>
                                    <p:animEffect transition="in" filter="fade">
                                      <p:cBhvr>
                                        <p:cTn id="37" dur="500"/>
                                        <p:tgtEl>
                                          <p:spTgt spid="1742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7425"/>
                                        </p:tgtEl>
                                        <p:attrNameLst>
                                          <p:attrName>style.visibility</p:attrName>
                                        </p:attrNameLst>
                                      </p:cBhvr>
                                      <p:to>
                                        <p:strVal val="visible"/>
                                      </p:to>
                                    </p:set>
                                    <p:anim calcmode="lin" valueType="num">
                                      <p:cBhvr>
                                        <p:cTn id="42" dur="500" fill="hold"/>
                                        <p:tgtEl>
                                          <p:spTgt spid="17425"/>
                                        </p:tgtEl>
                                        <p:attrNameLst>
                                          <p:attrName>ppt_w</p:attrName>
                                        </p:attrNameLst>
                                      </p:cBhvr>
                                      <p:tavLst>
                                        <p:tav tm="0">
                                          <p:val>
                                            <p:fltVal val="0.000000"/>
                                          </p:val>
                                        </p:tav>
                                        <p:tav tm="100000">
                                          <p:val>
                                            <p:strVal val="#ppt_w"/>
                                          </p:val>
                                        </p:tav>
                                      </p:tavLst>
                                    </p:anim>
                                    <p:anim calcmode="lin" valueType="num">
                                      <p:cBhvr>
                                        <p:cTn id="43" dur="500" fill="hold"/>
                                        <p:tgtEl>
                                          <p:spTgt spid="17425"/>
                                        </p:tgtEl>
                                        <p:attrNameLst>
                                          <p:attrName>ppt_h</p:attrName>
                                        </p:attrNameLst>
                                      </p:cBhvr>
                                      <p:tavLst>
                                        <p:tav tm="0">
                                          <p:val>
                                            <p:fltVal val="0.000000"/>
                                          </p:val>
                                        </p:tav>
                                        <p:tav tm="100000">
                                          <p:val>
                                            <p:strVal val="#ppt_h"/>
                                          </p:val>
                                        </p:tav>
                                      </p:tavLst>
                                    </p:anim>
                                    <p:animEffect transition="in" filter="fade">
                                      <p:cBhvr>
                                        <p:cTn id="44" dur="500"/>
                                        <p:tgtEl>
                                          <p:spTgt spid="17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1" grpId="0"/>
      <p:bldP spid="17422" grpId="0"/>
      <p:bldP spid="17423" grpId="0"/>
      <p:bldP spid="17424" grpId="0"/>
      <p:bldP spid="174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9154" name="文本框 49153"/>
          <p:cNvSpPr txBox="1"/>
          <p:nvPr/>
        </p:nvSpPr>
        <p:spPr>
          <a:xfrm>
            <a:off x="304800" y="609600"/>
            <a:ext cx="8534400" cy="2068513"/>
          </a:xfrm>
          <a:prstGeom prst="rect">
            <a:avLst/>
          </a:prstGeom>
          <a:noFill/>
          <a:ln w="9525">
            <a:noFill/>
          </a:ln>
        </p:spPr>
        <p:txBody>
          <a:bodyPr>
            <a:spAutoFit/>
          </a:bodyPr>
          <a:p>
            <a:pPr>
              <a:lnSpc>
                <a:spcPct val="120000"/>
              </a:lnSpc>
            </a:pPr>
            <a:r>
              <a:rPr lang="en-US" altLang="zh-CN" sz="3600" b="1">
                <a:solidFill>
                  <a:srgbClr val="FF0000"/>
                </a:solidFill>
                <a:latin typeface="Arial" panose="020B0604020202020204" pitchFamily="34" charset="0"/>
              </a:rPr>
              <a:t>1b</a:t>
            </a:r>
            <a:r>
              <a:rPr lang="en-US" altLang="zh-CN" sz="3600" b="1">
                <a:latin typeface="Arial" panose="020B0604020202020204" pitchFamily="34" charset="0"/>
              </a:rPr>
              <a:t> </a:t>
            </a:r>
            <a:r>
              <a:rPr lang="en-US" altLang="zh-CN" sz="3600" b="1">
                <a:solidFill>
                  <a:srgbClr val="3333FF"/>
                </a:solidFill>
                <a:latin typeface="Arial" panose="020B0604020202020204" pitchFamily="34" charset="0"/>
              </a:rPr>
              <a:t>Listen to the tape and answer the </a:t>
            </a:r>
            <a:endParaRPr lang="en-US" altLang="zh-CN" sz="3600" b="1">
              <a:solidFill>
                <a:srgbClr val="3333FF"/>
              </a:solidFill>
              <a:latin typeface="Arial" panose="020B0604020202020204" pitchFamily="34" charset="0"/>
            </a:endParaRPr>
          </a:p>
          <a:p>
            <a:pPr>
              <a:lnSpc>
                <a:spcPct val="120000"/>
              </a:lnSpc>
            </a:pPr>
            <a:r>
              <a:rPr lang="en-US" altLang="zh-CN" sz="3600" b="1">
                <a:solidFill>
                  <a:srgbClr val="3333FF"/>
                </a:solidFill>
                <a:latin typeface="Arial" panose="020B0604020202020204" pitchFamily="34" charset="0"/>
              </a:rPr>
              <a:t>     question.</a:t>
            </a:r>
            <a:endParaRPr lang="en-US" altLang="zh-CN" sz="3600" b="1">
              <a:solidFill>
                <a:srgbClr val="3333FF"/>
              </a:solidFill>
              <a:latin typeface="Arial" panose="020B0604020202020204" pitchFamily="34" charset="0"/>
            </a:endParaRPr>
          </a:p>
          <a:p>
            <a:pPr>
              <a:lnSpc>
                <a:spcPct val="120000"/>
              </a:lnSpc>
            </a:pPr>
            <a:r>
              <a:rPr lang="en-US" altLang="zh-CN" sz="3600" b="1">
                <a:solidFill>
                  <a:srgbClr val="3333FF"/>
                </a:solidFill>
                <a:latin typeface="Times New Roman" panose="02020603050405020304" pitchFamily="18" charset="0"/>
              </a:rPr>
              <a:t>     </a:t>
            </a:r>
            <a:r>
              <a:rPr lang="en-US" altLang="zh-CN" sz="3600" b="1">
                <a:latin typeface="Times New Roman" panose="02020603050405020304" pitchFamily="18" charset="0"/>
              </a:rPr>
              <a:t>Where did Carol go on her school trip?</a:t>
            </a:r>
            <a:endParaRPr lang="en-US" altLang="zh-CN" sz="3600" b="1">
              <a:latin typeface="Times New Roman" panose="02020603050405020304" pitchFamily="18" charset="0"/>
            </a:endParaRPr>
          </a:p>
        </p:txBody>
      </p:sp>
      <p:pic>
        <p:nvPicPr>
          <p:cNvPr id="49155" name="图片 49154" descr="喇叭">
            <a:hlinkClick r:id="rId2" action="ppaction://hlinkfile"/>
          </p:cNvPr>
          <p:cNvPicPr>
            <a:picLocks noChangeAspect="1"/>
          </p:cNvPicPr>
          <p:nvPr/>
        </p:nvPicPr>
        <p:blipFill>
          <a:blip r:embed="rId3"/>
          <a:stretch>
            <a:fillRect/>
          </a:stretch>
        </p:blipFill>
        <p:spPr>
          <a:xfrm>
            <a:off x="5334000" y="1295400"/>
            <a:ext cx="762000" cy="762000"/>
          </a:xfrm>
          <a:prstGeom prst="rect">
            <a:avLst/>
          </a:prstGeom>
          <a:noFill/>
          <a:ln w="9525">
            <a:noFill/>
          </a:ln>
        </p:spPr>
      </p:pic>
      <p:sp>
        <p:nvSpPr>
          <p:cNvPr id="49160" name="文本框 49159"/>
          <p:cNvSpPr txBox="1"/>
          <p:nvPr/>
        </p:nvSpPr>
        <p:spPr>
          <a:xfrm>
            <a:off x="838200" y="2667000"/>
            <a:ext cx="4267200" cy="641350"/>
          </a:xfrm>
          <a:prstGeom prst="rect">
            <a:avLst/>
          </a:prstGeom>
          <a:noFill/>
          <a:ln w="9525">
            <a:noFill/>
          </a:ln>
        </p:spPr>
        <p:txBody>
          <a:bodyPr>
            <a:spAutoFit/>
          </a:bodyPr>
          <a:p>
            <a:pPr>
              <a:spcBef>
                <a:spcPct val="50000"/>
              </a:spcBef>
            </a:pPr>
            <a:r>
              <a:rPr lang="en-US" altLang="zh-CN" sz="3600" b="1">
                <a:solidFill>
                  <a:srgbClr val="FF0000"/>
                </a:solidFill>
                <a:latin typeface="Times New Roman" panose="02020603050405020304" pitchFamily="18" charset="0"/>
              </a:rPr>
              <a:t>She went to a farm.</a:t>
            </a:r>
            <a:endParaRPr lang="en-US" altLang="zh-CN" sz="3600" b="1">
              <a:solidFill>
                <a:srgbClr val="FF0000"/>
              </a:solidFill>
              <a:latin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60"/>
                                        </p:tgtEl>
                                        <p:attrNameLst>
                                          <p:attrName>style.visibility</p:attrName>
                                        </p:attrNameLst>
                                      </p:cBhvr>
                                      <p:to>
                                        <p:strVal val="visible"/>
                                      </p:to>
                                    </p:set>
                                    <p:anim calcmode="lin" valueType="num">
                                      <p:cBhvr additive="base">
                                        <p:cTn id="7" dur="500" fill="hold"/>
                                        <p:tgtEl>
                                          <p:spTgt spid="49160"/>
                                        </p:tgtEl>
                                        <p:attrNameLst>
                                          <p:attrName>ppt_x</p:attrName>
                                        </p:attrNameLst>
                                      </p:cBhvr>
                                      <p:tavLst>
                                        <p:tav tm="0">
                                          <p:val>
                                            <p:strVal val="0-#ppt_w/2"/>
                                          </p:val>
                                        </p:tav>
                                        <p:tav tm="100000">
                                          <p:val>
                                            <p:strVal val="#ppt_x"/>
                                          </p:val>
                                        </p:tav>
                                      </p:tavLst>
                                    </p:anim>
                                    <p:anim calcmode="lin" valueType="num">
                                      <p:cBhvr additive="base">
                                        <p:cTn id="8" dur="500" fill="hold"/>
                                        <p:tgtEl>
                                          <p:spTgt spid="49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9459" name="文本框 19458"/>
          <p:cNvSpPr txBox="1"/>
          <p:nvPr/>
        </p:nvSpPr>
        <p:spPr>
          <a:xfrm>
            <a:off x="304800" y="685800"/>
            <a:ext cx="8229600" cy="1409700"/>
          </a:xfrm>
          <a:prstGeom prst="rect">
            <a:avLst/>
          </a:prstGeom>
          <a:noFill/>
          <a:ln w="9525">
            <a:noFill/>
          </a:ln>
        </p:spPr>
        <p:txBody>
          <a:bodyPr>
            <a:spAutoFit/>
          </a:bodyPr>
          <a:p>
            <a:pPr>
              <a:lnSpc>
                <a:spcPct val="120000"/>
              </a:lnSpc>
            </a:pPr>
            <a:r>
              <a:rPr lang="en-US" altLang="zh-CN" sz="3600" b="1">
                <a:solidFill>
                  <a:srgbClr val="FF0000"/>
                </a:solidFill>
                <a:latin typeface="Arial" panose="020B0604020202020204" pitchFamily="34" charset="0"/>
              </a:rPr>
              <a:t>1b</a:t>
            </a:r>
            <a:r>
              <a:rPr lang="en-US" altLang="zh-CN" sz="3600" b="1">
                <a:latin typeface="Arial" panose="020B0604020202020204" pitchFamily="34" charset="0"/>
              </a:rPr>
              <a:t> </a:t>
            </a:r>
            <a:r>
              <a:rPr lang="en-US" altLang="zh-CN" sz="3600" b="1">
                <a:solidFill>
                  <a:srgbClr val="3333FF"/>
                </a:solidFill>
                <a:latin typeface="Arial" panose="020B0604020202020204" pitchFamily="34" charset="0"/>
              </a:rPr>
              <a:t>Listen and circle the three things </a:t>
            </a:r>
            <a:endParaRPr lang="en-US" altLang="zh-CN" sz="3600" b="1">
              <a:solidFill>
                <a:srgbClr val="3333FF"/>
              </a:solidFill>
              <a:latin typeface="Arial" panose="020B0604020202020204" pitchFamily="34" charset="0"/>
            </a:endParaRPr>
          </a:p>
          <a:p>
            <a:pPr>
              <a:lnSpc>
                <a:spcPct val="120000"/>
              </a:lnSpc>
            </a:pPr>
            <a:r>
              <a:rPr lang="en-US" altLang="zh-CN" sz="3600" b="1">
                <a:solidFill>
                  <a:srgbClr val="3333FF"/>
                </a:solidFill>
                <a:latin typeface="Arial" panose="020B0604020202020204" pitchFamily="34" charset="0"/>
              </a:rPr>
              <a:t>     Carol did on her school trip in 1a.</a:t>
            </a:r>
            <a:endParaRPr lang="en-US" altLang="zh-CN" sz="3600" b="1">
              <a:solidFill>
                <a:srgbClr val="3333FF"/>
              </a:solidFill>
              <a:latin typeface="Arial" panose="020B0604020202020204" pitchFamily="34" charset="0"/>
            </a:endParaRPr>
          </a:p>
        </p:txBody>
      </p:sp>
      <p:pic>
        <p:nvPicPr>
          <p:cNvPr id="19464" name="图片 19463" descr="喇叭">
            <a:hlinkClick r:id="rId2" action="ppaction://hlinkfile"/>
          </p:cNvPr>
          <p:cNvPicPr>
            <a:picLocks noChangeAspect="1"/>
          </p:cNvPicPr>
          <p:nvPr/>
        </p:nvPicPr>
        <p:blipFill>
          <a:blip r:embed="rId3"/>
          <a:stretch>
            <a:fillRect/>
          </a:stretch>
        </p:blipFill>
        <p:spPr>
          <a:xfrm>
            <a:off x="7924800" y="1981200"/>
            <a:ext cx="762000" cy="762000"/>
          </a:xfrm>
          <a:prstGeom prst="rect">
            <a:avLst/>
          </a:prstGeom>
          <a:noFill/>
          <a:ln w="9525">
            <a:noFill/>
          </a:ln>
        </p:spPr>
      </p:pic>
      <p:sp>
        <p:nvSpPr>
          <p:cNvPr id="19466" name="文本框 19465"/>
          <p:cNvSpPr txBox="1"/>
          <p:nvPr/>
        </p:nvSpPr>
        <p:spPr>
          <a:xfrm>
            <a:off x="533400" y="3124200"/>
            <a:ext cx="8159750" cy="2068513"/>
          </a:xfrm>
          <a:prstGeom prst="rect">
            <a:avLst/>
          </a:prstGeom>
          <a:solidFill>
            <a:srgbClr val="FFFFCC"/>
          </a:solidFill>
          <a:ln w="9525">
            <a:noFill/>
          </a:ln>
        </p:spPr>
        <p:txBody>
          <a:bodyPr wrap="none" anchor="t">
            <a:spAutoFit/>
          </a:bodyPr>
          <a:p>
            <a:pPr>
              <a:lnSpc>
                <a:spcPct val="120000"/>
              </a:lnSpc>
            </a:pPr>
            <a:r>
              <a:rPr lang="en-US" altLang="zh-CN" sz="3600" b="1">
                <a:latin typeface="Times New Roman" panose="02020603050405020304" pitchFamily="18" charset="0"/>
              </a:rPr>
              <a:t>went for a walk              milked a cow     </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rode a horse                   fed chickens   </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talked with a farmer     took some photos</a:t>
            </a:r>
            <a:endParaRPr lang="en-US" altLang="zh-CN" sz="3600" b="1">
              <a:latin typeface="Times New Roman" panose="02020603050405020304" pitchFamily="18" charset="0"/>
            </a:endParaRPr>
          </a:p>
        </p:txBody>
      </p:sp>
      <p:sp>
        <p:nvSpPr>
          <p:cNvPr id="19469" name="椭圆 19468"/>
          <p:cNvSpPr/>
          <p:nvPr/>
        </p:nvSpPr>
        <p:spPr>
          <a:xfrm>
            <a:off x="4876800" y="3200400"/>
            <a:ext cx="3352800" cy="762000"/>
          </a:xfrm>
          <a:prstGeom prst="ellipse">
            <a:avLst/>
          </a:prstGeom>
          <a:noFill/>
          <a:ln w="9525" cap="flat" cmpd="sng">
            <a:solidFill>
              <a:srgbClr val="FF0000"/>
            </a:solidFill>
            <a:prstDash val="solid"/>
            <a:headEnd type="none" w="med" len="med"/>
            <a:tailEnd type="none" w="med" len="med"/>
          </a:ln>
        </p:spPr>
        <p:txBody>
          <a:bodyPr/>
          <a:p>
            <a:endParaRPr lang="zh-CN" altLang="en-US"/>
          </a:p>
        </p:txBody>
      </p:sp>
      <p:sp>
        <p:nvSpPr>
          <p:cNvPr id="19470" name="椭圆 19469"/>
          <p:cNvSpPr/>
          <p:nvPr/>
        </p:nvSpPr>
        <p:spPr>
          <a:xfrm>
            <a:off x="457200" y="4495800"/>
            <a:ext cx="4419600" cy="762000"/>
          </a:xfrm>
          <a:prstGeom prst="ellipse">
            <a:avLst/>
          </a:prstGeom>
          <a:noFill/>
          <a:ln w="9525" cap="flat" cmpd="sng">
            <a:solidFill>
              <a:srgbClr val="FF0000"/>
            </a:solidFill>
            <a:prstDash val="solid"/>
            <a:headEnd type="none" w="med" len="med"/>
            <a:tailEnd type="none" w="med" len="med"/>
          </a:ln>
        </p:spPr>
        <p:txBody>
          <a:bodyPr/>
          <a:p>
            <a:endParaRPr lang="zh-CN" altLang="en-US"/>
          </a:p>
        </p:txBody>
      </p:sp>
      <p:sp>
        <p:nvSpPr>
          <p:cNvPr id="19471" name="椭圆 19470"/>
          <p:cNvSpPr/>
          <p:nvPr/>
        </p:nvSpPr>
        <p:spPr>
          <a:xfrm>
            <a:off x="533400" y="3200400"/>
            <a:ext cx="3733800" cy="762000"/>
          </a:xfrm>
          <a:prstGeom prst="ellipse">
            <a:avLst/>
          </a:prstGeom>
          <a:noFill/>
          <a:ln w="9525" cap="flat" cmpd="sng">
            <a:solidFill>
              <a:srgbClr val="FF0000"/>
            </a:solidFill>
            <a:prstDash val="solid"/>
            <a:headEnd type="none" w="med" len="med"/>
            <a:tailEnd type="none" w="med" len="med"/>
          </a:ln>
        </p:spPr>
        <p:txBody>
          <a:bodyPr/>
          <a:p>
            <a:endParaRPr lang="zh-CN"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482" name="文本框 20481"/>
          <p:cNvSpPr txBox="1"/>
          <p:nvPr/>
        </p:nvSpPr>
        <p:spPr>
          <a:xfrm>
            <a:off x="1066800" y="2209800"/>
            <a:ext cx="7162800" cy="3721100"/>
          </a:xfrm>
          <a:prstGeom prst="rect">
            <a:avLst/>
          </a:prstGeom>
          <a:noFill/>
          <a:ln w="9525">
            <a:noFill/>
          </a:ln>
        </p:spPr>
        <p:txBody>
          <a:bodyPr>
            <a:spAutoFit/>
          </a:bodyPr>
          <a:p>
            <a:pPr>
              <a:lnSpc>
                <a:spcPct val="110000"/>
              </a:lnSpc>
            </a:pPr>
            <a:r>
              <a:rPr lang="en-US" altLang="zh-CN" sz="3600" b="1">
                <a:latin typeface="Times New Roman" panose="02020603050405020304" pitchFamily="18" charset="0"/>
              </a:rPr>
              <a:t>A: Did Carol take any photos?</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B: Yes, she did.</a:t>
            </a:r>
            <a:endParaRPr lang="en-US" altLang="zh-CN" sz="3600" b="1">
              <a:latin typeface="Times New Roman" panose="02020603050405020304" pitchFamily="18" charset="0"/>
            </a:endParaRPr>
          </a:p>
          <a:p>
            <a:pPr>
              <a:lnSpc>
                <a:spcPct val="110000"/>
              </a:lnSpc>
            </a:pPr>
            <a:r>
              <a:rPr lang="en-US" altLang="zh-CN" sz="3600" b="1">
                <a:solidFill>
                  <a:srgbClr val="FF0000"/>
                </a:solidFill>
                <a:latin typeface="Times New Roman" panose="02020603050405020304" pitchFamily="18" charset="0"/>
              </a:rPr>
              <a:t>A: Did Carol ride a horse?</a:t>
            </a:r>
            <a:endParaRPr lang="en-US" altLang="zh-CN" sz="3600" b="1">
              <a:solidFill>
                <a:srgbClr val="FF0000"/>
              </a:solidFill>
              <a:latin typeface="Times New Roman" panose="02020603050405020304" pitchFamily="18" charset="0"/>
            </a:endParaRPr>
          </a:p>
          <a:p>
            <a:pPr>
              <a:lnSpc>
                <a:spcPct val="110000"/>
              </a:lnSpc>
            </a:pPr>
            <a:r>
              <a:rPr lang="en-US" altLang="zh-CN" sz="3600" b="1">
                <a:solidFill>
                  <a:srgbClr val="FF0000"/>
                </a:solidFill>
                <a:latin typeface="Times New Roman" panose="02020603050405020304" pitchFamily="18" charset="0"/>
              </a:rPr>
              <a:t>B: </a:t>
            </a:r>
            <a:endParaRPr lang="en-US" altLang="zh-CN" sz="3600" b="1">
              <a:solidFill>
                <a:srgbClr val="FF0000"/>
              </a:solidFill>
              <a:latin typeface="Times New Roman" panose="02020603050405020304" pitchFamily="18" charset="0"/>
            </a:endParaRPr>
          </a:p>
          <a:p>
            <a:pPr>
              <a:lnSpc>
                <a:spcPct val="110000"/>
              </a:lnSpc>
            </a:pPr>
            <a:r>
              <a:rPr lang="en-US" altLang="zh-CN" sz="3600" b="1">
                <a:solidFill>
                  <a:srgbClr val="FF0000"/>
                </a:solidFill>
                <a:latin typeface="Times New Roman" panose="02020603050405020304" pitchFamily="18" charset="0"/>
              </a:rPr>
              <a:t>A: Did Carol talk with the farmer?</a:t>
            </a:r>
            <a:endParaRPr lang="en-US" altLang="zh-CN" sz="3600" b="1">
              <a:solidFill>
                <a:srgbClr val="FF0000"/>
              </a:solidFill>
              <a:latin typeface="Times New Roman" panose="02020603050405020304" pitchFamily="18" charset="0"/>
            </a:endParaRPr>
          </a:p>
          <a:p>
            <a:pPr>
              <a:lnSpc>
                <a:spcPct val="110000"/>
              </a:lnSpc>
            </a:pPr>
            <a:r>
              <a:rPr lang="en-US" altLang="zh-CN" sz="3600" b="1">
                <a:solidFill>
                  <a:srgbClr val="FF0000"/>
                </a:solidFill>
                <a:latin typeface="Times New Roman" panose="02020603050405020304" pitchFamily="18" charset="0"/>
              </a:rPr>
              <a:t>B: </a:t>
            </a:r>
            <a:endParaRPr lang="en-US" altLang="zh-CN" sz="3600" b="1">
              <a:solidFill>
                <a:srgbClr val="FF0000"/>
              </a:solidFill>
              <a:latin typeface="Times New Roman" panose="02020603050405020304" pitchFamily="18" charset="0"/>
            </a:endParaRPr>
          </a:p>
        </p:txBody>
      </p:sp>
      <p:sp>
        <p:nvSpPr>
          <p:cNvPr id="20486" name="文本框 20485"/>
          <p:cNvSpPr txBox="1"/>
          <p:nvPr/>
        </p:nvSpPr>
        <p:spPr>
          <a:xfrm>
            <a:off x="990600" y="685800"/>
            <a:ext cx="7010400" cy="1301750"/>
          </a:xfrm>
          <a:prstGeom prst="rect">
            <a:avLst/>
          </a:prstGeom>
          <a:noFill/>
          <a:ln w="9525">
            <a:noFill/>
          </a:ln>
        </p:spPr>
        <p:txBody>
          <a:bodyPr>
            <a:spAutoFit/>
          </a:bodyPr>
          <a:p>
            <a:pPr>
              <a:lnSpc>
                <a:spcPct val="110000"/>
              </a:lnSpc>
            </a:pPr>
            <a:r>
              <a:rPr lang="en-US" altLang="zh-CN" sz="3600" b="1">
                <a:solidFill>
                  <a:srgbClr val="FF0000"/>
                </a:solidFill>
                <a:latin typeface="Arial" panose="020B0604020202020204" pitchFamily="34" charset="0"/>
              </a:rPr>
              <a:t>1c </a:t>
            </a:r>
            <a:r>
              <a:rPr lang="en-US" altLang="zh-CN" sz="3600" b="1">
                <a:solidFill>
                  <a:srgbClr val="3333FF"/>
                </a:solidFill>
                <a:latin typeface="Arial" panose="020B0604020202020204" pitchFamily="34" charset="0"/>
              </a:rPr>
              <a:t>Ask and answer questions </a:t>
            </a:r>
            <a:endParaRPr lang="en-US" altLang="zh-CN" sz="3600" b="1">
              <a:solidFill>
                <a:srgbClr val="3333FF"/>
              </a:solidFill>
              <a:latin typeface="Arial" panose="020B0604020202020204" pitchFamily="34" charset="0"/>
            </a:endParaRPr>
          </a:p>
          <a:p>
            <a:pPr>
              <a:lnSpc>
                <a:spcPct val="110000"/>
              </a:lnSpc>
            </a:pPr>
            <a:r>
              <a:rPr lang="en-US" altLang="zh-CN" sz="3600" b="1">
                <a:solidFill>
                  <a:srgbClr val="3333FF"/>
                </a:solidFill>
                <a:latin typeface="Arial" panose="020B0604020202020204" pitchFamily="34" charset="0"/>
              </a:rPr>
              <a:t>     about Carol’s school trip.</a:t>
            </a:r>
            <a:endParaRPr lang="en-US" altLang="zh-CN" sz="3600" b="1">
              <a:solidFill>
                <a:srgbClr val="3333FF"/>
              </a:solidFill>
              <a:latin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randombar(horizontal)">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8674" name="文本框 28673"/>
          <p:cNvSpPr txBox="1"/>
          <p:nvPr/>
        </p:nvSpPr>
        <p:spPr>
          <a:xfrm>
            <a:off x="457200" y="3048000"/>
            <a:ext cx="8382000" cy="2949575"/>
          </a:xfrm>
          <a:prstGeom prst="rect">
            <a:avLst/>
          </a:prstGeom>
          <a:noFill/>
          <a:ln w="9525">
            <a:noFill/>
          </a:ln>
        </p:spPr>
        <p:txBody>
          <a:bodyPr>
            <a:spAutoFit/>
          </a:bodyPr>
          <a:p>
            <a:pPr>
              <a:lnSpc>
                <a:spcPct val="130000"/>
              </a:lnSpc>
            </a:pPr>
            <a:r>
              <a:rPr lang="en-US" altLang="zh-CN" sz="3600" b="1" dirty="0">
                <a:latin typeface="Times New Roman" panose="02020603050405020304" pitchFamily="18" charset="0"/>
              </a:rPr>
              <a:t>quiet a lot + of + </a:t>
            </a:r>
            <a:r>
              <a:rPr lang="zh-CN" altLang="en-US" sz="3600" b="1" dirty="0">
                <a:latin typeface="Times New Roman" panose="02020603050405020304" pitchFamily="18" charset="0"/>
              </a:rPr>
              <a:t>可数或不可数</a:t>
            </a:r>
            <a:r>
              <a:rPr lang="en-US" altLang="zh-CN" sz="3600" b="1" dirty="0">
                <a:latin typeface="Times New Roman" panose="02020603050405020304" pitchFamily="18" charset="0"/>
              </a:rPr>
              <a:t>, </a:t>
            </a:r>
            <a:r>
              <a:rPr lang="zh-CN" altLang="en-US" sz="3600" b="1" dirty="0">
                <a:latin typeface="Times New Roman" panose="02020603050405020304" pitchFamily="18" charset="0"/>
              </a:rPr>
              <a:t>也可以单独使用。</a:t>
            </a:r>
            <a:br>
              <a:rPr lang="zh-CN" altLang="en-US" sz="3600" b="1">
                <a:latin typeface="Times New Roman" panose="02020603050405020304" pitchFamily="18" charset="0"/>
              </a:rPr>
            </a:br>
            <a:r>
              <a:rPr lang="en-US" altLang="zh-CN" sz="3600" b="1" dirty="0">
                <a:solidFill>
                  <a:srgbClr val="3333FF"/>
                </a:solidFill>
                <a:latin typeface="Times New Roman" panose="02020603050405020304" pitchFamily="18" charset="0"/>
              </a:rPr>
              <a:t>quite a little “</a:t>
            </a:r>
            <a:r>
              <a:rPr lang="zh-CN" altLang="en-US" sz="3600" b="1" dirty="0">
                <a:solidFill>
                  <a:srgbClr val="3333FF"/>
                </a:solidFill>
                <a:latin typeface="Times New Roman" panose="02020603050405020304" pitchFamily="18" charset="0"/>
              </a:rPr>
              <a:t>相当多</a:t>
            </a:r>
            <a:r>
              <a:rPr lang="en-US" altLang="zh-CN" sz="3600" b="1" dirty="0">
                <a:solidFill>
                  <a:srgbClr val="3333FF"/>
                </a:solidFill>
                <a:latin typeface="Times New Roman" panose="02020603050405020304" pitchFamily="18" charset="0"/>
              </a:rPr>
              <a:t>, </a:t>
            </a:r>
            <a:r>
              <a:rPr lang="zh-CN" altLang="en-US" sz="3600" b="1" dirty="0">
                <a:solidFill>
                  <a:srgbClr val="3333FF"/>
                </a:solidFill>
                <a:latin typeface="Times New Roman" panose="02020603050405020304" pitchFamily="18" charset="0"/>
              </a:rPr>
              <a:t>不少” </a:t>
            </a:r>
            <a:r>
              <a:rPr lang="en-US" altLang="zh-CN" sz="3600" b="1" dirty="0">
                <a:solidFill>
                  <a:srgbClr val="3333FF"/>
                </a:solidFill>
                <a:latin typeface="Times New Roman" panose="02020603050405020304" pitchFamily="18" charset="0"/>
              </a:rPr>
              <a:t>+ </a:t>
            </a:r>
            <a:r>
              <a:rPr lang="zh-CN" altLang="en-US" sz="3600" b="1" dirty="0">
                <a:solidFill>
                  <a:srgbClr val="3333FF"/>
                </a:solidFill>
                <a:latin typeface="Times New Roman" panose="02020603050405020304" pitchFamily="18" charset="0"/>
              </a:rPr>
              <a:t>不可数名词</a:t>
            </a:r>
            <a:br>
              <a:rPr lang="zh-CN" altLang="en-US" sz="3600" b="1" dirty="0">
                <a:solidFill>
                  <a:srgbClr val="3333FF"/>
                </a:solidFill>
                <a:latin typeface="Times New Roman" panose="02020603050405020304" pitchFamily="18" charset="0"/>
              </a:rPr>
            </a:br>
            <a:r>
              <a:rPr lang="en-US" altLang="zh-CN" sz="3600" b="1" dirty="0">
                <a:solidFill>
                  <a:srgbClr val="3333FF"/>
                </a:solidFill>
                <a:latin typeface="Times New Roman" panose="02020603050405020304" pitchFamily="18" charset="0"/>
              </a:rPr>
              <a:t>quite a few “</a:t>
            </a:r>
            <a:r>
              <a:rPr lang="zh-CN" altLang="en-US" sz="3600" b="1" dirty="0">
                <a:solidFill>
                  <a:srgbClr val="3333FF"/>
                </a:solidFill>
                <a:latin typeface="Times New Roman" panose="02020603050405020304" pitchFamily="18" charset="0"/>
              </a:rPr>
              <a:t>相当多</a:t>
            </a:r>
            <a:r>
              <a:rPr lang="en-US" altLang="zh-CN" sz="3600" b="1" dirty="0">
                <a:solidFill>
                  <a:srgbClr val="3333FF"/>
                </a:solidFill>
                <a:latin typeface="Times New Roman" panose="02020603050405020304" pitchFamily="18" charset="0"/>
              </a:rPr>
              <a:t>, </a:t>
            </a:r>
            <a:r>
              <a:rPr lang="zh-CN" altLang="en-US" sz="3600" b="1" dirty="0">
                <a:solidFill>
                  <a:srgbClr val="3333FF"/>
                </a:solidFill>
                <a:latin typeface="Times New Roman" panose="02020603050405020304" pitchFamily="18" charset="0"/>
              </a:rPr>
              <a:t>不少” </a:t>
            </a:r>
            <a:r>
              <a:rPr lang="en-US" altLang="zh-CN" sz="3600" b="1" dirty="0">
                <a:solidFill>
                  <a:srgbClr val="3333FF"/>
                </a:solidFill>
                <a:latin typeface="Times New Roman" panose="02020603050405020304" pitchFamily="18" charset="0"/>
              </a:rPr>
              <a:t>+ </a:t>
            </a:r>
            <a:r>
              <a:rPr lang="zh-CN" altLang="en-US" sz="3600" b="1" dirty="0">
                <a:solidFill>
                  <a:srgbClr val="3333FF"/>
                </a:solidFill>
                <a:latin typeface="Times New Roman" panose="02020603050405020304" pitchFamily="18" charset="0"/>
              </a:rPr>
              <a:t>可数名词</a:t>
            </a:r>
            <a:endParaRPr lang="zh-CN" altLang="en-US" sz="3600" b="1" dirty="0">
              <a:solidFill>
                <a:srgbClr val="3333FF"/>
              </a:solidFill>
              <a:latin typeface="Times New Roman" panose="02020603050405020304" pitchFamily="18" charset="0"/>
            </a:endParaRPr>
          </a:p>
        </p:txBody>
      </p:sp>
      <p:sp>
        <p:nvSpPr>
          <p:cNvPr id="28675" name="文本框 28674"/>
          <p:cNvSpPr txBox="1"/>
          <p:nvPr/>
        </p:nvSpPr>
        <p:spPr>
          <a:xfrm>
            <a:off x="304800" y="1524000"/>
            <a:ext cx="7588250" cy="1409700"/>
          </a:xfrm>
          <a:prstGeom prst="rect">
            <a:avLst/>
          </a:prstGeom>
          <a:noFill/>
          <a:ln w="9525">
            <a:noFill/>
          </a:ln>
        </p:spPr>
        <p:txBody>
          <a:bodyPr>
            <a:spAutoFit/>
          </a:bodyPr>
          <a:p>
            <a:pPr>
              <a:lnSpc>
                <a:spcPct val="120000"/>
              </a:lnSpc>
            </a:pPr>
            <a:r>
              <a:rPr lang="en-US" altLang="zh-CN" sz="3600" b="1">
                <a:latin typeface="Times New Roman" panose="02020603050405020304" pitchFamily="18" charset="0"/>
              </a:rPr>
              <a:t>1. Did you see any cows? </a:t>
            </a:r>
            <a:br>
              <a:rPr lang="en-US" altLang="zh-CN" sz="3600" b="1">
                <a:latin typeface="Times New Roman" panose="02020603050405020304" pitchFamily="18" charset="0"/>
              </a:rPr>
            </a:br>
            <a:r>
              <a:rPr lang="en-US" altLang="zh-CN" sz="3600" b="1">
                <a:latin typeface="Times New Roman" panose="02020603050405020304" pitchFamily="18" charset="0"/>
              </a:rPr>
              <a:t>    Yes, I did. I saw </a:t>
            </a:r>
            <a:r>
              <a:rPr lang="en-US" altLang="zh-CN" sz="3600" b="1">
                <a:solidFill>
                  <a:srgbClr val="FF0000"/>
                </a:solidFill>
                <a:latin typeface="Times New Roman" panose="02020603050405020304" pitchFamily="18" charset="0"/>
              </a:rPr>
              <a:t>quite a lot</a:t>
            </a:r>
            <a:r>
              <a:rPr lang="en-US" altLang="zh-CN" sz="3600" b="1">
                <a:latin typeface="Times New Roman" panose="02020603050405020304" pitchFamily="18" charset="0"/>
              </a:rPr>
              <a:t>.</a:t>
            </a:r>
            <a:endParaRPr lang="en-US" altLang="zh-CN" sz="3600" b="1">
              <a:latin typeface="Times New Roman" panose="02020603050405020304" pitchFamily="18" charset="0"/>
            </a:endParaRPr>
          </a:p>
        </p:txBody>
      </p:sp>
      <p:sp>
        <p:nvSpPr>
          <p:cNvPr id="28676" name="矩形 28675"/>
          <p:cNvSpPr/>
          <p:nvPr/>
        </p:nvSpPr>
        <p:spPr>
          <a:xfrm>
            <a:off x="1905000" y="457200"/>
            <a:ext cx="4778375" cy="838200"/>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chemeClr val="tx1"/>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Arial" panose="020B0604020202020204" pitchFamily="34" charset="0"/>
                <a:ea typeface="Arial" panose="020B0604020202020204" pitchFamily="34" charset="0"/>
              </a:rPr>
              <a:t>Language points</a:t>
            </a:r>
            <a:endParaRPr lang="zh-CN" altLang="en-US" sz="3600" b="1">
              <a:ln w="12700" cap="flat" cmpd="sng">
                <a:solidFill>
                  <a:schemeClr val="tx1"/>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Arial" panose="020B0604020202020204" pitchFamily="34" charset="0"/>
              <a:ea typeface="Arial" panose="020B0604020202020204"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slide(fromTop)">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wipe(up)">
                                      <p:cBhvr>
                                        <p:cTn id="12"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7891" name="文本占位符 37890"/>
          <p:cNvSpPr>
            <a:spLocks noGrp="1"/>
          </p:cNvSpPr>
          <p:nvPr>
            <p:ph type="body" idx="4294967295"/>
          </p:nvPr>
        </p:nvSpPr>
        <p:spPr>
          <a:xfrm>
            <a:off x="381000" y="685800"/>
            <a:ext cx="8534400" cy="5334000"/>
          </a:xfrm>
          <a:ln/>
        </p:spPr>
        <p:txBody>
          <a:bodyPr/>
          <a:p>
            <a:pPr marL="0" indent="0">
              <a:lnSpc>
                <a:spcPct val="120000"/>
              </a:lnSpc>
              <a:spcBef>
                <a:spcPct val="0"/>
              </a:spcBef>
              <a:buNone/>
            </a:pPr>
            <a:r>
              <a:rPr lang="en-US" altLang="zh-CN" sz="3600" b="1">
                <a:latin typeface="Times New Roman" panose="02020603050405020304" pitchFamily="18" charset="0"/>
              </a:rPr>
              <a:t>e.g. We drank </a:t>
            </a:r>
            <a:r>
              <a:rPr lang="en-US" altLang="zh-CN" sz="3600" b="1">
                <a:solidFill>
                  <a:srgbClr val="FF0000"/>
                </a:solidFill>
                <a:latin typeface="Times New Roman" panose="02020603050405020304" pitchFamily="18" charset="0"/>
              </a:rPr>
              <a:t>quite a lot of</a:t>
            </a:r>
            <a:r>
              <a:rPr lang="en-US" altLang="zh-CN" sz="3600" b="1">
                <a:latin typeface="Times New Roman" panose="02020603050405020304" pitchFamily="18" charset="0"/>
              </a:rPr>
              <a:t> wine.</a:t>
            </a:r>
            <a:endParaRPr lang="en-US" altLang="zh-CN" sz="3600" b="1">
              <a:latin typeface="Times New Roman" panose="02020603050405020304" pitchFamily="18" charset="0"/>
            </a:endParaRPr>
          </a:p>
          <a:p>
            <a:pPr marL="0" indent="0">
              <a:lnSpc>
                <a:spcPct val="120000"/>
              </a:lnSpc>
              <a:spcBef>
                <a:spcPct val="0"/>
              </a:spcBef>
              <a:buNone/>
            </a:pPr>
            <a:r>
              <a:rPr lang="en-US" altLang="zh-CN" sz="3600" b="1" dirty="0">
                <a:latin typeface="Times New Roman" panose="02020603050405020304" pitchFamily="18" charset="0"/>
              </a:rPr>
              <a:t>       </a:t>
            </a:r>
            <a:r>
              <a:rPr lang="zh-CN" altLang="en-US" sz="3600" b="1" dirty="0">
                <a:latin typeface="Times New Roman" panose="02020603050405020304" pitchFamily="18" charset="0"/>
              </a:rPr>
              <a:t>我们喝了不少酒。 </a:t>
            </a:r>
            <a:endParaRPr lang="zh-CN" altLang="en-US" sz="3600" b="1" dirty="0">
              <a:latin typeface="Times New Roman" panose="02020603050405020304" pitchFamily="18" charset="0"/>
            </a:endParaRPr>
          </a:p>
          <a:p>
            <a:pPr marL="0" indent="0">
              <a:lnSpc>
                <a:spcPct val="120000"/>
              </a:lnSpc>
              <a:spcBef>
                <a:spcPct val="0"/>
              </a:spcBef>
              <a:buNone/>
            </a:pPr>
            <a:r>
              <a:rPr lang="zh-CN" altLang="en-US" sz="3600" b="1">
                <a:latin typeface="Times New Roman" panose="02020603050405020304" pitchFamily="18" charset="0"/>
              </a:rPr>
              <a:t>       </a:t>
            </a:r>
            <a:r>
              <a:rPr lang="en-US" altLang="zh-CN" sz="3600" b="1">
                <a:latin typeface="Times New Roman" panose="02020603050405020304" pitchFamily="18" charset="0"/>
              </a:rPr>
              <a:t>I saw </a:t>
            </a:r>
            <a:r>
              <a:rPr lang="en-US" altLang="zh-CN" sz="3600" b="1">
                <a:solidFill>
                  <a:srgbClr val="FF0000"/>
                </a:solidFill>
                <a:latin typeface="Times New Roman" panose="02020603050405020304" pitchFamily="18" charset="0"/>
              </a:rPr>
              <a:t>quite a lot of</a:t>
            </a:r>
            <a:r>
              <a:rPr lang="en-US" altLang="zh-CN" sz="3600" b="1">
                <a:latin typeface="Times New Roman" panose="02020603050405020304" pitchFamily="18" charset="0"/>
              </a:rPr>
              <a:t> cows.</a:t>
            </a:r>
            <a:endParaRPr lang="en-US" altLang="zh-CN" sz="3600" b="1">
              <a:latin typeface="Times New Roman" panose="02020603050405020304" pitchFamily="18" charset="0"/>
            </a:endParaRPr>
          </a:p>
          <a:p>
            <a:pPr marL="0" indent="0">
              <a:lnSpc>
                <a:spcPct val="120000"/>
              </a:lnSpc>
              <a:spcBef>
                <a:spcPct val="0"/>
              </a:spcBef>
              <a:buNone/>
            </a:pPr>
            <a:r>
              <a:rPr lang="en-US" altLang="zh-CN" sz="3600" b="1" dirty="0">
                <a:latin typeface="Times New Roman" panose="02020603050405020304" pitchFamily="18" charset="0"/>
              </a:rPr>
              <a:t>       </a:t>
            </a:r>
            <a:r>
              <a:rPr lang="zh-CN" altLang="en-US" sz="3600" b="1" dirty="0">
                <a:latin typeface="Times New Roman" panose="02020603050405020304" pitchFamily="18" charset="0"/>
              </a:rPr>
              <a:t>我看到了相当多的奶牛。</a:t>
            </a:r>
            <a:endParaRPr lang="zh-CN" altLang="en-US" sz="3600" b="1" dirty="0">
              <a:latin typeface="Times New Roman" panose="02020603050405020304" pitchFamily="18" charset="0"/>
            </a:endParaRPr>
          </a:p>
          <a:p>
            <a:pPr marL="0" indent="0">
              <a:lnSpc>
                <a:spcPct val="120000"/>
              </a:lnSpc>
              <a:spcBef>
                <a:spcPct val="0"/>
              </a:spcBef>
              <a:buNone/>
            </a:pPr>
            <a:r>
              <a:rPr lang="zh-CN" altLang="en-US" sz="3600" b="1" dirty="0">
                <a:latin typeface="Times New Roman" panose="02020603050405020304" pitchFamily="18" charset="0"/>
              </a:rPr>
              <a:t>       </a:t>
            </a:r>
            <a:r>
              <a:rPr lang="en-US" altLang="zh-CN" sz="3600" b="1">
                <a:latin typeface="Times New Roman" panose="02020603050405020304" pitchFamily="18" charset="0"/>
              </a:rPr>
              <a:t>I play tennis </a:t>
            </a:r>
            <a:r>
              <a:rPr lang="en-US" altLang="zh-CN" sz="3600" b="1">
                <a:solidFill>
                  <a:srgbClr val="FF0000"/>
                </a:solidFill>
                <a:latin typeface="Times New Roman" panose="02020603050405020304" pitchFamily="18" charset="0"/>
              </a:rPr>
              <a:t>quite a lot</a:t>
            </a:r>
            <a:r>
              <a:rPr lang="en-US" altLang="zh-CN" sz="3600" b="1">
                <a:latin typeface="Times New Roman" panose="02020603050405020304" pitchFamily="18" charset="0"/>
              </a:rPr>
              <a:t> in the summer.</a:t>
            </a:r>
            <a:endParaRPr lang="en-US" altLang="zh-CN" sz="3600" b="1">
              <a:latin typeface="Times New Roman" panose="02020603050405020304" pitchFamily="18" charset="0"/>
            </a:endParaRPr>
          </a:p>
          <a:p>
            <a:pPr marL="0" indent="0">
              <a:lnSpc>
                <a:spcPct val="120000"/>
              </a:lnSpc>
              <a:spcBef>
                <a:spcPct val="0"/>
              </a:spcBef>
              <a:buNone/>
            </a:pPr>
            <a:r>
              <a:rPr lang="en-US" altLang="zh-CN" sz="3600" b="1" dirty="0">
                <a:latin typeface="Times New Roman" panose="02020603050405020304" pitchFamily="18" charset="0"/>
              </a:rPr>
              <a:t>       </a:t>
            </a:r>
            <a:r>
              <a:rPr lang="zh-CN" altLang="en-US" sz="3600" b="1" dirty="0">
                <a:latin typeface="Times New Roman" panose="02020603050405020304" pitchFamily="18" charset="0"/>
              </a:rPr>
              <a:t>夏天我经常打网球。</a:t>
            </a:r>
            <a:endParaRPr lang="zh-CN" altLang="en-US" sz="3600" b="1" dirty="0">
              <a:latin typeface="Times New Roman" panose="02020603050405020304" pitchFamily="18" charset="0"/>
            </a:endParaRPr>
          </a:p>
          <a:p>
            <a:pPr marL="0" indent="0">
              <a:lnSpc>
                <a:spcPct val="120000"/>
              </a:lnSpc>
              <a:spcBef>
                <a:spcPct val="0"/>
              </a:spcBef>
              <a:buNone/>
            </a:pPr>
            <a:r>
              <a:rPr lang="zh-CN" altLang="en-US" sz="3600" b="1" dirty="0">
                <a:solidFill>
                  <a:srgbClr val="FF0000"/>
                </a:solidFill>
                <a:latin typeface="Times New Roman" panose="02020603050405020304" pitchFamily="18" charset="0"/>
              </a:rPr>
              <a:t>       </a:t>
            </a:r>
            <a:r>
              <a:rPr lang="en-US" altLang="zh-CN" sz="3600" b="1">
                <a:solidFill>
                  <a:srgbClr val="FF0000"/>
                </a:solidFill>
                <a:latin typeface="Times New Roman" panose="02020603050405020304" pitchFamily="18" charset="0"/>
              </a:rPr>
              <a:t>Quite a few</a:t>
            </a:r>
            <a:r>
              <a:rPr lang="en-US" altLang="zh-CN" sz="3600" b="1">
                <a:latin typeface="Times New Roman" panose="02020603050405020304" pitchFamily="18" charset="0"/>
              </a:rPr>
              <a:t> students were late.</a:t>
            </a:r>
            <a:endParaRPr lang="en-US" altLang="zh-CN" sz="3600" b="1">
              <a:latin typeface="Times New Roman" panose="02020603050405020304" pitchFamily="18" charset="0"/>
            </a:endParaRPr>
          </a:p>
          <a:p>
            <a:pPr marL="0" indent="0">
              <a:lnSpc>
                <a:spcPct val="120000"/>
              </a:lnSpc>
              <a:spcBef>
                <a:spcPct val="0"/>
              </a:spcBef>
              <a:buNone/>
            </a:pPr>
            <a:r>
              <a:rPr lang="en-US" altLang="zh-CN" sz="3600" b="1" dirty="0">
                <a:latin typeface="Times New Roman" panose="02020603050405020304" pitchFamily="18" charset="0"/>
              </a:rPr>
              <a:t>       </a:t>
            </a:r>
            <a:r>
              <a:rPr lang="zh-CN" altLang="en-US" sz="3600" b="1" dirty="0">
                <a:latin typeface="Times New Roman" panose="02020603050405020304" pitchFamily="18" charset="0"/>
              </a:rPr>
              <a:t>不少学生迟到了。</a:t>
            </a:r>
            <a:endParaRPr lang="zh-CN" altLang="en-US" sz="3600" b="1">
              <a:latin typeface="Times New Roman" panose="02020603050405020304" pitchFamily="18"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891">
                                            <p:txEl>
                                              <p:charRg st="86" end="105"/>
                                            </p:txEl>
                                          </p:spTgt>
                                        </p:tgtEl>
                                        <p:attrNameLst>
                                          <p:attrName>style.visibility</p:attrName>
                                        </p:attrNameLst>
                                      </p:cBhvr>
                                      <p:to>
                                        <p:strVal val="visible"/>
                                      </p:to>
                                    </p:set>
                                    <p:animEffect transition="in" filter="wipe(up)">
                                      <p:cBhvr>
                                        <p:cTn id="7" dur="500"/>
                                        <p:tgtEl>
                                          <p:spTgt spid="37891">
                                            <p:txEl>
                                              <p:charRg st="86" end="105"/>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7891">
                                            <p:txEl>
                                              <p:charRg st="52" end="86"/>
                                            </p:txEl>
                                          </p:spTgt>
                                        </p:tgtEl>
                                        <p:attrNameLst>
                                          <p:attrName>style.visibility</p:attrName>
                                        </p:attrNameLst>
                                      </p:cBhvr>
                                      <p:to>
                                        <p:strVal val="visible"/>
                                      </p:to>
                                    </p:set>
                                    <p:animEffect transition="in" filter="wipe(up)">
                                      <p:cBhvr>
                                        <p:cTn id="10" dur="500"/>
                                        <p:tgtEl>
                                          <p:spTgt spid="37891">
                                            <p:txEl>
                                              <p:charRg st="52" end="8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7891">
                                            <p:txEl>
                                              <p:charRg st="105" end="153"/>
                                            </p:txEl>
                                          </p:spTgt>
                                        </p:tgtEl>
                                        <p:attrNameLst>
                                          <p:attrName>style.visibility</p:attrName>
                                        </p:attrNameLst>
                                      </p:cBhvr>
                                      <p:to>
                                        <p:strVal val="visible"/>
                                      </p:to>
                                    </p:set>
                                    <p:animEffect transition="in" filter="wipe(up)">
                                      <p:cBhvr>
                                        <p:cTn id="15" dur="500"/>
                                        <p:tgtEl>
                                          <p:spTgt spid="37891">
                                            <p:txEl>
                                              <p:charRg st="105" end="15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7891">
                                            <p:txEl>
                                              <p:charRg st="153" end="170"/>
                                            </p:txEl>
                                          </p:spTgt>
                                        </p:tgtEl>
                                        <p:attrNameLst>
                                          <p:attrName>style.visibility</p:attrName>
                                        </p:attrNameLst>
                                      </p:cBhvr>
                                      <p:to>
                                        <p:strVal val="visible"/>
                                      </p:to>
                                    </p:set>
                                    <p:animEffect transition="in" filter="wipe(up)">
                                      <p:cBhvr>
                                        <p:cTn id="18" dur="500"/>
                                        <p:tgtEl>
                                          <p:spTgt spid="37891">
                                            <p:txEl>
                                              <p:charRg st="153" end="17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7891">
                                            <p:txEl>
                                              <p:charRg st="170" end="209"/>
                                            </p:txEl>
                                          </p:spTgt>
                                        </p:tgtEl>
                                        <p:attrNameLst>
                                          <p:attrName>style.visibility</p:attrName>
                                        </p:attrNameLst>
                                      </p:cBhvr>
                                      <p:to>
                                        <p:strVal val="visible"/>
                                      </p:to>
                                    </p:set>
                                    <p:animEffect transition="in" filter="wipe(up)">
                                      <p:cBhvr>
                                        <p:cTn id="23" dur="500"/>
                                        <p:tgtEl>
                                          <p:spTgt spid="37891">
                                            <p:txEl>
                                              <p:charRg st="170" end="209"/>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37891">
                                            <p:txEl>
                                              <p:charRg st="209" end="225"/>
                                            </p:txEl>
                                          </p:spTgt>
                                        </p:tgtEl>
                                        <p:attrNameLst>
                                          <p:attrName>style.visibility</p:attrName>
                                        </p:attrNameLst>
                                      </p:cBhvr>
                                      <p:to>
                                        <p:strVal val="visible"/>
                                      </p:to>
                                    </p:set>
                                    <p:animEffect transition="in" filter="wipe(up)">
                                      <p:cBhvr>
                                        <p:cTn id="26" dur="500"/>
                                        <p:tgtEl>
                                          <p:spTgt spid="37891">
                                            <p:txEl>
                                              <p:charRg st="209" end="2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6082" name="文本框 46081"/>
          <p:cNvSpPr txBox="1"/>
          <p:nvPr/>
        </p:nvSpPr>
        <p:spPr>
          <a:xfrm>
            <a:off x="304800" y="1524000"/>
            <a:ext cx="8610600" cy="4378325"/>
          </a:xfrm>
          <a:prstGeom prst="rect">
            <a:avLst/>
          </a:prstGeom>
          <a:noFill/>
          <a:ln w="9525">
            <a:noFill/>
          </a:ln>
        </p:spPr>
        <p:txBody>
          <a:bodyPr>
            <a:spAutoFit/>
          </a:bodyPr>
          <a:p>
            <a:pPr>
              <a:lnSpc>
                <a:spcPct val="130000"/>
              </a:lnSpc>
            </a:pPr>
            <a:r>
              <a:rPr lang="en-US" altLang="zh-CN" sz="3600" b="1" dirty="0">
                <a:latin typeface="Times New Roman" panose="02020603050405020304" pitchFamily="18" charset="0"/>
              </a:rPr>
              <a:t>take</a:t>
            </a:r>
            <a:r>
              <a:rPr lang="zh-CN" altLang="en-US" sz="3600" b="1" dirty="0">
                <a:latin typeface="Times New Roman" panose="02020603050405020304" pitchFamily="18" charset="0"/>
              </a:rPr>
              <a:t>与</a:t>
            </a:r>
            <a:r>
              <a:rPr lang="en-US" altLang="zh-CN" sz="3600" b="1" dirty="0">
                <a:latin typeface="Times New Roman" panose="02020603050405020304" pitchFamily="18" charset="0"/>
              </a:rPr>
              <a:t>photo, picture</a:t>
            </a:r>
            <a:r>
              <a:rPr lang="zh-CN" altLang="en-US" sz="3600" b="1" dirty="0">
                <a:latin typeface="Times New Roman" panose="02020603050405020304" pitchFamily="18" charset="0"/>
              </a:rPr>
              <a:t>等词搭配时，表示“拍摄，摄影”。表示“拍摄某物或人”，就要在短语后面接介词“</a:t>
            </a:r>
            <a:r>
              <a:rPr lang="en-US" altLang="zh-CN" sz="3600" b="1" dirty="0">
                <a:latin typeface="Times New Roman" panose="02020603050405020304" pitchFamily="18" charset="0"/>
              </a:rPr>
              <a:t>of”</a:t>
            </a:r>
            <a:r>
              <a:rPr lang="zh-CN" altLang="en-US" sz="3600" b="1" dirty="0">
                <a:latin typeface="Times New Roman" panose="02020603050405020304" pitchFamily="18" charset="0"/>
              </a:rPr>
              <a:t>引入所拍摄的对象。</a:t>
            </a:r>
            <a:endParaRPr lang="zh-CN" altLang="en-US" sz="3600" b="1" dirty="0">
              <a:latin typeface="Times New Roman" panose="02020603050405020304" pitchFamily="18" charset="0"/>
            </a:endParaRPr>
          </a:p>
          <a:p>
            <a:pPr>
              <a:lnSpc>
                <a:spcPct val="130000"/>
              </a:lnSpc>
            </a:pPr>
            <a:r>
              <a:rPr lang="en-US" altLang="zh-CN" sz="3600" b="1">
                <a:solidFill>
                  <a:srgbClr val="3333FF"/>
                </a:solidFill>
                <a:latin typeface="Times New Roman" panose="02020603050405020304" pitchFamily="18" charset="0"/>
              </a:rPr>
              <a:t>e.g. The girl likes to take photos of herself </a:t>
            </a:r>
            <a:endParaRPr lang="en-US" altLang="zh-CN" sz="3600" b="1">
              <a:solidFill>
                <a:srgbClr val="3333FF"/>
              </a:solidFill>
              <a:latin typeface="Times New Roman" panose="02020603050405020304" pitchFamily="18" charset="0"/>
            </a:endParaRPr>
          </a:p>
          <a:p>
            <a:pPr>
              <a:lnSpc>
                <a:spcPct val="130000"/>
              </a:lnSpc>
            </a:pPr>
            <a:r>
              <a:rPr lang="en-US" altLang="zh-CN" sz="3600" b="1">
                <a:solidFill>
                  <a:srgbClr val="3333FF"/>
                </a:solidFill>
                <a:latin typeface="Times New Roman" panose="02020603050405020304" pitchFamily="18" charset="0"/>
              </a:rPr>
              <a:t>       with her cell phone. </a:t>
            </a:r>
            <a:endParaRPr lang="en-US" altLang="zh-CN" sz="3600" b="1">
              <a:solidFill>
                <a:srgbClr val="3333FF"/>
              </a:solidFill>
              <a:latin typeface="Times New Roman" panose="02020603050405020304" pitchFamily="18" charset="0"/>
            </a:endParaRPr>
          </a:p>
        </p:txBody>
      </p:sp>
      <p:sp>
        <p:nvSpPr>
          <p:cNvPr id="46083" name="文本框 46082"/>
          <p:cNvSpPr txBox="1"/>
          <p:nvPr/>
        </p:nvSpPr>
        <p:spPr>
          <a:xfrm>
            <a:off x="685800" y="228600"/>
            <a:ext cx="7588250" cy="1409700"/>
          </a:xfrm>
          <a:prstGeom prst="rect">
            <a:avLst/>
          </a:prstGeom>
          <a:noFill/>
          <a:ln w="9525">
            <a:noFill/>
          </a:ln>
        </p:spPr>
        <p:txBody>
          <a:bodyPr>
            <a:spAutoFit/>
          </a:bodyPr>
          <a:p>
            <a:pPr>
              <a:lnSpc>
                <a:spcPct val="120000"/>
              </a:lnSpc>
            </a:pPr>
            <a:r>
              <a:rPr lang="en-US" altLang="zh-CN" sz="3600" b="1">
                <a:latin typeface="Times New Roman" panose="02020603050405020304" pitchFamily="18" charset="0"/>
              </a:rPr>
              <a:t>2. Did Carol </a:t>
            </a:r>
            <a:r>
              <a:rPr lang="en-US" altLang="zh-CN" sz="3600" b="1">
                <a:solidFill>
                  <a:srgbClr val="FF0000"/>
                </a:solidFill>
                <a:latin typeface="Times New Roman" panose="02020603050405020304" pitchFamily="18" charset="0"/>
              </a:rPr>
              <a:t>take any photos</a:t>
            </a:r>
            <a:r>
              <a:rPr lang="en-US" altLang="zh-CN" sz="3600" b="1" dirty="0">
                <a:latin typeface="Times New Roman" panose="02020603050405020304" pitchFamily="18" charset="0"/>
              </a:rPr>
              <a:t>? </a:t>
            </a:r>
            <a:br>
              <a:rPr lang="en-US" altLang="zh-CN" sz="3600" b="1" dirty="0">
                <a:latin typeface="Times New Roman" panose="02020603050405020304" pitchFamily="18" charset="0"/>
              </a:rPr>
            </a:br>
            <a:r>
              <a:rPr lang="en-US" altLang="zh-CN" sz="3600" b="1" dirty="0">
                <a:latin typeface="Times New Roman" panose="02020603050405020304" pitchFamily="18" charset="0"/>
              </a:rPr>
              <a:t>    </a:t>
            </a:r>
            <a:r>
              <a:rPr lang="zh-CN" altLang="en-US" sz="3600" b="1" dirty="0">
                <a:latin typeface="Times New Roman" panose="02020603050405020304" pitchFamily="18" charset="0"/>
              </a:rPr>
              <a:t>卡罗尔拍照片了吗？</a:t>
            </a:r>
            <a:endParaRPr lang="zh-CN" altLang="en-US" sz="3600" b="1" dirty="0">
              <a:latin typeface="Times New Roman" panose="02020603050405020304" pitchFamily="18"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6082">
                                            <p:txEl>
                                              <p:charRg st="0" end="70"/>
                                            </p:txEl>
                                          </p:spTgt>
                                        </p:tgtEl>
                                        <p:attrNameLst>
                                          <p:attrName>style.visibility</p:attrName>
                                        </p:attrNameLst>
                                      </p:cBhvr>
                                      <p:to>
                                        <p:strVal val="visible"/>
                                      </p:to>
                                    </p:set>
                                    <p:animEffect transition="in" filter="wipe(up)">
                                      <p:cBhvr>
                                        <p:cTn id="7" dur="500"/>
                                        <p:tgtEl>
                                          <p:spTgt spid="46082">
                                            <p:txEl>
                                              <p:charRg st="0" end="7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46082">
                                            <p:txEl>
                                              <p:charRg st="70" end="117"/>
                                            </p:txEl>
                                          </p:spTgt>
                                        </p:tgtEl>
                                        <p:attrNameLst>
                                          <p:attrName>style.visibility</p:attrName>
                                        </p:attrNameLst>
                                      </p:cBhvr>
                                      <p:to>
                                        <p:strVal val="visible"/>
                                      </p:to>
                                    </p:set>
                                    <p:animEffect transition="in" filter="slide(fromTop)">
                                      <p:cBhvr>
                                        <p:cTn id="12" dur="500"/>
                                        <p:tgtEl>
                                          <p:spTgt spid="46082">
                                            <p:txEl>
                                              <p:charRg st="70" end="117"/>
                                            </p:txEl>
                                          </p:spTgt>
                                        </p:tgtEl>
                                      </p:cBhvr>
                                    </p:animEffect>
                                  </p:childTnLst>
                                </p:cTn>
                              </p:par>
                              <p:par>
                                <p:cTn id="13" presetID="12" presetClass="entr" presetSubtype="1" fill="hold" nodeType="withEffect">
                                  <p:stCondLst>
                                    <p:cond delay="0"/>
                                  </p:stCondLst>
                                  <p:childTnLst>
                                    <p:set>
                                      <p:cBhvr>
                                        <p:cTn id="14" dur="1" fill="hold">
                                          <p:stCondLst>
                                            <p:cond delay="0"/>
                                          </p:stCondLst>
                                        </p:cTn>
                                        <p:tgtEl>
                                          <p:spTgt spid="46082">
                                            <p:txEl>
                                              <p:charRg st="117" end="146"/>
                                            </p:txEl>
                                          </p:spTgt>
                                        </p:tgtEl>
                                        <p:attrNameLst>
                                          <p:attrName>style.visibility</p:attrName>
                                        </p:attrNameLst>
                                      </p:cBhvr>
                                      <p:to>
                                        <p:strVal val="visible"/>
                                      </p:to>
                                    </p:set>
                                    <p:animEffect transition="in" filter="slide(fromTop)">
                                      <p:cBhvr>
                                        <p:cTn id="15" dur="500"/>
                                        <p:tgtEl>
                                          <p:spTgt spid="46082">
                                            <p:txEl>
                                              <p:charRg st="117" end="1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9939" name="矩形 39938"/>
          <p:cNvSpPr/>
          <p:nvPr/>
        </p:nvSpPr>
        <p:spPr>
          <a:xfrm>
            <a:off x="685800" y="2362200"/>
            <a:ext cx="7924800" cy="2133600"/>
          </a:xfrm>
          <a:prstGeom prst="rect">
            <a:avLst/>
          </a:prstGeom>
        </p:spPr>
        <p:txBody>
          <a:bodyPr wrap="none" fromWordArt="1">
            <a:prstTxWarp prst="textPlain">
              <a:avLst>
                <a:gd name="adj" fmla="val 50000"/>
              </a:avLst>
            </a:prstTxWarp>
            <a:normAutofit/>
          </a:bodyPr>
          <a:p>
            <a:pPr algn="ctr"/>
            <a:r>
              <a:rPr lang="zh-CN" altLang="en-US" sz="3600" b="1">
                <a:ln w="19050" cap="flat" cmpd="sng">
                  <a:solidFill>
                    <a:srgbClr val="FF0000"/>
                  </a:solidFill>
                  <a:prstDash val="solid"/>
                  <a:headEnd type="none" w="med" len="med"/>
                  <a:tailEnd type="none" w="med" len="med"/>
                </a:ln>
                <a:solidFill>
                  <a:srgbClr val="FF0066"/>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Unit 11 </a:t>
            </a:r>
            <a:endParaRPr lang="zh-CN" altLang="en-US" sz="3600" b="1">
              <a:ln w="19050" cap="flat" cmpd="sng">
                <a:solidFill>
                  <a:srgbClr val="FF0000"/>
                </a:solidFill>
                <a:prstDash val="solid"/>
                <a:headEnd type="none" w="med" len="med"/>
                <a:tailEnd type="none" w="med" len="med"/>
              </a:ln>
              <a:solidFill>
                <a:srgbClr val="FF0066"/>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a:p>
            <a:pPr algn="ctr"/>
            <a:r>
              <a:rPr lang="zh-CN" altLang="en-US" sz="3600" b="1">
                <a:ln w="19050" cap="flat" cmpd="sng">
                  <a:solidFill>
                    <a:srgbClr val="FF0000"/>
                  </a:solidFill>
                  <a:prstDash val="solid"/>
                  <a:headEnd type="none" w="med" len="med"/>
                  <a:tailEnd type="none" w="med" len="med"/>
                </a:ln>
                <a:solidFill>
                  <a:srgbClr val="FF0066"/>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How was your school trip?</a:t>
            </a:r>
            <a:endParaRPr lang="zh-CN" altLang="en-US" sz="3600" b="1">
              <a:ln w="19050" cap="flat" cmpd="sng">
                <a:solidFill>
                  <a:srgbClr val="FF0000"/>
                </a:solidFill>
                <a:prstDash val="solid"/>
                <a:headEnd type="none" w="med" len="med"/>
                <a:tailEnd type="none" w="med" len="med"/>
              </a:ln>
              <a:solidFill>
                <a:srgbClr val="FF0066"/>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Tree>
  </p:cSld>
  <p:clrMapOvr>
    <a:masterClrMapping/>
  </p:clrMapOvr>
  <p:transition>
    <p:blinds/>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0180" name="文本框 50179"/>
          <p:cNvSpPr txBox="1"/>
          <p:nvPr/>
        </p:nvSpPr>
        <p:spPr>
          <a:xfrm>
            <a:off x="381000" y="381000"/>
            <a:ext cx="8382000" cy="6140450"/>
          </a:xfrm>
          <a:prstGeom prst="rect">
            <a:avLst/>
          </a:prstGeom>
          <a:noFill/>
          <a:ln w="9525">
            <a:noFill/>
          </a:ln>
        </p:spPr>
        <p:txBody>
          <a:bodyPr>
            <a:spAutoFit/>
          </a:bodyPr>
          <a:p>
            <a:pPr>
              <a:lnSpc>
                <a:spcPct val="110000"/>
              </a:lnSpc>
            </a:pPr>
            <a:r>
              <a:rPr lang="en-US" altLang="zh-CN" sz="3600" b="1">
                <a:latin typeface="Arial" panose="020B0604020202020204" pitchFamily="34" charset="0"/>
              </a:rPr>
              <a:t>We know that Carol and her classmates went to the farm for their school trip. Do you want to know more about her trip and do you have more questions about the trip? Try to give your questions. </a:t>
            </a:r>
            <a:endParaRPr lang="en-US" altLang="zh-CN" sz="3600" b="1">
              <a:latin typeface="Arial" panose="020B0604020202020204" pitchFamily="34" charset="0"/>
            </a:endParaRPr>
          </a:p>
          <a:p>
            <a:pPr>
              <a:lnSpc>
                <a:spcPct val="110000"/>
              </a:lnSpc>
            </a:pPr>
            <a:r>
              <a:rPr lang="en-US" altLang="zh-CN" sz="3600" b="1">
                <a:solidFill>
                  <a:srgbClr val="3333FF"/>
                </a:solidFill>
                <a:latin typeface="Times New Roman" panose="02020603050405020304" pitchFamily="18" charset="0"/>
              </a:rPr>
              <a:t>1) Did she have a good time?</a:t>
            </a:r>
            <a:endParaRPr lang="en-US" altLang="zh-CN" sz="3600" b="1">
              <a:solidFill>
                <a:srgbClr val="3333FF"/>
              </a:solidFill>
              <a:latin typeface="Times New Roman" panose="02020603050405020304" pitchFamily="18" charset="0"/>
            </a:endParaRPr>
          </a:p>
          <a:p>
            <a:pPr>
              <a:lnSpc>
                <a:spcPct val="110000"/>
              </a:lnSpc>
            </a:pPr>
            <a:r>
              <a:rPr lang="en-US" altLang="zh-CN" sz="3600" b="1">
                <a:solidFill>
                  <a:srgbClr val="3333FF"/>
                </a:solidFill>
                <a:latin typeface="Times New Roman" panose="02020603050405020304" pitchFamily="18" charset="0"/>
              </a:rPr>
              <a:t>2) Was she happy?</a:t>
            </a:r>
            <a:endParaRPr lang="en-US" altLang="zh-CN" sz="3600" b="1">
              <a:solidFill>
                <a:srgbClr val="3333FF"/>
              </a:solidFill>
              <a:latin typeface="Times New Roman" panose="02020603050405020304" pitchFamily="18" charset="0"/>
            </a:endParaRPr>
          </a:p>
          <a:p>
            <a:pPr>
              <a:lnSpc>
                <a:spcPct val="110000"/>
              </a:lnSpc>
            </a:pPr>
            <a:r>
              <a:rPr lang="en-US" altLang="zh-CN" sz="3600" b="1">
                <a:solidFill>
                  <a:srgbClr val="3333FF"/>
                </a:solidFill>
                <a:latin typeface="Times New Roman" panose="02020603050405020304" pitchFamily="18" charset="0"/>
              </a:rPr>
              <a:t>3) What did she see?</a:t>
            </a:r>
            <a:endParaRPr lang="en-US" altLang="zh-CN" sz="3600" b="1">
              <a:solidFill>
                <a:srgbClr val="3333FF"/>
              </a:solidFill>
              <a:latin typeface="Times New Roman" panose="02020603050405020304" pitchFamily="18" charset="0"/>
            </a:endParaRPr>
          </a:p>
          <a:p>
            <a:pPr>
              <a:lnSpc>
                <a:spcPct val="110000"/>
              </a:lnSpc>
            </a:pPr>
            <a:r>
              <a:rPr lang="en-US" altLang="zh-CN" sz="3600" b="1">
                <a:solidFill>
                  <a:srgbClr val="3333FF"/>
                </a:solidFill>
                <a:latin typeface="Times New Roman" panose="02020603050405020304" pitchFamily="18" charset="0"/>
              </a:rPr>
              <a:t>4) Did she ride a horse?</a:t>
            </a:r>
            <a:endParaRPr lang="en-US" altLang="zh-CN" sz="3600" b="1">
              <a:solidFill>
                <a:srgbClr val="3333FF"/>
              </a:solidFill>
              <a:latin typeface="Times New Roman" panose="02020603050405020304" pitchFamily="18" charset="0"/>
            </a:endParaRPr>
          </a:p>
        </p:txBody>
      </p:sp>
    </p:spTree>
  </p:cSld>
  <p:clrMapOvr>
    <a:masterClrMapping/>
  </p:clrMapOvr>
  <p:transition>
    <p:circl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1506" name="文本框 21505"/>
          <p:cNvSpPr txBox="1"/>
          <p:nvPr/>
        </p:nvSpPr>
        <p:spPr>
          <a:xfrm>
            <a:off x="914400" y="1600200"/>
            <a:ext cx="6477000" cy="4930775"/>
          </a:xfrm>
          <a:prstGeom prst="rect">
            <a:avLst/>
          </a:prstGeom>
          <a:noFill/>
          <a:ln w="9525">
            <a:noFill/>
          </a:ln>
        </p:spPr>
        <p:txBody>
          <a:bodyPr>
            <a:spAutoFit/>
          </a:bodyPr>
          <a:p>
            <a:pPr>
              <a:lnSpc>
                <a:spcPct val="110000"/>
              </a:lnSpc>
            </a:pPr>
            <a:r>
              <a:rPr lang="en-US" altLang="zh-CN" sz="3600" b="1">
                <a:latin typeface="Times New Roman" panose="02020603050405020304" pitchFamily="18" charset="0"/>
              </a:rPr>
              <a:t>What did the farmer say?   </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Did you grow any apples?</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What did you see?              </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Do they grow apples?</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Did you learn anything?     </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Did you eat them?</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Did you ask him any questions?   </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Were they good?</a:t>
            </a:r>
            <a:endParaRPr lang="en-US" altLang="zh-CN" sz="3600" b="1">
              <a:latin typeface="Times New Roman" panose="02020603050405020304" pitchFamily="18" charset="0"/>
            </a:endParaRPr>
          </a:p>
        </p:txBody>
      </p:sp>
      <p:sp>
        <p:nvSpPr>
          <p:cNvPr id="21508" name="矩形 21507"/>
          <p:cNvSpPr/>
          <p:nvPr/>
        </p:nvSpPr>
        <p:spPr>
          <a:xfrm>
            <a:off x="304800" y="152400"/>
            <a:ext cx="8534400" cy="1409700"/>
          </a:xfrm>
          <a:prstGeom prst="rect">
            <a:avLst/>
          </a:prstGeom>
          <a:noFill/>
          <a:ln w="9525">
            <a:noFill/>
          </a:ln>
        </p:spPr>
        <p:txBody>
          <a:bodyPr>
            <a:spAutoFit/>
          </a:bodyPr>
          <a:p>
            <a:pPr>
              <a:lnSpc>
                <a:spcPct val="120000"/>
              </a:lnSpc>
            </a:pPr>
            <a:r>
              <a:rPr lang="en-US" altLang="zh-CN" sz="3600" b="1">
                <a:solidFill>
                  <a:srgbClr val="3333FF"/>
                </a:solidFill>
                <a:latin typeface="Arial" panose="020B0604020202020204" pitchFamily="34" charset="0"/>
              </a:rPr>
              <a:t>2a</a:t>
            </a:r>
            <a:r>
              <a:rPr lang="en-US" altLang="zh-CN" sz="3600" b="1">
                <a:latin typeface="Arial" panose="020B0604020202020204" pitchFamily="34" charset="0"/>
              </a:rPr>
              <a:t>  </a:t>
            </a:r>
            <a:r>
              <a:rPr lang="en-US" altLang="zh-CN" sz="3600" b="1">
                <a:solidFill>
                  <a:srgbClr val="FF0000"/>
                </a:solidFill>
                <a:latin typeface="Arial" panose="020B0604020202020204" pitchFamily="34" charset="0"/>
              </a:rPr>
              <a:t>Listen and check the questions </a:t>
            </a:r>
            <a:endParaRPr lang="en-US" altLang="zh-CN" sz="3600" b="1">
              <a:solidFill>
                <a:srgbClr val="FF0000"/>
              </a:solidFill>
              <a:latin typeface="Arial" panose="020B0604020202020204" pitchFamily="34" charset="0"/>
            </a:endParaRPr>
          </a:p>
          <a:p>
            <a:pPr>
              <a:lnSpc>
                <a:spcPct val="120000"/>
              </a:lnSpc>
            </a:pPr>
            <a:r>
              <a:rPr lang="en-US" altLang="zh-CN" sz="3600" b="1">
                <a:solidFill>
                  <a:srgbClr val="FF0000"/>
                </a:solidFill>
                <a:latin typeface="Arial" panose="020B0604020202020204" pitchFamily="34" charset="0"/>
              </a:rPr>
              <a:t>      you hear.</a:t>
            </a:r>
            <a:endParaRPr lang="en-US" altLang="zh-CN" sz="3600" b="1">
              <a:solidFill>
                <a:srgbClr val="FF0000"/>
              </a:solidFill>
              <a:latin typeface="Arial" panose="020B0604020202020204" pitchFamily="34" charset="0"/>
            </a:endParaRPr>
          </a:p>
        </p:txBody>
      </p:sp>
      <p:sp>
        <p:nvSpPr>
          <p:cNvPr id="21509" name="Rectangle 3" descr="单个小人3"/>
          <p:cNvSpPr>
            <a:spLocks noGrp="1" noChangeAspect="1"/>
          </p:cNvSpPr>
          <p:nvPr/>
        </p:nvSpPr>
        <p:spPr>
          <a:xfrm>
            <a:off x="7315200" y="3810000"/>
            <a:ext cx="1584325" cy="2743200"/>
          </a:xfrm>
          <a:prstGeom prst="rect">
            <a:avLst/>
          </a:prstGeom>
          <a:blipFill rotWithShape="1">
            <a:blip r:embed="rId2"/>
            <a:stretch>
              <a:fillRect/>
            </a:stretch>
          </a:blipFill>
          <a:ln w="9525" cap="flat" cmpd="sng">
            <a:solidFill>
              <a:schemeClr val="tx1"/>
            </a:solidFill>
            <a:prstDash val="solid"/>
            <a:miter/>
            <a:headEnd type="none" w="med" len="med"/>
            <a:tailEnd type="none" w="med" len="med"/>
          </a:ln>
        </p:spPr>
        <p:txBody>
          <a:bodyPr/>
          <a:p>
            <a:endParaRPr dirty="0">
              <a:latin typeface="Calibri" panose="020F0502020204030204" pitchFamily="34" charset="0"/>
            </a:endParaRPr>
          </a:p>
        </p:txBody>
      </p:sp>
      <p:pic>
        <p:nvPicPr>
          <p:cNvPr id="21511" name="图片 21510" descr="喇叭">
            <a:hlinkClick r:id="rId3" action="ppaction://hlinkfile"/>
          </p:cNvPr>
          <p:cNvPicPr>
            <a:picLocks noChangeAspect="1"/>
          </p:cNvPicPr>
          <p:nvPr/>
        </p:nvPicPr>
        <p:blipFill>
          <a:blip r:embed="rId4"/>
          <a:stretch>
            <a:fillRect/>
          </a:stretch>
        </p:blipFill>
        <p:spPr>
          <a:xfrm>
            <a:off x="7696200" y="990600"/>
            <a:ext cx="860425" cy="860425"/>
          </a:xfrm>
          <a:prstGeom prst="rect">
            <a:avLst/>
          </a:prstGeom>
          <a:noFill/>
          <a:ln w="9525">
            <a:noFill/>
          </a:ln>
        </p:spPr>
      </p:pic>
      <p:sp>
        <p:nvSpPr>
          <p:cNvPr id="21512" name="文本框 21511"/>
          <p:cNvSpPr txBox="1"/>
          <p:nvPr/>
        </p:nvSpPr>
        <p:spPr>
          <a:xfrm>
            <a:off x="457200" y="2743200"/>
            <a:ext cx="533400" cy="641350"/>
          </a:xfrm>
          <a:prstGeom prst="rect">
            <a:avLst/>
          </a:prstGeom>
          <a:noFill/>
          <a:ln w="9525">
            <a:noFill/>
          </a:ln>
        </p:spPr>
        <p:txBody>
          <a:bodyPr>
            <a:spAutoFit/>
          </a:bodyPr>
          <a:p>
            <a:pPr>
              <a:spcBef>
                <a:spcPct val="50000"/>
              </a:spcBef>
            </a:pPr>
            <a:r>
              <a:rPr lang="en-US" altLang="zh-CN" sz="3600" b="1">
                <a:solidFill>
                  <a:schemeClr val="accent2"/>
                </a:solidFill>
                <a:latin typeface="Times New Roman" panose="02020603050405020304" pitchFamily="18" charset="0"/>
                <a:cs typeface="Times New Roman" panose="02020603050405020304" pitchFamily="18" charset="0"/>
              </a:rPr>
              <a:t>√</a:t>
            </a:r>
            <a:endParaRPr lang="en-US" altLang="zh-CN" sz="3600" b="1">
              <a:solidFill>
                <a:schemeClr val="accent2"/>
              </a:solidFill>
              <a:latin typeface="Times New Roman" panose="02020603050405020304" pitchFamily="18" charset="0"/>
              <a:ea typeface="Times New Roman" panose="02020603050405020304" pitchFamily="18" charset="0"/>
            </a:endParaRPr>
          </a:p>
        </p:txBody>
      </p:sp>
      <p:sp>
        <p:nvSpPr>
          <p:cNvPr id="21513" name="文本框 21512"/>
          <p:cNvSpPr txBox="1"/>
          <p:nvPr/>
        </p:nvSpPr>
        <p:spPr>
          <a:xfrm>
            <a:off x="457200" y="5257800"/>
            <a:ext cx="533400" cy="641350"/>
          </a:xfrm>
          <a:prstGeom prst="rect">
            <a:avLst/>
          </a:prstGeom>
          <a:noFill/>
          <a:ln w="9525">
            <a:noFill/>
          </a:ln>
        </p:spPr>
        <p:txBody>
          <a:bodyPr>
            <a:spAutoFit/>
          </a:bodyPr>
          <a:p>
            <a:pPr>
              <a:spcBef>
                <a:spcPct val="50000"/>
              </a:spcBef>
            </a:pPr>
            <a:r>
              <a:rPr lang="en-US" altLang="zh-CN" sz="3600" b="1">
                <a:solidFill>
                  <a:schemeClr val="accent2"/>
                </a:solidFill>
                <a:latin typeface="Times New Roman" panose="02020603050405020304" pitchFamily="18" charset="0"/>
                <a:cs typeface="Times New Roman" panose="02020603050405020304" pitchFamily="18" charset="0"/>
              </a:rPr>
              <a:t>√</a:t>
            </a:r>
            <a:endParaRPr lang="en-US" altLang="zh-CN" sz="3600" b="1">
              <a:solidFill>
                <a:schemeClr val="accent2"/>
              </a:solidFill>
              <a:latin typeface="Times New Roman" panose="02020603050405020304" pitchFamily="18" charset="0"/>
              <a:ea typeface="Times New Roman" panose="02020603050405020304" pitchFamily="18" charset="0"/>
            </a:endParaRPr>
          </a:p>
        </p:txBody>
      </p:sp>
      <p:sp>
        <p:nvSpPr>
          <p:cNvPr id="21514" name="文本框 21513"/>
          <p:cNvSpPr txBox="1"/>
          <p:nvPr/>
        </p:nvSpPr>
        <p:spPr>
          <a:xfrm>
            <a:off x="457200" y="3429000"/>
            <a:ext cx="533400" cy="641350"/>
          </a:xfrm>
          <a:prstGeom prst="rect">
            <a:avLst/>
          </a:prstGeom>
          <a:noFill/>
          <a:ln w="9525">
            <a:noFill/>
          </a:ln>
        </p:spPr>
        <p:txBody>
          <a:bodyPr>
            <a:spAutoFit/>
          </a:bodyPr>
          <a:p>
            <a:pPr>
              <a:spcBef>
                <a:spcPct val="50000"/>
              </a:spcBef>
            </a:pPr>
            <a:r>
              <a:rPr lang="en-US" altLang="zh-CN" sz="3600" b="1">
                <a:solidFill>
                  <a:schemeClr val="accent2"/>
                </a:solidFill>
                <a:latin typeface="Times New Roman" panose="02020603050405020304" pitchFamily="18" charset="0"/>
                <a:cs typeface="Times New Roman" panose="02020603050405020304" pitchFamily="18" charset="0"/>
              </a:rPr>
              <a:t>√</a:t>
            </a:r>
            <a:endParaRPr lang="en-US" altLang="zh-CN" sz="3600" b="1">
              <a:solidFill>
                <a:schemeClr val="accent2"/>
              </a:solidFill>
              <a:latin typeface="Times New Roman" panose="02020603050405020304" pitchFamily="18" charset="0"/>
              <a:ea typeface="Times New Roman" panose="02020603050405020304" pitchFamily="18" charset="0"/>
            </a:endParaRPr>
          </a:p>
        </p:txBody>
      </p:sp>
      <p:sp>
        <p:nvSpPr>
          <p:cNvPr id="21515" name="文本框 21514"/>
          <p:cNvSpPr txBox="1"/>
          <p:nvPr/>
        </p:nvSpPr>
        <p:spPr>
          <a:xfrm>
            <a:off x="457200" y="5867400"/>
            <a:ext cx="533400" cy="641350"/>
          </a:xfrm>
          <a:prstGeom prst="rect">
            <a:avLst/>
          </a:prstGeom>
          <a:noFill/>
          <a:ln w="9525">
            <a:noFill/>
          </a:ln>
        </p:spPr>
        <p:txBody>
          <a:bodyPr>
            <a:spAutoFit/>
          </a:bodyPr>
          <a:p>
            <a:pPr>
              <a:spcBef>
                <a:spcPct val="50000"/>
              </a:spcBef>
            </a:pPr>
            <a:r>
              <a:rPr lang="en-US" altLang="zh-CN" sz="3600" b="1">
                <a:solidFill>
                  <a:schemeClr val="accent2"/>
                </a:solidFill>
                <a:latin typeface="Times New Roman" panose="02020603050405020304" pitchFamily="18" charset="0"/>
                <a:cs typeface="Times New Roman" panose="02020603050405020304" pitchFamily="18" charset="0"/>
              </a:rPr>
              <a:t>√</a:t>
            </a:r>
            <a:endParaRPr lang="en-US" altLang="zh-CN" sz="3600" b="1">
              <a:solidFill>
                <a:schemeClr val="accent2"/>
              </a:solidFill>
              <a:latin typeface="Times New Roman" panose="02020603050405020304" pitchFamily="18" charset="0"/>
              <a:ea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wipe(left)">
                                      <p:cBhvr>
                                        <p:cTn id="7" dur="500"/>
                                        <p:tgtEl>
                                          <p:spTgt spid="215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13"/>
                                        </p:tgtEl>
                                        <p:attrNameLst>
                                          <p:attrName>style.visibility</p:attrName>
                                        </p:attrNameLst>
                                      </p:cBhvr>
                                      <p:to>
                                        <p:strVal val="visible"/>
                                      </p:to>
                                    </p:set>
                                    <p:animEffect transition="in" filter="wipe(left)">
                                      <p:cBhvr>
                                        <p:cTn id="12" dur="500"/>
                                        <p:tgtEl>
                                          <p:spTgt spid="215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wipe(left)">
                                      <p:cBhvr>
                                        <p:cTn id="17" dur="500"/>
                                        <p:tgtEl>
                                          <p:spTgt spid="215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15"/>
                                        </p:tgtEl>
                                        <p:attrNameLst>
                                          <p:attrName>style.visibility</p:attrName>
                                        </p:attrNameLst>
                                      </p:cBhvr>
                                      <p:to>
                                        <p:strVal val="visible"/>
                                      </p:to>
                                    </p:set>
                                    <p:animEffect transition="in" filter="wipe(left)">
                                      <p:cBhvr>
                                        <p:cTn id="22" dur="5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3" grpId="0"/>
      <p:bldP spid="21514" grpId="0"/>
      <p:bldP spid="2151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p:sp>
        <p:nvSpPr>
          <p:cNvPr id="51205" name="文本框 51204"/>
          <p:cNvSpPr txBox="1"/>
          <p:nvPr/>
        </p:nvSpPr>
        <p:spPr>
          <a:xfrm>
            <a:off x="762000" y="762000"/>
            <a:ext cx="7696200" cy="3386138"/>
          </a:xfrm>
          <a:prstGeom prst="rect">
            <a:avLst/>
          </a:prstGeom>
          <a:noFill/>
          <a:ln w="9525">
            <a:noFill/>
          </a:ln>
        </p:spPr>
        <p:txBody>
          <a:bodyPr>
            <a:spAutoFit/>
          </a:bodyPr>
          <a:p>
            <a:pPr>
              <a:lnSpc>
                <a:spcPct val="120000"/>
              </a:lnSpc>
            </a:pPr>
            <a:r>
              <a:rPr lang="zh-CN" altLang="en-US" sz="3600" b="1" dirty="0">
                <a:solidFill>
                  <a:srgbClr val="FF0000"/>
                </a:solidFill>
                <a:latin typeface="Times New Roman" panose="02020603050405020304" pitchFamily="18" charset="0"/>
              </a:rPr>
              <a:t>注意：</a:t>
            </a:r>
            <a:endParaRPr lang="zh-CN" altLang="en-US" sz="3600" b="1" dirty="0">
              <a:solidFill>
                <a:srgbClr val="FF0000"/>
              </a:solidFill>
              <a:latin typeface="Times New Roman" panose="02020603050405020304" pitchFamily="18" charset="0"/>
            </a:endParaRPr>
          </a:p>
          <a:p>
            <a:pPr>
              <a:lnSpc>
                <a:spcPct val="120000"/>
              </a:lnSpc>
            </a:pPr>
            <a:r>
              <a:rPr lang="en-US" altLang="zh-CN" sz="3600" b="1" dirty="0">
                <a:latin typeface="Times New Roman" panose="02020603050405020304" pitchFamily="18" charset="0"/>
              </a:rPr>
              <a:t>Do they grow apples? </a:t>
            </a:r>
            <a:r>
              <a:rPr lang="zh-CN" altLang="en-US" sz="3600" b="1" dirty="0">
                <a:latin typeface="Times New Roman" panose="02020603050405020304" pitchFamily="18" charset="0"/>
              </a:rPr>
              <a:t>农民是否通常种植苹果，属于经常性的情况。其他问句都是问发生在过去的农场之行的所见所闻。</a:t>
            </a:r>
            <a:endParaRPr lang="zh-CN" altLang="en-US" sz="3600" b="1" dirty="0">
              <a:latin typeface="Times New Roman" panose="02020603050405020304" pitchFamily="18" charset="0"/>
            </a:endParaRPr>
          </a:p>
        </p:txBody>
      </p:sp>
    </p:spTree>
  </p:cSld>
  <p:clrMapOvr>
    <a:masterClrMapping/>
  </p:clrMapOvr>
  <p:transition>
    <p:circl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p:sp>
        <p:nvSpPr>
          <p:cNvPr id="56324" name="文本框 56323"/>
          <p:cNvSpPr txBox="1"/>
          <p:nvPr/>
        </p:nvSpPr>
        <p:spPr>
          <a:xfrm>
            <a:off x="381000" y="228600"/>
            <a:ext cx="8305800" cy="5778500"/>
          </a:xfrm>
          <a:prstGeom prst="rect">
            <a:avLst/>
          </a:prstGeom>
          <a:noFill/>
          <a:ln w="9525">
            <a:noFill/>
          </a:ln>
        </p:spPr>
        <p:txBody>
          <a:bodyPr>
            <a:spAutoFit/>
          </a:bodyPr>
          <a:p>
            <a:pPr>
              <a:lnSpc>
                <a:spcPct val="115000"/>
              </a:lnSpc>
            </a:pPr>
            <a:r>
              <a:rPr lang="en-US" altLang="zh-CN" sz="3600" b="1">
                <a:solidFill>
                  <a:srgbClr val="FF0000"/>
                </a:solidFill>
                <a:latin typeface="Times New Roman" panose="02020603050405020304" pitchFamily="18" charset="0"/>
              </a:rPr>
              <a:t>anything</a:t>
            </a:r>
            <a:endParaRPr lang="en-US" altLang="zh-CN" sz="3600" b="1">
              <a:solidFill>
                <a:srgbClr val="FF0000"/>
              </a:solidFill>
              <a:latin typeface="Times New Roman" panose="02020603050405020304" pitchFamily="18" charset="0"/>
            </a:endParaRPr>
          </a:p>
          <a:p>
            <a:pPr>
              <a:lnSpc>
                <a:spcPct val="115000"/>
              </a:lnSpc>
            </a:pPr>
            <a:r>
              <a:rPr lang="en-US" altLang="zh-CN" sz="3600" b="1" dirty="0">
                <a:latin typeface="Times New Roman" panose="02020603050405020304" pitchFamily="18" charset="0"/>
              </a:rPr>
              <a:t>◆anything</a:t>
            </a:r>
            <a:r>
              <a:rPr lang="zh-CN" altLang="en-US" sz="3600" b="1" dirty="0">
                <a:latin typeface="Times New Roman" panose="02020603050405020304" pitchFamily="18" charset="0"/>
              </a:rPr>
              <a:t>作不定代词，可意为“某事；某东西”，常用在疑问句或否定句中。</a:t>
            </a:r>
            <a:r>
              <a:rPr lang="en-US" altLang="zh-CN" sz="3600" b="1" dirty="0">
                <a:latin typeface="Times New Roman" panose="02020603050405020304" pitchFamily="18" charset="0"/>
              </a:rPr>
              <a:t>something</a:t>
            </a:r>
            <a:r>
              <a:rPr lang="zh-CN" altLang="en-US" sz="3600" b="1" dirty="0">
                <a:latin typeface="Times New Roman" panose="02020603050405020304" pitchFamily="18" charset="0"/>
              </a:rPr>
              <a:t>作不定代词，也可意为“某事；某东西”，常用在肯定句中。如：</a:t>
            </a:r>
            <a:endParaRPr lang="zh-CN" altLang="en-US" sz="3600" b="1" dirty="0">
              <a:latin typeface="Times New Roman" panose="02020603050405020304" pitchFamily="18" charset="0"/>
            </a:endParaRPr>
          </a:p>
          <a:p>
            <a:pPr>
              <a:lnSpc>
                <a:spcPct val="115000"/>
              </a:lnSpc>
            </a:pPr>
            <a:r>
              <a:rPr lang="en-US" altLang="zh-CN" sz="3600" b="1">
                <a:latin typeface="Times New Roman" panose="02020603050405020304" pitchFamily="18" charset="0"/>
              </a:rPr>
              <a:t>I didn’t see </a:t>
            </a:r>
            <a:r>
              <a:rPr lang="en-US" altLang="zh-CN" sz="3600" b="1">
                <a:solidFill>
                  <a:srgbClr val="FF0066"/>
                </a:solidFill>
                <a:latin typeface="Times New Roman" panose="02020603050405020304" pitchFamily="18" charset="0"/>
              </a:rPr>
              <a:t>anything</a:t>
            </a:r>
            <a:r>
              <a:rPr lang="en-US" altLang="zh-CN" sz="3600" b="1">
                <a:latin typeface="Times New Roman" panose="02020603050405020304" pitchFamily="18" charset="0"/>
              </a:rPr>
              <a:t> in the room. </a:t>
            </a:r>
            <a:endParaRPr lang="en-US" altLang="zh-CN" sz="3600" b="1">
              <a:latin typeface="Times New Roman" panose="02020603050405020304" pitchFamily="18" charset="0"/>
            </a:endParaRPr>
          </a:p>
          <a:p>
            <a:pPr>
              <a:lnSpc>
                <a:spcPct val="115000"/>
              </a:lnSpc>
            </a:pPr>
            <a:r>
              <a:rPr lang="zh-CN" altLang="en-US" sz="3600" b="1" dirty="0">
                <a:latin typeface="Times New Roman" panose="02020603050405020304" pitchFamily="18" charset="0"/>
              </a:rPr>
              <a:t>我在屋子里什么也没看见。</a:t>
            </a:r>
            <a:endParaRPr lang="zh-CN" altLang="en-US" sz="3600" b="1" dirty="0">
              <a:latin typeface="Times New Roman" panose="02020603050405020304" pitchFamily="18" charset="0"/>
            </a:endParaRPr>
          </a:p>
          <a:p>
            <a:pPr>
              <a:lnSpc>
                <a:spcPct val="115000"/>
              </a:lnSpc>
            </a:pPr>
            <a:r>
              <a:rPr lang="en-US" altLang="zh-CN" sz="3600" b="1">
                <a:latin typeface="Times New Roman" panose="02020603050405020304" pitchFamily="18" charset="0"/>
              </a:rPr>
              <a:t>I saw </a:t>
            </a:r>
            <a:r>
              <a:rPr lang="en-US" altLang="zh-CN" sz="3600" b="1">
                <a:solidFill>
                  <a:srgbClr val="FF0066"/>
                </a:solidFill>
                <a:latin typeface="Times New Roman" panose="02020603050405020304" pitchFamily="18" charset="0"/>
              </a:rPr>
              <a:t>something</a:t>
            </a:r>
            <a:r>
              <a:rPr lang="en-US" altLang="zh-CN" sz="3600" b="1">
                <a:latin typeface="Times New Roman" panose="02020603050405020304" pitchFamily="18" charset="0"/>
              </a:rPr>
              <a:t> in the room. </a:t>
            </a:r>
            <a:endParaRPr lang="en-US" altLang="zh-CN" sz="3600" b="1">
              <a:latin typeface="Times New Roman" panose="02020603050405020304" pitchFamily="18" charset="0"/>
            </a:endParaRPr>
          </a:p>
          <a:p>
            <a:pPr>
              <a:lnSpc>
                <a:spcPct val="115000"/>
              </a:lnSpc>
            </a:pPr>
            <a:r>
              <a:rPr lang="zh-CN" altLang="en-US" sz="3600" b="1" dirty="0">
                <a:latin typeface="Times New Roman" panose="02020603050405020304" pitchFamily="18" charset="0"/>
              </a:rPr>
              <a:t>我在屋里看见了个东西。</a:t>
            </a:r>
            <a:endParaRPr lang="zh-CN" altLang="en-US" sz="3600" b="1" dirty="0">
              <a:latin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6324">
                                            <p:txEl>
                                              <p:charRg st="9" end="87"/>
                                            </p:txEl>
                                          </p:spTgt>
                                        </p:tgtEl>
                                        <p:attrNameLst>
                                          <p:attrName>style.visibility</p:attrName>
                                        </p:attrNameLst>
                                      </p:cBhvr>
                                      <p:to>
                                        <p:strVal val="visible"/>
                                      </p:to>
                                    </p:set>
                                    <p:animEffect transition="in" filter="wipe(up)">
                                      <p:cBhvr>
                                        <p:cTn id="7" dur="500"/>
                                        <p:tgtEl>
                                          <p:spTgt spid="56324">
                                            <p:txEl>
                                              <p:charRg st="9" end="8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6324">
                                            <p:txEl>
                                              <p:charRg st="87" end="123"/>
                                            </p:txEl>
                                          </p:spTgt>
                                        </p:tgtEl>
                                        <p:attrNameLst>
                                          <p:attrName>style.visibility</p:attrName>
                                        </p:attrNameLst>
                                      </p:cBhvr>
                                      <p:to>
                                        <p:strVal val="visible"/>
                                      </p:to>
                                    </p:set>
                                    <p:animEffect transition="in" filter="strips(downRight)">
                                      <p:cBhvr>
                                        <p:cTn id="12" dur="500"/>
                                        <p:tgtEl>
                                          <p:spTgt spid="56324">
                                            <p:txEl>
                                              <p:charRg st="87" end="123"/>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56324">
                                            <p:txEl>
                                              <p:charRg st="123" end="136"/>
                                            </p:txEl>
                                          </p:spTgt>
                                        </p:tgtEl>
                                        <p:attrNameLst>
                                          <p:attrName>style.visibility</p:attrName>
                                        </p:attrNameLst>
                                      </p:cBhvr>
                                      <p:to>
                                        <p:strVal val="visible"/>
                                      </p:to>
                                    </p:set>
                                    <p:animEffect transition="in" filter="strips(downRight)">
                                      <p:cBhvr>
                                        <p:cTn id="15" dur="500"/>
                                        <p:tgtEl>
                                          <p:spTgt spid="56324">
                                            <p:txEl>
                                              <p:charRg st="123" end="136"/>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56324">
                                            <p:txEl>
                                              <p:charRg st="136" end="166"/>
                                            </p:txEl>
                                          </p:spTgt>
                                        </p:tgtEl>
                                        <p:attrNameLst>
                                          <p:attrName>style.visibility</p:attrName>
                                        </p:attrNameLst>
                                      </p:cBhvr>
                                      <p:to>
                                        <p:strVal val="visible"/>
                                      </p:to>
                                    </p:set>
                                    <p:animEffect transition="in" filter="strips(downRight)">
                                      <p:cBhvr>
                                        <p:cTn id="18" dur="500"/>
                                        <p:tgtEl>
                                          <p:spTgt spid="56324">
                                            <p:txEl>
                                              <p:charRg st="136" end="166"/>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56324">
                                            <p:txEl>
                                              <p:charRg st="166" end="178"/>
                                            </p:txEl>
                                          </p:spTgt>
                                        </p:tgtEl>
                                        <p:attrNameLst>
                                          <p:attrName>style.visibility</p:attrName>
                                        </p:attrNameLst>
                                      </p:cBhvr>
                                      <p:to>
                                        <p:strVal val="visible"/>
                                      </p:to>
                                    </p:set>
                                    <p:animEffect transition="in" filter="strips(downRight)">
                                      <p:cBhvr>
                                        <p:cTn id="21" dur="500"/>
                                        <p:tgtEl>
                                          <p:spTgt spid="56324">
                                            <p:txEl>
                                              <p:charRg st="166" end="1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p:sp>
        <p:nvSpPr>
          <p:cNvPr id="57346" name="文本框 57345"/>
          <p:cNvSpPr txBox="1"/>
          <p:nvPr/>
        </p:nvSpPr>
        <p:spPr>
          <a:xfrm>
            <a:off x="685800" y="914400"/>
            <a:ext cx="7924800" cy="2727325"/>
          </a:xfrm>
          <a:prstGeom prst="rect">
            <a:avLst/>
          </a:prstGeom>
          <a:noFill/>
          <a:ln w="9525">
            <a:noFill/>
          </a:ln>
        </p:spPr>
        <p:txBody>
          <a:bodyPr>
            <a:spAutoFit/>
          </a:bodyPr>
          <a:p>
            <a:pPr>
              <a:lnSpc>
                <a:spcPct val="120000"/>
              </a:lnSpc>
            </a:pPr>
            <a:r>
              <a:rPr lang="en-US" altLang="zh-CN" sz="3600" b="1" dirty="0">
                <a:latin typeface="Times New Roman" panose="02020603050405020304" pitchFamily="18" charset="0"/>
              </a:rPr>
              <a:t>◆anything</a:t>
            </a:r>
            <a:r>
              <a:rPr lang="zh-CN" altLang="en-US" sz="3600" b="1" dirty="0">
                <a:latin typeface="Times New Roman" panose="02020603050405020304" pitchFamily="18" charset="0"/>
              </a:rPr>
              <a:t>作不定代词，还可意为“任何东西；任何事”。如：</a:t>
            </a:r>
            <a:endParaRPr lang="zh-CN" altLang="en-US" sz="3600" b="1" dirty="0">
              <a:latin typeface="Times New Roman" panose="02020603050405020304" pitchFamily="18" charset="0"/>
            </a:endParaRPr>
          </a:p>
          <a:p>
            <a:pPr>
              <a:lnSpc>
                <a:spcPct val="120000"/>
              </a:lnSpc>
            </a:pPr>
            <a:r>
              <a:rPr lang="en-US" altLang="zh-CN" sz="3600" b="1">
                <a:latin typeface="Times New Roman" panose="02020603050405020304" pitchFamily="18" charset="0"/>
              </a:rPr>
              <a:t>I’m hungry. I’ll eat </a:t>
            </a:r>
            <a:r>
              <a:rPr lang="en-US" altLang="zh-CN" sz="3600" b="1">
                <a:solidFill>
                  <a:srgbClr val="FF0066"/>
                </a:solidFill>
                <a:latin typeface="Times New Roman" panose="02020603050405020304" pitchFamily="18" charset="0"/>
              </a:rPr>
              <a:t>anything</a:t>
            </a:r>
            <a:r>
              <a:rPr lang="en-US" altLang="zh-CN" sz="3600" b="1">
                <a:latin typeface="Times New Roman" panose="02020603050405020304" pitchFamily="18" charset="0"/>
              </a:rPr>
              <a:t>. </a:t>
            </a:r>
            <a:endParaRPr lang="en-US" altLang="zh-CN" sz="3600" b="1">
              <a:latin typeface="Times New Roman" panose="02020603050405020304" pitchFamily="18" charset="0"/>
            </a:endParaRPr>
          </a:p>
          <a:p>
            <a:pPr>
              <a:lnSpc>
                <a:spcPct val="120000"/>
              </a:lnSpc>
            </a:pPr>
            <a:r>
              <a:rPr lang="zh-CN" altLang="en-US" sz="3600" b="1" dirty="0">
                <a:latin typeface="Times New Roman" panose="02020603050405020304" pitchFamily="18" charset="0"/>
              </a:rPr>
              <a:t>我饿了，随便吃什么都行。</a:t>
            </a:r>
            <a:endParaRPr lang="zh-CN" altLang="en-US" sz="3600" b="1" dirty="0">
              <a:latin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7346">
                                            <p:txEl>
                                              <p:charRg st="0" end="33"/>
                                            </p:txEl>
                                          </p:spTgt>
                                        </p:tgtEl>
                                        <p:attrNameLst>
                                          <p:attrName>style.visibility</p:attrName>
                                        </p:attrNameLst>
                                      </p:cBhvr>
                                      <p:to>
                                        <p:strVal val="visible"/>
                                      </p:to>
                                    </p:set>
                                    <p:animEffect transition="in" filter="wipe(up)">
                                      <p:cBhvr>
                                        <p:cTn id="7" dur="500"/>
                                        <p:tgtEl>
                                          <p:spTgt spid="57346">
                                            <p:txEl>
                                              <p:charRg st="0" end="3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7346">
                                            <p:txEl>
                                              <p:charRg st="33" end="65"/>
                                            </p:txEl>
                                          </p:spTgt>
                                        </p:tgtEl>
                                        <p:attrNameLst>
                                          <p:attrName>style.visibility</p:attrName>
                                        </p:attrNameLst>
                                      </p:cBhvr>
                                      <p:to>
                                        <p:strVal val="visible"/>
                                      </p:to>
                                    </p:set>
                                    <p:animEffect transition="in" filter="strips(downRight)">
                                      <p:cBhvr>
                                        <p:cTn id="12" dur="500"/>
                                        <p:tgtEl>
                                          <p:spTgt spid="57346">
                                            <p:txEl>
                                              <p:charRg st="33" end="65"/>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57346">
                                            <p:txEl>
                                              <p:charRg st="65" end="78"/>
                                            </p:txEl>
                                          </p:spTgt>
                                        </p:tgtEl>
                                        <p:attrNameLst>
                                          <p:attrName>style.visibility</p:attrName>
                                        </p:attrNameLst>
                                      </p:cBhvr>
                                      <p:to>
                                        <p:strVal val="visible"/>
                                      </p:to>
                                    </p:set>
                                    <p:animEffect transition="in" filter="strips(downRight)">
                                      <p:cBhvr>
                                        <p:cTn id="15" dur="500"/>
                                        <p:tgtEl>
                                          <p:spTgt spid="57346">
                                            <p:txEl>
                                              <p:charRg st="65" end="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p:sp>
        <p:nvSpPr>
          <p:cNvPr id="58372" name="文本框 58371"/>
          <p:cNvSpPr txBox="1"/>
          <p:nvPr/>
        </p:nvSpPr>
        <p:spPr>
          <a:xfrm>
            <a:off x="76200" y="255588"/>
            <a:ext cx="8382000" cy="5535612"/>
          </a:xfrm>
          <a:prstGeom prst="rect">
            <a:avLst/>
          </a:prstGeom>
          <a:noFill/>
          <a:ln w="9525">
            <a:noFill/>
          </a:ln>
        </p:spPr>
        <p:txBody>
          <a:bodyPr>
            <a:spAutoFit/>
          </a:bodyPr>
          <a:p>
            <a:pPr>
              <a:lnSpc>
                <a:spcPct val="110000"/>
              </a:lnSpc>
            </a:pPr>
            <a:r>
              <a:rPr lang="en-US" altLang="zh-CN" sz="3600" b="1" dirty="0">
                <a:solidFill>
                  <a:srgbClr val="3333FF"/>
                </a:solidFill>
                <a:latin typeface="Times New Roman" panose="02020603050405020304" pitchFamily="18" charset="0"/>
              </a:rPr>
              <a:t>    </a:t>
            </a:r>
            <a:r>
              <a:rPr lang="zh-CN" altLang="en-US" sz="3600" b="1" dirty="0">
                <a:solidFill>
                  <a:srgbClr val="3333FF"/>
                </a:solidFill>
                <a:latin typeface="Times New Roman" panose="02020603050405020304" pitchFamily="18" charset="0"/>
              </a:rPr>
              <a:t>将下列句子翻译成汉语。</a:t>
            </a:r>
            <a:endParaRPr lang="zh-CN" altLang="en-US" sz="3600" b="1" dirty="0">
              <a:solidFill>
                <a:srgbClr val="3333FF"/>
              </a:solidFill>
              <a:latin typeface="Times New Roman" panose="02020603050405020304" pitchFamily="18" charset="0"/>
            </a:endParaRPr>
          </a:p>
          <a:p>
            <a:pPr>
              <a:lnSpc>
                <a:spcPct val="110000"/>
              </a:lnSpc>
            </a:pPr>
            <a:r>
              <a:rPr lang="en-US" altLang="zh-CN" sz="3600" b="1">
                <a:latin typeface="Times New Roman" panose="02020603050405020304" pitchFamily="18" charset="0"/>
              </a:rPr>
              <a:t>1. The teacher didn’t say anything in the </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    class.</a:t>
            </a:r>
            <a:endParaRPr lang="en-US" altLang="zh-CN" sz="3600" b="1">
              <a:latin typeface="Times New Roman" panose="02020603050405020304" pitchFamily="18" charset="0"/>
            </a:endParaRPr>
          </a:p>
          <a:p>
            <a:pPr>
              <a:lnSpc>
                <a:spcPct val="110000"/>
              </a:lnSpc>
            </a:pPr>
            <a:r>
              <a:rPr lang="en-US" altLang="zh-CN" sz="3600" b="1">
                <a:latin typeface="Arial" panose="020B0604020202020204" pitchFamily="34" charset="0"/>
              </a:rPr>
              <a:t>   </a:t>
            </a:r>
            <a:r>
              <a:rPr lang="zh-CN" altLang="en-US" sz="3600" b="1" dirty="0">
                <a:solidFill>
                  <a:srgbClr val="FF0000"/>
                </a:solidFill>
                <a:latin typeface="Arial" panose="020B0604020202020204" pitchFamily="34" charset="0"/>
              </a:rPr>
              <a:t>老师在班里什么也没说。</a:t>
            </a:r>
            <a:r>
              <a:rPr lang="en-US" altLang="zh-CN" sz="3600" b="1" dirty="0">
                <a:solidFill>
                  <a:srgbClr val="FF0000"/>
                </a:solidFill>
                <a:latin typeface="Arial" panose="020B0604020202020204" pitchFamily="34" charset="0"/>
              </a:rPr>
              <a:t>  </a:t>
            </a:r>
            <a:endParaRPr lang="en-US" altLang="zh-CN" sz="3600" b="1">
              <a:solidFill>
                <a:srgbClr val="FF0000"/>
              </a:solidFill>
              <a:latin typeface="Times New Roman" panose="02020603050405020304" pitchFamily="18" charset="0"/>
            </a:endParaRPr>
          </a:p>
          <a:p>
            <a:pPr>
              <a:lnSpc>
                <a:spcPct val="110000"/>
              </a:lnSpc>
            </a:pPr>
            <a:r>
              <a:rPr lang="en-US" altLang="zh-CN" sz="3600" b="1">
                <a:latin typeface="Times New Roman" panose="02020603050405020304" pitchFamily="18" charset="0"/>
              </a:rPr>
              <a:t>2. I want to eat something. Anything is </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    OK.</a:t>
            </a:r>
            <a:endParaRPr lang="en-US" altLang="zh-CN" sz="3600" b="1">
              <a:latin typeface="Times New Roman" panose="02020603050405020304" pitchFamily="18" charset="0"/>
            </a:endParaRPr>
          </a:p>
          <a:p>
            <a:pPr>
              <a:lnSpc>
                <a:spcPct val="110000"/>
              </a:lnSpc>
            </a:pPr>
            <a:r>
              <a:rPr lang="en-US" altLang="zh-CN" sz="3600" b="1">
                <a:latin typeface="Arial" panose="020B0604020202020204" pitchFamily="34" charset="0"/>
              </a:rPr>
              <a:t>   </a:t>
            </a:r>
            <a:r>
              <a:rPr lang="zh-CN" altLang="en-US" sz="3600" b="1" dirty="0">
                <a:solidFill>
                  <a:srgbClr val="FF0000"/>
                </a:solidFill>
                <a:latin typeface="Arial" panose="020B0604020202020204" pitchFamily="34" charset="0"/>
              </a:rPr>
              <a:t>我想吃点东西，什么都行。</a:t>
            </a:r>
            <a:endParaRPr lang="zh-CN" altLang="en-US" sz="3600" b="1">
              <a:solidFill>
                <a:srgbClr val="FF0000"/>
              </a:solidFill>
              <a:latin typeface="Times New Roman" panose="02020603050405020304" pitchFamily="18" charset="0"/>
            </a:endParaRPr>
          </a:p>
          <a:p>
            <a:pPr>
              <a:lnSpc>
                <a:spcPct val="110000"/>
              </a:lnSpc>
            </a:pPr>
            <a:r>
              <a:rPr lang="en-US" altLang="zh-CN" sz="3600" b="1">
                <a:latin typeface="Times New Roman" panose="02020603050405020304" pitchFamily="18" charset="0"/>
              </a:rPr>
              <a:t>3. We can do something to help him.</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   </a:t>
            </a:r>
            <a:r>
              <a:rPr lang="zh-CN" altLang="en-US" sz="3600" b="1" dirty="0">
                <a:solidFill>
                  <a:srgbClr val="FF0000"/>
                </a:solidFill>
                <a:latin typeface="Times New Roman" panose="02020603050405020304" pitchFamily="18" charset="0"/>
              </a:rPr>
              <a:t>我们可以做点事帮助他。</a:t>
            </a:r>
            <a:endParaRPr lang="zh-CN" altLang="en-US" sz="3600" b="1">
              <a:solidFill>
                <a:srgbClr val="FF0000"/>
              </a:solidFill>
              <a:latin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2">
                                            <p:txEl>
                                              <p:charRg st="70" end="87"/>
                                            </p:txEl>
                                          </p:spTgt>
                                        </p:tgtEl>
                                        <p:attrNameLst>
                                          <p:attrName>style.visibility</p:attrName>
                                        </p:attrNameLst>
                                      </p:cBhvr>
                                      <p:to>
                                        <p:strVal val="visible"/>
                                      </p:to>
                                    </p:set>
                                    <p:animEffect transition="in" filter="blinds(horizontal)">
                                      <p:cBhvr>
                                        <p:cTn id="7" dur="500"/>
                                        <p:tgtEl>
                                          <p:spTgt spid="58372">
                                            <p:txEl>
                                              <p:charRg st="70" end="8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372">
                                            <p:txEl>
                                              <p:charRg st="136" end="152"/>
                                            </p:txEl>
                                          </p:spTgt>
                                        </p:tgtEl>
                                        <p:attrNameLst>
                                          <p:attrName>style.visibility</p:attrName>
                                        </p:attrNameLst>
                                      </p:cBhvr>
                                      <p:to>
                                        <p:strVal val="visible"/>
                                      </p:to>
                                    </p:set>
                                    <p:animEffect transition="in" filter="blinds(horizontal)">
                                      <p:cBhvr>
                                        <p:cTn id="12" dur="500"/>
                                        <p:tgtEl>
                                          <p:spTgt spid="58372">
                                            <p:txEl>
                                              <p:charRg st="136" end="15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8372">
                                            <p:txEl>
                                              <p:charRg st="188" end="203"/>
                                            </p:txEl>
                                          </p:spTgt>
                                        </p:tgtEl>
                                        <p:attrNameLst>
                                          <p:attrName>style.visibility</p:attrName>
                                        </p:attrNameLst>
                                      </p:cBhvr>
                                      <p:to>
                                        <p:strVal val="visible"/>
                                      </p:to>
                                    </p:set>
                                    <p:animEffect transition="in" filter="blinds(horizontal)">
                                      <p:cBhvr>
                                        <p:cTn id="17" dur="500"/>
                                        <p:tgtEl>
                                          <p:spTgt spid="58372">
                                            <p:txEl>
                                              <p:charRg st="188" end="20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2228" name="矩形 52227"/>
          <p:cNvSpPr/>
          <p:nvPr/>
        </p:nvSpPr>
        <p:spPr>
          <a:xfrm>
            <a:off x="2971800" y="304800"/>
            <a:ext cx="2819400" cy="685800"/>
          </a:xfrm>
          <a:prstGeom prst="rect">
            <a:avLst/>
          </a:prstGeom>
        </p:spPr>
        <p:txBody>
          <a:bodyPr wrap="none" fromWordArt="1">
            <a:prstTxWarp prst="textDeflate">
              <a:avLst>
                <a:gd name="adj" fmla="val 26227"/>
              </a:avLst>
            </a:prstTxWarp>
            <a:normAutofit/>
          </a:bodyPr>
          <a:p>
            <a:pPr algn="ctr"/>
            <a:r>
              <a:rPr lang="zh-CN" altLang="en-US" sz="3600" b="1">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Phrases of 2b</a:t>
            </a:r>
            <a:endParaRPr lang="zh-CN" altLang="en-US" sz="3600" b="1">
              <a:ln w="952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52229" name="文本框 52228"/>
          <p:cNvSpPr txBox="1"/>
          <p:nvPr/>
        </p:nvSpPr>
        <p:spPr>
          <a:xfrm>
            <a:off x="304800" y="1219200"/>
            <a:ext cx="7924800" cy="4044950"/>
          </a:xfrm>
          <a:prstGeom prst="rect">
            <a:avLst/>
          </a:prstGeom>
          <a:noFill/>
          <a:ln w="9525">
            <a:noFill/>
          </a:ln>
        </p:spPr>
        <p:txBody>
          <a:bodyPr>
            <a:spAutoFit/>
          </a:bodyPr>
          <a:p>
            <a:pPr>
              <a:lnSpc>
                <a:spcPct val="120000"/>
              </a:lnSpc>
            </a:pPr>
            <a:r>
              <a:rPr lang="en-US" altLang="zh-CN" sz="3600" b="1" dirty="0">
                <a:solidFill>
                  <a:srgbClr val="3333FF"/>
                </a:solidFill>
                <a:latin typeface="Times New Roman" panose="02020603050405020304" pitchFamily="18" charset="0"/>
              </a:rPr>
              <a:t>show (showed) sb. around  </a:t>
            </a:r>
            <a:r>
              <a:rPr lang="zh-CN" altLang="en-US" sz="3600" b="1" dirty="0">
                <a:solidFill>
                  <a:srgbClr val="3333FF"/>
                </a:solidFill>
                <a:latin typeface="Times New Roman" panose="02020603050405020304" pitchFamily="18" charset="0"/>
              </a:rPr>
              <a:t>带</a:t>
            </a:r>
            <a:r>
              <a:rPr lang="en-US" altLang="zh-CN" sz="3600" b="1" dirty="0">
                <a:solidFill>
                  <a:srgbClr val="3333FF"/>
                </a:solidFill>
                <a:latin typeface="Times New Roman" panose="02020603050405020304" pitchFamily="18" charset="0"/>
              </a:rPr>
              <a:t>…...</a:t>
            </a:r>
            <a:r>
              <a:rPr lang="zh-CN" altLang="en-US" sz="3600" b="1" dirty="0">
                <a:solidFill>
                  <a:srgbClr val="3333FF"/>
                </a:solidFill>
                <a:latin typeface="Times New Roman" panose="02020603050405020304" pitchFamily="18" charset="0"/>
              </a:rPr>
              <a:t>四周转转</a:t>
            </a:r>
            <a:endParaRPr lang="zh-CN" altLang="en-US" sz="3600" b="1" dirty="0">
              <a:solidFill>
                <a:srgbClr val="3333FF"/>
              </a:solidFill>
              <a:latin typeface="Times New Roman" panose="02020603050405020304" pitchFamily="18" charset="0"/>
            </a:endParaRPr>
          </a:p>
          <a:p>
            <a:pPr>
              <a:lnSpc>
                <a:spcPct val="120000"/>
              </a:lnSpc>
            </a:pPr>
            <a:r>
              <a:rPr lang="en-US" altLang="zh-CN" sz="3600" b="1" dirty="0">
                <a:solidFill>
                  <a:srgbClr val="3333FF"/>
                </a:solidFill>
                <a:latin typeface="Times New Roman" panose="02020603050405020304" pitchFamily="18" charset="0"/>
              </a:rPr>
              <a:t>grow (grew) strawberries </a:t>
            </a:r>
            <a:r>
              <a:rPr lang="zh-CN" altLang="en-US" sz="3600" b="1" dirty="0">
                <a:solidFill>
                  <a:srgbClr val="3333FF"/>
                </a:solidFill>
                <a:latin typeface="Times New Roman" panose="02020603050405020304" pitchFamily="18" charset="0"/>
              </a:rPr>
              <a:t>种草莓</a:t>
            </a:r>
            <a:endParaRPr lang="zh-CN" altLang="en-US" sz="3600" b="1" dirty="0">
              <a:solidFill>
                <a:srgbClr val="3333FF"/>
              </a:solidFill>
              <a:latin typeface="Times New Roman" panose="02020603050405020304" pitchFamily="18" charset="0"/>
            </a:endParaRPr>
          </a:p>
          <a:p>
            <a:pPr>
              <a:lnSpc>
                <a:spcPct val="120000"/>
              </a:lnSpc>
            </a:pPr>
            <a:r>
              <a:rPr lang="en-US" altLang="zh-CN" sz="3600" b="1" dirty="0">
                <a:solidFill>
                  <a:srgbClr val="3333FF"/>
                </a:solidFill>
                <a:latin typeface="Times New Roman" panose="02020603050405020304" pitchFamily="18" charset="0"/>
              </a:rPr>
              <a:t>from… to…</a:t>
            </a:r>
            <a:r>
              <a:rPr lang="zh-CN" altLang="en-US" sz="3600" b="1" dirty="0">
                <a:solidFill>
                  <a:srgbClr val="3333FF"/>
                </a:solidFill>
                <a:latin typeface="Times New Roman" panose="02020603050405020304" pitchFamily="18" charset="0"/>
              </a:rPr>
              <a:t>从</a:t>
            </a:r>
            <a:r>
              <a:rPr lang="en-US" altLang="zh-CN" sz="3600" b="1" dirty="0">
                <a:solidFill>
                  <a:srgbClr val="3333FF"/>
                </a:solidFill>
                <a:latin typeface="Times New Roman" panose="02020603050405020304" pitchFamily="18" charset="0"/>
              </a:rPr>
              <a:t>……</a:t>
            </a:r>
            <a:r>
              <a:rPr lang="zh-CN" altLang="en-US" sz="3600" b="1" dirty="0">
                <a:solidFill>
                  <a:srgbClr val="3333FF"/>
                </a:solidFill>
                <a:latin typeface="Times New Roman" panose="02020603050405020304" pitchFamily="18" charset="0"/>
              </a:rPr>
              <a:t>到</a:t>
            </a:r>
            <a:r>
              <a:rPr lang="en-US" altLang="zh-CN" sz="3600" b="1">
                <a:solidFill>
                  <a:srgbClr val="3333FF"/>
                </a:solidFill>
                <a:latin typeface="Times New Roman" panose="02020603050405020304" pitchFamily="18" charset="0"/>
              </a:rPr>
              <a:t>……</a:t>
            </a:r>
            <a:endParaRPr lang="en-US" altLang="zh-CN" sz="3600" b="1">
              <a:solidFill>
                <a:srgbClr val="3333FF"/>
              </a:solidFill>
              <a:latin typeface="Times New Roman" panose="02020603050405020304" pitchFamily="18" charset="0"/>
            </a:endParaRPr>
          </a:p>
          <a:p>
            <a:pPr>
              <a:lnSpc>
                <a:spcPct val="120000"/>
              </a:lnSpc>
            </a:pPr>
            <a:r>
              <a:rPr lang="en-US" altLang="zh-CN" sz="3600" b="1" dirty="0">
                <a:solidFill>
                  <a:srgbClr val="3333FF"/>
                </a:solidFill>
                <a:latin typeface="Times New Roman" panose="02020603050405020304" pitchFamily="18" charset="0"/>
              </a:rPr>
              <a:t>pick (picked) strawberries </a:t>
            </a:r>
            <a:r>
              <a:rPr lang="zh-CN" altLang="en-US" sz="3600" b="1" dirty="0">
                <a:solidFill>
                  <a:srgbClr val="3333FF"/>
                </a:solidFill>
                <a:latin typeface="Times New Roman" panose="02020603050405020304" pitchFamily="18" charset="0"/>
              </a:rPr>
              <a:t>摘草莓</a:t>
            </a:r>
            <a:endParaRPr lang="zh-CN" altLang="en-US" sz="3600" b="1" dirty="0">
              <a:solidFill>
                <a:srgbClr val="3333FF"/>
              </a:solidFill>
              <a:latin typeface="Times New Roman" panose="02020603050405020304" pitchFamily="18" charset="0"/>
            </a:endParaRPr>
          </a:p>
          <a:p>
            <a:pPr>
              <a:lnSpc>
                <a:spcPct val="120000"/>
              </a:lnSpc>
            </a:pPr>
            <a:r>
              <a:rPr lang="en-US" altLang="zh-CN" sz="3600" b="1" err="1">
                <a:solidFill>
                  <a:srgbClr val="3333FF"/>
                </a:solidFill>
                <a:latin typeface="Times New Roman" panose="02020603050405020304" pitchFamily="18" charset="0"/>
              </a:rPr>
              <a:t>take (took) sth</a:t>
            </a:r>
            <a:r>
              <a:rPr lang="en-US" altLang="zh-CN" sz="3600" b="1" dirty="0">
                <a:solidFill>
                  <a:srgbClr val="3333FF"/>
                </a:solidFill>
                <a:latin typeface="Times New Roman" panose="02020603050405020304" pitchFamily="18" charset="0"/>
              </a:rPr>
              <a:t>. home </a:t>
            </a:r>
            <a:r>
              <a:rPr lang="zh-CN" altLang="en-US" sz="3600" b="1" dirty="0">
                <a:solidFill>
                  <a:srgbClr val="3333FF"/>
                </a:solidFill>
                <a:latin typeface="Times New Roman" panose="02020603050405020304" pitchFamily="18" charset="0"/>
              </a:rPr>
              <a:t>带</a:t>
            </a:r>
            <a:r>
              <a:rPr lang="en-US" altLang="zh-CN" sz="3600" b="1" dirty="0">
                <a:solidFill>
                  <a:srgbClr val="3333FF"/>
                </a:solidFill>
                <a:latin typeface="Times New Roman" panose="02020603050405020304" pitchFamily="18" charset="0"/>
              </a:rPr>
              <a:t>……</a:t>
            </a:r>
            <a:r>
              <a:rPr lang="zh-CN" altLang="en-US" sz="3600" b="1" dirty="0">
                <a:solidFill>
                  <a:srgbClr val="3333FF"/>
                </a:solidFill>
                <a:latin typeface="Times New Roman" panose="02020603050405020304" pitchFamily="18" charset="0"/>
              </a:rPr>
              <a:t>回家</a:t>
            </a:r>
            <a:endParaRPr lang="zh-CN" altLang="en-US" sz="3600" b="1" dirty="0">
              <a:solidFill>
                <a:srgbClr val="3333FF"/>
              </a:solidFill>
              <a:latin typeface="Times New Roman" panose="02020603050405020304" pitchFamily="18" charset="0"/>
            </a:endParaRPr>
          </a:p>
        </p:txBody>
      </p:sp>
    </p:spTree>
  </p:cSld>
  <p:clrMapOvr>
    <a:masterClrMapping/>
  </p:clrMapOvr>
  <p:transition>
    <p:circl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2531" name="文本框 22530"/>
          <p:cNvSpPr txBox="1"/>
          <p:nvPr/>
        </p:nvSpPr>
        <p:spPr>
          <a:xfrm>
            <a:off x="0" y="2171700"/>
            <a:ext cx="9144000" cy="3848100"/>
          </a:xfrm>
          <a:prstGeom prst="rect">
            <a:avLst/>
          </a:prstGeom>
          <a:noFill/>
          <a:ln w="9525">
            <a:noFill/>
          </a:ln>
        </p:spPr>
        <p:txBody>
          <a:bodyPr>
            <a:spAutoFit/>
          </a:bodyPr>
          <a:p>
            <a:pPr>
              <a:lnSpc>
                <a:spcPct val="110000"/>
              </a:lnSpc>
            </a:pPr>
            <a:r>
              <a:rPr lang="en-US" altLang="zh-CN" sz="3200" b="1" dirty="0">
                <a:latin typeface="Times New Roman" panose="02020603050405020304" pitchFamily="18" charset="0"/>
              </a:rPr>
              <a:t> </a:t>
            </a:r>
            <a:r>
              <a:rPr lang="en-US" altLang="zh-CN" sz="3200" b="1">
                <a:latin typeface="Times New Roman" panose="02020603050405020304" pitchFamily="18" charset="0"/>
              </a:rPr>
              <a:t>1 The farmer showed Carol around the farm.  </a:t>
            </a:r>
            <a:r>
              <a:rPr lang="en-US" altLang="zh-CN" sz="3200" b="1">
                <a:solidFill>
                  <a:srgbClr val="3333FF"/>
                </a:solidFill>
                <a:latin typeface="Times New Roman" panose="02020603050405020304" pitchFamily="18" charset="0"/>
              </a:rPr>
              <a:t>T  F</a:t>
            </a:r>
            <a:endParaRPr lang="en-US" altLang="zh-CN" sz="3200" b="1">
              <a:solidFill>
                <a:srgbClr val="3333FF"/>
              </a:solidFill>
              <a:latin typeface="Times New Roman" panose="02020603050405020304" pitchFamily="18" charset="0"/>
            </a:endParaRPr>
          </a:p>
          <a:p>
            <a:pPr>
              <a:lnSpc>
                <a:spcPct val="110000"/>
              </a:lnSpc>
            </a:pPr>
            <a:r>
              <a:rPr lang="en-US" altLang="zh-CN" sz="3200" b="1">
                <a:latin typeface="Times New Roman" panose="02020603050405020304" pitchFamily="18" charset="0"/>
              </a:rPr>
              <a:t> 2 Carol learned a lot about farming. </a:t>
            </a:r>
            <a:r>
              <a:rPr lang="en-US" altLang="zh-CN" sz="3200" b="1">
                <a:solidFill>
                  <a:srgbClr val="3333FF"/>
                </a:solidFill>
                <a:latin typeface="Times New Roman" panose="02020603050405020304" pitchFamily="18" charset="0"/>
              </a:rPr>
              <a:t>T    F</a:t>
            </a:r>
            <a:endParaRPr lang="en-US" altLang="zh-CN" sz="3200" b="1">
              <a:solidFill>
                <a:srgbClr val="3333FF"/>
              </a:solidFill>
              <a:latin typeface="Times New Roman" panose="02020603050405020304" pitchFamily="18" charset="0"/>
            </a:endParaRPr>
          </a:p>
          <a:p>
            <a:pPr>
              <a:lnSpc>
                <a:spcPct val="110000"/>
              </a:lnSpc>
            </a:pPr>
            <a:r>
              <a:rPr lang="en-US" altLang="zh-CN" sz="3200" b="1">
                <a:latin typeface="Times New Roman" panose="02020603050405020304" pitchFamily="18" charset="0"/>
              </a:rPr>
              <a:t> 3 The farmers grow strawberries from December </a:t>
            </a:r>
            <a:endParaRPr lang="en-US" altLang="zh-CN" sz="3200" b="1">
              <a:latin typeface="Times New Roman" panose="02020603050405020304" pitchFamily="18" charset="0"/>
            </a:endParaRPr>
          </a:p>
          <a:p>
            <a:pPr>
              <a:lnSpc>
                <a:spcPct val="110000"/>
              </a:lnSpc>
            </a:pPr>
            <a:r>
              <a:rPr lang="en-US" altLang="zh-CN" sz="3200" b="1">
                <a:latin typeface="Times New Roman" panose="02020603050405020304" pitchFamily="18" charset="0"/>
              </a:rPr>
              <a:t>     to June.          </a:t>
            </a:r>
            <a:r>
              <a:rPr lang="en-US" altLang="zh-CN" sz="3200" b="1">
                <a:solidFill>
                  <a:srgbClr val="3333FF"/>
                </a:solidFill>
                <a:latin typeface="Times New Roman" panose="02020603050405020304" pitchFamily="18" charset="0"/>
              </a:rPr>
              <a:t>T   F</a:t>
            </a:r>
            <a:endParaRPr lang="en-US" altLang="zh-CN" sz="3200" b="1">
              <a:solidFill>
                <a:srgbClr val="3333FF"/>
              </a:solidFill>
              <a:latin typeface="Times New Roman" panose="02020603050405020304" pitchFamily="18" charset="0"/>
            </a:endParaRPr>
          </a:p>
          <a:p>
            <a:pPr>
              <a:lnSpc>
                <a:spcPct val="110000"/>
              </a:lnSpc>
            </a:pPr>
            <a:r>
              <a:rPr lang="en-US" altLang="zh-CN" sz="3200" b="1">
                <a:latin typeface="Times New Roman" panose="02020603050405020304" pitchFamily="18" charset="0"/>
              </a:rPr>
              <a:t> 4 The farmers don’t grow apples.  </a:t>
            </a:r>
            <a:r>
              <a:rPr lang="en-US" altLang="zh-CN" sz="3200" b="1">
                <a:solidFill>
                  <a:srgbClr val="3333FF"/>
                </a:solidFill>
                <a:latin typeface="Times New Roman" panose="02020603050405020304" pitchFamily="18" charset="0"/>
              </a:rPr>
              <a:t>T  F</a:t>
            </a:r>
            <a:endParaRPr lang="en-US" altLang="zh-CN" sz="3200" b="1">
              <a:solidFill>
                <a:srgbClr val="3333FF"/>
              </a:solidFill>
              <a:latin typeface="Times New Roman" panose="02020603050405020304" pitchFamily="18" charset="0"/>
            </a:endParaRPr>
          </a:p>
          <a:p>
            <a:pPr>
              <a:lnSpc>
                <a:spcPct val="110000"/>
              </a:lnSpc>
            </a:pPr>
            <a:r>
              <a:rPr lang="en-US" altLang="zh-CN" sz="3200" b="1">
                <a:latin typeface="Times New Roman" panose="02020603050405020304" pitchFamily="18" charset="0"/>
              </a:rPr>
              <a:t> 5 Carol picked some strawberries </a:t>
            </a:r>
            <a:endParaRPr lang="en-US" altLang="zh-CN" sz="3200" b="1">
              <a:latin typeface="Times New Roman" panose="02020603050405020304" pitchFamily="18" charset="0"/>
            </a:endParaRPr>
          </a:p>
          <a:p>
            <a:pPr>
              <a:lnSpc>
                <a:spcPct val="110000"/>
              </a:lnSpc>
            </a:pPr>
            <a:r>
              <a:rPr lang="en-US" altLang="zh-CN" sz="3200" b="1">
                <a:latin typeface="Times New Roman" panose="02020603050405020304" pitchFamily="18" charset="0"/>
              </a:rPr>
              <a:t>    and took them home.              </a:t>
            </a:r>
            <a:r>
              <a:rPr lang="en-US" altLang="zh-CN" sz="3200" b="1">
                <a:solidFill>
                  <a:srgbClr val="3333FF"/>
                </a:solidFill>
                <a:latin typeface="Times New Roman" panose="02020603050405020304" pitchFamily="18" charset="0"/>
              </a:rPr>
              <a:t>T    F</a:t>
            </a:r>
            <a:endParaRPr lang="en-US" altLang="zh-CN" sz="3200" b="1">
              <a:solidFill>
                <a:srgbClr val="3333FF"/>
              </a:solidFill>
              <a:latin typeface="Times New Roman" panose="02020603050405020304" pitchFamily="18" charset="0"/>
            </a:endParaRPr>
          </a:p>
        </p:txBody>
      </p:sp>
      <p:sp>
        <p:nvSpPr>
          <p:cNvPr id="22536" name="矩形 22535"/>
          <p:cNvSpPr/>
          <p:nvPr/>
        </p:nvSpPr>
        <p:spPr>
          <a:xfrm>
            <a:off x="228600" y="457200"/>
            <a:ext cx="8532813" cy="1409700"/>
          </a:xfrm>
          <a:prstGeom prst="rect">
            <a:avLst/>
          </a:prstGeom>
          <a:noFill/>
          <a:ln w="9525">
            <a:noFill/>
          </a:ln>
        </p:spPr>
        <p:txBody>
          <a:bodyPr>
            <a:spAutoFit/>
          </a:bodyPr>
          <a:p>
            <a:pPr>
              <a:lnSpc>
                <a:spcPct val="120000"/>
              </a:lnSpc>
            </a:pPr>
            <a:r>
              <a:rPr lang="en-US" altLang="zh-CN" sz="3600" b="1">
                <a:solidFill>
                  <a:srgbClr val="3333FF"/>
                </a:solidFill>
                <a:latin typeface="Arial" panose="020B0604020202020204" pitchFamily="34" charset="0"/>
              </a:rPr>
              <a:t>2b</a:t>
            </a:r>
            <a:r>
              <a:rPr lang="en-US" altLang="zh-CN" sz="3600" b="1">
                <a:latin typeface="Arial" panose="020B0604020202020204" pitchFamily="34" charset="0"/>
              </a:rPr>
              <a:t> </a:t>
            </a:r>
            <a:r>
              <a:rPr lang="en-US" altLang="zh-CN" sz="3600" b="1">
                <a:solidFill>
                  <a:srgbClr val="FF0000"/>
                </a:solidFill>
                <a:latin typeface="Arial" panose="020B0604020202020204" pitchFamily="34" charset="0"/>
              </a:rPr>
              <a:t>Listen again. Circle T for true or F </a:t>
            </a:r>
            <a:endParaRPr lang="en-US" altLang="zh-CN" sz="3600" b="1">
              <a:solidFill>
                <a:srgbClr val="FF0000"/>
              </a:solidFill>
              <a:latin typeface="Arial" panose="020B0604020202020204" pitchFamily="34" charset="0"/>
            </a:endParaRPr>
          </a:p>
          <a:p>
            <a:pPr>
              <a:lnSpc>
                <a:spcPct val="120000"/>
              </a:lnSpc>
            </a:pPr>
            <a:r>
              <a:rPr lang="en-US" altLang="zh-CN" sz="3600" b="1">
                <a:solidFill>
                  <a:srgbClr val="FF0000"/>
                </a:solidFill>
                <a:latin typeface="Arial" panose="020B0604020202020204" pitchFamily="34" charset="0"/>
              </a:rPr>
              <a:t>     for false.</a:t>
            </a:r>
            <a:endParaRPr lang="en-US" altLang="zh-CN" sz="3600" b="1">
              <a:solidFill>
                <a:srgbClr val="FF0000"/>
              </a:solidFill>
              <a:latin typeface="Arial" panose="020B0604020202020204" pitchFamily="34" charset="0"/>
            </a:endParaRPr>
          </a:p>
        </p:txBody>
      </p:sp>
      <p:sp>
        <p:nvSpPr>
          <p:cNvPr id="22537" name="椭圆 22536"/>
          <p:cNvSpPr/>
          <p:nvPr/>
        </p:nvSpPr>
        <p:spPr>
          <a:xfrm>
            <a:off x="8110538" y="2209800"/>
            <a:ext cx="576262" cy="571500"/>
          </a:xfrm>
          <a:prstGeom prst="ellipse">
            <a:avLst/>
          </a:prstGeom>
          <a:noFill/>
          <a:ln w="25400" cap="flat" cmpd="sng">
            <a:solidFill>
              <a:srgbClr val="FF0000"/>
            </a:solidFill>
            <a:prstDash val="solid"/>
            <a:headEnd type="none" w="med" len="med"/>
            <a:tailEnd type="none" w="med" len="med"/>
          </a:ln>
        </p:spPr>
        <p:txBody>
          <a:bodyPr/>
          <a:p>
            <a:endParaRPr lang="zh-CN" altLang="en-US"/>
          </a:p>
        </p:txBody>
      </p:sp>
      <p:pic>
        <p:nvPicPr>
          <p:cNvPr id="22539" name="图片 22538" descr="喇叭">
            <a:hlinkClick r:id="rId2" action="ppaction://hlinkfile"/>
          </p:cNvPr>
          <p:cNvPicPr>
            <a:picLocks noChangeAspect="1"/>
          </p:cNvPicPr>
          <p:nvPr/>
        </p:nvPicPr>
        <p:blipFill>
          <a:blip r:embed="rId3"/>
          <a:stretch>
            <a:fillRect/>
          </a:stretch>
        </p:blipFill>
        <p:spPr>
          <a:xfrm>
            <a:off x="7772400" y="1295400"/>
            <a:ext cx="685800" cy="685800"/>
          </a:xfrm>
          <a:prstGeom prst="rect">
            <a:avLst/>
          </a:prstGeom>
          <a:noFill/>
          <a:ln w="9525">
            <a:noFill/>
          </a:ln>
        </p:spPr>
      </p:pic>
      <p:sp>
        <p:nvSpPr>
          <p:cNvPr id="22540" name="椭圆 22539"/>
          <p:cNvSpPr/>
          <p:nvPr/>
        </p:nvSpPr>
        <p:spPr>
          <a:xfrm>
            <a:off x="6477000" y="2771775"/>
            <a:ext cx="576263" cy="571500"/>
          </a:xfrm>
          <a:prstGeom prst="ellipse">
            <a:avLst/>
          </a:prstGeom>
          <a:noFill/>
          <a:ln w="25400" cap="flat" cmpd="sng">
            <a:solidFill>
              <a:srgbClr val="FF0000"/>
            </a:solidFill>
            <a:prstDash val="solid"/>
            <a:headEnd type="none" w="med" len="med"/>
            <a:tailEnd type="none" w="med" len="med"/>
          </a:ln>
        </p:spPr>
        <p:txBody>
          <a:bodyPr/>
          <a:p>
            <a:endParaRPr lang="zh-CN" altLang="en-US"/>
          </a:p>
        </p:txBody>
      </p:sp>
      <p:sp>
        <p:nvSpPr>
          <p:cNvPr id="22541" name="椭圆 22540"/>
          <p:cNvSpPr/>
          <p:nvPr/>
        </p:nvSpPr>
        <p:spPr>
          <a:xfrm>
            <a:off x="2819400" y="3838575"/>
            <a:ext cx="576263" cy="571500"/>
          </a:xfrm>
          <a:prstGeom prst="ellipse">
            <a:avLst/>
          </a:prstGeom>
          <a:noFill/>
          <a:ln w="25400" cap="flat" cmpd="sng">
            <a:solidFill>
              <a:srgbClr val="FF0000"/>
            </a:solidFill>
            <a:prstDash val="solid"/>
            <a:headEnd type="none" w="med" len="med"/>
            <a:tailEnd type="none" w="med" len="med"/>
          </a:ln>
        </p:spPr>
        <p:txBody>
          <a:bodyPr/>
          <a:p>
            <a:endParaRPr lang="zh-CN" altLang="en-US"/>
          </a:p>
        </p:txBody>
      </p:sp>
      <p:sp>
        <p:nvSpPr>
          <p:cNvPr id="22542" name="椭圆 22541"/>
          <p:cNvSpPr/>
          <p:nvPr/>
        </p:nvSpPr>
        <p:spPr>
          <a:xfrm>
            <a:off x="6477000" y="4371975"/>
            <a:ext cx="576263" cy="571500"/>
          </a:xfrm>
          <a:prstGeom prst="ellipse">
            <a:avLst/>
          </a:prstGeom>
          <a:noFill/>
          <a:ln w="25400" cap="flat" cmpd="sng">
            <a:solidFill>
              <a:srgbClr val="FF0000"/>
            </a:solidFill>
            <a:prstDash val="solid"/>
            <a:headEnd type="none" w="med" len="med"/>
            <a:tailEnd type="none" w="med" len="med"/>
          </a:ln>
        </p:spPr>
        <p:txBody>
          <a:bodyPr/>
          <a:p>
            <a:endParaRPr lang="zh-CN" altLang="en-US"/>
          </a:p>
        </p:txBody>
      </p:sp>
      <p:sp>
        <p:nvSpPr>
          <p:cNvPr id="22543" name="椭圆 22542"/>
          <p:cNvSpPr/>
          <p:nvPr/>
        </p:nvSpPr>
        <p:spPr>
          <a:xfrm>
            <a:off x="5410200" y="5362575"/>
            <a:ext cx="576263" cy="571500"/>
          </a:xfrm>
          <a:prstGeom prst="ellipse">
            <a:avLst/>
          </a:prstGeom>
          <a:noFill/>
          <a:ln w="25400" cap="flat" cmpd="sng">
            <a:solidFill>
              <a:srgbClr val="FF0000"/>
            </a:solidFill>
            <a:prstDash val="solid"/>
            <a:headEnd type="none" w="med" len="med"/>
            <a:tailEnd type="none" w="med" len="med"/>
          </a:ln>
        </p:spPr>
        <p:txBody>
          <a:bodyPr/>
          <a:p>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3554" name="文本框 23553"/>
          <p:cNvSpPr txBox="1"/>
          <p:nvPr/>
        </p:nvSpPr>
        <p:spPr>
          <a:xfrm>
            <a:off x="228600" y="381000"/>
            <a:ext cx="7956550" cy="5362575"/>
          </a:xfrm>
          <a:prstGeom prst="rect">
            <a:avLst/>
          </a:prstGeom>
          <a:noFill/>
          <a:ln w="9525">
            <a:noFill/>
          </a:ln>
        </p:spPr>
        <p:txBody>
          <a:bodyPr wrap="none" anchor="t">
            <a:spAutoFit/>
          </a:bodyPr>
          <a:p>
            <a:pPr>
              <a:lnSpc>
                <a:spcPct val="120000"/>
              </a:lnSpc>
            </a:pPr>
            <a:r>
              <a:rPr lang="en-US" altLang="zh-CN" sz="3600" b="1">
                <a:solidFill>
                  <a:srgbClr val="3333FF"/>
                </a:solidFill>
                <a:latin typeface="Arial" panose="020B0604020202020204" pitchFamily="34" charset="0"/>
              </a:rPr>
              <a:t>2c</a:t>
            </a:r>
            <a:r>
              <a:rPr lang="en-US" altLang="zh-CN" sz="3600" b="1">
                <a:latin typeface="Arial" panose="020B0604020202020204" pitchFamily="34" charset="0"/>
              </a:rPr>
              <a:t> </a:t>
            </a:r>
            <a:r>
              <a:rPr lang="en-US" altLang="zh-CN" sz="3600" b="1">
                <a:solidFill>
                  <a:srgbClr val="FF0000"/>
                </a:solidFill>
                <a:latin typeface="Arial" panose="020B0604020202020204" pitchFamily="34" charset="0"/>
              </a:rPr>
              <a:t>Ask and answer questions about</a:t>
            </a:r>
            <a:endParaRPr lang="en-US" altLang="zh-CN" sz="3600" b="1">
              <a:solidFill>
                <a:srgbClr val="FF0000"/>
              </a:solidFill>
              <a:latin typeface="Arial" panose="020B0604020202020204" pitchFamily="34" charset="0"/>
            </a:endParaRPr>
          </a:p>
          <a:p>
            <a:pPr>
              <a:lnSpc>
                <a:spcPct val="120000"/>
              </a:lnSpc>
            </a:pPr>
            <a:r>
              <a:rPr lang="en-US" altLang="zh-CN" sz="3600" b="1">
                <a:solidFill>
                  <a:srgbClr val="FF0000"/>
                </a:solidFill>
                <a:latin typeface="Arial" panose="020B0604020202020204" pitchFamily="34" charset="0"/>
              </a:rPr>
              <a:t>     Carol’s visit to the farm.</a:t>
            </a:r>
            <a:endParaRPr lang="en-US" altLang="zh-CN" sz="3600" b="1">
              <a:solidFill>
                <a:srgbClr val="FF0000"/>
              </a:solidFill>
              <a:latin typeface="Arial" panose="020B0604020202020204" pitchFamily="34" charset="0"/>
            </a:endParaRPr>
          </a:p>
          <a:p>
            <a:pPr>
              <a:lnSpc>
                <a:spcPct val="120000"/>
              </a:lnSpc>
            </a:pPr>
            <a:r>
              <a:rPr lang="en-US" altLang="zh-CN" sz="3600" b="1">
                <a:latin typeface="Times New Roman" panose="02020603050405020304" pitchFamily="18" charset="0"/>
              </a:rPr>
              <a:t>     A: What did Carol do?</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     B: She picked some strawberries.</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     A: Was the farmer friendly?</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     B: </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     A: What did Carol see?</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     B: </a:t>
            </a:r>
            <a:endParaRPr lang="en-US" altLang="zh-CN" sz="3600" b="1">
              <a:latin typeface="Times New Roman" panose="02020603050405020304" pitchFamily="18" charset="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4">
                                            <p:txEl>
                                              <p:charRg st="66" end="93"/>
                                            </p:txEl>
                                          </p:spTgt>
                                        </p:tgtEl>
                                        <p:attrNameLst>
                                          <p:attrName>style.visibility</p:attrName>
                                        </p:attrNameLst>
                                      </p:cBhvr>
                                      <p:to>
                                        <p:strVal val="visible"/>
                                      </p:to>
                                    </p:set>
                                    <p:animEffect transition="in" filter="wipe(down)">
                                      <p:cBhvr>
                                        <p:cTn id="7" dur="500"/>
                                        <p:tgtEl>
                                          <p:spTgt spid="23554">
                                            <p:txEl>
                                              <p:charRg st="66" end="9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3554">
                                            <p:txEl>
                                              <p:charRg st="93" end="131"/>
                                            </p:txEl>
                                          </p:spTgt>
                                        </p:tgtEl>
                                        <p:attrNameLst>
                                          <p:attrName>style.visibility</p:attrName>
                                        </p:attrNameLst>
                                      </p:cBhvr>
                                      <p:to>
                                        <p:strVal val="visible"/>
                                      </p:to>
                                    </p:set>
                                    <p:animEffect transition="in" filter="wipe(down)">
                                      <p:cBhvr>
                                        <p:cTn id="10" dur="500"/>
                                        <p:tgtEl>
                                          <p:spTgt spid="23554">
                                            <p:txEl>
                                              <p:charRg st="93" end="13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3554">
                                            <p:txEl>
                                              <p:charRg st="131" end="164"/>
                                            </p:txEl>
                                          </p:spTgt>
                                        </p:tgtEl>
                                        <p:attrNameLst>
                                          <p:attrName>style.visibility</p:attrName>
                                        </p:attrNameLst>
                                      </p:cBhvr>
                                      <p:to>
                                        <p:strVal val="visible"/>
                                      </p:to>
                                    </p:set>
                                    <p:animEffect transition="in" filter="wipe(down)">
                                      <p:cBhvr>
                                        <p:cTn id="13" dur="500"/>
                                        <p:tgtEl>
                                          <p:spTgt spid="23554">
                                            <p:txEl>
                                              <p:charRg st="131" end="16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3554">
                                            <p:txEl>
                                              <p:charRg st="164" end="173"/>
                                            </p:txEl>
                                          </p:spTgt>
                                        </p:tgtEl>
                                        <p:attrNameLst>
                                          <p:attrName>style.visibility</p:attrName>
                                        </p:attrNameLst>
                                      </p:cBhvr>
                                      <p:to>
                                        <p:strVal val="visible"/>
                                      </p:to>
                                    </p:set>
                                    <p:animEffect transition="in" filter="wipe(down)">
                                      <p:cBhvr>
                                        <p:cTn id="16" dur="500"/>
                                        <p:tgtEl>
                                          <p:spTgt spid="23554">
                                            <p:txEl>
                                              <p:charRg st="164" end="17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3554">
                                            <p:txEl>
                                              <p:charRg st="173" end="201"/>
                                            </p:txEl>
                                          </p:spTgt>
                                        </p:tgtEl>
                                        <p:attrNameLst>
                                          <p:attrName>style.visibility</p:attrName>
                                        </p:attrNameLst>
                                      </p:cBhvr>
                                      <p:to>
                                        <p:strVal val="visible"/>
                                      </p:to>
                                    </p:set>
                                    <p:animEffect transition="in" filter="wipe(down)">
                                      <p:cBhvr>
                                        <p:cTn id="19" dur="500"/>
                                        <p:tgtEl>
                                          <p:spTgt spid="23554">
                                            <p:txEl>
                                              <p:charRg st="173" end="20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3554">
                                            <p:txEl>
                                              <p:charRg st="201" end="210"/>
                                            </p:txEl>
                                          </p:spTgt>
                                        </p:tgtEl>
                                        <p:attrNameLst>
                                          <p:attrName>style.visibility</p:attrName>
                                        </p:attrNameLst>
                                      </p:cBhvr>
                                      <p:to>
                                        <p:strVal val="visible"/>
                                      </p:to>
                                    </p:set>
                                    <p:animEffect transition="in" filter="wipe(down)">
                                      <p:cBhvr>
                                        <p:cTn id="22" dur="500"/>
                                        <p:tgtEl>
                                          <p:spTgt spid="23554">
                                            <p:txEl>
                                              <p:charRg st="201" end="2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4586" name="文本框 24585"/>
          <p:cNvSpPr txBox="1"/>
          <p:nvPr/>
        </p:nvSpPr>
        <p:spPr>
          <a:xfrm>
            <a:off x="304800" y="1371600"/>
            <a:ext cx="8382000" cy="3386138"/>
          </a:xfrm>
          <a:prstGeom prst="rect">
            <a:avLst/>
          </a:prstGeom>
          <a:noFill/>
          <a:ln w="9525">
            <a:noFill/>
          </a:ln>
        </p:spPr>
        <p:txBody>
          <a:bodyPr>
            <a:spAutoFit/>
          </a:bodyPr>
          <a:p>
            <a:pPr>
              <a:lnSpc>
                <a:spcPct val="120000"/>
              </a:lnSpc>
            </a:pPr>
            <a:r>
              <a:rPr lang="en-US" altLang="zh-CN" sz="3600" b="1">
                <a:latin typeface="Times New Roman" panose="02020603050405020304" pitchFamily="18" charset="0"/>
              </a:rPr>
              <a:t>A: How </a:t>
            </a:r>
            <a:r>
              <a:rPr lang="en-US" altLang="zh-CN" sz="3600" b="1">
                <a:solidFill>
                  <a:srgbClr val="FF0000"/>
                </a:solidFill>
                <a:latin typeface="Times New Roman" panose="02020603050405020304" pitchFamily="18" charset="0"/>
              </a:rPr>
              <a:t>was</a:t>
            </a:r>
            <a:r>
              <a:rPr lang="en-US" altLang="zh-CN" sz="3600" b="1">
                <a:latin typeface="Times New Roman" panose="02020603050405020304" pitchFamily="18" charset="0"/>
              </a:rPr>
              <a:t> your school trip?</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B: It </a:t>
            </a:r>
            <a:r>
              <a:rPr lang="en-US" altLang="zh-CN" sz="3600" b="1">
                <a:solidFill>
                  <a:srgbClr val="FF0000"/>
                </a:solidFill>
                <a:latin typeface="Times New Roman" panose="02020603050405020304" pitchFamily="18" charset="0"/>
              </a:rPr>
              <a:t>was</a:t>
            </a:r>
            <a:r>
              <a:rPr lang="en-US" altLang="zh-CN" sz="3600" b="1">
                <a:latin typeface="Times New Roman" panose="02020603050405020304" pitchFamily="18" charset="0"/>
              </a:rPr>
              <a:t> … (boring/interesting/good/great…)</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A: What </a:t>
            </a:r>
            <a:r>
              <a:rPr lang="en-US" altLang="zh-CN" sz="3600" b="1">
                <a:solidFill>
                  <a:srgbClr val="FF3300"/>
                </a:solidFill>
                <a:latin typeface="Times New Roman" panose="02020603050405020304" pitchFamily="18" charset="0"/>
              </a:rPr>
              <a:t>did</a:t>
            </a:r>
            <a:r>
              <a:rPr lang="en-US" altLang="zh-CN" sz="3600" b="1">
                <a:latin typeface="Times New Roman" panose="02020603050405020304" pitchFamily="18" charset="0"/>
              </a:rPr>
              <a:t> you do on the school trip?</a:t>
            </a:r>
            <a:endParaRPr lang="en-US" altLang="zh-CN" sz="3600" b="1">
              <a:latin typeface="Times New Roman" panose="02020603050405020304" pitchFamily="18" charset="0"/>
            </a:endParaRPr>
          </a:p>
          <a:p>
            <a:pPr>
              <a:lnSpc>
                <a:spcPct val="120000"/>
              </a:lnSpc>
            </a:pPr>
            <a:r>
              <a:rPr lang="en-US" altLang="zh-CN" sz="3600" b="1">
                <a:latin typeface="Times New Roman" panose="02020603050405020304" pitchFamily="18" charset="0"/>
              </a:rPr>
              <a:t>B: I went for a walk with my classmates.</a:t>
            </a:r>
            <a:endParaRPr lang="en-US" altLang="zh-CN" sz="3600" b="1">
              <a:latin typeface="Times New Roman" panose="02020603050405020304" pitchFamily="18" charset="0"/>
            </a:endParaRPr>
          </a:p>
        </p:txBody>
      </p:sp>
      <p:sp>
        <p:nvSpPr>
          <p:cNvPr id="24585" name="矩形 24584"/>
          <p:cNvSpPr/>
          <p:nvPr/>
        </p:nvSpPr>
        <p:spPr>
          <a:xfrm>
            <a:off x="3733800" y="152400"/>
            <a:ext cx="2209800" cy="762000"/>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Arial" panose="020B0604020202020204" pitchFamily="34" charset="0"/>
                <a:ea typeface="Arial" panose="020B0604020202020204" pitchFamily="34" charset="0"/>
              </a:rPr>
              <a:t>Practice</a:t>
            </a:r>
            <a:endParaRPr lang="zh-CN" altLang="en-US"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Arial" panose="020B0604020202020204" pitchFamily="34" charset="0"/>
              <a:ea typeface="Arial" panose="020B0604020202020204" pitchFamily="34" charset="0"/>
            </a:endParaRPr>
          </a:p>
        </p:txBody>
      </p:sp>
    </p:spTree>
  </p:cSld>
  <p:clrMapOvr>
    <a:masterClrMapping/>
  </p:clrMapOvr>
  <p:transition>
    <p:split dir="in"/>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8130" name="矩形 48129"/>
          <p:cNvSpPr/>
          <p:nvPr/>
        </p:nvSpPr>
        <p:spPr>
          <a:xfrm>
            <a:off x="1600200" y="1600200"/>
            <a:ext cx="5334000" cy="2870200"/>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FF0000"/>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Arial" panose="020B0604020202020204" pitchFamily="34" charset="0"/>
                <a:ea typeface="Arial" panose="020B0604020202020204" pitchFamily="34" charset="0"/>
              </a:rPr>
              <a:t>Section A 1</a:t>
            </a:r>
            <a:endParaRPr lang="zh-CN" altLang="en-US" sz="3600" b="1">
              <a:ln w="12700" cap="flat" cmpd="sng">
                <a:solidFill>
                  <a:srgbClr val="FF0000"/>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Arial" panose="020B0604020202020204" pitchFamily="34" charset="0"/>
              <a:ea typeface="Arial" panose="020B0604020202020204" pitchFamily="34" charset="0"/>
            </a:endParaRPr>
          </a:p>
          <a:p>
            <a:pPr algn="ctr"/>
            <a:r>
              <a:rPr lang="zh-CN" altLang="en-US" sz="3600" b="1">
                <a:ln w="12700" cap="flat" cmpd="sng">
                  <a:solidFill>
                    <a:srgbClr val="FF0000"/>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Arial" panose="020B0604020202020204" pitchFamily="34" charset="0"/>
                <a:ea typeface="Arial" panose="020B0604020202020204" pitchFamily="34" charset="0"/>
              </a:rPr>
              <a:t>1a-2d</a:t>
            </a:r>
            <a:endParaRPr lang="zh-CN" altLang="en-US" sz="3600" b="1">
              <a:ln w="12700" cap="flat" cmpd="sng">
                <a:solidFill>
                  <a:srgbClr val="FF0000"/>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Arial" panose="020B0604020202020204" pitchFamily="34" charset="0"/>
              <a:ea typeface="Arial" panose="020B0604020202020204" pitchFamily="34" charset="0"/>
            </a:endParaRPr>
          </a:p>
        </p:txBody>
      </p:sp>
    </p:spTree>
  </p:cSld>
  <p:clrMapOvr>
    <a:masterClrMapping/>
  </p:clrMapOvr>
  <p:transition>
    <p:blinds/>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3010" name="文本框 43009"/>
          <p:cNvSpPr txBox="1"/>
          <p:nvPr/>
        </p:nvSpPr>
        <p:spPr>
          <a:xfrm>
            <a:off x="6096000" y="5715000"/>
            <a:ext cx="2895600" cy="519113"/>
          </a:xfrm>
          <a:prstGeom prst="rect">
            <a:avLst/>
          </a:prstGeom>
          <a:solidFill>
            <a:schemeClr val="bg1"/>
          </a:solidFill>
          <a:ln w="9525">
            <a:noFill/>
          </a:ln>
        </p:spPr>
        <p:txBody>
          <a:bodyPr>
            <a:spAutoFit/>
          </a:bodyPr>
          <a:p>
            <a:r>
              <a:rPr lang="en-US" altLang="zh-CN" sz="2800" b="1">
                <a:solidFill>
                  <a:srgbClr val="3333FF"/>
                </a:solidFill>
                <a:latin typeface="Times New Roman" panose="02020603050405020304" pitchFamily="18" charset="0"/>
              </a:rPr>
              <a:t>took some photos</a:t>
            </a:r>
            <a:endParaRPr lang="en-US" altLang="zh-CN" sz="2800" b="1">
              <a:solidFill>
                <a:srgbClr val="3333FF"/>
              </a:solidFill>
              <a:latin typeface="Times New Roman" panose="02020603050405020304" pitchFamily="18" charset="0"/>
            </a:endParaRPr>
          </a:p>
        </p:txBody>
      </p:sp>
      <p:pic>
        <p:nvPicPr>
          <p:cNvPr id="43015" name="图片 43014" descr="u=1103658057,2959351618&amp;fm=23&amp;gp=0"/>
          <p:cNvPicPr>
            <a:picLocks noChangeAspect="1"/>
          </p:cNvPicPr>
          <p:nvPr/>
        </p:nvPicPr>
        <p:blipFill>
          <a:blip r:embed="rId2"/>
          <a:stretch>
            <a:fillRect/>
          </a:stretch>
        </p:blipFill>
        <p:spPr>
          <a:xfrm>
            <a:off x="6048375" y="3657600"/>
            <a:ext cx="2790825" cy="1860550"/>
          </a:xfrm>
          <a:prstGeom prst="rect">
            <a:avLst/>
          </a:prstGeom>
          <a:noFill/>
          <a:ln w="9525">
            <a:noFill/>
          </a:ln>
        </p:spPr>
      </p:pic>
      <p:pic>
        <p:nvPicPr>
          <p:cNvPr id="43016" name="图片 43015" descr="u=2825850425,2766352901&amp;fm=52&amp;gp=0"/>
          <p:cNvPicPr>
            <a:picLocks noChangeAspect="1"/>
          </p:cNvPicPr>
          <p:nvPr/>
        </p:nvPicPr>
        <p:blipFill>
          <a:blip r:embed="rId3"/>
          <a:stretch>
            <a:fillRect/>
          </a:stretch>
        </p:blipFill>
        <p:spPr>
          <a:xfrm>
            <a:off x="3200400" y="3581400"/>
            <a:ext cx="2590800" cy="1908175"/>
          </a:xfrm>
          <a:prstGeom prst="rect">
            <a:avLst/>
          </a:prstGeom>
          <a:noFill/>
          <a:ln w="9525">
            <a:noFill/>
          </a:ln>
        </p:spPr>
      </p:pic>
      <p:sp>
        <p:nvSpPr>
          <p:cNvPr id="43019" name="矩形 43018"/>
          <p:cNvSpPr/>
          <p:nvPr/>
        </p:nvSpPr>
        <p:spPr>
          <a:xfrm>
            <a:off x="381000" y="2743200"/>
            <a:ext cx="2546350" cy="519113"/>
          </a:xfrm>
          <a:prstGeom prst="rect">
            <a:avLst/>
          </a:prstGeom>
          <a:noFill/>
          <a:ln w="9525">
            <a:noFill/>
          </a:ln>
        </p:spPr>
        <p:txBody>
          <a:bodyPr wrap="none" anchor="t">
            <a:spAutoFit/>
          </a:bodyPr>
          <a:p>
            <a:r>
              <a:rPr lang="en-US" altLang="zh-CN" sz="2800" b="1">
                <a:solidFill>
                  <a:srgbClr val="3333FF"/>
                </a:solidFill>
                <a:latin typeface="Times New Roman" panose="02020603050405020304" pitchFamily="18" charset="0"/>
              </a:rPr>
              <a:t>went for a walk</a:t>
            </a:r>
            <a:endParaRPr lang="en-US" altLang="zh-CN" sz="2800" b="1">
              <a:solidFill>
                <a:srgbClr val="3333FF"/>
              </a:solidFill>
              <a:latin typeface="Times New Roman" panose="02020603050405020304" pitchFamily="18" charset="0"/>
            </a:endParaRPr>
          </a:p>
        </p:txBody>
      </p:sp>
      <p:pic>
        <p:nvPicPr>
          <p:cNvPr id="43021" name="图片 43020" descr="1310112989_83666200"/>
          <p:cNvPicPr>
            <a:picLocks noChangeAspect="1"/>
          </p:cNvPicPr>
          <p:nvPr/>
        </p:nvPicPr>
        <p:blipFill>
          <a:blip r:embed="rId4"/>
          <a:stretch>
            <a:fillRect/>
          </a:stretch>
        </p:blipFill>
        <p:spPr>
          <a:xfrm>
            <a:off x="152400" y="609600"/>
            <a:ext cx="2895600" cy="1903413"/>
          </a:xfrm>
          <a:prstGeom prst="rect">
            <a:avLst/>
          </a:prstGeom>
          <a:noFill/>
          <a:ln w="9525">
            <a:noFill/>
          </a:ln>
        </p:spPr>
      </p:pic>
      <p:sp>
        <p:nvSpPr>
          <p:cNvPr id="43022" name="文本框 43021"/>
          <p:cNvSpPr txBox="1"/>
          <p:nvPr/>
        </p:nvSpPr>
        <p:spPr>
          <a:xfrm>
            <a:off x="3276600" y="2819400"/>
            <a:ext cx="2590800" cy="519113"/>
          </a:xfrm>
          <a:prstGeom prst="rect">
            <a:avLst/>
          </a:prstGeom>
          <a:noFill/>
          <a:ln w="9525">
            <a:noFill/>
          </a:ln>
        </p:spPr>
        <p:txBody>
          <a:bodyPr>
            <a:spAutoFit/>
          </a:bodyPr>
          <a:p>
            <a:pPr>
              <a:spcBef>
                <a:spcPct val="50000"/>
              </a:spcBef>
            </a:pPr>
            <a:r>
              <a:rPr lang="en-US" altLang="zh-CN" sz="2800" b="1">
                <a:solidFill>
                  <a:srgbClr val="3333FF"/>
                </a:solidFill>
                <a:latin typeface="Times New Roman" panose="02020603050405020304" pitchFamily="18" charset="0"/>
              </a:rPr>
              <a:t>milked a cow</a:t>
            </a:r>
            <a:endParaRPr lang="en-US" altLang="zh-CN" sz="2800" b="1">
              <a:solidFill>
                <a:srgbClr val="3333FF"/>
              </a:solidFill>
              <a:latin typeface="Times New Roman" panose="02020603050405020304" pitchFamily="18" charset="0"/>
            </a:endParaRPr>
          </a:p>
        </p:txBody>
      </p:sp>
      <p:sp>
        <p:nvSpPr>
          <p:cNvPr id="43023" name="文本框 43022"/>
          <p:cNvSpPr txBox="1"/>
          <p:nvPr/>
        </p:nvSpPr>
        <p:spPr>
          <a:xfrm>
            <a:off x="6477000" y="2819400"/>
            <a:ext cx="2133600" cy="519113"/>
          </a:xfrm>
          <a:prstGeom prst="rect">
            <a:avLst/>
          </a:prstGeom>
          <a:noFill/>
          <a:ln w="9525">
            <a:noFill/>
          </a:ln>
        </p:spPr>
        <p:txBody>
          <a:bodyPr>
            <a:spAutoFit/>
          </a:bodyPr>
          <a:p>
            <a:pPr>
              <a:spcBef>
                <a:spcPct val="50000"/>
              </a:spcBef>
            </a:pPr>
            <a:r>
              <a:rPr lang="en-US" altLang="zh-CN" sz="2800" b="1">
                <a:solidFill>
                  <a:srgbClr val="3333FF"/>
                </a:solidFill>
                <a:latin typeface="Times New Roman" panose="02020603050405020304" pitchFamily="18" charset="0"/>
              </a:rPr>
              <a:t>rode a horse</a:t>
            </a:r>
            <a:endParaRPr lang="en-US" altLang="zh-CN" sz="2800" b="1">
              <a:solidFill>
                <a:srgbClr val="3333FF"/>
              </a:solidFill>
              <a:latin typeface="Times New Roman" panose="02020603050405020304" pitchFamily="18" charset="0"/>
            </a:endParaRPr>
          </a:p>
        </p:txBody>
      </p:sp>
      <p:sp>
        <p:nvSpPr>
          <p:cNvPr id="43024" name="矩形 43023"/>
          <p:cNvSpPr/>
          <p:nvPr/>
        </p:nvSpPr>
        <p:spPr>
          <a:xfrm>
            <a:off x="381000" y="5638800"/>
            <a:ext cx="2051050" cy="519113"/>
          </a:xfrm>
          <a:prstGeom prst="rect">
            <a:avLst/>
          </a:prstGeom>
          <a:noFill/>
          <a:ln w="9525">
            <a:noFill/>
          </a:ln>
        </p:spPr>
        <p:txBody>
          <a:bodyPr wrap="none" anchor="t">
            <a:spAutoFit/>
          </a:bodyPr>
          <a:p>
            <a:r>
              <a:rPr lang="en-US" altLang="zh-CN" sz="2800" b="1">
                <a:solidFill>
                  <a:srgbClr val="3333FF"/>
                </a:solidFill>
                <a:latin typeface="Times New Roman" panose="02020603050405020304" pitchFamily="18" charset="0"/>
              </a:rPr>
              <a:t>fed chickens</a:t>
            </a:r>
            <a:endParaRPr lang="en-US" altLang="zh-CN" sz="2800" b="1">
              <a:solidFill>
                <a:srgbClr val="3333FF"/>
              </a:solidFill>
              <a:latin typeface="Times New Roman" panose="02020603050405020304" pitchFamily="18" charset="0"/>
            </a:endParaRPr>
          </a:p>
        </p:txBody>
      </p:sp>
      <p:sp>
        <p:nvSpPr>
          <p:cNvPr id="43025" name="矩形 43024"/>
          <p:cNvSpPr/>
          <p:nvPr/>
        </p:nvSpPr>
        <p:spPr>
          <a:xfrm>
            <a:off x="2667000" y="5638800"/>
            <a:ext cx="3316288" cy="519113"/>
          </a:xfrm>
          <a:prstGeom prst="rect">
            <a:avLst/>
          </a:prstGeom>
          <a:noFill/>
          <a:ln w="9525">
            <a:noFill/>
          </a:ln>
        </p:spPr>
        <p:txBody>
          <a:bodyPr wrap="none" anchor="t">
            <a:spAutoFit/>
          </a:bodyPr>
          <a:p>
            <a:r>
              <a:rPr lang="en-US" altLang="zh-CN" sz="2800" b="1">
                <a:solidFill>
                  <a:srgbClr val="3333FF"/>
                </a:solidFill>
                <a:latin typeface="Times New Roman" panose="02020603050405020304" pitchFamily="18" charset="0"/>
              </a:rPr>
              <a:t>talked with a farmer</a:t>
            </a:r>
            <a:endParaRPr lang="en-US" altLang="zh-CN" sz="2800" b="1">
              <a:solidFill>
                <a:srgbClr val="3333FF"/>
              </a:solidFill>
              <a:latin typeface="Times New Roman" panose="02020603050405020304" pitchFamily="18" charset="0"/>
            </a:endParaRPr>
          </a:p>
        </p:txBody>
      </p:sp>
      <p:pic>
        <p:nvPicPr>
          <p:cNvPr id="43027" name="图片 43026" descr="475018988_b081894826_z"/>
          <p:cNvPicPr>
            <a:picLocks noChangeAspect="1"/>
          </p:cNvPicPr>
          <p:nvPr/>
        </p:nvPicPr>
        <p:blipFill>
          <a:blip r:embed="rId5"/>
          <a:stretch>
            <a:fillRect/>
          </a:stretch>
        </p:blipFill>
        <p:spPr>
          <a:xfrm>
            <a:off x="76200" y="3505200"/>
            <a:ext cx="2971800" cy="2089150"/>
          </a:xfrm>
          <a:prstGeom prst="rect">
            <a:avLst/>
          </a:prstGeom>
          <a:noFill/>
          <a:ln w="9525">
            <a:noFill/>
          </a:ln>
        </p:spPr>
      </p:pic>
      <p:pic>
        <p:nvPicPr>
          <p:cNvPr id="43028" name="图片 43027"/>
          <p:cNvPicPr>
            <a:picLocks noChangeAspect="1"/>
          </p:cNvPicPr>
          <p:nvPr/>
        </p:nvPicPr>
        <p:blipFill>
          <a:blip r:embed="rId6"/>
          <a:stretch>
            <a:fillRect/>
          </a:stretch>
        </p:blipFill>
        <p:spPr>
          <a:xfrm>
            <a:off x="6172200" y="533400"/>
            <a:ext cx="2438400" cy="2047875"/>
          </a:xfrm>
          <a:prstGeom prst="rect">
            <a:avLst/>
          </a:prstGeom>
          <a:noFill/>
          <a:ln w="9525">
            <a:noFill/>
          </a:ln>
        </p:spPr>
      </p:pic>
      <p:pic>
        <p:nvPicPr>
          <p:cNvPr id="43029" name="图片 43028" descr="101_0282"/>
          <p:cNvPicPr>
            <a:picLocks noChangeAspect="1"/>
          </p:cNvPicPr>
          <p:nvPr/>
        </p:nvPicPr>
        <p:blipFill>
          <a:blip r:embed="rId7"/>
          <a:stretch>
            <a:fillRect/>
          </a:stretch>
        </p:blipFill>
        <p:spPr>
          <a:xfrm>
            <a:off x="3276600" y="533400"/>
            <a:ext cx="2667000" cy="2000250"/>
          </a:xfrm>
          <a:prstGeom prst="rect">
            <a:avLst/>
          </a:prstGeom>
          <a:noFill/>
          <a:ln w="9525">
            <a:noFill/>
          </a:ln>
        </p:spPr>
      </p:pic>
    </p:spTree>
  </p:cSld>
  <p:clrMapOvr>
    <a:masterClrMapping/>
  </p:clrMapOvr>
  <p:transition>
    <p:split dir="in"/>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3250" name="文本框 53249"/>
          <p:cNvSpPr txBox="1"/>
          <p:nvPr/>
        </p:nvSpPr>
        <p:spPr>
          <a:xfrm>
            <a:off x="533400" y="1524000"/>
            <a:ext cx="8229600" cy="5057775"/>
          </a:xfrm>
          <a:prstGeom prst="rect">
            <a:avLst/>
          </a:prstGeom>
          <a:noFill/>
          <a:ln w="9525">
            <a:noFill/>
          </a:ln>
        </p:spPr>
        <p:txBody>
          <a:bodyPr>
            <a:spAutoFit/>
          </a:bodyPr>
          <a:p>
            <a:pPr marL="1246505" indent="-1246505" defTabSz="914400">
              <a:lnSpc>
                <a:spcPct val="120000"/>
              </a:lnSpc>
              <a:tabLst>
                <a:tab pos="1435100" algn="l"/>
              </a:tabLst>
            </a:pPr>
            <a:r>
              <a:rPr lang="en-US" altLang="zh-CN" sz="3400" b="1">
                <a:latin typeface="Times New Roman" panose="02020603050405020304" pitchFamily="18" charset="0"/>
              </a:rPr>
              <a:t>Where did Eric go last weekend?</a:t>
            </a:r>
            <a:endParaRPr lang="en-US" altLang="zh-CN" sz="3400" b="1">
              <a:latin typeface="Times New Roman" panose="02020603050405020304" pitchFamily="18" charset="0"/>
            </a:endParaRPr>
          </a:p>
          <a:p>
            <a:pPr marL="1246505" indent="-1246505" defTabSz="914400">
              <a:lnSpc>
                <a:spcPct val="120000"/>
              </a:lnSpc>
              <a:tabLst>
                <a:tab pos="1435100" algn="l"/>
              </a:tabLst>
            </a:pPr>
            <a:r>
              <a:rPr lang="en-US" altLang="zh-CN" sz="3400" b="1">
                <a:solidFill>
                  <a:srgbClr val="FF0000"/>
                </a:solidFill>
                <a:latin typeface="Times New Roman" panose="02020603050405020304" pitchFamily="18" charset="0"/>
              </a:rPr>
              <a:t>He went to the countryside.</a:t>
            </a:r>
            <a:endParaRPr lang="en-US" altLang="zh-CN" sz="3400" b="1">
              <a:solidFill>
                <a:srgbClr val="FF0000"/>
              </a:solidFill>
              <a:latin typeface="Times New Roman" panose="02020603050405020304" pitchFamily="18" charset="0"/>
            </a:endParaRPr>
          </a:p>
          <a:p>
            <a:pPr marL="1246505" indent="-1246505" defTabSz="914400">
              <a:lnSpc>
                <a:spcPct val="120000"/>
              </a:lnSpc>
              <a:tabLst>
                <a:tab pos="1435100" algn="l"/>
              </a:tabLst>
            </a:pPr>
            <a:r>
              <a:rPr lang="en-US" altLang="zh-CN" sz="3400" b="1">
                <a:latin typeface="Times New Roman" panose="02020603050405020304" pitchFamily="18" charset="0"/>
              </a:rPr>
              <a:t>Why did he go there? </a:t>
            </a:r>
            <a:endParaRPr lang="en-US" altLang="zh-CN" sz="3400" b="1">
              <a:latin typeface="Times New Roman" panose="02020603050405020304" pitchFamily="18" charset="0"/>
            </a:endParaRPr>
          </a:p>
          <a:p>
            <a:pPr marL="1246505" indent="-1246505" defTabSz="914400">
              <a:lnSpc>
                <a:spcPct val="120000"/>
              </a:lnSpc>
              <a:tabLst>
                <a:tab pos="1435100" algn="l"/>
              </a:tabLst>
            </a:pPr>
            <a:r>
              <a:rPr lang="en-US" altLang="zh-CN" sz="3400" b="1">
                <a:solidFill>
                  <a:srgbClr val="FF0000"/>
                </a:solidFill>
                <a:latin typeface="Times New Roman" panose="02020603050405020304" pitchFamily="18" charset="0"/>
              </a:rPr>
              <a:t>He visited his grandparents.</a:t>
            </a:r>
            <a:endParaRPr lang="en-US" altLang="zh-CN" sz="3400" b="1">
              <a:solidFill>
                <a:srgbClr val="FF0000"/>
              </a:solidFill>
              <a:latin typeface="Times New Roman" panose="02020603050405020304" pitchFamily="18" charset="0"/>
            </a:endParaRPr>
          </a:p>
          <a:p>
            <a:pPr marL="1246505" indent="-1246505" defTabSz="914400">
              <a:lnSpc>
                <a:spcPct val="120000"/>
              </a:lnSpc>
              <a:tabLst>
                <a:tab pos="1435100" algn="l"/>
              </a:tabLst>
            </a:pPr>
            <a:r>
              <a:rPr lang="en-US" altLang="zh-CN" sz="3400" b="1">
                <a:latin typeface="Times New Roman" panose="02020603050405020304" pitchFamily="18" charset="0"/>
              </a:rPr>
              <a:t>What did he do?</a:t>
            </a:r>
            <a:endParaRPr lang="en-US" altLang="zh-CN" sz="3400" b="1">
              <a:latin typeface="Times New Roman" panose="02020603050405020304" pitchFamily="18" charset="0"/>
            </a:endParaRPr>
          </a:p>
          <a:p>
            <a:pPr marL="1246505" indent="-1246505" defTabSz="914400">
              <a:lnSpc>
                <a:spcPct val="120000"/>
              </a:lnSpc>
              <a:tabLst>
                <a:tab pos="1435100" algn="l"/>
              </a:tabLst>
            </a:pPr>
            <a:r>
              <a:rPr lang="en-US" altLang="zh-CN" sz="3400" b="1">
                <a:solidFill>
                  <a:srgbClr val="FF0000"/>
                </a:solidFill>
                <a:latin typeface="Times New Roman" panose="02020603050405020304" pitchFamily="18" charset="0"/>
              </a:rPr>
              <a:t>He went fishing and fed the chickens.</a:t>
            </a:r>
            <a:endParaRPr lang="en-US" altLang="zh-CN" sz="3400" b="1">
              <a:solidFill>
                <a:srgbClr val="FF0000"/>
              </a:solidFill>
              <a:latin typeface="Times New Roman" panose="02020603050405020304" pitchFamily="18" charset="0"/>
            </a:endParaRPr>
          </a:p>
          <a:p>
            <a:pPr marL="1246505" indent="-1246505" defTabSz="914400">
              <a:lnSpc>
                <a:spcPct val="120000"/>
              </a:lnSpc>
              <a:tabLst>
                <a:tab pos="1435100" algn="l"/>
              </a:tabLst>
            </a:pPr>
            <a:r>
              <a:rPr lang="en-US" altLang="zh-CN" sz="3400" b="1">
                <a:latin typeface="Times New Roman" panose="02020603050405020304" pitchFamily="18" charset="0"/>
              </a:rPr>
              <a:t>How was the weather there?</a:t>
            </a:r>
            <a:endParaRPr lang="en-US" altLang="zh-CN" sz="3400" b="1">
              <a:latin typeface="Times New Roman" panose="02020603050405020304" pitchFamily="18" charset="0"/>
            </a:endParaRPr>
          </a:p>
          <a:p>
            <a:pPr marL="1246505" indent="-1246505" defTabSz="914400">
              <a:lnSpc>
                <a:spcPct val="120000"/>
              </a:lnSpc>
              <a:tabLst>
                <a:tab pos="1435100" algn="l"/>
              </a:tabLst>
            </a:pPr>
            <a:r>
              <a:rPr lang="en-US" altLang="zh-CN" sz="3400" b="1">
                <a:solidFill>
                  <a:srgbClr val="FF0000"/>
                </a:solidFill>
                <a:latin typeface="Times New Roman" panose="02020603050405020304" pitchFamily="18" charset="0"/>
              </a:rPr>
              <a:t>It was great and the air was so clean.</a:t>
            </a:r>
            <a:endParaRPr lang="en-US" altLang="zh-CN" sz="3400" b="1">
              <a:solidFill>
                <a:srgbClr val="FF0000"/>
              </a:solidFill>
              <a:latin typeface="Times New Roman" panose="02020603050405020304" pitchFamily="18" charset="0"/>
            </a:endParaRPr>
          </a:p>
        </p:txBody>
      </p:sp>
      <p:sp>
        <p:nvSpPr>
          <p:cNvPr id="53251" name="矩形 53250"/>
          <p:cNvSpPr/>
          <p:nvPr/>
        </p:nvSpPr>
        <p:spPr>
          <a:xfrm>
            <a:off x="609600" y="228600"/>
            <a:ext cx="7162800" cy="1301750"/>
          </a:xfrm>
          <a:prstGeom prst="rect">
            <a:avLst/>
          </a:prstGeom>
          <a:noFill/>
          <a:ln w="9525">
            <a:noFill/>
          </a:ln>
        </p:spPr>
        <p:txBody>
          <a:bodyPr>
            <a:spAutoFit/>
          </a:bodyPr>
          <a:p>
            <a:pPr>
              <a:lnSpc>
                <a:spcPct val="110000"/>
              </a:lnSpc>
            </a:pPr>
            <a:r>
              <a:rPr lang="en-US" altLang="zh-CN" sz="3600" b="1">
                <a:solidFill>
                  <a:srgbClr val="3333FF"/>
                </a:solidFill>
                <a:latin typeface="Arial" panose="020B0604020202020204" pitchFamily="34" charset="0"/>
              </a:rPr>
              <a:t>2d Read the conversation and   </a:t>
            </a:r>
            <a:endParaRPr lang="en-US" altLang="zh-CN" sz="3600" b="1">
              <a:solidFill>
                <a:srgbClr val="3333FF"/>
              </a:solidFill>
              <a:latin typeface="Arial" panose="020B0604020202020204" pitchFamily="34" charset="0"/>
            </a:endParaRPr>
          </a:p>
          <a:p>
            <a:pPr>
              <a:lnSpc>
                <a:spcPct val="110000"/>
              </a:lnSpc>
            </a:pPr>
            <a:r>
              <a:rPr lang="en-US" altLang="zh-CN" sz="3600" b="1">
                <a:solidFill>
                  <a:srgbClr val="3333FF"/>
                </a:solidFill>
                <a:latin typeface="Arial" panose="020B0604020202020204" pitchFamily="34" charset="0"/>
              </a:rPr>
              <a:t>     answer the questions.</a:t>
            </a:r>
            <a:endParaRPr lang="en-US" altLang="zh-CN" sz="3600" b="1">
              <a:latin typeface="Arial" panose="020B0604020202020204" pitchFamily="34"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3250">
                                            <p:txEl>
                                              <p:charRg st="32" end="60"/>
                                            </p:txEl>
                                          </p:spTgt>
                                        </p:tgtEl>
                                        <p:attrNameLst>
                                          <p:attrName>style.visibility</p:attrName>
                                        </p:attrNameLst>
                                      </p:cBhvr>
                                      <p:to>
                                        <p:strVal val="visible"/>
                                      </p:to>
                                    </p:set>
                                    <p:animEffect transition="in" filter="strips(downRight)">
                                      <p:cBhvr>
                                        <p:cTn id="7" dur="500"/>
                                        <p:tgtEl>
                                          <p:spTgt spid="53250">
                                            <p:txEl>
                                              <p:charRg st="32" end="6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3250">
                                            <p:txEl>
                                              <p:charRg st="82" end="111"/>
                                            </p:txEl>
                                          </p:spTgt>
                                        </p:tgtEl>
                                        <p:attrNameLst>
                                          <p:attrName>style.visibility</p:attrName>
                                        </p:attrNameLst>
                                      </p:cBhvr>
                                      <p:to>
                                        <p:strVal val="visible"/>
                                      </p:to>
                                    </p:set>
                                    <p:animEffect transition="in" filter="strips(downRight)">
                                      <p:cBhvr>
                                        <p:cTn id="12" dur="500"/>
                                        <p:tgtEl>
                                          <p:spTgt spid="53250">
                                            <p:txEl>
                                              <p:charRg st="82" end="1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53250">
                                            <p:txEl>
                                              <p:charRg st="127" end="165"/>
                                            </p:txEl>
                                          </p:spTgt>
                                        </p:tgtEl>
                                        <p:attrNameLst>
                                          <p:attrName>style.visibility</p:attrName>
                                        </p:attrNameLst>
                                      </p:cBhvr>
                                      <p:to>
                                        <p:strVal val="visible"/>
                                      </p:to>
                                    </p:set>
                                    <p:animEffect transition="in" filter="strips(downRight)">
                                      <p:cBhvr>
                                        <p:cTn id="17" dur="500"/>
                                        <p:tgtEl>
                                          <p:spTgt spid="53250">
                                            <p:txEl>
                                              <p:charRg st="127" end="16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53250">
                                            <p:txEl>
                                              <p:charRg st="192" end="231"/>
                                            </p:txEl>
                                          </p:spTgt>
                                        </p:tgtEl>
                                        <p:attrNameLst>
                                          <p:attrName>style.visibility</p:attrName>
                                        </p:attrNameLst>
                                      </p:cBhvr>
                                      <p:to>
                                        <p:strVal val="visible"/>
                                      </p:to>
                                    </p:set>
                                    <p:animEffect transition="in" filter="strips(downRight)">
                                      <p:cBhvr>
                                        <p:cTn id="22" dur="500"/>
                                        <p:tgtEl>
                                          <p:spTgt spid="53250">
                                            <p:txEl>
                                              <p:charRg st="192" end="2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4274" name="文本框 54273"/>
          <p:cNvSpPr txBox="1"/>
          <p:nvPr/>
        </p:nvSpPr>
        <p:spPr>
          <a:xfrm>
            <a:off x="533400" y="1524000"/>
            <a:ext cx="8229600" cy="2574925"/>
          </a:xfrm>
          <a:prstGeom prst="rect">
            <a:avLst/>
          </a:prstGeom>
          <a:noFill/>
          <a:ln w="9525">
            <a:noFill/>
          </a:ln>
        </p:spPr>
        <p:txBody>
          <a:bodyPr>
            <a:spAutoFit/>
          </a:bodyPr>
          <a:p>
            <a:pPr marL="1246505" indent="-1246505" defTabSz="914400">
              <a:lnSpc>
                <a:spcPct val="120000"/>
              </a:lnSpc>
              <a:tabLst>
                <a:tab pos="1435100" algn="l"/>
              </a:tabLst>
            </a:pPr>
            <a:r>
              <a:rPr lang="en-US" altLang="zh-CN" sz="3400" b="1">
                <a:latin typeface="Times New Roman" panose="02020603050405020304" pitchFamily="18" charset="0"/>
              </a:rPr>
              <a:t>What did he do at night?</a:t>
            </a:r>
            <a:endParaRPr lang="en-US" altLang="zh-CN" sz="3400" b="1">
              <a:latin typeface="Times New Roman" panose="02020603050405020304" pitchFamily="18" charset="0"/>
            </a:endParaRPr>
          </a:p>
          <a:p>
            <a:pPr marL="1246505" indent="-1246505" defTabSz="914400">
              <a:lnSpc>
                <a:spcPct val="120000"/>
              </a:lnSpc>
              <a:tabLst>
                <a:tab pos="1435100" algn="l"/>
              </a:tabLst>
            </a:pPr>
            <a:r>
              <a:rPr lang="en-US" altLang="zh-CN" sz="3400" b="1">
                <a:solidFill>
                  <a:srgbClr val="FF0000"/>
                </a:solidFill>
                <a:latin typeface="Times New Roman" panose="02020603050405020304" pitchFamily="18" charset="0"/>
              </a:rPr>
              <a:t>He watched the stars.</a:t>
            </a:r>
            <a:endParaRPr lang="en-US" altLang="zh-CN" sz="3400" b="1">
              <a:solidFill>
                <a:srgbClr val="FF0000"/>
              </a:solidFill>
              <a:latin typeface="Times New Roman" panose="02020603050405020304" pitchFamily="18" charset="0"/>
            </a:endParaRPr>
          </a:p>
          <a:p>
            <a:pPr marL="1246505" indent="-1246505" defTabSz="914400">
              <a:lnSpc>
                <a:spcPct val="120000"/>
              </a:lnSpc>
              <a:tabLst>
                <a:tab pos="1435100" algn="l"/>
              </a:tabLst>
            </a:pPr>
            <a:r>
              <a:rPr lang="en-US" altLang="zh-CN" sz="3400" b="1">
                <a:latin typeface="Times New Roman" panose="02020603050405020304" pitchFamily="18" charset="0"/>
              </a:rPr>
              <a:t>How did Eric feel about the trip?</a:t>
            </a:r>
            <a:endParaRPr lang="en-US" altLang="zh-CN" sz="3400" b="1">
              <a:latin typeface="Times New Roman" panose="02020603050405020304" pitchFamily="18" charset="0"/>
            </a:endParaRPr>
          </a:p>
          <a:p>
            <a:pPr marL="1246505" indent="-1246505" defTabSz="914400">
              <a:lnSpc>
                <a:spcPct val="120000"/>
              </a:lnSpc>
              <a:tabLst>
                <a:tab pos="1435100" algn="l"/>
              </a:tabLst>
            </a:pPr>
            <a:r>
              <a:rPr lang="en-US" altLang="zh-CN" sz="3400" b="1">
                <a:solidFill>
                  <a:srgbClr val="FF0000"/>
                </a:solidFill>
                <a:latin typeface="Times New Roman" panose="02020603050405020304" pitchFamily="18" charset="0"/>
              </a:rPr>
              <a:t>It was excellent. </a:t>
            </a:r>
            <a:endParaRPr lang="en-US" altLang="zh-CN" sz="3400" b="1">
              <a:solidFill>
                <a:srgbClr val="FF0000"/>
              </a:solidFill>
              <a:latin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4274">
                                            <p:txEl>
                                              <p:charRg st="25" end="47"/>
                                            </p:txEl>
                                          </p:spTgt>
                                        </p:tgtEl>
                                        <p:attrNameLst>
                                          <p:attrName>style.visibility</p:attrName>
                                        </p:attrNameLst>
                                      </p:cBhvr>
                                      <p:to>
                                        <p:strVal val="visible"/>
                                      </p:to>
                                    </p:set>
                                    <p:animEffect transition="in" filter="strips(downRight)">
                                      <p:cBhvr>
                                        <p:cTn id="7" dur="500"/>
                                        <p:tgtEl>
                                          <p:spTgt spid="54274">
                                            <p:txEl>
                                              <p:charRg st="25" end="4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4274">
                                            <p:txEl>
                                              <p:charRg st="81" end="100"/>
                                            </p:txEl>
                                          </p:spTgt>
                                        </p:tgtEl>
                                        <p:attrNameLst>
                                          <p:attrName>style.visibility</p:attrName>
                                        </p:attrNameLst>
                                      </p:cBhvr>
                                      <p:to>
                                        <p:strVal val="visible"/>
                                      </p:to>
                                    </p:set>
                                    <p:animEffect transition="in" filter="strips(downRight)">
                                      <p:cBhvr>
                                        <p:cTn id="12" dur="500"/>
                                        <p:tgtEl>
                                          <p:spTgt spid="54274">
                                            <p:txEl>
                                              <p:charRg st="81" end="1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5605" name="矩形 25604"/>
          <p:cNvSpPr/>
          <p:nvPr/>
        </p:nvSpPr>
        <p:spPr>
          <a:xfrm>
            <a:off x="762000" y="1219200"/>
            <a:ext cx="7162800" cy="641350"/>
          </a:xfrm>
          <a:prstGeom prst="rect">
            <a:avLst/>
          </a:prstGeom>
          <a:noFill/>
          <a:ln w="9525">
            <a:noFill/>
          </a:ln>
        </p:spPr>
        <p:txBody>
          <a:bodyPr>
            <a:spAutoFit/>
          </a:bodyPr>
          <a:p>
            <a:pPr>
              <a:spcBef>
                <a:spcPct val="50000"/>
              </a:spcBef>
            </a:pPr>
            <a:r>
              <a:rPr lang="en-US" altLang="zh-CN" sz="3600" b="1">
                <a:solidFill>
                  <a:srgbClr val="3333FF"/>
                </a:solidFill>
                <a:latin typeface="Arial" panose="020B0604020202020204" pitchFamily="34" charset="0"/>
              </a:rPr>
              <a:t>2d</a:t>
            </a:r>
            <a:r>
              <a:rPr lang="en-US" altLang="zh-CN" sz="3600" b="1">
                <a:latin typeface="Arial" panose="020B0604020202020204" pitchFamily="34" charset="0"/>
              </a:rPr>
              <a:t> </a:t>
            </a:r>
            <a:r>
              <a:rPr lang="en-US" altLang="zh-CN" sz="3600" b="1">
                <a:solidFill>
                  <a:srgbClr val="FF0000"/>
                </a:solidFill>
                <a:latin typeface="Arial" panose="020B0604020202020204" pitchFamily="34" charset="0"/>
              </a:rPr>
              <a:t>Role-play the conversation.</a:t>
            </a:r>
            <a:r>
              <a:rPr lang="en-US" altLang="zh-CN" sz="3600" b="1">
                <a:latin typeface="Arial" panose="020B0604020202020204" pitchFamily="34" charset="0"/>
              </a:rPr>
              <a:t>      </a:t>
            </a:r>
            <a:endParaRPr lang="en-US" altLang="zh-CN" sz="3600" b="1">
              <a:latin typeface="Arial" panose="020B0604020202020204" pitchFamily="34" charset="0"/>
            </a:endParaRPr>
          </a:p>
        </p:txBody>
      </p:sp>
      <p:pic>
        <p:nvPicPr>
          <p:cNvPr id="25611" name="图片 25610" descr="474"/>
          <p:cNvPicPr>
            <a:picLocks noChangeAspect="1"/>
          </p:cNvPicPr>
          <p:nvPr/>
        </p:nvPicPr>
        <p:blipFill>
          <a:blip r:embed="rId2"/>
          <a:stretch>
            <a:fillRect/>
          </a:stretch>
        </p:blipFill>
        <p:spPr>
          <a:xfrm>
            <a:off x="3352800" y="2362200"/>
            <a:ext cx="3233738" cy="3352800"/>
          </a:xfrm>
          <a:prstGeom prst="rect">
            <a:avLst/>
          </a:prstGeom>
          <a:noFill/>
          <a:ln w="9525">
            <a:noFill/>
          </a:ln>
        </p:spPr>
      </p:pic>
    </p:spTree>
  </p:cSld>
  <p:clrMapOvr>
    <a:masterClrMapping/>
  </p:clrMapOvr>
  <p:transition>
    <p:plus/>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6658" name="文本框 26657"/>
          <p:cNvSpPr txBox="1"/>
          <p:nvPr/>
        </p:nvSpPr>
        <p:spPr>
          <a:xfrm>
            <a:off x="3124200" y="304800"/>
            <a:ext cx="2892425" cy="701675"/>
          </a:xfrm>
          <a:prstGeom prst="rect">
            <a:avLst/>
          </a:prstGeom>
          <a:solidFill>
            <a:srgbClr val="CCFFFF"/>
          </a:solidFill>
          <a:ln w="9525">
            <a:noFill/>
          </a:ln>
        </p:spPr>
        <p:txBody>
          <a:bodyPr wrap="none" anchor="t">
            <a:spAutoFit/>
          </a:bodyPr>
          <a:p>
            <a:r>
              <a:rPr lang="en-US" altLang="zh-CN" sz="4000" b="1" err="1">
                <a:solidFill>
                  <a:srgbClr val="FF0066"/>
                </a:solidFill>
                <a:latin typeface="Arial" panose="020B0604020202020204" pitchFamily="34" charset="0"/>
              </a:rPr>
              <a:t>Groupwork</a:t>
            </a:r>
            <a:endParaRPr lang="en-US" altLang="zh-CN" sz="4000" b="1">
              <a:solidFill>
                <a:srgbClr val="FF0066"/>
              </a:solidFill>
              <a:latin typeface="Arial" panose="020B0604020202020204" pitchFamily="34" charset="0"/>
            </a:endParaRPr>
          </a:p>
        </p:txBody>
      </p:sp>
      <p:sp>
        <p:nvSpPr>
          <p:cNvPr id="26659" name="文本框 26658"/>
          <p:cNvSpPr txBox="1"/>
          <p:nvPr/>
        </p:nvSpPr>
        <p:spPr>
          <a:xfrm>
            <a:off x="533400" y="1143000"/>
            <a:ext cx="8388350" cy="1409700"/>
          </a:xfrm>
          <a:prstGeom prst="rect">
            <a:avLst/>
          </a:prstGeom>
          <a:noFill/>
          <a:ln w="9525">
            <a:noFill/>
          </a:ln>
        </p:spPr>
        <p:txBody>
          <a:bodyPr>
            <a:spAutoFit/>
          </a:bodyPr>
          <a:p>
            <a:pPr>
              <a:lnSpc>
                <a:spcPct val="120000"/>
              </a:lnSpc>
            </a:pPr>
            <a:r>
              <a:rPr lang="en-US" altLang="zh-CN" sz="3600" b="1">
                <a:latin typeface="Times New Roman" panose="02020603050405020304" pitchFamily="18" charset="0"/>
              </a:rPr>
              <a:t>Make a survey. Ask your partners what they did last week. Then give a reporter.</a:t>
            </a:r>
            <a:endParaRPr lang="en-US" altLang="zh-CN" sz="3600" b="1">
              <a:latin typeface="Times New Roman" panose="02020603050405020304" pitchFamily="18" charset="0"/>
            </a:endParaRPr>
          </a:p>
        </p:txBody>
      </p:sp>
      <p:sp>
        <p:nvSpPr>
          <p:cNvPr id="26660" name="文本框 26659"/>
          <p:cNvSpPr txBox="1"/>
          <p:nvPr/>
        </p:nvSpPr>
        <p:spPr>
          <a:xfrm>
            <a:off x="533400" y="2743200"/>
            <a:ext cx="8305800" cy="3721100"/>
          </a:xfrm>
          <a:prstGeom prst="rect">
            <a:avLst/>
          </a:prstGeom>
          <a:solidFill>
            <a:srgbClr val="33CCCC"/>
          </a:solidFill>
          <a:ln w="9525">
            <a:noFill/>
          </a:ln>
        </p:spPr>
        <p:txBody>
          <a:bodyPr>
            <a:spAutoFit/>
          </a:bodyPr>
          <a:p>
            <a:pPr>
              <a:lnSpc>
                <a:spcPct val="110000"/>
              </a:lnSpc>
            </a:pPr>
            <a:r>
              <a:rPr lang="en-US" altLang="zh-CN" sz="3600" b="1" err="1">
                <a:latin typeface="Times New Roman" panose="02020603050405020304" pitchFamily="18" charset="0"/>
              </a:rPr>
              <a:t>A: Hi, Lin Fei</a:t>
            </a:r>
            <a:r>
              <a:rPr lang="en-US" altLang="zh-CN" sz="3600" b="1">
                <a:latin typeface="Times New Roman" panose="02020603050405020304" pitchFamily="18" charset="0"/>
              </a:rPr>
              <a:t>. What did you do last </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     weekend?</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B: I watched TV, and then I went fishing </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     with my father.</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A: How was your last weekend?</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B: It was great.</a:t>
            </a:r>
            <a:endParaRPr lang="en-US" altLang="zh-CN" sz="3600" b="1">
              <a:latin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60"/>
                                        </p:tgtEl>
                                        <p:attrNameLst>
                                          <p:attrName>style.visibility</p:attrName>
                                        </p:attrNameLst>
                                      </p:cBhvr>
                                      <p:to>
                                        <p:strVal val="visible"/>
                                      </p:to>
                                    </p:set>
                                    <p:animEffect transition="in" filter="box(in)">
                                      <p:cBhvr>
                                        <p:cTn id="7" dur="500"/>
                                        <p:tgtEl>
                                          <p:spTgt spid="26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4036" name="文本框 44035"/>
          <p:cNvSpPr txBox="1"/>
          <p:nvPr/>
        </p:nvSpPr>
        <p:spPr>
          <a:xfrm>
            <a:off x="762000" y="1752600"/>
            <a:ext cx="7848600" cy="2068513"/>
          </a:xfrm>
          <a:prstGeom prst="rect">
            <a:avLst/>
          </a:prstGeom>
          <a:solidFill>
            <a:srgbClr val="FFFF99"/>
          </a:solidFill>
          <a:ln w="9525">
            <a:noFill/>
          </a:ln>
        </p:spPr>
        <p:txBody>
          <a:bodyPr>
            <a:spAutoFit/>
          </a:bodyPr>
          <a:p>
            <a:pPr>
              <a:lnSpc>
                <a:spcPct val="120000"/>
              </a:lnSpc>
            </a:pPr>
            <a:r>
              <a:rPr lang="en-US" altLang="zh-CN" sz="3600" b="1" dirty="0">
                <a:latin typeface="Times New Roman" panose="02020603050405020304" pitchFamily="18" charset="0"/>
              </a:rPr>
              <a:t>     </a:t>
            </a:r>
            <a:r>
              <a:rPr lang="en-US" altLang="zh-CN" sz="3600" b="1">
                <a:latin typeface="Times New Roman" panose="02020603050405020304" pitchFamily="18" charset="0"/>
              </a:rPr>
              <a:t>In my group, A watched TV and went fishing. His weekend was interesting. B…</a:t>
            </a:r>
            <a:endParaRPr lang="en-US" altLang="zh-CN" sz="3600" b="1">
              <a:latin typeface="Times New Roman" panose="02020603050405020304" pitchFamily="18" charset="0"/>
            </a:endParaRPr>
          </a:p>
        </p:txBody>
      </p:sp>
    </p:spTree>
  </p:cSld>
  <p:clrMapOvr>
    <a:masterClrMapping/>
  </p:clrMapOvr>
  <p:transition>
    <p:plus/>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5298" name="文本框 55297"/>
          <p:cNvSpPr txBox="1"/>
          <p:nvPr/>
        </p:nvSpPr>
        <p:spPr>
          <a:xfrm>
            <a:off x="304800" y="2133600"/>
            <a:ext cx="8610600" cy="4325938"/>
          </a:xfrm>
          <a:prstGeom prst="rect">
            <a:avLst/>
          </a:prstGeom>
          <a:noFill/>
          <a:ln w="9525">
            <a:noFill/>
          </a:ln>
        </p:spPr>
        <p:txBody>
          <a:bodyPr>
            <a:spAutoFit/>
          </a:bodyPr>
          <a:p>
            <a:pPr>
              <a:lnSpc>
                <a:spcPct val="110000"/>
              </a:lnSpc>
            </a:pPr>
            <a:r>
              <a:rPr lang="zh-CN" altLang="en-US" sz="3600" b="1" dirty="0">
                <a:latin typeface="Times New Roman" panose="02020603050405020304" pitchFamily="18" charset="0"/>
              </a:rPr>
              <a:t>名词</a:t>
            </a:r>
            <a:r>
              <a:rPr lang="en-US" altLang="zh-CN" sz="3600" b="1" dirty="0">
                <a:latin typeface="Times New Roman" panose="02020603050405020304" pitchFamily="18" charset="0"/>
              </a:rPr>
              <a:t>country</a:t>
            </a:r>
            <a:r>
              <a:rPr lang="zh-CN" altLang="en-US" sz="3600" b="1" dirty="0">
                <a:latin typeface="Times New Roman" panose="02020603050405020304" pitchFamily="18" charset="0"/>
              </a:rPr>
              <a:t>和</a:t>
            </a:r>
            <a:r>
              <a:rPr lang="en-US" altLang="zh-CN" sz="3600" b="1" dirty="0">
                <a:latin typeface="Times New Roman" panose="02020603050405020304" pitchFamily="18" charset="0"/>
              </a:rPr>
              <a:t>countryside</a:t>
            </a:r>
            <a:r>
              <a:rPr lang="zh-CN" altLang="en-US" sz="3600" b="1" dirty="0">
                <a:latin typeface="Times New Roman" panose="02020603050405020304" pitchFamily="18" charset="0"/>
              </a:rPr>
              <a:t>都有“乡下；农村”的意思，往往与限定词“</a:t>
            </a:r>
            <a:r>
              <a:rPr lang="en-US" altLang="zh-CN" sz="3600" b="1" dirty="0">
                <a:latin typeface="Times New Roman" panose="02020603050405020304" pitchFamily="18" charset="0"/>
              </a:rPr>
              <a:t>the”</a:t>
            </a:r>
            <a:r>
              <a:rPr lang="zh-CN" altLang="en-US" sz="3600" b="1" dirty="0">
                <a:latin typeface="Times New Roman" panose="02020603050405020304" pitchFamily="18" charset="0"/>
              </a:rPr>
              <a:t>搭配连用，尤其是</a:t>
            </a:r>
            <a:r>
              <a:rPr lang="en-US" altLang="zh-CN" sz="3600" b="1" dirty="0">
                <a:latin typeface="Times New Roman" panose="02020603050405020304" pitchFamily="18" charset="0"/>
              </a:rPr>
              <a:t>country</a:t>
            </a:r>
            <a:r>
              <a:rPr lang="zh-CN" altLang="en-US" sz="3600" b="1" dirty="0">
                <a:latin typeface="Times New Roman" panose="02020603050405020304" pitchFamily="18" charset="0"/>
              </a:rPr>
              <a:t>。</a:t>
            </a:r>
            <a:endParaRPr lang="zh-CN" altLang="en-US" sz="3600" b="1" dirty="0">
              <a:latin typeface="Times New Roman" panose="02020603050405020304" pitchFamily="18" charset="0"/>
            </a:endParaRPr>
          </a:p>
          <a:p>
            <a:pPr>
              <a:lnSpc>
                <a:spcPct val="110000"/>
              </a:lnSpc>
            </a:pPr>
            <a:r>
              <a:rPr lang="en-US" altLang="zh-CN" sz="3600" b="1">
                <a:solidFill>
                  <a:srgbClr val="3333FF"/>
                </a:solidFill>
                <a:latin typeface="Times New Roman" panose="02020603050405020304" pitchFamily="18" charset="0"/>
              </a:rPr>
              <a:t>e.g. We spent a pleasant day in the country.</a:t>
            </a:r>
            <a:endParaRPr lang="en-US" altLang="zh-CN" sz="3600" b="1">
              <a:solidFill>
                <a:srgbClr val="3333FF"/>
              </a:solidFill>
              <a:latin typeface="Times New Roman" panose="02020603050405020304" pitchFamily="18" charset="0"/>
            </a:endParaRPr>
          </a:p>
          <a:p>
            <a:pPr>
              <a:lnSpc>
                <a:spcPct val="110000"/>
              </a:lnSpc>
            </a:pPr>
            <a:r>
              <a:rPr lang="zh-CN" altLang="en-US" sz="3600" b="1" dirty="0">
                <a:latin typeface="Times New Roman" panose="02020603050405020304" pitchFamily="18" charset="0"/>
              </a:rPr>
              <a:t>但</a:t>
            </a:r>
            <a:r>
              <a:rPr lang="en-US" altLang="zh-CN" sz="3600" b="1" dirty="0">
                <a:latin typeface="Times New Roman" panose="02020603050405020304" pitchFamily="18" charset="0"/>
              </a:rPr>
              <a:t>country</a:t>
            </a:r>
            <a:r>
              <a:rPr lang="zh-CN" altLang="en-US" sz="3600" b="1" dirty="0">
                <a:latin typeface="Times New Roman" panose="02020603050405020304" pitchFamily="18" charset="0"/>
              </a:rPr>
              <a:t>可用作形容词，置于名词前做定语，而</a:t>
            </a:r>
            <a:r>
              <a:rPr lang="en-US" altLang="zh-CN" sz="3600" b="1" dirty="0">
                <a:latin typeface="Times New Roman" panose="02020603050405020304" pitchFamily="18" charset="0"/>
              </a:rPr>
              <a:t>countryside</a:t>
            </a:r>
            <a:r>
              <a:rPr lang="zh-CN" altLang="en-US" sz="3600" b="1" dirty="0">
                <a:latin typeface="Times New Roman" panose="02020603050405020304" pitchFamily="18" charset="0"/>
              </a:rPr>
              <a:t>一般不这么用。如：</a:t>
            </a:r>
            <a:endParaRPr lang="zh-CN" altLang="en-US" sz="3600" b="1" dirty="0">
              <a:latin typeface="Times New Roman" panose="02020603050405020304" pitchFamily="18" charset="0"/>
            </a:endParaRPr>
          </a:p>
          <a:p>
            <a:pPr>
              <a:lnSpc>
                <a:spcPct val="110000"/>
              </a:lnSpc>
            </a:pPr>
            <a:r>
              <a:rPr lang="en-US" altLang="zh-CN" sz="3600" b="1">
                <a:solidFill>
                  <a:srgbClr val="3333FF"/>
                </a:solidFill>
                <a:latin typeface="Times New Roman" panose="02020603050405020304" pitchFamily="18" charset="0"/>
              </a:rPr>
              <a:t>country music, country road</a:t>
            </a:r>
            <a:r>
              <a:rPr lang="zh-CN" altLang="en-US" sz="3600" b="1" dirty="0">
                <a:latin typeface="Times New Roman" panose="02020603050405020304" pitchFamily="18" charset="0"/>
              </a:rPr>
              <a:t>。</a:t>
            </a:r>
            <a:endParaRPr lang="zh-CN" altLang="en-US" sz="3600" b="1" dirty="0">
              <a:latin typeface="Times New Roman" panose="02020603050405020304" pitchFamily="18" charset="0"/>
            </a:endParaRPr>
          </a:p>
        </p:txBody>
      </p:sp>
      <p:sp>
        <p:nvSpPr>
          <p:cNvPr id="55299" name="文本框 55298"/>
          <p:cNvSpPr txBox="1"/>
          <p:nvPr/>
        </p:nvSpPr>
        <p:spPr>
          <a:xfrm>
            <a:off x="457200" y="777875"/>
            <a:ext cx="7588250" cy="1301750"/>
          </a:xfrm>
          <a:prstGeom prst="rect">
            <a:avLst/>
          </a:prstGeom>
          <a:noFill/>
          <a:ln w="9525">
            <a:noFill/>
          </a:ln>
        </p:spPr>
        <p:txBody>
          <a:bodyPr>
            <a:spAutoFit/>
          </a:bodyPr>
          <a:p>
            <a:pPr>
              <a:lnSpc>
                <a:spcPct val="110000"/>
              </a:lnSpc>
            </a:pPr>
            <a:r>
              <a:rPr lang="en-US" altLang="zh-CN" sz="3600" b="1">
                <a:latin typeface="Times New Roman" panose="02020603050405020304" pitchFamily="18" charset="0"/>
              </a:rPr>
              <a:t>1. I visited my grandparents in the </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    </a:t>
            </a:r>
            <a:r>
              <a:rPr lang="en-US" altLang="zh-CN" sz="3600" b="1">
                <a:solidFill>
                  <a:srgbClr val="FF0000"/>
                </a:solidFill>
                <a:latin typeface="Times New Roman" panose="02020603050405020304" pitchFamily="18" charset="0"/>
              </a:rPr>
              <a:t>countryside</a:t>
            </a:r>
            <a:r>
              <a:rPr lang="en-US" altLang="zh-CN" sz="3600" b="1">
                <a:latin typeface="Times New Roman" panose="02020603050405020304" pitchFamily="18" charset="0"/>
              </a:rPr>
              <a:t>.</a:t>
            </a:r>
            <a:endParaRPr lang="en-US" altLang="zh-CN" sz="3600" b="1">
              <a:latin typeface="Times New Roman" panose="02020603050405020304" pitchFamily="18" charset="0"/>
            </a:endParaRPr>
          </a:p>
        </p:txBody>
      </p:sp>
      <p:sp>
        <p:nvSpPr>
          <p:cNvPr id="55301" name="矩形 55300"/>
          <p:cNvSpPr/>
          <p:nvPr/>
        </p:nvSpPr>
        <p:spPr>
          <a:xfrm>
            <a:off x="2819400" y="0"/>
            <a:ext cx="3406775" cy="838200"/>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Arial" panose="020B0604020202020204" pitchFamily="34" charset="0"/>
                <a:ea typeface="Arial" panose="020B0604020202020204" pitchFamily="34" charset="0"/>
              </a:rPr>
              <a:t>Language points</a:t>
            </a:r>
            <a:endParaRPr lang="zh-CN" altLang="en-US"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Arial" panose="020B0604020202020204" pitchFamily="34" charset="0"/>
              <a:ea typeface="Arial" panose="020B0604020202020204"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5298">
                                            <p:txEl>
                                              <p:charRg st="0" end="62"/>
                                            </p:txEl>
                                          </p:spTgt>
                                        </p:tgtEl>
                                        <p:attrNameLst>
                                          <p:attrName>style.visibility</p:attrName>
                                        </p:attrNameLst>
                                      </p:cBhvr>
                                      <p:to>
                                        <p:strVal val="visible"/>
                                      </p:to>
                                    </p:set>
                                    <p:animEffect transition="in" filter="wipe(left)">
                                      <p:cBhvr>
                                        <p:cTn id="7" dur="500"/>
                                        <p:tgtEl>
                                          <p:spTgt spid="55298">
                                            <p:txEl>
                                              <p:charRg st="0" end="6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5298">
                                            <p:txEl>
                                              <p:charRg st="62" end="107"/>
                                            </p:txEl>
                                          </p:spTgt>
                                        </p:tgtEl>
                                        <p:attrNameLst>
                                          <p:attrName>style.visibility</p:attrName>
                                        </p:attrNameLst>
                                      </p:cBhvr>
                                      <p:to>
                                        <p:strVal val="visible"/>
                                      </p:to>
                                    </p:set>
                                    <p:animEffect transition="in" filter="blinds(horizontal)">
                                      <p:cBhvr>
                                        <p:cTn id="12" dur="500"/>
                                        <p:tgtEl>
                                          <p:spTgt spid="55298">
                                            <p:txEl>
                                              <p:charRg st="62" end="10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5298">
                                            <p:txEl>
                                              <p:charRg st="107" end="153"/>
                                            </p:txEl>
                                          </p:spTgt>
                                        </p:tgtEl>
                                        <p:attrNameLst>
                                          <p:attrName>style.visibility</p:attrName>
                                        </p:attrNameLst>
                                      </p:cBhvr>
                                      <p:to>
                                        <p:strVal val="visible"/>
                                      </p:to>
                                    </p:set>
                                    <p:animEffect transition="in" filter="blinds(horizontal)">
                                      <p:cBhvr>
                                        <p:cTn id="17" dur="500"/>
                                        <p:tgtEl>
                                          <p:spTgt spid="55298">
                                            <p:txEl>
                                              <p:charRg st="107" end="15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5298">
                                            <p:txEl>
                                              <p:charRg st="153" end="182"/>
                                            </p:txEl>
                                          </p:spTgt>
                                        </p:tgtEl>
                                        <p:attrNameLst>
                                          <p:attrName>style.visibility</p:attrName>
                                        </p:attrNameLst>
                                      </p:cBhvr>
                                      <p:to>
                                        <p:strVal val="visible"/>
                                      </p:to>
                                    </p:set>
                                    <p:animEffect transition="in" filter="blinds(horizontal)">
                                      <p:cBhvr>
                                        <p:cTn id="22" dur="500"/>
                                        <p:tgtEl>
                                          <p:spTgt spid="55298">
                                            <p:txEl>
                                              <p:charRg st="153" end="18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7106" name="文本框 47105"/>
          <p:cNvSpPr txBox="1"/>
          <p:nvPr/>
        </p:nvSpPr>
        <p:spPr>
          <a:xfrm>
            <a:off x="304800" y="1524000"/>
            <a:ext cx="8610600" cy="2068513"/>
          </a:xfrm>
          <a:prstGeom prst="rect">
            <a:avLst/>
          </a:prstGeom>
          <a:noFill/>
          <a:ln w="9525">
            <a:noFill/>
          </a:ln>
        </p:spPr>
        <p:txBody>
          <a:bodyPr>
            <a:spAutoFit/>
          </a:bodyPr>
          <a:p>
            <a:pPr>
              <a:lnSpc>
                <a:spcPct val="120000"/>
              </a:lnSpc>
            </a:pPr>
            <a:r>
              <a:rPr lang="en-US" altLang="zh-CN" sz="3600" b="1" dirty="0">
                <a:latin typeface="Times New Roman" panose="02020603050405020304" pitchFamily="18" charset="0"/>
              </a:rPr>
              <a:t>fun</a:t>
            </a:r>
            <a:r>
              <a:rPr lang="zh-CN" altLang="en-US" sz="3600" b="1" dirty="0">
                <a:latin typeface="Times New Roman" panose="02020603050405020304" pitchFamily="18" charset="0"/>
              </a:rPr>
              <a:t>表示“有趣的事情”，为不可数名词。</a:t>
            </a:r>
            <a:endParaRPr lang="zh-CN" altLang="en-US" sz="3600" b="1" dirty="0">
              <a:latin typeface="Times New Roman" panose="02020603050405020304" pitchFamily="18" charset="0"/>
            </a:endParaRPr>
          </a:p>
          <a:p>
            <a:pPr>
              <a:lnSpc>
                <a:spcPct val="120000"/>
              </a:lnSpc>
            </a:pPr>
            <a:r>
              <a:rPr lang="en-US" altLang="zh-CN" sz="3600" b="1">
                <a:solidFill>
                  <a:srgbClr val="3333FF"/>
                </a:solidFill>
                <a:latin typeface="Times New Roman" panose="02020603050405020304" pitchFamily="18" charset="0"/>
              </a:rPr>
              <a:t>e.g. Look, Peter. The children are having </a:t>
            </a:r>
            <a:endParaRPr lang="en-US" altLang="zh-CN" sz="3600" b="1">
              <a:solidFill>
                <a:srgbClr val="3333FF"/>
              </a:solidFill>
              <a:latin typeface="Times New Roman" panose="02020603050405020304" pitchFamily="18" charset="0"/>
            </a:endParaRPr>
          </a:p>
          <a:p>
            <a:pPr>
              <a:lnSpc>
                <a:spcPct val="120000"/>
              </a:lnSpc>
            </a:pPr>
            <a:r>
              <a:rPr lang="en-US" altLang="zh-CN" sz="3600" b="1">
                <a:solidFill>
                  <a:srgbClr val="3333FF"/>
                </a:solidFill>
                <a:latin typeface="Times New Roman" panose="02020603050405020304" pitchFamily="18" charset="0"/>
              </a:rPr>
              <a:t>       so much </a:t>
            </a:r>
            <a:r>
              <a:rPr lang="en-US" altLang="zh-CN" sz="3600" b="1">
                <a:solidFill>
                  <a:srgbClr val="FF0000"/>
                </a:solidFill>
                <a:latin typeface="Times New Roman" panose="02020603050405020304" pitchFamily="18" charset="0"/>
              </a:rPr>
              <a:t>fun</a:t>
            </a:r>
            <a:r>
              <a:rPr lang="en-US" altLang="zh-CN" sz="3600" b="1">
                <a:solidFill>
                  <a:srgbClr val="3333FF"/>
                </a:solidFill>
                <a:latin typeface="Times New Roman" panose="02020603050405020304" pitchFamily="18" charset="0"/>
              </a:rPr>
              <a:t>. </a:t>
            </a:r>
            <a:endParaRPr lang="en-US" altLang="zh-CN" sz="3600" b="1">
              <a:solidFill>
                <a:srgbClr val="3333FF"/>
              </a:solidFill>
              <a:latin typeface="Times New Roman" panose="02020603050405020304" pitchFamily="18" charset="0"/>
            </a:endParaRPr>
          </a:p>
        </p:txBody>
      </p:sp>
      <p:sp>
        <p:nvSpPr>
          <p:cNvPr id="47107" name="文本框 47106"/>
          <p:cNvSpPr txBox="1"/>
          <p:nvPr/>
        </p:nvSpPr>
        <p:spPr>
          <a:xfrm>
            <a:off x="457200" y="777875"/>
            <a:ext cx="7588250" cy="750888"/>
          </a:xfrm>
          <a:prstGeom prst="rect">
            <a:avLst/>
          </a:prstGeom>
          <a:noFill/>
          <a:ln w="9525">
            <a:noFill/>
          </a:ln>
        </p:spPr>
        <p:txBody>
          <a:bodyPr>
            <a:spAutoFit/>
          </a:bodyPr>
          <a:p>
            <a:pPr>
              <a:lnSpc>
                <a:spcPct val="120000"/>
              </a:lnSpc>
            </a:pPr>
            <a:r>
              <a:rPr lang="en-US" altLang="zh-CN" sz="3600" b="1">
                <a:latin typeface="Times New Roman" panose="02020603050405020304" pitchFamily="18" charset="0"/>
              </a:rPr>
              <a:t>2. It was so much </a:t>
            </a:r>
            <a:r>
              <a:rPr lang="en-US" altLang="zh-CN" sz="3600" b="1">
                <a:solidFill>
                  <a:srgbClr val="FF0000"/>
                </a:solidFill>
                <a:latin typeface="Times New Roman" panose="02020603050405020304" pitchFamily="18" charset="0"/>
              </a:rPr>
              <a:t>fun</a:t>
            </a:r>
            <a:r>
              <a:rPr lang="en-US" altLang="zh-CN" sz="3600" b="1">
                <a:latin typeface="Times New Roman" panose="02020603050405020304" pitchFamily="18" charset="0"/>
              </a:rPr>
              <a:t>. </a:t>
            </a:r>
            <a:endParaRPr lang="en-US" altLang="zh-CN" sz="3600" b="1">
              <a:latin typeface="Times New Roman" panose="02020603050405020304" pitchFamily="18" charset="0"/>
            </a:endParaRPr>
          </a:p>
        </p:txBody>
      </p:sp>
      <p:sp>
        <p:nvSpPr>
          <p:cNvPr id="47108" name="文本框 47107"/>
          <p:cNvSpPr txBox="1"/>
          <p:nvPr/>
        </p:nvSpPr>
        <p:spPr>
          <a:xfrm>
            <a:off x="304800" y="3505200"/>
            <a:ext cx="8153400" cy="2727325"/>
          </a:xfrm>
          <a:prstGeom prst="rect">
            <a:avLst/>
          </a:prstGeom>
          <a:noFill/>
          <a:ln w="9525">
            <a:noFill/>
          </a:ln>
        </p:spPr>
        <p:txBody>
          <a:bodyPr>
            <a:spAutoFit/>
          </a:bodyPr>
          <a:p>
            <a:pPr>
              <a:lnSpc>
                <a:spcPct val="120000"/>
              </a:lnSpc>
            </a:pPr>
            <a:r>
              <a:rPr lang="en-US" altLang="zh-CN" sz="3600" b="1" dirty="0">
                <a:latin typeface="Times New Roman" panose="02020603050405020304" pitchFamily="18" charset="0"/>
              </a:rPr>
              <a:t>3. Lucky you! </a:t>
            </a:r>
            <a:r>
              <a:rPr lang="zh-CN" altLang="en-US" sz="3600" b="1" dirty="0">
                <a:latin typeface="Times New Roman" panose="02020603050405020304" pitchFamily="18" charset="0"/>
              </a:rPr>
              <a:t>你真幸运！</a:t>
            </a:r>
            <a:endParaRPr lang="zh-CN" altLang="en-US" sz="3600" b="1" dirty="0">
              <a:latin typeface="Times New Roman" panose="02020603050405020304" pitchFamily="18" charset="0"/>
            </a:endParaRPr>
          </a:p>
          <a:p>
            <a:pPr>
              <a:lnSpc>
                <a:spcPct val="120000"/>
              </a:lnSpc>
            </a:pPr>
            <a:r>
              <a:rPr lang="zh-CN" altLang="en-US" sz="3600" b="1" dirty="0">
                <a:latin typeface="Times New Roman" panose="02020603050405020304" pitchFamily="18" charset="0"/>
              </a:rPr>
              <a:t>这是一句非正式口语，相当于</a:t>
            </a:r>
            <a:r>
              <a:rPr lang="en-US" altLang="zh-CN" sz="3600" b="1">
                <a:latin typeface="Times New Roman" panose="02020603050405020304" pitchFamily="18" charset="0"/>
              </a:rPr>
              <a:t>You’re so lucky. </a:t>
            </a:r>
            <a:endParaRPr lang="en-US" altLang="zh-CN" sz="3600" b="1">
              <a:latin typeface="Times New Roman" panose="02020603050405020304" pitchFamily="18" charset="0"/>
            </a:endParaRPr>
          </a:p>
          <a:p>
            <a:pPr>
              <a:lnSpc>
                <a:spcPct val="120000"/>
              </a:lnSpc>
            </a:pPr>
            <a:r>
              <a:rPr lang="en-US" altLang="zh-CN" sz="3600" b="1" dirty="0">
                <a:latin typeface="Times New Roman" panose="02020603050405020304" pitchFamily="18" charset="0"/>
              </a:rPr>
              <a:t>Lucky</a:t>
            </a:r>
            <a:r>
              <a:rPr lang="zh-CN" altLang="en-US" sz="3600" b="1" dirty="0">
                <a:latin typeface="Times New Roman" panose="02020603050405020304" pitchFamily="18" charset="0"/>
              </a:rPr>
              <a:t>之后的人称还可以改为</a:t>
            </a:r>
            <a:r>
              <a:rPr lang="en-US" altLang="zh-CN" sz="3600" b="1" dirty="0">
                <a:latin typeface="Times New Roman" panose="02020603050405020304" pitchFamily="18" charset="0"/>
              </a:rPr>
              <a:t>me, him</a:t>
            </a:r>
            <a:r>
              <a:rPr lang="zh-CN" altLang="en-US" sz="3600" b="1" dirty="0">
                <a:latin typeface="Times New Roman" panose="02020603050405020304" pitchFamily="18" charset="0"/>
              </a:rPr>
              <a:t>。</a:t>
            </a:r>
            <a:endParaRPr lang="zh-CN" altLang="en-US" sz="3600" b="1" dirty="0">
              <a:latin typeface="Times New Roman" panose="02020603050405020304" pitchFamily="18"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106">
                                            <p:txEl>
                                              <p:charRg st="0" end="21"/>
                                            </p:txEl>
                                          </p:spTgt>
                                        </p:tgtEl>
                                        <p:attrNameLst>
                                          <p:attrName>style.visibility</p:attrName>
                                        </p:attrNameLst>
                                      </p:cBhvr>
                                      <p:to>
                                        <p:strVal val="visible"/>
                                      </p:to>
                                    </p:set>
                                    <p:animEffect transition="in" filter="wipe(left)">
                                      <p:cBhvr>
                                        <p:cTn id="7" dur="500"/>
                                        <p:tgtEl>
                                          <p:spTgt spid="47106">
                                            <p:txEl>
                                              <p:charRg st="0" end="2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106">
                                            <p:txEl>
                                              <p:charRg st="21" end="64"/>
                                            </p:txEl>
                                          </p:spTgt>
                                        </p:tgtEl>
                                        <p:attrNameLst>
                                          <p:attrName>style.visibility</p:attrName>
                                        </p:attrNameLst>
                                      </p:cBhvr>
                                      <p:to>
                                        <p:strVal val="visible"/>
                                      </p:to>
                                    </p:set>
                                    <p:animEffect transition="in" filter="blinds(horizontal)">
                                      <p:cBhvr>
                                        <p:cTn id="12" dur="500"/>
                                        <p:tgtEl>
                                          <p:spTgt spid="47106">
                                            <p:txEl>
                                              <p:charRg st="21" end="6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7106">
                                            <p:txEl>
                                              <p:charRg st="64" end="85"/>
                                            </p:txEl>
                                          </p:spTgt>
                                        </p:tgtEl>
                                        <p:attrNameLst>
                                          <p:attrName>style.visibility</p:attrName>
                                        </p:attrNameLst>
                                      </p:cBhvr>
                                      <p:to>
                                        <p:strVal val="visible"/>
                                      </p:to>
                                    </p:set>
                                    <p:animEffect transition="in" filter="blinds(horizontal)">
                                      <p:cBhvr>
                                        <p:cTn id="15" dur="500"/>
                                        <p:tgtEl>
                                          <p:spTgt spid="47106">
                                            <p:txEl>
                                              <p:charRg st="64" end="8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7108"/>
                                        </p:tgtEl>
                                        <p:attrNameLst>
                                          <p:attrName>style.visibility</p:attrName>
                                        </p:attrNameLst>
                                      </p:cBhvr>
                                      <p:to>
                                        <p:strVal val="visible"/>
                                      </p:to>
                                    </p:set>
                                    <p:animEffect transition="in" filter="wipe(up)">
                                      <p:cBhvr>
                                        <p:cTn id="20"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9698" name="矩形 29697"/>
          <p:cNvSpPr/>
          <p:nvPr/>
        </p:nvSpPr>
        <p:spPr>
          <a:xfrm>
            <a:off x="533400" y="1339850"/>
            <a:ext cx="6096000" cy="641350"/>
          </a:xfrm>
          <a:prstGeom prst="rect">
            <a:avLst/>
          </a:prstGeom>
          <a:noFill/>
          <a:ln w="9525">
            <a:noFill/>
          </a:ln>
        </p:spPr>
        <p:txBody>
          <a:bodyPr>
            <a:spAutoFit/>
          </a:bodyPr>
          <a:p>
            <a:r>
              <a:rPr lang="en-US" altLang="zh-CN" sz="3600" b="1" dirty="0">
                <a:solidFill>
                  <a:srgbClr val="3333FF"/>
                </a:solidFill>
                <a:latin typeface="Times New Roman" panose="02020603050405020304" pitchFamily="18" charset="0"/>
              </a:rPr>
              <a:t>I. </a:t>
            </a:r>
            <a:r>
              <a:rPr lang="zh-CN" altLang="en-US" sz="3600" b="1" dirty="0">
                <a:solidFill>
                  <a:srgbClr val="3333FF"/>
                </a:solidFill>
                <a:latin typeface="Times New Roman" panose="02020603050405020304" pitchFamily="18" charset="0"/>
              </a:rPr>
              <a:t>用适当的词填空。</a:t>
            </a:r>
            <a:endParaRPr lang="zh-CN" altLang="en-US" sz="3600" b="1" dirty="0">
              <a:solidFill>
                <a:srgbClr val="3333FF"/>
              </a:solidFill>
              <a:latin typeface="Times New Roman" panose="02020603050405020304" pitchFamily="18" charset="0"/>
            </a:endParaRPr>
          </a:p>
        </p:txBody>
      </p:sp>
      <p:sp>
        <p:nvSpPr>
          <p:cNvPr id="29699" name="矩形 29698"/>
          <p:cNvSpPr/>
          <p:nvPr/>
        </p:nvSpPr>
        <p:spPr>
          <a:xfrm>
            <a:off x="457200" y="1971675"/>
            <a:ext cx="8382000" cy="4325938"/>
          </a:xfrm>
          <a:prstGeom prst="rect">
            <a:avLst/>
          </a:prstGeom>
          <a:noFill/>
          <a:ln w="9525">
            <a:noFill/>
          </a:ln>
        </p:spPr>
        <p:txBody>
          <a:bodyPr>
            <a:spAutoFit/>
          </a:bodyPr>
          <a:p>
            <a:pPr marL="457200" indent="-457200">
              <a:lnSpc>
                <a:spcPct val="110000"/>
              </a:lnSpc>
            </a:pPr>
            <a:r>
              <a:rPr lang="en-US" altLang="zh-CN" sz="3600" b="1">
                <a:latin typeface="Times New Roman" panose="02020603050405020304" pitchFamily="18" charset="0"/>
              </a:rPr>
              <a:t>1. How ___ your school trip? It was great.</a:t>
            </a:r>
            <a:endParaRPr lang="en-US" altLang="zh-CN" sz="3600" b="1">
              <a:latin typeface="Times New Roman" panose="02020603050405020304" pitchFamily="18" charset="0"/>
            </a:endParaRPr>
          </a:p>
          <a:p>
            <a:pPr marL="457200" indent="-457200">
              <a:lnSpc>
                <a:spcPct val="110000"/>
              </a:lnSpc>
            </a:pPr>
            <a:r>
              <a:rPr lang="en-US" altLang="zh-CN" sz="3600" b="1">
                <a:latin typeface="Times New Roman" panose="02020603050405020304" pitchFamily="18" charset="0"/>
              </a:rPr>
              <a:t>2. How _____ you yesterday?</a:t>
            </a:r>
            <a:endParaRPr lang="en-US" altLang="zh-CN" sz="3600" b="1">
              <a:latin typeface="Times New Roman" panose="02020603050405020304" pitchFamily="18" charset="0"/>
            </a:endParaRPr>
          </a:p>
          <a:p>
            <a:pPr marL="457200" indent="-457200">
              <a:lnSpc>
                <a:spcPct val="110000"/>
              </a:lnSpc>
            </a:pPr>
            <a:r>
              <a:rPr lang="en-US" altLang="zh-CN" sz="3600" b="1">
                <a:latin typeface="Times New Roman" panose="02020603050405020304" pitchFamily="18" charset="0"/>
              </a:rPr>
              <a:t>3. Today is Monday. Yesterday ____ Sunday.</a:t>
            </a:r>
            <a:endParaRPr lang="en-US" altLang="zh-CN" sz="3600" b="1">
              <a:latin typeface="Times New Roman" panose="02020603050405020304" pitchFamily="18" charset="0"/>
            </a:endParaRPr>
          </a:p>
          <a:p>
            <a:pPr marL="457200" indent="-457200">
              <a:lnSpc>
                <a:spcPct val="110000"/>
              </a:lnSpc>
            </a:pPr>
            <a:r>
              <a:rPr lang="en-US" altLang="zh-CN" sz="3600" b="1">
                <a:latin typeface="Times New Roman" panose="02020603050405020304" pitchFamily="18" charset="0"/>
              </a:rPr>
              <a:t>4. What ___ you do the day before yesterday?</a:t>
            </a:r>
            <a:endParaRPr lang="en-US" altLang="zh-CN" sz="3600" b="1">
              <a:latin typeface="Times New Roman" panose="02020603050405020304" pitchFamily="18" charset="0"/>
            </a:endParaRPr>
          </a:p>
          <a:p>
            <a:pPr marL="457200" indent="-457200">
              <a:lnSpc>
                <a:spcPct val="110000"/>
              </a:lnSpc>
              <a:buAutoNum type="arabicPeriod" startAt="5"/>
            </a:pPr>
            <a:r>
              <a:rPr lang="en-US" altLang="zh-CN" sz="3600" b="1">
                <a:latin typeface="Times New Roman" panose="02020603050405020304" pitchFamily="18" charset="0"/>
              </a:rPr>
              <a:t>____ you ride a horse last week?</a:t>
            </a:r>
            <a:endParaRPr lang="en-US" altLang="zh-CN" sz="3600" b="1">
              <a:latin typeface="Times New Roman" panose="02020603050405020304" pitchFamily="18" charset="0"/>
            </a:endParaRPr>
          </a:p>
        </p:txBody>
      </p:sp>
      <p:sp>
        <p:nvSpPr>
          <p:cNvPr id="29700" name="文本框 29699"/>
          <p:cNvSpPr txBox="1"/>
          <p:nvPr/>
        </p:nvSpPr>
        <p:spPr>
          <a:xfrm>
            <a:off x="1828800" y="2070100"/>
            <a:ext cx="1035050" cy="641350"/>
          </a:xfrm>
          <a:prstGeom prst="rect">
            <a:avLst/>
          </a:prstGeom>
          <a:noFill/>
          <a:ln w="9525">
            <a:noFill/>
          </a:ln>
        </p:spPr>
        <p:txBody>
          <a:bodyPr wrap="none" anchor="t">
            <a:spAutoFit/>
          </a:bodyPr>
          <a:p>
            <a:r>
              <a:rPr lang="en-US" altLang="zh-CN" sz="3600" b="1" dirty="0">
                <a:solidFill>
                  <a:srgbClr val="FF0000"/>
                </a:solidFill>
                <a:latin typeface="Times New Roman" panose="02020603050405020304" pitchFamily="18" charset="0"/>
              </a:rPr>
              <a:t> </a:t>
            </a:r>
            <a:r>
              <a:rPr lang="en-US" altLang="zh-CN" sz="3600" b="1">
                <a:solidFill>
                  <a:srgbClr val="FF0000"/>
                </a:solidFill>
                <a:latin typeface="Times New Roman" panose="02020603050405020304" pitchFamily="18" charset="0"/>
              </a:rPr>
              <a:t>was</a:t>
            </a:r>
            <a:endParaRPr lang="en-US" altLang="zh-CN" sz="3600" b="1">
              <a:solidFill>
                <a:srgbClr val="FF0000"/>
              </a:solidFill>
              <a:latin typeface="Times New Roman" panose="02020603050405020304" pitchFamily="18" charset="0"/>
            </a:endParaRPr>
          </a:p>
        </p:txBody>
      </p:sp>
      <p:sp>
        <p:nvSpPr>
          <p:cNvPr id="29701" name="文本框 29700"/>
          <p:cNvSpPr txBox="1"/>
          <p:nvPr/>
        </p:nvSpPr>
        <p:spPr>
          <a:xfrm>
            <a:off x="1885950" y="2635250"/>
            <a:ext cx="1238250" cy="641350"/>
          </a:xfrm>
          <a:prstGeom prst="rect">
            <a:avLst/>
          </a:prstGeom>
          <a:noFill/>
          <a:ln w="9525">
            <a:noFill/>
          </a:ln>
        </p:spPr>
        <p:txBody>
          <a:bodyPr wrap="none" anchor="t">
            <a:spAutoFit/>
          </a:bodyPr>
          <a:p>
            <a:r>
              <a:rPr lang="en-US" altLang="zh-CN" sz="3600" b="1" dirty="0">
                <a:solidFill>
                  <a:srgbClr val="FF0000"/>
                </a:solidFill>
                <a:latin typeface="Times New Roman" panose="02020603050405020304" pitchFamily="18" charset="0"/>
              </a:rPr>
              <a:t> </a:t>
            </a:r>
            <a:r>
              <a:rPr lang="en-US" altLang="zh-CN" sz="3600" b="1">
                <a:solidFill>
                  <a:srgbClr val="FF0000"/>
                </a:solidFill>
                <a:latin typeface="Times New Roman" panose="02020603050405020304" pitchFamily="18" charset="0"/>
              </a:rPr>
              <a:t>were</a:t>
            </a:r>
            <a:endParaRPr lang="en-US" altLang="zh-CN" sz="3600" b="1">
              <a:solidFill>
                <a:srgbClr val="FF0000"/>
              </a:solidFill>
              <a:latin typeface="Times New Roman" panose="02020603050405020304" pitchFamily="18" charset="0"/>
            </a:endParaRPr>
          </a:p>
        </p:txBody>
      </p:sp>
      <p:sp>
        <p:nvSpPr>
          <p:cNvPr id="29702" name="文本框 29701"/>
          <p:cNvSpPr txBox="1"/>
          <p:nvPr/>
        </p:nvSpPr>
        <p:spPr>
          <a:xfrm>
            <a:off x="6553200" y="3244850"/>
            <a:ext cx="1035050" cy="641350"/>
          </a:xfrm>
          <a:prstGeom prst="rect">
            <a:avLst/>
          </a:prstGeom>
          <a:noFill/>
          <a:ln w="9525">
            <a:noFill/>
          </a:ln>
        </p:spPr>
        <p:txBody>
          <a:bodyPr wrap="none" anchor="t">
            <a:spAutoFit/>
          </a:bodyPr>
          <a:p>
            <a:r>
              <a:rPr lang="en-US" altLang="zh-CN" sz="3600" b="1" dirty="0">
                <a:solidFill>
                  <a:srgbClr val="FF0000"/>
                </a:solidFill>
                <a:latin typeface="Times New Roman" panose="02020603050405020304" pitchFamily="18" charset="0"/>
              </a:rPr>
              <a:t> </a:t>
            </a:r>
            <a:r>
              <a:rPr lang="en-US" altLang="zh-CN" sz="3600" b="1">
                <a:solidFill>
                  <a:srgbClr val="FF0000"/>
                </a:solidFill>
                <a:latin typeface="Times New Roman" panose="02020603050405020304" pitchFamily="18" charset="0"/>
              </a:rPr>
              <a:t>was</a:t>
            </a:r>
            <a:endParaRPr lang="en-US" altLang="zh-CN" sz="3600" b="1">
              <a:solidFill>
                <a:srgbClr val="FF0000"/>
              </a:solidFill>
              <a:latin typeface="Times New Roman" panose="02020603050405020304" pitchFamily="18" charset="0"/>
            </a:endParaRPr>
          </a:p>
        </p:txBody>
      </p:sp>
      <p:sp>
        <p:nvSpPr>
          <p:cNvPr id="29703" name="文本框 29702"/>
          <p:cNvSpPr txBox="1"/>
          <p:nvPr/>
        </p:nvSpPr>
        <p:spPr>
          <a:xfrm>
            <a:off x="1981200" y="4464050"/>
            <a:ext cx="933450" cy="641350"/>
          </a:xfrm>
          <a:prstGeom prst="rect">
            <a:avLst/>
          </a:prstGeom>
          <a:noFill/>
          <a:ln w="9525">
            <a:noFill/>
          </a:ln>
        </p:spPr>
        <p:txBody>
          <a:bodyPr wrap="none" anchor="t">
            <a:spAutoFit/>
          </a:bodyPr>
          <a:p>
            <a:r>
              <a:rPr lang="en-US" altLang="zh-CN" sz="3600" b="1" dirty="0">
                <a:solidFill>
                  <a:srgbClr val="FF0000"/>
                </a:solidFill>
                <a:latin typeface="Times New Roman" panose="02020603050405020304" pitchFamily="18" charset="0"/>
              </a:rPr>
              <a:t> </a:t>
            </a:r>
            <a:r>
              <a:rPr lang="en-US" altLang="zh-CN" sz="3600" b="1">
                <a:solidFill>
                  <a:srgbClr val="FF0000"/>
                </a:solidFill>
                <a:latin typeface="Times New Roman" panose="02020603050405020304" pitchFamily="18" charset="0"/>
              </a:rPr>
              <a:t>did</a:t>
            </a:r>
            <a:endParaRPr lang="en-US" altLang="zh-CN" sz="3600" b="1">
              <a:solidFill>
                <a:srgbClr val="FF0000"/>
              </a:solidFill>
              <a:latin typeface="Times New Roman" panose="02020603050405020304" pitchFamily="18" charset="0"/>
            </a:endParaRPr>
          </a:p>
        </p:txBody>
      </p:sp>
      <p:sp>
        <p:nvSpPr>
          <p:cNvPr id="29704" name="文本框 29703"/>
          <p:cNvSpPr txBox="1"/>
          <p:nvPr/>
        </p:nvSpPr>
        <p:spPr>
          <a:xfrm>
            <a:off x="838200" y="5683250"/>
            <a:ext cx="1009650" cy="641350"/>
          </a:xfrm>
          <a:prstGeom prst="rect">
            <a:avLst/>
          </a:prstGeom>
          <a:noFill/>
          <a:ln w="9525">
            <a:noFill/>
          </a:ln>
        </p:spPr>
        <p:txBody>
          <a:bodyPr wrap="none" anchor="t">
            <a:spAutoFit/>
          </a:bodyPr>
          <a:p>
            <a:r>
              <a:rPr lang="en-US" altLang="zh-CN" sz="3600" b="1" dirty="0">
                <a:solidFill>
                  <a:srgbClr val="FF0000"/>
                </a:solidFill>
                <a:latin typeface="Times New Roman" panose="02020603050405020304" pitchFamily="18" charset="0"/>
              </a:rPr>
              <a:t> </a:t>
            </a:r>
            <a:r>
              <a:rPr lang="en-US" altLang="zh-CN" sz="3600" b="1">
                <a:solidFill>
                  <a:srgbClr val="FF0000"/>
                </a:solidFill>
                <a:latin typeface="Times New Roman" panose="02020603050405020304" pitchFamily="18" charset="0"/>
              </a:rPr>
              <a:t>Did</a:t>
            </a:r>
            <a:endParaRPr lang="en-US" altLang="zh-CN" sz="3600" b="1">
              <a:solidFill>
                <a:srgbClr val="FF0000"/>
              </a:solidFill>
              <a:latin typeface="Times New Roman" panose="02020603050405020304" pitchFamily="18" charset="0"/>
            </a:endParaRPr>
          </a:p>
        </p:txBody>
      </p:sp>
      <p:sp>
        <p:nvSpPr>
          <p:cNvPr id="29711" name="矩形 29710"/>
          <p:cNvSpPr/>
          <p:nvPr/>
        </p:nvSpPr>
        <p:spPr>
          <a:xfrm>
            <a:off x="3276600" y="533400"/>
            <a:ext cx="2743200" cy="609600"/>
          </a:xfrm>
          <a:prstGeom prst="rect">
            <a:avLst/>
          </a:prstGeom>
        </p:spPr>
        <p:txBody>
          <a:bodyPr wrap="none" fromWordArt="1">
            <a:prstTxWarp prst="textPlain">
              <a:avLst>
                <a:gd name="adj" fmla="val 50000"/>
              </a:avLst>
            </a:prstTxWarp>
            <a:normAutofit/>
          </a:bodyPr>
          <a:p>
            <a:pPr algn="ctr"/>
            <a:r>
              <a:rPr lang="zh-CN" altLang="en-US" sz="3600" b="1">
                <a:ln w="9525" cap="flat" cmpd="sng">
                  <a:solidFill>
                    <a:srgbClr val="000000"/>
                  </a:solidFill>
                  <a:prstDash val="solid"/>
                  <a:headEnd type="none" w="med" len="med"/>
                  <a:tailEnd type="none" w="med" len="med"/>
                </a:ln>
                <a:solidFill>
                  <a:srgbClr val="FF0066"/>
                </a:solidFill>
                <a:latin typeface="Arial" panose="020B0604020202020204" pitchFamily="34" charset="0"/>
                <a:ea typeface="Arial" panose="020B0604020202020204" pitchFamily="34" charset="0"/>
              </a:rPr>
              <a:t>小试身手</a:t>
            </a:r>
            <a:endParaRPr lang="zh-CN" altLang="en-US" sz="3600" b="1">
              <a:ln w="9525" cap="flat" cmpd="sng">
                <a:solidFill>
                  <a:srgbClr val="000000"/>
                </a:solidFill>
                <a:prstDash val="solid"/>
                <a:headEnd type="none" w="med" len="med"/>
                <a:tailEnd type="none" w="med" len="med"/>
              </a:ln>
              <a:solidFill>
                <a:srgbClr val="FF0066"/>
              </a:solidFill>
              <a:latin typeface="Arial" panose="020B0604020202020204" pitchFamily="34" charset="0"/>
              <a:ea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500" fill="hold"/>
                                        <p:tgtEl>
                                          <p:spTgt spid="29700"/>
                                        </p:tgtEl>
                                        <p:attrNameLst>
                                          <p:attrName>ppt_w</p:attrName>
                                        </p:attrNameLst>
                                      </p:cBhvr>
                                      <p:tavLst>
                                        <p:tav tm="0">
                                          <p:val>
                                            <p:fltVal val="0.000000"/>
                                          </p:val>
                                        </p:tav>
                                        <p:tav tm="100000">
                                          <p:val>
                                            <p:strVal val="#ppt_w"/>
                                          </p:val>
                                        </p:tav>
                                      </p:tavLst>
                                    </p:anim>
                                    <p:anim calcmode="lin" valueType="num">
                                      <p:cBhvr>
                                        <p:cTn id="8" dur="500" fill="hold"/>
                                        <p:tgtEl>
                                          <p:spTgt spid="29700"/>
                                        </p:tgtEl>
                                        <p:attrNameLst>
                                          <p:attrName>ppt_h</p:attrName>
                                        </p:attrNameLst>
                                      </p:cBhvr>
                                      <p:tavLst>
                                        <p:tav tm="0">
                                          <p:val>
                                            <p:fltVal val="0.000000"/>
                                          </p:val>
                                        </p:tav>
                                        <p:tav tm="100000">
                                          <p:val>
                                            <p:strVal val="#ppt_h"/>
                                          </p:val>
                                        </p:tav>
                                      </p:tavLst>
                                    </p:anim>
                                    <p:animEffect transition="in" filter="fade">
                                      <p:cBhvr>
                                        <p:cTn id="9" dur="500"/>
                                        <p:tgtEl>
                                          <p:spTgt spid="2970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9701"/>
                                        </p:tgtEl>
                                        <p:attrNameLst>
                                          <p:attrName>style.visibility</p:attrName>
                                        </p:attrNameLst>
                                      </p:cBhvr>
                                      <p:to>
                                        <p:strVal val="visible"/>
                                      </p:to>
                                    </p:set>
                                    <p:anim calcmode="lin" valueType="num">
                                      <p:cBhvr>
                                        <p:cTn id="14" dur="500" fill="hold"/>
                                        <p:tgtEl>
                                          <p:spTgt spid="29701"/>
                                        </p:tgtEl>
                                        <p:attrNameLst>
                                          <p:attrName>ppt_w</p:attrName>
                                        </p:attrNameLst>
                                      </p:cBhvr>
                                      <p:tavLst>
                                        <p:tav tm="0">
                                          <p:val>
                                            <p:fltVal val="0.000000"/>
                                          </p:val>
                                        </p:tav>
                                        <p:tav tm="100000">
                                          <p:val>
                                            <p:strVal val="#ppt_w"/>
                                          </p:val>
                                        </p:tav>
                                      </p:tavLst>
                                    </p:anim>
                                    <p:anim calcmode="lin" valueType="num">
                                      <p:cBhvr>
                                        <p:cTn id="15" dur="500" fill="hold"/>
                                        <p:tgtEl>
                                          <p:spTgt spid="29701"/>
                                        </p:tgtEl>
                                        <p:attrNameLst>
                                          <p:attrName>ppt_h</p:attrName>
                                        </p:attrNameLst>
                                      </p:cBhvr>
                                      <p:tavLst>
                                        <p:tav tm="0">
                                          <p:val>
                                            <p:fltVal val="0.000000"/>
                                          </p:val>
                                        </p:tav>
                                        <p:tav tm="100000">
                                          <p:val>
                                            <p:strVal val="#ppt_h"/>
                                          </p:val>
                                        </p:tav>
                                      </p:tavLst>
                                    </p:anim>
                                    <p:animEffect transition="in" filter="fade">
                                      <p:cBhvr>
                                        <p:cTn id="16" dur="500"/>
                                        <p:tgtEl>
                                          <p:spTgt spid="2970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9702"/>
                                        </p:tgtEl>
                                        <p:attrNameLst>
                                          <p:attrName>style.visibility</p:attrName>
                                        </p:attrNameLst>
                                      </p:cBhvr>
                                      <p:to>
                                        <p:strVal val="visible"/>
                                      </p:to>
                                    </p:set>
                                    <p:anim calcmode="lin" valueType="num">
                                      <p:cBhvr>
                                        <p:cTn id="21" dur="500" fill="hold"/>
                                        <p:tgtEl>
                                          <p:spTgt spid="29702"/>
                                        </p:tgtEl>
                                        <p:attrNameLst>
                                          <p:attrName>ppt_w</p:attrName>
                                        </p:attrNameLst>
                                      </p:cBhvr>
                                      <p:tavLst>
                                        <p:tav tm="0">
                                          <p:val>
                                            <p:fltVal val="0.000000"/>
                                          </p:val>
                                        </p:tav>
                                        <p:tav tm="100000">
                                          <p:val>
                                            <p:strVal val="#ppt_w"/>
                                          </p:val>
                                        </p:tav>
                                      </p:tavLst>
                                    </p:anim>
                                    <p:anim calcmode="lin" valueType="num">
                                      <p:cBhvr>
                                        <p:cTn id="22" dur="500" fill="hold"/>
                                        <p:tgtEl>
                                          <p:spTgt spid="29702"/>
                                        </p:tgtEl>
                                        <p:attrNameLst>
                                          <p:attrName>ppt_h</p:attrName>
                                        </p:attrNameLst>
                                      </p:cBhvr>
                                      <p:tavLst>
                                        <p:tav tm="0">
                                          <p:val>
                                            <p:fltVal val="0.000000"/>
                                          </p:val>
                                        </p:tav>
                                        <p:tav tm="100000">
                                          <p:val>
                                            <p:strVal val="#ppt_h"/>
                                          </p:val>
                                        </p:tav>
                                      </p:tavLst>
                                    </p:anim>
                                    <p:animEffect transition="in" filter="fade">
                                      <p:cBhvr>
                                        <p:cTn id="23" dur="500"/>
                                        <p:tgtEl>
                                          <p:spTgt spid="2970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9703"/>
                                        </p:tgtEl>
                                        <p:attrNameLst>
                                          <p:attrName>style.visibility</p:attrName>
                                        </p:attrNameLst>
                                      </p:cBhvr>
                                      <p:to>
                                        <p:strVal val="visible"/>
                                      </p:to>
                                    </p:set>
                                    <p:anim calcmode="lin" valueType="num">
                                      <p:cBhvr>
                                        <p:cTn id="28" dur="500" fill="hold"/>
                                        <p:tgtEl>
                                          <p:spTgt spid="29703"/>
                                        </p:tgtEl>
                                        <p:attrNameLst>
                                          <p:attrName>ppt_w</p:attrName>
                                        </p:attrNameLst>
                                      </p:cBhvr>
                                      <p:tavLst>
                                        <p:tav tm="0">
                                          <p:val>
                                            <p:fltVal val="0.000000"/>
                                          </p:val>
                                        </p:tav>
                                        <p:tav tm="100000">
                                          <p:val>
                                            <p:strVal val="#ppt_w"/>
                                          </p:val>
                                        </p:tav>
                                      </p:tavLst>
                                    </p:anim>
                                    <p:anim calcmode="lin" valueType="num">
                                      <p:cBhvr>
                                        <p:cTn id="29" dur="500" fill="hold"/>
                                        <p:tgtEl>
                                          <p:spTgt spid="29703"/>
                                        </p:tgtEl>
                                        <p:attrNameLst>
                                          <p:attrName>ppt_h</p:attrName>
                                        </p:attrNameLst>
                                      </p:cBhvr>
                                      <p:tavLst>
                                        <p:tav tm="0">
                                          <p:val>
                                            <p:fltVal val="0.000000"/>
                                          </p:val>
                                        </p:tav>
                                        <p:tav tm="100000">
                                          <p:val>
                                            <p:strVal val="#ppt_h"/>
                                          </p:val>
                                        </p:tav>
                                      </p:tavLst>
                                    </p:anim>
                                    <p:animEffect transition="in" filter="fade">
                                      <p:cBhvr>
                                        <p:cTn id="30" dur="500"/>
                                        <p:tgtEl>
                                          <p:spTgt spid="2970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9704"/>
                                        </p:tgtEl>
                                        <p:attrNameLst>
                                          <p:attrName>style.visibility</p:attrName>
                                        </p:attrNameLst>
                                      </p:cBhvr>
                                      <p:to>
                                        <p:strVal val="visible"/>
                                      </p:to>
                                    </p:set>
                                    <p:anim calcmode="lin" valueType="num">
                                      <p:cBhvr>
                                        <p:cTn id="35" dur="500" fill="hold"/>
                                        <p:tgtEl>
                                          <p:spTgt spid="29704"/>
                                        </p:tgtEl>
                                        <p:attrNameLst>
                                          <p:attrName>ppt_w</p:attrName>
                                        </p:attrNameLst>
                                      </p:cBhvr>
                                      <p:tavLst>
                                        <p:tav tm="0">
                                          <p:val>
                                            <p:fltVal val="0.000000"/>
                                          </p:val>
                                        </p:tav>
                                        <p:tav tm="100000">
                                          <p:val>
                                            <p:strVal val="#ppt_w"/>
                                          </p:val>
                                        </p:tav>
                                      </p:tavLst>
                                    </p:anim>
                                    <p:anim calcmode="lin" valueType="num">
                                      <p:cBhvr>
                                        <p:cTn id="36" dur="500" fill="hold"/>
                                        <p:tgtEl>
                                          <p:spTgt spid="29704"/>
                                        </p:tgtEl>
                                        <p:attrNameLst>
                                          <p:attrName>ppt_h</p:attrName>
                                        </p:attrNameLst>
                                      </p:cBhvr>
                                      <p:tavLst>
                                        <p:tav tm="0">
                                          <p:val>
                                            <p:fltVal val="0.000000"/>
                                          </p:val>
                                        </p:tav>
                                        <p:tav tm="100000">
                                          <p:val>
                                            <p:strVal val="#ppt_h"/>
                                          </p:val>
                                        </p:tav>
                                      </p:tavLst>
                                    </p:anim>
                                    <p:animEffect transition="in" filter="fade">
                                      <p:cBhvr>
                                        <p:cTn id="37"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P spid="29702" grpId="0"/>
      <p:bldP spid="29703" grpId="0"/>
      <p:bldP spid="2970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8915" name="文本占位符 38914"/>
          <p:cNvSpPr>
            <a:spLocks noGrp="1"/>
          </p:cNvSpPr>
          <p:nvPr>
            <p:ph type="body" idx="4294967295"/>
          </p:nvPr>
        </p:nvSpPr>
        <p:spPr>
          <a:xfrm>
            <a:off x="381000" y="609600"/>
            <a:ext cx="8229600" cy="5535613"/>
          </a:xfrm>
          <a:ln/>
        </p:spPr>
        <p:txBody>
          <a:bodyPr vert="horz" wrap="square" lIns="91440" tIns="45720" rIns="91440" bIns="45720" anchor="t">
            <a:spAutoFit/>
          </a:bodyPr>
          <a:p>
            <a:pPr marL="457200" indent="-457200">
              <a:lnSpc>
                <a:spcPct val="110000"/>
              </a:lnSpc>
              <a:spcBef>
                <a:spcPct val="0"/>
              </a:spcBef>
              <a:buNone/>
            </a:pPr>
            <a:r>
              <a:rPr lang="en-US" altLang="zh-CN" sz="3600" b="1">
                <a:latin typeface="Times New Roman" panose="02020603050405020304" pitchFamily="18" charset="0"/>
              </a:rPr>
              <a:t>6. ____ he see any cows on the farm? Yes, he did.</a:t>
            </a:r>
            <a:endParaRPr lang="en-US" altLang="zh-CN" sz="3600" b="1">
              <a:latin typeface="Times New Roman" panose="02020603050405020304" pitchFamily="18" charset="0"/>
            </a:endParaRPr>
          </a:p>
          <a:p>
            <a:pPr marL="457200" indent="-457200">
              <a:lnSpc>
                <a:spcPct val="110000"/>
              </a:lnSpc>
              <a:spcBef>
                <a:spcPct val="0"/>
              </a:spcBef>
              <a:buNone/>
            </a:pPr>
            <a:r>
              <a:rPr lang="en-US" altLang="zh-CN" sz="3600" b="1">
                <a:latin typeface="Times New Roman" panose="02020603050405020304" pitchFamily="18" charset="0"/>
              </a:rPr>
              <a:t>7. Did he milk a cow on the farm? No, he ______.</a:t>
            </a:r>
            <a:endParaRPr lang="en-US" altLang="zh-CN" sz="3600" b="1">
              <a:latin typeface="Times New Roman" panose="02020603050405020304" pitchFamily="18" charset="0"/>
            </a:endParaRPr>
          </a:p>
          <a:p>
            <a:pPr marL="457200" indent="-457200">
              <a:lnSpc>
                <a:spcPct val="110000"/>
              </a:lnSpc>
              <a:spcBef>
                <a:spcPct val="0"/>
              </a:spcBef>
              <a:buNone/>
            </a:pPr>
            <a:r>
              <a:rPr lang="en-US" altLang="zh-CN" sz="3600" b="1">
                <a:latin typeface="Times New Roman" panose="02020603050405020304" pitchFamily="18" charset="0"/>
              </a:rPr>
              <a:t>8. Were the strawberries good? Yes, they _______.</a:t>
            </a:r>
            <a:endParaRPr lang="en-US" altLang="zh-CN" sz="3600" b="1">
              <a:latin typeface="Times New Roman" panose="02020603050405020304" pitchFamily="18" charset="0"/>
            </a:endParaRPr>
          </a:p>
          <a:p>
            <a:pPr marL="457200" indent="-457200">
              <a:lnSpc>
                <a:spcPct val="110000"/>
              </a:lnSpc>
              <a:spcBef>
                <a:spcPct val="0"/>
              </a:spcBef>
              <a:buNone/>
            </a:pPr>
            <a:r>
              <a:rPr lang="en-US" altLang="zh-CN" sz="3600" b="1">
                <a:latin typeface="Times New Roman" panose="02020603050405020304" pitchFamily="18" charset="0"/>
              </a:rPr>
              <a:t>9. Did you see any cows? </a:t>
            </a:r>
            <a:endParaRPr lang="en-US" altLang="zh-CN" sz="3600" b="1">
              <a:latin typeface="Times New Roman" panose="02020603050405020304" pitchFamily="18" charset="0"/>
            </a:endParaRPr>
          </a:p>
          <a:p>
            <a:pPr marL="457200" indent="-457200">
              <a:lnSpc>
                <a:spcPct val="110000"/>
              </a:lnSpc>
              <a:spcBef>
                <a:spcPct val="0"/>
              </a:spcBef>
              <a:buNone/>
            </a:pPr>
            <a:r>
              <a:rPr lang="en-US" altLang="zh-CN" sz="3600" b="1">
                <a:latin typeface="Times New Roman" panose="02020603050405020304" pitchFamily="18" charset="0"/>
              </a:rPr>
              <a:t>     Yes, I did. I ___ quite a lot.</a:t>
            </a:r>
            <a:endParaRPr lang="en-US" altLang="zh-CN" sz="3600" b="1">
              <a:latin typeface="Times New Roman" panose="02020603050405020304" pitchFamily="18" charset="0"/>
            </a:endParaRPr>
          </a:p>
          <a:p>
            <a:pPr marL="457200" indent="-457200">
              <a:lnSpc>
                <a:spcPct val="110000"/>
              </a:lnSpc>
              <a:spcBef>
                <a:spcPct val="0"/>
              </a:spcBef>
              <a:buNone/>
            </a:pPr>
            <a:r>
              <a:rPr lang="en-US" altLang="zh-CN" sz="3600" b="1">
                <a:latin typeface="Times New Roman" panose="02020603050405020304" pitchFamily="18" charset="0"/>
              </a:rPr>
              <a:t>10. I ___ the chickens last week.</a:t>
            </a:r>
            <a:endParaRPr lang="en-US" altLang="zh-CN" sz="3600" b="1">
              <a:latin typeface="Times New Roman" panose="02020603050405020304" pitchFamily="18" charset="0"/>
            </a:endParaRPr>
          </a:p>
        </p:txBody>
      </p:sp>
      <p:sp>
        <p:nvSpPr>
          <p:cNvPr id="38916" name="文本框 38915"/>
          <p:cNvSpPr txBox="1"/>
          <p:nvPr/>
        </p:nvSpPr>
        <p:spPr>
          <a:xfrm>
            <a:off x="838200" y="685800"/>
            <a:ext cx="1009650" cy="641350"/>
          </a:xfrm>
          <a:prstGeom prst="rect">
            <a:avLst/>
          </a:prstGeom>
          <a:noFill/>
          <a:ln w="9525">
            <a:noFill/>
          </a:ln>
        </p:spPr>
        <p:txBody>
          <a:bodyPr wrap="none" anchor="t">
            <a:spAutoFit/>
          </a:bodyPr>
          <a:p>
            <a:r>
              <a:rPr lang="en-US" altLang="zh-CN" sz="3600" b="1" dirty="0">
                <a:solidFill>
                  <a:srgbClr val="FF0000"/>
                </a:solidFill>
                <a:latin typeface="Times New Roman" panose="02020603050405020304" pitchFamily="18" charset="0"/>
              </a:rPr>
              <a:t> </a:t>
            </a:r>
            <a:r>
              <a:rPr lang="en-US" altLang="zh-CN" sz="3600" b="1">
                <a:solidFill>
                  <a:srgbClr val="FF0000"/>
                </a:solidFill>
                <a:latin typeface="Times New Roman" panose="02020603050405020304" pitchFamily="18" charset="0"/>
              </a:rPr>
              <a:t>Did</a:t>
            </a:r>
            <a:endParaRPr lang="en-US" altLang="zh-CN" sz="3600" b="1">
              <a:solidFill>
                <a:srgbClr val="FF0000"/>
              </a:solidFill>
              <a:latin typeface="Times New Roman" panose="02020603050405020304" pitchFamily="18" charset="0"/>
            </a:endParaRPr>
          </a:p>
        </p:txBody>
      </p:sp>
      <p:sp>
        <p:nvSpPr>
          <p:cNvPr id="38917" name="文本框 38916"/>
          <p:cNvSpPr txBox="1"/>
          <p:nvPr/>
        </p:nvSpPr>
        <p:spPr>
          <a:xfrm>
            <a:off x="838200" y="2438400"/>
            <a:ext cx="1492250" cy="641350"/>
          </a:xfrm>
          <a:prstGeom prst="rect">
            <a:avLst/>
          </a:prstGeom>
          <a:noFill/>
          <a:ln w="9525">
            <a:noFill/>
          </a:ln>
        </p:spPr>
        <p:txBody>
          <a:bodyPr wrap="none" anchor="t">
            <a:spAutoFit/>
          </a:bodyPr>
          <a:p>
            <a:r>
              <a:rPr lang="en-US" altLang="zh-CN" sz="3600" b="1" dirty="0">
                <a:solidFill>
                  <a:srgbClr val="FF0000"/>
                </a:solidFill>
                <a:latin typeface="Times New Roman" panose="02020603050405020304" pitchFamily="18" charset="0"/>
              </a:rPr>
              <a:t> </a:t>
            </a:r>
            <a:r>
              <a:rPr lang="en-US" altLang="zh-CN" sz="3600" b="1">
                <a:solidFill>
                  <a:srgbClr val="FF0000"/>
                </a:solidFill>
                <a:latin typeface="Times New Roman" panose="02020603050405020304" pitchFamily="18" charset="0"/>
              </a:rPr>
              <a:t>didn’t</a:t>
            </a:r>
            <a:endParaRPr lang="en-US" altLang="zh-CN" sz="3600" b="1">
              <a:solidFill>
                <a:srgbClr val="FF0000"/>
              </a:solidFill>
              <a:latin typeface="Times New Roman" panose="02020603050405020304" pitchFamily="18" charset="0"/>
            </a:endParaRPr>
          </a:p>
        </p:txBody>
      </p:sp>
      <p:sp>
        <p:nvSpPr>
          <p:cNvPr id="38918" name="文本框 38917"/>
          <p:cNvSpPr txBox="1"/>
          <p:nvPr/>
        </p:nvSpPr>
        <p:spPr>
          <a:xfrm>
            <a:off x="895350" y="3702050"/>
            <a:ext cx="1238250" cy="641350"/>
          </a:xfrm>
          <a:prstGeom prst="rect">
            <a:avLst/>
          </a:prstGeom>
          <a:noFill/>
          <a:ln w="9525">
            <a:noFill/>
          </a:ln>
        </p:spPr>
        <p:txBody>
          <a:bodyPr wrap="none" anchor="t">
            <a:spAutoFit/>
          </a:bodyPr>
          <a:p>
            <a:r>
              <a:rPr lang="en-US" altLang="zh-CN" sz="3600" b="1" dirty="0">
                <a:solidFill>
                  <a:srgbClr val="FF0000"/>
                </a:solidFill>
                <a:latin typeface="Times New Roman" panose="02020603050405020304" pitchFamily="18" charset="0"/>
              </a:rPr>
              <a:t> </a:t>
            </a:r>
            <a:r>
              <a:rPr lang="en-US" altLang="zh-CN" sz="3600" b="1">
                <a:solidFill>
                  <a:srgbClr val="FF0000"/>
                </a:solidFill>
                <a:latin typeface="Times New Roman" panose="02020603050405020304" pitchFamily="18" charset="0"/>
              </a:rPr>
              <a:t>were</a:t>
            </a:r>
            <a:endParaRPr lang="en-US" altLang="zh-CN" sz="3600" b="1">
              <a:solidFill>
                <a:srgbClr val="FF0000"/>
              </a:solidFill>
              <a:latin typeface="Times New Roman" panose="02020603050405020304" pitchFamily="18" charset="0"/>
            </a:endParaRPr>
          </a:p>
        </p:txBody>
      </p:sp>
      <p:sp>
        <p:nvSpPr>
          <p:cNvPr id="38919" name="文本框 38918"/>
          <p:cNvSpPr txBox="1"/>
          <p:nvPr/>
        </p:nvSpPr>
        <p:spPr>
          <a:xfrm>
            <a:off x="3200400" y="4876800"/>
            <a:ext cx="1035050" cy="641350"/>
          </a:xfrm>
          <a:prstGeom prst="rect">
            <a:avLst/>
          </a:prstGeom>
          <a:noFill/>
          <a:ln w="9525">
            <a:noFill/>
          </a:ln>
        </p:spPr>
        <p:txBody>
          <a:bodyPr wrap="none" anchor="t">
            <a:spAutoFit/>
          </a:bodyPr>
          <a:p>
            <a:r>
              <a:rPr lang="en-US" altLang="zh-CN" sz="3600" b="1" dirty="0">
                <a:solidFill>
                  <a:srgbClr val="FF0000"/>
                </a:solidFill>
                <a:latin typeface="Times New Roman" panose="02020603050405020304" pitchFamily="18" charset="0"/>
              </a:rPr>
              <a:t> </a:t>
            </a:r>
            <a:r>
              <a:rPr lang="en-US" altLang="zh-CN" sz="3600" b="1">
                <a:solidFill>
                  <a:srgbClr val="FF0000"/>
                </a:solidFill>
                <a:latin typeface="Times New Roman" panose="02020603050405020304" pitchFamily="18" charset="0"/>
              </a:rPr>
              <a:t>saw</a:t>
            </a:r>
            <a:endParaRPr lang="en-US" altLang="zh-CN" sz="3600" b="1">
              <a:solidFill>
                <a:srgbClr val="FF0000"/>
              </a:solidFill>
              <a:latin typeface="Times New Roman" panose="02020603050405020304" pitchFamily="18" charset="0"/>
            </a:endParaRPr>
          </a:p>
        </p:txBody>
      </p:sp>
      <p:sp>
        <p:nvSpPr>
          <p:cNvPr id="38920" name="文本框 38919"/>
          <p:cNvSpPr txBox="1"/>
          <p:nvPr/>
        </p:nvSpPr>
        <p:spPr>
          <a:xfrm>
            <a:off x="1295400" y="5486400"/>
            <a:ext cx="908050" cy="641350"/>
          </a:xfrm>
          <a:prstGeom prst="rect">
            <a:avLst/>
          </a:prstGeom>
          <a:noFill/>
          <a:ln w="9525">
            <a:noFill/>
          </a:ln>
        </p:spPr>
        <p:txBody>
          <a:bodyPr wrap="none" anchor="t">
            <a:spAutoFit/>
          </a:bodyPr>
          <a:p>
            <a:r>
              <a:rPr lang="en-US" altLang="zh-CN" sz="3600" b="1" dirty="0">
                <a:solidFill>
                  <a:srgbClr val="FF0000"/>
                </a:solidFill>
                <a:latin typeface="Times New Roman" panose="02020603050405020304" pitchFamily="18" charset="0"/>
              </a:rPr>
              <a:t> </a:t>
            </a:r>
            <a:r>
              <a:rPr lang="en-US" altLang="zh-CN" sz="3600" b="1">
                <a:solidFill>
                  <a:srgbClr val="FF0000"/>
                </a:solidFill>
                <a:latin typeface="Times New Roman" panose="02020603050405020304" pitchFamily="18" charset="0"/>
              </a:rPr>
              <a:t>fed</a:t>
            </a:r>
            <a:endParaRPr lang="en-US" altLang="zh-CN" sz="3600" b="1">
              <a:solidFill>
                <a:srgbClr val="FF0000"/>
              </a:solidFill>
              <a:latin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500" fill="hold"/>
                                        <p:tgtEl>
                                          <p:spTgt spid="38916"/>
                                        </p:tgtEl>
                                        <p:attrNameLst>
                                          <p:attrName>ppt_w</p:attrName>
                                        </p:attrNameLst>
                                      </p:cBhvr>
                                      <p:tavLst>
                                        <p:tav tm="0">
                                          <p:val>
                                            <p:fltVal val="0.000000"/>
                                          </p:val>
                                        </p:tav>
                                        <p:tav tm="100000">
                                          <p:val>
                                            <p:strVal val="#ppt_w"/>
                                          </p:val>
                                        </p:tav>
                                      </p:tavLst>
                                    </p:anim>
                                    <p:anim calcmode="lin" valueType="num">
                                      <p:cBhvr>
                                        <p:cTn id="8" dur="500" fill="hold"/>
                                        <p:tgtEl>
                                          <p:spTgt spid="38916"/>
                                        </p:tgtEl>
                                        <p:attrNameLst>
                                          <p:attrName>ppt_h</p:attrName>
                                        </p:attrNameLst>
                                      </p:cBhvr>
                                      <p:tavLst>
                                        <p:tav tm="0">
                                          <p:val>
                                            <p:fltVal val="0.000000"/>
                                          </p:val>
                                        </p:tav>
                                        <p:tav tm="100000">
                                          <p:val>
                                            <p:strVal val="#ppt_h"/>
                                          </p:val>
                                        </p:tav>
                                      </p:tavLst>
                                    </p:anim>
                                    <p:animEffect transition="in" filter="fade">
                                      <p:cBhvr>
                                        <p:cTn id="9" dur="500"/>
                                        <p:tgtEl>
                                          <p:spTgt spid="389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8917"/>
                                        </p:tgtEl>
                                        <p:attrNameLst>
                                          <p:attrName>style.visibility</p:attrName>
                                        </p:attrNameLst>
                                      </p:cBhvr>
                                      <p:to>
                                        <p:strVal val="visible"/>
                                      </p:to>
                                    </p:set>
                                    <p:anim calcmode="lin" valueType="num">
                                      <p:cBhvr>
                                        <p:cTn id="14" dur="500" fill="hold"/>
                                        <p:tgtEl>
                                          <p:spTgt spid="38917"/>
                                        </p:tgtEl>
                                        <p:attrNameLst>
                                          <p:attrName>ppt_w</p:attrName>
                                        </p:attrNameLst>
                                      </p:cBhvr>
                                      <p:tavLst>
                                        <p:tav tm="0">
                                          <p:val>
                                            <p:fltVal val="0.000000"/>
                                          </p:val>
                                        </p:tav>
                                        <p:tav tm="100000">
                                          <p:val>
                                            <p:strVal val="#ppt_w"/>
                                          </p:val>
                                        </p:tav>
                                      </p:tavLst>
                                    </p:anim>
                                    <p:anim calcmode="lin" valueType="num">
                                      <p:cBhvr>
                                        <p:cTn id="15" dur="500" fill="hold"/>
                                        <p:tgtEl>
                                          <p:spTgt spid="38917"/>
                                        </p:tgtEl>
                                        <p:attrNameLst>
                                          <p:attrName>ppt_h</p:attrName>
                                        </p:attrNameLst>
                                      </p:cBhvr>
                                      <p:tavLst>
                                        <p:tav tm="0">
                                          <p:val>
                                            <p:fltVal val="0.000000"/>
                                          </p:val>
                                        </p:tav>
                                        <p:tav tm="100000">
                                          <p:val>
                                            <p:strVal val="#ppt_h"/>
                                          </p:val>
                                        </p:tav>
                                      </p:tavLst>
                                    </p:anim>
                                    <p:animEffect transition="in" filter="fade">
                                      <p:cBhvr>
                                        <p:cTn id="16" dur="500"/>
                                        <p:tgtEl>
                                          <p:spTgt spid="389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8918"/>
                                        </p:tgtEl>
                                        <p:attrNameLst>
                                          <p:attrName>style.visibility</p:attrName>
                                        </p:attrNameLst>
                                      </p:cBhvr>
                                      <p:to>
                                        <p:strVal val="visible"/>
                                      </p:to>
                                    </p:set>
                                    <p:anim calcmode="lin" valueType="num">
                                      <p:cBhvr>
                                        <p:cTn id="21" dur="500" fill="hold"/>
                                        <p:tgtEl>
                                          <p:spTgt spid="38918"/>
                                        </p:tgtEl>
                                        <p:attrNameLst>
                                          <p:attrName>ppt_w</p:attrName>
                                        </p:attrNameLst>
                                      </p:cBhvr>
                                      <p:tavLst>
                                        <p:tav tm="0">
                                          <p:val>
                                            <p:fltVal val="0.000000"/>
                                          </p:val>
                                        </p:tav>
                                        <p:tav tm="100000">
                                          <p:val>
                                            <p:strVal val="#ppt_w"/>
                                          </p:val>
                                        </p:tav>
                                      </p:tavLst>
                                    </p:anim>
                                    <p:anim calcmode="lin" valueType="num">
                                      <p:cBhvr>
                                        <p:cTn id="22" dur="500" fill="hold"/>
                                        <p:tgtEl>
                                          <p:spTgt spid="38918"/>
                                        </p:tgtEl>
                                        <p:attrNameLst>
                                          <p:attrName>ppt_h</p:attrName>
                                        </p:attrNameLst>
                                      </p:cBhvr>
                                      <p:tavLst>
                                        <p:tav tm="0">
                                          <p:val>
                                            <p:fltVal val="0.000000"/>
                                          </p:val>
                                        </p:tav>
                                        <p:tav tm="100000">
                                          <p:val>
                                            <p:strVal val="#ppt_h"/>
                                          </p:val>
                                        </p:tav>
                                      </p:tavLst>
                                    </p:anim>
                                    <p:animEffect transition="in" filter="fade">
                                      <p:cBhvr>
                                        <p:cTn id="23" dur="500"/>
                                        <p:tgtEl>
                                          <p:spTgt spid="389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8919"/>
                                        </p:tgtEl>
                                        <p:attrNameLst>
                                          <p:attrName>style.visibility</p:attrName>
                                        </p:attrNameLst>
                                      </p:cBhvr>
                                      <p:to>
                                        <p:strVal val="visible"/>
                                      </p:to>
                                    </p:set>
                                    <p:anim calcmode="lin" valueType="num">
                                      <p:cBhvr>
                                        <p:cTn id="28" dur="500" fill="hold"/>
                                        <p:tgtEl>
                                          <p:spTgt spid="38919"/>
                                        </p:tgtEl>
                                        <p:attrNameLst>
                                          <p:attrName>ppt_w</p:attrName>
                                        </p:attrNameLst>
                                      </p:cBhvr>
                                      <p:tavLst>
                                        <p:tav tm="0">
                                          <p:val>
                                            <p:fltVal val="0.000000"/>
                                          </p:val>
                                        </p:tav>
                                        <p:tav tm="100000">
                                          <p:val>
                                            <p:strVal val="#ppt_w"/>
                                          </p:val>
                                        </p:tav>
                                      </p:tavLst>
                                    </p:anim>
                                    <p:anim calcmode="lin" valueType="num">
                                      <p:cBhvr>
                                        <p:cTn id="29" dur="500" fill="hold"/>
                                        <p:tgtEl>
                                          <p:spTgt spid="38919"/>
                                        </p:tgtEl>
                                        <p:attrNameLst>
                                          <p:attrName>ppt_h</p:attrName>
                                        </p:attrNameLst>
                                      </p:cBhvr>
                                      <p:tavLst>
                                        <p:tav tm="0">
                                          <p:val>
                                            <p:fltVal val="0.000000"/>
                                          </p:val>
                                        </p:tav>
                                        <p:tav tm="100000">
                                          <p:val>
                                            <p:strVal val="#ppt_h"/>
                                          </p:val>
                                        </p:tav>
                                      </p:tavLst>
                                    </p:anim>
                                    <p:animEffect transition="in" filter="fade">
                                      <p:cBhvr>
                                        <p:cTn id="30" dur="500"/>
                                        <p:tgtEl>
                                          <p:spTgt spid="389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8920"/>
                                        </p:tgtEl>
                                        <p:attrNameLst>
                                          <p:attrName>style.visibility</p:attrName>
                                        </p:attrNameLst>
                                      </p:cBhvr>
                                      <p:to>
                                        <p:strVal val="visible"/>
                                      </p:to>
                                    </p:set>
                                    <p:anim calcmode="lin" valueType="num">
                                      <p:cBhvr>
                                        <p:cTn id="35" dur="500" fill="hold"/>
                                        <p:tgtEl>
                                          <p:spTgt spid="38920"/>
                                        </p:tgtEl>
                                        <p:attrNameLst>
                                          <p:attrName>ppt_w</p:attrName>
                                        </p:attrNameLst>
                                      </p:cBhvr>
                                      <p:tavLst>
                                        <p:tav tm="0">
                                          <p:val>
                                            <p:fltVal val="0.000000"/>
                                          </p:val>
                                        </p:tav>
                                        <p:tav tm="100000">
                                          <p:val>
                                            <p:strVal val="#ppt_w"/>
                                          </p:val>
                                        </p:tav>
                                      </p:tavLst>
                                    </p:anim>
                                    <p:anim calcmode="lin" valueType="num">
                                      <p:cBhvr>
                                        <p:cTn id="36" dur="500" fill="hold"/>
                                        <p:tgtEl>
                                          <p:spTgt spid="38920"/>
                                        </p:tgtEl>
                                        <p:attrNameLst>
                                          <p:attrName>ppt_h</p:attrName>
                                        </p:attrNameLst>
                                      </p:cBhvr>
                                      <p:tavLst>
                                        <p:tav tm="0">
                                          <p:val>
                                            <p:fltVal val="0.000000"/>
                                          </p:val>
                                        </p:tav>
                                        <p:tav tm="100000">
                                          <p:val>
                                            <p:strVal val="#ppt_h"/>
                                          </p:val>
                                        </p:tav>
                                      </p:tavLst>
                                    </p:anim>
                                    <p:animEffect transition="in" filter="fade">
                                      <p:cBhvr>
                                        <p:cTn id="37"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p:bldP spid="38918" grpId="0"/>
      <p:bldP spid="38919" grpId="0"/>
      <p:bldP spid="389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122" name="文本框 5121"/>
          <p:cNvSpPr txBox="1"/>
          <p:nvPr/>
        </p:nvSpPr>
        <p:spPr>
          <a:xfrm>
            <a:off x="457200" y="228600"/>
            <a:ext cx="8350250" cy="3387725"/>
          </a:xfrm>
          <a:prstGeom prst="rect">
            <a:avLst/>
          </a:prstGeom>
          <a:noFill/>
          <a:ln w="9525">
            <a:noFill/>
          </a:ln>
        </p:spPr>
        <p:txBody>
          <a:bodyPr>
            <a:spAutoFit/>
          </a:bodyPr>
          <a:p>
            <a:r>
              <a:rPr lang="en-US" altLang="zh-CN" sz="3600" b="1">
                <a:solidFill>
                  <a:srgbClr val="3333FF"/>
                </a:solidFill>
                <a:latin typeface="Times New Roman" panose="02020603050405020304" pitchFamily="18" charset="0"/>
              </a:rPr>
              <a:t>Look at the picture. </a:t>
            </a:r>
            <a:endParaRPr lang="en-US" altLang="zh-CN" sz="3600" b="1">
              <a:solidFill>
                <a:srgbClr val="3333FF"/>
              </a:solidFill>
              <a:latin typeface="Times New Roman" panose="02020603050405020304" pitchFamily="18" charset="0"/>
            </a:endParaRPr>
          </a:p>
          <a:p>
            <a:r>
              <a:rPr lang="en-US" altLang="zh-CN" sz="3600" b="1">
                <a:solidFill>
                  <a:srgbClr val="3333FF"/>
                </a:solidFill>
                <a:latin typeface="Times New Roman" panose="02020603050405020304" pitchFamily="18" charset="0"/>
              </a:rPr>
              <a:t>This is a farm. </a:t>
            </a:r>
            <a:r>
              <a:rPr lang="en-US" altLang="zh-CN" sz="3600" b="1">
                <a:solidFill>
                  <a:srgbClr val="FF0000"/>
                </a:solidFill>
                <a:latin typeface="Times New Roman" panose="02020603050405020304" pitchFamily="18" charset="0"/>
              </a:rPr>
              <a:t>Last week</a:t>
            </a:r>
            <a:r>
              <a:rPr lang="en-US" altLang="zh-CN" sz="3600" b="1">
                <a:solidFill>
                  <a:srgbClr val="3333FF"/>
                </a:solidFill>
                <a:latin typeface="Times New Roman" panose="02020603050405020304" pitchFamily="18" charset="0"/>
              </a:rPr>
              <a:t> Carol and his classmates </a:t>
            </a:r>
            <a:r>
              <a:rPr lang="en-US" altLang="zh-CN" sz="3600" b="1">
                <a:solidFill>
                  <a:srgbClr val="FF0066"/>
                </a:solidFill>
                <a:latin typeface="Times New Roman" panose="02020603050405020304" pitchFamily="18" charset="0"/>
              </a:rPr>
              <a:t>had</a:t>
            </a:r>
            <a:r>
              <a:rPr lang="en-US" altLang="zh-CN" sz="3600" b="1">
                <a:solidFill>
                  <a:srgbClr val="3333FF"/>
                </a:solidFill>
                <a:latin typeface="Times New Roman" panose="02020603050405020304" pitchFamily="18" charset="0"/>
              </a:rPr>
              <a:t> a school trip. They </a:t>
            </a:r>
            <a:r>
              <a:rPr lang="en-US" altLang="zh-CN" sz="3600" b="1">
                <a:solidFill>
                  <a:srgbClr val="FF0066"/>
                </a:solidFill>
                <a:latin typeface="Times New Roman" panose="02020603050405020304" pitchFamily="18" charset="0"/>
              </a:rPr>
              <a:t>went to</a:t>
            </a:r>
            <a:r>
              <a:rPr lang="en-US" altLang="zh-CN" sz="3600" b="1">
                <a:solidFill>
                  <a:srgbClr val="3333FF"/>
                </a:solidFill>
                <a:latin typeface="Times New Roman" panose="02020603050405020304" pitchFamily="18" charset="0"/>
              </a:rPr>
              <a:t> the farm.</a:t>
            </a:r>
            <a:endParaRPr lang="en-US" altLang="zh-CN" sz="3600" b="1">
              <a:solidFill>
                <a:srgbClr val="3333FF"/>
              </a:solidFill>
              <a:latin typeface="Times New Roman" panose="02020603050405020304" pitchFamily="18" charset="0"/>
            </a:endParaRPr>
          </a:p>
          <a:p>
            <a:r>
              <a:rPr lang="en-US" altLang="zh-CN" sz="3600" b="1" i="1">
                <a:latin typeface="Times New Roman" panose="02020603050405020304" pitchFamily="18" charset="0"/>
              </a:rPr>
              <a:t>What did they do on the farm?  </a:t>
            </a:r>
            <a:endParaRPr lang="en-US" altLang="zh-CN" sz="3600" b="1" i="1">
              <a:latin typeface="Times New Roman" panose="02020603050405020304" pitchFamily="18" charset="0"/>
            </a:endParaRPr>
          </a:p>
          <a:p>
            <a:r>
              <a:rPr lang="en-US" altLang="zh-CN" sz="3600" b="1" i="1">
                <a:latin typeface="Times New Roman" panose="02020603050405020304" pitchFamily="18" charset="0"/>
              </a:rPr>
              <a:t>How was their school trip?</a:t>
            </a:r>
            <a:endParaRPr lang="en-US" altLang="zh-CN" sz="3600" b="1" i="1">
              <a:latin typeface="Times New Roman" panose="02020603050405020304" pitchFamily="18" charset="0"/>
            </a:endParaRPr>
          </a:p>
        </p:txBody>
      </p:sp>
      <p:pic>
        <p:nvPicPr>
          <p:cNvPr id="5131" name="图片 5130" descr="01300000259031122641723913062"/>
          <p:cNvPicPr>
            <a:picLocks noChangeAspect="1"/>
          </p:cNvPicPr>
          <p:nvPr/>
        </p:nvPicPr>
        <p:blipFill>
          <a:blip r:embed="rId2"/>
          <a:stretch>
            <a:fillRect/>
          </a:stretch>
        </p:blipFill>
        <p:spPr>
          <a:xfrm>
            <a:off x="2971800" y="3733800"/>
            <a:ext cx="3810000" cy="2859088"/>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xEl>
                                              <p:charRg st="115" end="147"/>
                                            </p:txEl>
                                          </p:spTgt>
                                        </p:tgtEl>
                                        <p:attrNameLst>
                                          <p:attrName>style.visibility</p:attrName>
                                        </p:attrNameLst>
                                      </p:cBhvr>
                                      <p:to>
                                        <p:strVal val="visible"/>
                                      </p:to>
                                    </p:set>
                                    <p:animEffect transition="in" filter="randombar(horizontal)">
                                      <p:cBhvr>
                                        <p:cTn id="7" dur="500"/>
                                        <p:tgtEl>
                                          <p:spTgt spid="5122">
                                            <p:txEl>
                                              <p:charRg st="115" end="147"/>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122">
                                            <p:txEl>
                                              <p:charRg st="147" end="174"/>
                                            </p:txEl>
                                          </p:spTgt>
                                        </p:tgtEl>
                                        <p:attrNameLst>
                                          <p:attrName>style.visibility</p:attrName>
                                        </p:attrNameLst>
                                      </p:cBhvr>
                                      <p:to>
                                        <p:strVal val="visible"/>
                                      </p:to>
                                    </p:set>
                                    <p:animEffect transition="in" filter="randombar(horizontal)">
                                      <p:cBhvr>
                                        <p:cTn id="11" dur="500"/>
                                        <p:tgtEl>
                                          <p:spTgt spid="5122">
                                            <p:txEl>
                                              <p:charRg st="147" end="1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22" name="文本框 30721"/>
          <p:cNvSpPr txBox="1"/>
          <p:nvPr/>
        </p:nvSpPr>
        <p:spPr>
          <a:xfrm>
            <a:off x="533400" y="565150"/>
            <a:ext cx="7848600" cy="1301750"/>
          </a:xfrm>
          <a:prstGeom prst="rect">
            <a:avLst/>
          </a:prstGeom>
          <a:noFill/>
          <a:ln w="9525">
            <a:noFill/>
          </a:ln>
        </p:spPr>
        <p:txBody>
          <a:bodyPr>
            <a:spAutoFit/>
          </a:bodyPr>
          <a:p>
            <a:pPr>
              <a:lnSpc>
                <a:spcPct val="110000"/>
              </a:lnSpc>
            </a:pPr>
            <a:r>
              <a:rPr lang="zh-CN" altLang="en-US" sz="3600" b="1" dirty="0">
                <a:solidFill>
                  <a:srgbClr val="FF0000"/>
                </a:solidFill>
                <a:latin typeface="宋体" panose="02010600030101010101" pitchFamily="2" charset="-122"/>
              </a:rPr>
              <a:t>根据汉语意思完成下列英语句子或对话，每空一词</a:t>
            </a:r>
            <a:r>
              <a:rPr lang="en-US" altLang="zh-CN" sz="3600" b="1" dirty="0">
                <a:solidFill>
                  <a:srgbClr val="FF0000"/>
                </a:solidFill>
                <a:latin typeface="宋体" panose="02010600030101010101" pitchFamily="2" charset="-122"/>
              </a:rPr>
              <a:t>(</a:t>
            </a:r>
            <a:r>
              <a:rPr lang="zh-CN" altLang="en-US" sz="3600" b="1" dirty="0">
                <a:solidFill>
                  <a:srgbClr val="FF0000"/>
                </a:solidFill>
                <a:latin typeface="宋体" panose="02010600030101010101" pitchFamily="2" charset="-122"/>
              </a:rPr>
              <a:t>含缩略形式</a:t>
            </a:r>
            <a:r>
              <a:rPr lang="en-US" altLang="zh-CN" sz="3600" b="1" dirty="0">
                <a:solidFill>
                  <a:srgbClr val="FF0000"/>
                </a:solidFill>
                <a:latin typeface="宋体" panose="02010600030101010101" pitchFamily="2" charset="-122"/>
              </a:rPr>
              <a:t>)</a:t>
            </a:r>
            <a:r>
              <a:rPr lang="zh-CN" altLang="en-US" sz="3600" b="1" dirty="0">
                <a:solidFill>
                  <a:srgbClr val="FF0000"/>
                </a:solidFill>
                <a:latin typeface="宋体" panose="02010600030101010101" pitchFamily="2" charset="-122"/>
              </a:rPr>
              <a:t>。</a:t>
            </a:r>
            <a:endParaRPr lang="zh-CN" altLang="en-US" sz="3600" b="1" dirty="0">
              <a:solidFill>
                <a:srgbClr val="FF0000"/>
              </a:solidFill>
              <a:latin typeface="宋体" panose="02010600030101010101" pitchFamily="2" charset="-122"/>
            </a:endParaRPr>
          </a:p>
        </p:txBody>
      </p:sp>
      <p:sp>
        <p:nvSpPr>
          <p:cNvPr id="30723" name="文本框 30722"/>
          <p:cNvSpPr txBox="1"/>
          <p:nvPr/>
        </p:nvSpPr>
        <p:spPr>
          <a:xfrm>
            <a:off x="609600" y="1936750"/>
            <a:ext cx="8229600" cy="4325938"/>
          </a:xfrm>
          <a:prstGeom prst="rect">
            <a:avLst/>
          </a:prstGeom>
          <a:noFill/>
          <a:ln w="9525">
            <a:noFill/>
          </a:ln>
        </p:spPr>
        <p:txBody>
          <a:bodyPr>
            <a:spAutoFit/>
          </a:bodyPr>
          <a:p>
            <a:pPr>
              <a:lnSpc>
                <a:spcPct val="110000"/>
              </a:lnSpc>
            </a:pPr>
            <a:r>
              <a:rPr lang="en-US" altLang="zh-CN" sz="3600" b="1" dirty="0">
                <a:latin typeface="Times New Roman" panose="02020603050405020304" pitchFamily="18" charset="0"/>
              </a:rPr>
              <a:t>1. </a:t>
            </a:r>
            <a:r>
              <a:rPr lang="zh-CN" altLang="en-US" sz="3600" b="1" dirty="0">
                <a:latin typeface="Times New Roman" panose="02020603050405020304" pitchFamily="18" charset="0"/>
              </a:rPr>
              <a:t>杰克昨天在公园里散步了。</a:t>
            </a:r>
            <a:endParaRPr lang="zh-CN" altLang="en-US" sz="3600" b="1" dirty="0">
              <a:latin typeface="Times New Roman" panose="02020603050405020304" pitchFamily="18" charset="0"/>
            </a:endParaRPr>
          </a:p>
          <a:p>
            <a:pPr>
              <a:lnSpc>
                <a:spcPct val="110000"/>
              </a:lnSpc>
            </a:pPr>
            <a:r>
              <a:rPr lang="en-US" altLang="zh-CN" sz="3600" b="1">
                <a:latin typeface="Times New Roman" panose="02020603050405020304" pitchFamily="18" charset="0"/>
              </a:rPr>
              <a:t>Jack ____ __ __ ____ in the park yesterday.      </a:t>
            </a:r>
            <a:endParaRPr lang="en-US" altLang="zh-CN" sz="3600" b="1">
              <a:latin typeface="Times New Roman" panose="02020603050405020304" pitchFamily="18" charset="0"/>
            </a:endParaRPr>
          </a:p>
          <a:p>
            <a:pPr>
              <a:lnSpc>
                <a:spcPct val="110000"/>
              </a:lnSpc>
            </a:pPr>
            <a:r>
              <a:rPr lang="en-US" altLang="zh-CN" sz="3600" b="1" dirty="0">
                <a:latin typeface="Times New Roman" panose="02020603050405020304" pitchFamily="18" charset="0"/>
              </a:rPr>
              <a:t>2. </a:t>
            </a:r>
            <a:r>
              <a:rPr lang="zh-CN" altLang="en-US" sz="3600" b="1" dirty="0">
                <a:latin typeface="Times New Roman" panose="02020603050405020304" pitchFamily="18" charset="0"/>
              </a:rPr>
              <a:t>你和那位农民谈话了吗？</a:t>
            </a:r>
            <a:endParaRPr lang="zh-CN" altLang="en-US" sz="3600" b="1" dirty="0">
              <a:latin typeface="Times New Roman" panose="02020603050405020304" pitchFamily="18" charset="0"/>
            </a:endParaRPr>
          </a:p>
          <a:p>
            <a:pPr>
              <a:lnSpc>
                <a:spcPct val="110000"/>
              </a:lnSpc>
            </a:pPr>
            <a:r>
              <a:rPr lang="en-US" altLang="zh-CN" sz="3600" b="1">
                <a:latin typeface="Times New Roman" panose="02020603050405020304" pitchFamily="18" charset="0"/>
              </a:rPr>
              <a:t>____ you ____ ____ that farmer?</a:t>
            </a:r>
            <a:endParaRPr lang="en-US" altLang="zh-CN" sz="3600" b="1">
              <a:latin typeface="Times New Roman" panose="02020603050405020304" pitchFamily="18" charset="0"/>
            </a:endParaRPr>
          </a:p>
          <a:p>
            <a:pPr>
              <a:lnSpc>
                <a:spcPct val="110000"/>
              </a:lnSpc>
            </a:pPr>
            <a:r>
              <a:rPr lang="en-US" altLang="zh-CN" sz="3600" b="1" dirty="0">
                <a:latin typeface="Times New Roman" panose="02020603050405020304" pitchFamily="18" charset="0"/>
              </a:rPr>
              <a:t>3. </a:t>
            </a:r>
            <a:r>
              <a:rPr lang="zh-CN" altLang="en-US" sz="3600" b="1" dirty="0">
                <a:latin typeface="Times New Roman" panose="02020603050405020304" pitchFamily="18" charset="0"/>
              </a:rPr>
              <a:t>我们在农场上看到许多猪。</a:t>
            </a:r>
            <a:endParaRPr lang="zh-CN" altLang="en-US" sz="3600" b="1" dirty="0">
              <a:latin typeface="Times New Roman" panose="02020603050405020304" pitchFamily="18" charset="0"/>
            </a:endParaRPr>
          </a:p>
          <a:p>
            <a:pPr>
              <a:lnSpc>
                <a:spcPct val="110000"/>
              </a:lnSpc>
            </a:pPr>
            <a:r>
              <a:rPr lang="en-US" altLang="zh-CN" sz="3600" b="1">
                <a:latin typeface="Times New Roman" panose="02020603050405020304" pitchFamily="18" charset="0"/>
              </a:rPr>
              <a:t>We saw ____ __ ___ __ pigs on the farm.</a:t>
            </a:r>
            <a:endParaRPr lang="en-US" altLang="zh-CN" sz="3600" b="1">
              <a:latin typeface="Times New Roman" panose="02020603050405020304" pitchFamily="18" charset="0"/>
            </a:endParaRPr>
          </a:p>
        </p:txBody>
      </p:sp>
      <p:sp>
        <p:nvSpPr>
          <p:cNvPr id="30724" name="文本框 30723"/>
          <p:cNvSpPr txBox="1"/>
          <p:nvPr/>
        </p:nvSpPr>
        <p:spPr>
          <a:xfrm>
            <a:off x="1600200" y="2501900"/>
            <a:ext cx="3333750" cy="806450"/>
          </a:xfrm>
          <a:prstGeom prst="rect">
            <a:avLst/>
          </a:prstGeom>
          <a:noFill/>
          <a:ln w="9525">
            <a:noFill/>
          </a:ln>
        </p:spPr>
        <p:txBody>
          <a:bodyPr wrap="none">
            <a:spAutoFit/>
          </a:bodyPr>
          <a:p>
            <a:pPr>
              <a:lnSpc>
                <a:spcPct val="130000"/>
              </a:lnSpc>
            </a:pPr>
            <a:r>
              <a:rPr lang="en-US" altLang="zh-CN" sz="3600" b="1">
                <a:solidFill>
                  <a:srgbClr val="3333FF"/>
                </a:solidFill>
                <a:latin typeface="Times New Roman" panose="02020603050405020304" pitchFamily="18" charset="0"/>
              </a:rPr>
              <a:t>went for a  walk</a:t>
            </a:r>
            <a:endParaRPr lang="en-US" altLang="zh-CN" sz="3600" b="1">
              <a:solidFill>
                <a:srgbClr val="3333FF"/>
              </a:solidFill>
              <a:latin typeface="Times New Roman" panose="02020603050405020304" pitchFamily="18" charset="0"/>
            </a:endParaRPr>
          </a:p>
        </p:txBody>
      </p:sp>
      <p:sp>
        <p:nvSpPr>
          <p:cNvPr id="30725" name="文本框 30724"/>
          <p:cNvSpPr txBox="1"/>
          <p:nvPr/>
        </p:nvSpPr>
        <p:spPr>
          <a:xfrm>
            <a:off x="838200" y="4330700"/>
            <a:ext cx="3663950" cy="806450"/>
          </a:xfrm>
          <a:prstGeom prst="rect">
            <a:avLst/>
          </a:prstGeom>
          <a:noFill/>
          <a:ln w="9525">
            <a:noFill/>
          </a:ln>
        </p:spPr>
        <p:txBody>
          <a:bodyPr wrap="none">
            <a:spAutoFit/>
          </a:bodyPr>
          <a:p>
            <a:pPr>
              <a:lnSpc>
                <a:spcPct val="130000"/>
              </a:lnSpc>
            </a:pPr>
            <a:r>
              <a:rPr lang="en-US" altLang="zh-CN" sz="3600" b="1">
                <a:solidFill>
                  <a:srgbClr val="3333FF"/>
                </a:solidFill>
                <a:latin typeface="Times New Roman" panose="02020603050405020304" pitchFamily="18" charset="0"/>
              </a:rPr>
              <a:t>Did         talk with</a:t>
            </a:r>
            <a:endParaRPr lang="en-US" altLang="zh-CN" sz="3600" b="1">
              <a:solidFill>
                <a:srgbClr val="3333FF"/>
              </a:solidFill>
              <a:latin typeface="Times New Roman" panose="02020603050405020304" pitchFamily="18" charset="0"/>
            </a:endParaRPr>
          </a:p>
        </p:txBody>
      </p:sp>
      <p:sp>
        <p:nvSpPr>
          <p:cNvPr id="30726" name="文本框 30725"/>
          <p:cNvSpPr txBox="1"/>
          <p:nvPr/>
        </p:nvSpPr>
        <p:spPr>
          <a:xfrm>
            <a:off x="2286000" y="5518150"/>
            <a:ext cx="3092450" cy="806450"/>
          </a:xfrm>
          <a:prstGeom prst="rect">
            <a:avLst/>
          </a:prstGeom>
          <a:noFill/>
          <a:ln w="9525">
            <a:noFill/>
          </a:ln>
        </p:spPr>
        <p:txBody>
          <a:bodyPr wrap="none">
            <a:spAutoFit/>
          </a:bodyPr>
          <a:p>
            <a:pPr>
              <a:lnSpc>
                <a:spcPct val="130000"/>
              </a:lnSpc>
            </a:pPr>
            <a:r>
              <a:rPr lang="en-US" altLang="zh-CN" sz="3600" b="1">
                <a:solidFill>
                  <a:srgbClr val="3333FF"/>
                </a:solidFill>
                <a:latin typeface="Times New Roman" panose="02020603050405020304" pitchFamily="18" charset="0"/>
              </a:rPr>
              <a:t>quite a   lot  of </a:t>
            </a:r>
            <a:endParaRPr lang="en-US" altLang="zh-CN" sz="3600" b="1">
              <a:solidFill>
                <a:srgbClr val="3333FF"/>
              </a:solidFill>
              <a:latin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0724">
                                            <p:txEl>
                                              <p:charRg st="0" end="17"/>
                                            </p:txEl>
                                          </p:spTgt>
                                        </p:tgtEl>
                                        <p:attrNameLst>
                                          <p:attrName>style.visibility</p:attrName>
                                        </p:attrNameLst>
                                      </p:cBhvr>
                                      <p:to>
                                        <p:strVal val="visible"/>
                                      </p:to>
                                    </p:set>
                                    <p:animEffect transition="in" filter="strips(downRight)">
                                      <p:cBhvr>
                                        <p:cTn id="7" dur="500"/>
                                        <p:tgtEl>
                                          <p:spTgt spid="30724">
                                            <p:txEl>
                                              <p:charRg st="0" end="1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0725">
                                            <p:txEl>
                                              <p:charRg st="0" end="22"/>
                                            </p:txEl>
                                          </p:spTgt>
                                        </p:tgtEl>
                                        <p:attrNameLst>
                                          <p:attrName>style.visibility</p:attrName>
                                        </p:attrNameLst>
                                      </p:cBhvr>
                                      <p:to>
                                        <p:strVal val="visible"/>
                                      </p:to>
                                    </p:set>
                                    <p:animEffect transition="in" filter="strips(downRight)">
                                      <p:cBhvr>
                                        <p:cTn id="12" dur="500"/>
                                        <p:tgtEl>
                                          <p:spTgt spid="30725">
                                            <p:txEl>
                                              <p:charRg st="0" end="2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0726">
                                            <p:txEl>
                                              <p:charRg st="0" end="19"/>
                                            </p:txEl>
                                          </p:spTgt>
                                        </p:tgtEl>
                                        <p:attrNameLst>
                                          <p:attrName>style.visibility</p:attrName>
                                        </p:attrNameLst>
                                      </p:cBhvr>
                                      <p:to>
                                        <p:strVal val="visible"/>
                                      </p:to>
                                    </p:set>
                                    <p:animEffect transition="in" filter="strips(downRight)">
                                      <p:cBhvr>
                                        <p:cTn id="17" dur="500"/>
                                        <p:tgtEl>
                                          <p:spTgt spid="30726">
                                            <p:txEl>
                                              <p:charRg st="0"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3795" name="文本占位符 33794"/>
          <p:cNvSpPr>
            <a:spLocks noGrp="1"/>
          </p:cNvSpPr>
          <p:nvPr>
            <p:ph type="body" idx="4294967295"/>
          </p:nvPr>
        </p:nvSpPr>
        <p:spPr>
          <a:xfrm>
            <a:off x="533400" y="811213"/>
            <a:ext cx="8077200" cy="4930775"/>
          </a:xfrm>
          <a:ln/>
        </p:spPr>
        <p:txBody>
          <a:bodyPr vert="horz" wrap="square" lIns="91440" tIns="45720" rIns="91440" bIns="45720" anchor="t">
            <a:spAutoFit/>
          </a:bodyPr>
          <a:p>
            <a:pPr marL="361950" indent="-361950">
              <a:lnSpc>
                <a:spcPct val="110000"/>
              </a:lnSpc>
              <a:spcBef>
                <a:spcPct val="0"/>
              </a:spcBef>
              <a:buNone/>
            </a:pPr>
            <a:r>
              <a:rPr lang="en-US" altLang="zh-CN" sz="3600" b="1" dirty="0">
                <a:latin typeface="Times New Roman" panose="02020603050405020304" pitchFamily="18" charset="0"/>
              </a:rPr>
              <a:t>4. —</a:t>
            </a:r>
            <a:r>
              <a:rPr lang="zh-CN" altLang="en-US" sz="3600" b="1" dirty="0">
                <a:latin typeface="Times New Roman" panose="02020603050405020304" pitchFamily="18" charset="0"/>
              </a:rPr>
              <a:t>约翰午饭吃面条了吗？</a:t>
            </a:r>
            <a:endParaRPr lang="zh-CN" altLang="en-US" sz="3600" b="1" dirty="0">
              <a:latin typeface="Times New Roman" panose="02020603050405020304" pitchFamily="18" charset="0"/>
            </a:endParaRPr>
          </a:p>
          <a:p>
            <a:pPr marL="361950" indent="-361950">
              <a:lnSpc>
                <a:spcPct val="110000"/>
              </a:lnSpc>
              <a:spcBef>
                <a:spcPct val="0"/>
              </a:spcBef>
              <a:buNone/>
            </a:pPr>
            <a:r>
              <a:rPr lang="zh-CN" altLang="en-US" sz="3600" b="1" dirty="0">
                <a:latin typeface="Times New Roman" panose="02020603050405020304" pitchFamily="18" charset="0"/>
              </a:rPr>
              <a:t>    </a:t>
            </a:r>
            <a:r>
              <a:rPr lang="en-US" altLang="zh-CN" sz="3600" b="1" dirty="0">
                <a:latin typeface="Times New Roman" panose="02020603050405020304" pitchFamily="18" charset="0"/>
              </a:rPr>
              <a:t>—</a:t>
            </a:r>
            <a:r>
              <a:rPr lang="zh-CN" altLang="en-US" sz="3600" b="1" dirty="0">
                <a:latin typeface="Times New Roman" panose="02020603050405020304" pitchFamily="18" charset="0"/>
              </a:rPr>
              <a:t>不，他没有。</a:t>
            </a:r>
            <a:endParaRPr lang="zh-CN" altLang="en-US" sz="3600" b="1" dirty="0">
              <a:latin typeface="Times New Roman" panose="02020603050405020304" pitchFamily="18" charset="0"/>
            </a:endParaRPr>
          </a:p>
          <a:p>
            <a:pPr marL="361950" indent="-361950">
              <a:lnSpc>
                <a:spcPct val="110000"/>
              </a:lnSpc>
              <a:spcBef>
                <a:spcPct val="0"/>
              </a:spcBef>
              <a:buNone/>
            </a:pPr>
            <a:r>
              <a:rPr lang="zh-CN" altLang="en-US" sz="3600" b="1">
                <a:latin typeface="Times New Roman" panose="02020603050405020304" pitchFamily="18" charset="0"/>
              </a:rPr>
              <a:t>   </a:t>
            </a:r>
            <a:r>
              <a:rPr lang="en-US" altLang="zh-CN" sz="3600" b="1">
                <a:latin typeface="Times New Roman" panose="02020603050405020304" pitchFamily="18" charset="0"/>
              </a:rPr>
              <a:t>—____ John _____ noodles for lunch?</a:t>
            </a:r>
            <a:endParaRPr lang="en-US" altLang="zh-CN" sz="3600" b="1">
              <a:latin typeface="Times New Roman" panose="02020603050405020304" pitchFamily="18" charset="0"/>
            </a:endParaRPr>
          </a:p>
          <a:p>
            <a:pPr marL="361950" indent="-361950">
              <a:lnSpc>
                <a:spcPct val="110000"/>
              </a:lnSpc>
              <a:spcBef>
                <a:spcPct val="0"/>
              </a:spcBef>
              <a:buNone/>
            </a:pPr>
            <a:r>
              <a:rPr lang="en-US" altLang="zh-CN" sz="3600" b="1">
                <a:latin typeface="Times New Roman" panose="02020603050405020304" pitchFamily="18" charset="0"/>
              </a:rPr>
              <a:t>   —No, __ ______.</a:t>
            </a:r>
            <a:endParaRPr lang="en-US" altLang="zh-CN" sz="3600" b="1">
              <a:latin typeface="Times New Roman" panose="02020603050405020304" pitchFamily="18" charset="0"/>
            </a:endParaRPr>
          </a:p>
          <a:p>
            <a:pPr marL="361950" indent="-361950">
              <a:lnSpc>
                <a:spcPct val="110000"/>
              </a:lnSpc>
              <a:spcBef>
                <a:spcPct val="0"/>
              </a:spcBef>
              <a:buNone/>
            </a:pPr>
            <a:r>
              <a:rPr lang="en-US" altLang="zh-CN" sz="3600" b="1" dirty="0">
                <a:latin typeface="Times New Roman" panose="02020603050405020304" pitchFamily="18" charset="0"/>
              </a:rPr>
              <a:t>5. —</a:t>
            </a:r>
            <a:r>
              <a:rPr lang="zh-CN" altLang="en-US" sz="3600" b="1" dirty="0">
                <a:latin typeface="Times New Roman" panose="02020603050405020304" pitchFamily="18" charset="0"/>
              </a:rPr>
              <a:t>你买了一些苹果吗？</a:t>
            </a:r>
            <a:endParaRPr lang="zh-CN" altLang="en-US" sz="3600" b="1" dirty="0">
              <a:latin typeface="Times New Roman" panose="02020603050405020304" pitchFamily="18" charset="0"/>
            </a:endParaRPr>
          </a:p>
          <a:p>
            <a:pPr marL="361950" indent="-361950">
              <a:lnSpc>
                <a:spcPct val="110000"/>
              </a:lnSpc>
              <a:spcBef>
                <a:spcPct val="0"/>
              </a:spcBef>
              <a:buNone/>
            </a:pPr>
            <a:r>
              <a:rPr lang="zh-CN" altLang="en-US" sz="3600" b="1" dirty="0">
                <a:latin typeface="Times New Roman" panose="02020603050405020304" pitchFamily="18" charset="0"/>
              </a:rPr>
              <a:t>    </a:t>
            </a:r>
            <a:r>
              <a:rPr lang="en-US" altLang="zh-CN" sz="3600" b="1" dirty="0">
                <a:latin typeface="Times New Roman" panose="02020603050405020304" pitchFamily="18" charset="0"/>
              </a:rPr>
              <a:t>—</a:t>
            </a:r>
            <a:r>
              <a:rPr lang="zh-CN" altLang="en-US" sz="3600" b="1" dirty="0">
                <a:latin typeface="Times New Roman" panose="02020603050405020304" pitchFamily="18" charset="0"/>
              </a:rPr>
              <a:t>是的，我买了。</a:t>
            </a:r>
            <a:endParaRPr lang="zh-CN" altLang="en-US" sz="3600" b="1" dirty="0">
              <a:latin typeface="Times New Roman" panose="02020603050405020304" pitchFamily="18" charset="0"/>
            </a:endParaRPr>
          </a:p>
          <a:p>
            <a:pPr marL="361950" indent="-361950">
              <a:lnSpc>
                <a:spcPct val="110000"/>
              </a:lnSpc>
              <a:spcBef>
                <a:spcPct val="0"/>
              </a:spcBef>
              <a:buNone/>
            </a:pPr>
            <a:r>
              <a:rPr lang="zh-CN" altLang="en-US" sz="3600" b="1">
                <a:latin typeface="Times New Roman" panose="02020603050405020304" pitchFamily="18" charset="0"/>
              </a:rPr>
              <a:t>    </a:t>
            </a:r>
            <a:r>
              <a:rPr lang="en-US" altLang="zh-CN" sz="3600" b="1">
                <a:latin typeface="Times New Roman" panose="02020603050405020304" pitchFamily="18" charset="0"/>
              </a:rPr>
              <a:t>—____ you ____ ____ apples?</a:t>
            </a:r>
            <a:endParaRPr lang="en-US" altLang="zh-CN" sz="3600" b="1">
              <a:latin typeface="Times New Roman" panose="02020603050405020304" pitchFamily="18" charset="0"/>
            </a:endParaRPr>
          </a:p>
          <a:p>
            <a:pPr marL="361950" indent="-361950">
              <a:lnSpc>
                <a:spcPct val="110000"/>
              </a:lnSpc>
              <a:spcBef>
                <a:spcPct val="0"/>
              </a:spcBef>
              <a:buNone/>
            </a:pPr>
            <a:r>
              <a:rPr lang="en-US" altLang="zh-CN" sz="3600" b="1">
                <a:latin typeface="Times New Roman" panose="02020603050405020304" pitchFamily="18" charset="0"/>
              </a:rPr>
              <a:t>    —Yes, __ ____.</a:t>
            </a:r>
            <a:endParaRPr lang="en-US" altLang="zh-CN" sz="3600" b="1">
              <a:latin typeface="Times New Roman" panose="02020603050405020304" pitchFamily="18" charset="0"/>
            </a:endParaRPr>
          </a:p>
        </p:txBody>
      </p:sp>
      <p:sp>
        <p:nvSpPr>
          <p:cNvPr id="33797" name="文本框 33796"/>
          <p:cNvSpPr txBox="1"/>
          <p:nvPr/>
        </p:nvSpPr>
        <p:spPr>
          <a:xfrm>
            <a:off x="1524000" y="1936750"/>
            <a:ext cx="3886200" cy="806450"/>
          </a:xfrm>
          <a:prstGeom prst="rect">
            <a:avLst/>
          </a:prstGeom>
          <a:noFill/>
          <a:ln w="9525">
            <a:noFill/>
          </a:ln>
        </p:spPr>
        <p:txBody>
          <a:bodyPr>
            <a:spAutoFit/>
          </a:bodyPr>
          <a:p>
            <a:pPr>
              <a:lnSpc>
                <a:spcPct val="130000"/>
              </a:lnSpc>
            </a:pPr>
            <a:r>
              <a:rPr lang="en-US" altLang="zh-CN" sz="3600" b="1">
                <a:solidFill>
                  <a:srgbClr val="3333FF"/>
                </a:solidFill>
                <a:latin typeface="Times New Roman" panose="02020603050405020304" pitchFamily="18" charset="0"/>
              </a:rPr>
              <a:t>Did           have</a:t>
            </a:r>
            <a:endParaRPr lang="en-US" altLang="zh-CN" sz="3600" b="1">
              <a:solidFill>
                <a:srgbClr val="3333FF"/>
              </a:solidFill>
              <a:latin typeface="Times New Roman" panose="02020603050405020304" pitchFamily="18" charset="0"/>
            </a:endParaRPr>
          </a:p>
        </p:txBody>
      </p:sp>
      <p:sp>
        <p:nvSpPr>
          <p:cNvPr id="33798" name="文本框 33797"/>
          <p:cNvSpPr txBox="1"/>
          <p:nvPr/>
        </p:nvSpPr>
        <p:spPr>
          <a:xfrm>
            <a:off x="2133600" y="2514600"/>
            <a:ext cx="3886200" cy="806450"/>
          </a:xfrm>
          <a:prstGeom prst="rect">
            <a:avLst/>
          </a:prstGeom>
          <a:noFill/>
          <a:ln w="9525">
            <a:noFill/>
          </a:ln>
        </p:spPr>
        <p:txBody>
          <a:bodyPr>
            <a:spAutoFit/>
          </a:bodyPr>
          <a:p>
            <a:pPr>
              <a:lnSpc>
                <a:spcPct val="130000"/>
              </a:lnSpc>
            </a:pPr>
            <a:r>
              <a:rPr lang="en-US" altLang="zh-CN" sz="3600" b="1">
                <a:solidFill>
                  <a:srgbClr val="3333FF"/>
                </a:solidFill>
                <a:latin typeface="Times New Roman" panose="02020603050405020304" pitchFamily="18" charset="0"/>
              </a:rPr>
              <a:t>he didn’t </a:t>
            </a:r>
            <a:endParaRPr lang="en-US" altLang="zh-CN" sz="3600" b="1">
              <a:solidFill>
                <a:srgbClr val="3333FF"/>
              </a:solidFill>
              <a:latin typeface="Times New Roman" panose="02020603050405020304" pitchFamily="18" charset="0"/>
            </a:endParaRPr>
          </a:p>
        </p:txBody>
      </p:sp>
      <p:sp>
        <p:nvSpPr>
          <p:cNvPr id="33799" name="文本框 33798"/>
          <p:cNvSpPr txBox="1"/>
          <p:nvPr/>
        </p:nvSpPr>
        <p:spPr>
          <a:xfrm>
            <a:off x="1524000" y="4343400"/>
            <a:ext cx="3886200" cy="806450"/>
          </a:xfrm>
          <a:prstGeom prst="rect">
            <a:avLst/>
          </a:prstGeom>
          <a:noFill/>
          <a:ln w="9525">
            <a:noFill/>
          </a:ln>
        </p:spPr>
        <p:txBody>
          <a:bodyPr>
            <a:spAutoFit/>
          </a:bodyPr>
          <a:p>
            <a:pPr>
              <a:lnSpc>
                <a:spcPct val="130000"/>
              </a:lnSpc>
            </a:pPr>
            <a:r>
              <a:rPr lang="en-US" altLang="zh-CN" sz="3600" b="1">
                <a:solidFill>
                  <a:srgbClr val="3333FF"/>
                </a:solidFill>
                <a:latin typeface="Times New Roman" panose="02020603050405020304" pitchFamily="18" charset="0"/>
              </a:rPr>
              <a:t>Did           buy any</a:t>
            </a:r>
            <a:endParaRPr lang="en-US" altLang="zh-CN" sz="3600" b="1">
              <a:solidFill>
                <a:srgbClr val="3333FF"/>
              </a:solidFill>
              <a:latin typeface="Times New Roman" panose="02020603050405020304" pitchFamily="18" charset="0"/>
            </a:endParaRPr>
          </a:p>
        </p:txBody>
      </p:sp>
      <p:sp>
        <p:nvSpPr>
          <p:cNvPr id="33800" name="文本框 33799"/>
          <p:cNvSpPr txBox="1"/>
          <p:nvPr/>
        </p:nvSpPr>
        <p:spPr>
          <a:xfrm>
            <a:off x="2514600" y="4984750"/>
            <a:ext cx="2286000" cy="806450"/>
          </a:xfrm>
          <a:prstGeom prst="rect">
            <a:avLst/>
          </a:prstGeom>
          <a:noFill/>
          <a:ln w="9525">
            <a:noFill/>
          </a:ln>
        </p:spPr>
        <p:txBody>
          <a:bodyPr>
            <a:spAutoFit/>
          </a:bodyPr>
          <a:p>
            <a:pPr>
              <a:lnSpc>
                <a:spcPct val="130000"/>
              </a:lnSpc>
            </a:pPr>
            <a:r>
              <a:rPr lang="en-US" altLang="zh-CN" sz="3600" b="1">
                <a:solidFill>
                  <a:srgbClr val="3333FF"/>
                </a:solidFill>
                <a:latin typeface="Times New Roman" panose="02020603050405020304" pitchFamily="18" charset="0"/>
              </a:rPr>
              <a:t>I   did </a:t>
            </a:r>
            <a:endParaRPr lang="en-US" altLang="zh-CN" sz="3600" b="1">
              <a:solidFill>
                <a:srgbClr val="3333FF"/>
              </a:solidFill>
              <a:latin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3797">
                                            <p:txEl>
                                              <p:charRg st="0" end="19"/>
                                            </p:txEl>
                                          </p:spTgt>
                                        </p:tgtEl>
                                        <p:attrNameLst>
                                          <p:attrName>style.visibility</p:attrName>
                                        </p:attrNameLst>
                                      </p:cBhvr>
                                      <p:to>
                                        <p:strVal val="visible"/>
                                      </p:to>
                                    </p:set>
                                    <p:animEffect transition="in" filter="strips(downRight)">
                                      <p:cBhvr>
                                        <p:cTn id="7" dur="500"/>
                                        <p:tgtEl>
                                          <p:spTgt spid="33797">
                                            <p:txEl>
                                              <p:charRg st="0" end="1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3798">
                                            <p:txEl>
                                              <p:charRg st="0" end="11"/>
                                            </p:txEl>
                                          </p:spTgt>
                                        </p:tgtEl>
                                        <p:attrNameLst>
                                          <p:attrName>style.visibility</p:attrName>
                                        </p:attrNameLst>
                                      </p:cBhvr>
                                      <p:to>
                                        <p:strVal val="visible"/>
                                      </p:to>
                                    </p:set>
                                    <p:animEffect transition="in" filter="strips(downRight)">
                                      <p:cBhvr>
                                        <p:cTn id="12" dur="500"/>
                                        <p:tgtEl>
                                          <p:spTgt spid="33798">
                                            <p:txEl>
                                              <p:charRg st="0"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3799">
                                            <p:txEl>
                                              <p:charRg st="0" end="22"/>
                                            </p:txEl>
                                          </p:spTgt>
                                        </p:tgtEl>
                                        <p:attrNameLst>
                                          <p:attrName>style.visibility</p:attrName>
                                        </p:attrNameLst>
                                      </p:cBhvr>
                                      <p:to>
                                        <p:strVal val="visible"/>
                                      </p:to>
                                    </p:set>
                                    <p:animEffect transition="in" filter="strips(downRight)">
                                      <p:cBhvr>
                                        <p:cTn id="17" dur="500"/>
                                        <p:tgtEl>
                                          <p:spTgt spid="33799">
                                            <p:txEl>
                                              <p:charRg st="0" end="2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3800">
                                            <p:txEl>
                                              <p:charRg st="0" end="9"/>
                                            </p:txEl>
                                          </p:spTgt>
                                        </p:tgtEl>
                                        <p:attrNameLst>
                                          <p:attrName>style.visibility</p:attrName>
                                        </p:attrNameLst>
                                      </p:cBhvr>
                                      <p:to>
                                        <p:strVal val="visible"/>
                                      </p:to>
                                    </p:set>
                                    <p:animEffect transition="in" filter="strips(downRight)">
                                      <p:cBhvr>
                                        <p:cTn id="22" dur="500"/>
                                        <p:tgtEl>
                                          <p:spTgt spid="33800">
                                            <p:txEl>
                                              <p:charRg st="0"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Tree>
  </p:cSld>
  <p:clrMapOvr>
    <a:masterClrMapping/>
  </p:clrMapOvr>
  <p:transition>
    <p:diamon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195" name="文本框 8194"/>
          <p:cNvSpPr txBox="1"/>
          <p:nvPr/>
        </p:nvSpPr>
        <p:spPr>
          <a:xfrm>
            <a:off x="3124200" y="992188"/>
            <a:ext cx="6019800" cy="2511425"/>
          </a:xfrm>
          <a:prstGeom prst="rect">
            <a:avLst/>
          </a:prstGeom>
          <a:noFill/>
          <a:ln w="9525">
            <a:noFill/>
          </a:ln>
        </p:spPr>
        <p:txBody>
          <a:bodyPr>
            <a:spAutoFit/>
          </a:bodyPr>
          <a:p>
            <a:pPr>
              <a:lnSpc>
                <a:spcPct val="110000"/>
              </a:lnSpc>
            </a:pPr>
            <a:r>
              <a:rPr lang="en-US" altLang="zh-CN" sz="3600" b="1">
                <a:latin typeface="Times New Roman" panose="02020603050405020304" pitchFamily="18" charset="0"/>
              </a:rPr>
              <a:t>What did he do on the farm?</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He </a:t>
            </a:r>
            <a:r>
              <a:rPr lang="en-US" altLang="zh-CN" sz="3600" b="1">
                <a:solidFill>
                  <a:srgbClr val="FF0000"/>
                </a:solidFill>
                <a:latin typeface="Times New Roman" panose="02020603050405020304" pitchFamily="18" charset="0"/>
              </a:rPr>
              <a:t>rode</a:t>
            </a:r>
            <a:r>
              <a:rPr lang="en-US" altLang="zh-CN" sz="3600" b="1">
                <a:latin typeface="Times New Roman" panose="02020603050405020304" pitchFamily="18" charset="0"/>
              </a:rPr>
              <a:t> a horse.</a:t>
            </a:r>
            <a:endParaRPr lang="en-US" altLang="zh-CN" sz="3600" b="1">
              <a:latin typeface="Times New Roman" panose="02020603050405020304" pitchFamily="18" charset="0"/>
            </a:endParaRPr>
          </a:p>
          <a:p>
            <a:pPr>
              <a:lnSpc>
                <a:spcPct val="110000"/>
              </a:lnSpc>
            </a:pPr>
            <a:r>
              <a:rPr lang="en-US" altLang="zh-CN" sz="3600" b="1">
                <a:solidFill>
                  <a:srgbClr val="FF0000"/>
                </a:solidFill>
                <a:latin typeface="Times New Roman" panose="02020603050405020304" pitchFamily="18" charset="0"/>
              </a:rPr>
              <a:t>Did</a:t>
            </a:r>
            <a:r>
              <a:rPr lang="en-US" altLang="zh-CN" sz="3600" b="1">
                <a:latin typeface="Times New Roman" panose="02020603050405020304" pitchFamily="18" charset="0"/>
              </a:rPr>
              <a:t> he ride a horse? </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Yes, he </a:t>
            </a:r>
            <a:r>
              <a:rPr lang="en-US" altLang="zh-CN" sz="3600" b="1">
                <a:solidFill>
                  <a:srgbClr val="FF0000"/>
                </a:solidFill>
                <a:latin typeface="Times New Roman" panose="02020603050405020304" pitchFamily="18" charset="0"/>
              </a:rPr>
              <a:t>did</a:t>
            </a:r>
            <a:r>
              <a:rPr lang="en-US" altLang="zh-CN" sz="3600" b="1">
                <a:latin typeface="Times New Roman" panose="02020603050405020304" pitchFamily="18" charset="0"/>
              </a:rPr>
              <a:t>.</a:t>
            </a:r>
            <a:endParaRPr lang="en-US" altLang="zh-CN" sz="3600" b="1">
              <a:latin typeface="Times New Roman" panose="02020603050405020304" pitchFamily="18" charset="0"/>
            </a:endParaRPr>
          </a:p>
        </p:txBody>
      </p:sp>
      <p:sp>
        <p:nvSpPr>
          <p:cNvPr id="8197" name="文本框 8196"/>
          <p:cNvSpPr txBox="1"/>
          <p:nvPr/>
        </p:nvSpPr>
        <p:spPr>
          <a:xfrm>
            <a:off x="457200" y="4192588"/>
            <a:ext cx="4718050" cy="1906587"/>
          </a:xfrm>
          <a:prstGeom prst="rect">
            <a:avLst/>
          </a:prstGeom>
          <a:noFill/>
          <a:ln w="9525">
            <a:noFill/>
          </a:ln>
        </p:spPr>
        <p:txBody>
          <a:bodyPr>
            <a:spAutoFit/>
          </a:bodyPr>
          <a:p>
            <a:pPr>
              <a:lnSpc>
                <a:spcPct val="110000"/>
              </a:lnSpc>
            </a:pPr>
            <a:r>
              <a:rPr lang="en-US" altLang="zh-CN" sz="3600" b="1">
                <a:latin typeface="Times New Roman" panose="02020603050405020304" pitchFamily="18" charset="0"/>
              </a:rPr>
              <a:t>Did he milk a cow? </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Yes, he did. He </a:t>
            </a:r>
            <a:r>
              <a:rPr lang="en-US" altLang="zh-CN" sz="3600" b="1">
                <a:solidFill>
                  <a:srgbClr val="FF0066"/>
                </a:solidFill>
                <a:latin typeface="Times New Roman" panose="02020603050405020304" pitchFamily="18" charset="0"/>
              </a:rPr>
              <a:t>milked</a:t>
            </a:r>
            <a:r>
              <a:rPr lang="en-US" altLang="zh-CN" sz="3600" b="1">
                <a:latin typeface="Times New Roman" panose="02020603050405020304" pitchFamily="18" charset="0"/>
              </a:rPr>
              <a:t> a cow.</a:t>
            </a:r>
            <a:endParaRPr lang="en-US" altLang="zh-CN" sz="3600" b="1">
              <a:latin typeface="Times New Roman" panose="02020603050405020304" pitchFamily="18" charset="0"/>
            </a:endParaRPr>
          </a:p>
        </p:txBody>
      </p:sp>
      <p:pic>
        <p:nvPicPr>
          <p:cNvPr id="8200" name="图片 8199"/>
          <p:cNvPicPr>
            <a:picLocks noChangeAspect="1"/>
          </p:cNvPicPr>
          <p:nvPr/>
        </p:nvPicPr>
        <p:blipFill>
          <a:blip r:embed="rId2"/>
          <a:stretch>
            <a:fillRect/>
          </a:stretch>
        </p:blipFill>
        <p:spPr>
          <a:xfrm>
            <a:off x="228600" y="920750"/>
            <a:ext cx="2895600" cy="2432050"/>
          </a:xfrm>
          <a:prstGeom prst="rect">
            <a:avLst/>
          </a:prstGeom>
          <a:noFill/>
          <a:ln w="9525">
            <a:noFill/>
          </a:ln>
        </p:spPr>
      </p:pic>
      <p:pic>
        <p:nvPicPr>
          <p:cNvPr id="8202" name="图片 8201" descr="101_0282"/>
          <p:cNvPicPr>
            <a:picLocks noChangeAspect="1"/>
          </p:cNvPicPr>
          <p:nvPr/>
        </p:nvPicPr>
        <p:blipFill>
          <a:blip r:embed="rId3"/>
          <a:stretch>
            <a:fillRect/>
          </a:stretch>
        </p:blipFill>
        <p:spPr>
          <a:xfrm>
            <a:off x="5105400" y="3676650"/>
            <a:ext cx="3505200" cy="2628900"/>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195">
                                            <p:txEl>
                                              <p:charRg st="0" end="28"/>
                                            </p:txEl>
                                          </p:spTgt>
                                        </p:tgtEl>
                                        <p:attrNameLst>
                                          <p:attrName>style.visibility</p:attrName>
                                        </p:attrNameLst>
                                      </p:cBhvr>
                                      <p:to>
                                        <p:strVal val="visible"/>
                                      </p:to>
                                    </p:set>
                                    <p:animEffect transition="in" filter="slide(fromBottom)">
                                      <p:cBhvr>
                                        <p:cTn id="7" dur="500"/>
                                        <p:tgtEl>
                                          <p:spTgt spid="8195">
                                            <p:txEl>
                                              <p:charRg st="0" end="2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195">
                                            <p:txEl>
                                              <p:charRg st="28" end="45"/>
                                            </p:txEl>
                                          </p:spTgt>
                                        </p:tgtEl>
                                        <p:attrNameLst>
                                          <p:attrName>style.visibility</p:attrName>
                                        </p:attrNameLst>
                                      </p:cBhvr>
                                      <p:to>
                                        <p:strVal val="visible"/>
                                      </p:to>
                                    </p:set>
                                    <p:animEffect transition="in" filter="slide(fromBottom)">
                                      <p:cBhvr>
                                        <p:cTn id="12" dur="500"/>
                                        <p:tgtEl>
                                          <p:spTgt spid="8195">
                                            <p:txEl>
                                              <p:charRg st="28" end="4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195">
                                            <p:txEl>
                                              <p:charRg st="45" end="67"/>
                                            </p:txEl>
                                          </p:spTgt>
                                        </p:tgtEl>
                                        <p:attrNameLst>
                                          <p:attrName>style.visibility</p:attrName>
                                        </p:attrNameLst>
                                      </p:cBhvr>
                                      <p:to>
                                        <p:strVal val="visible"/>
                                      </p:to>
                                    </p:set>
                                    <p:animEffect transition="in" filter="slide(fromBottom)">
                                      <p:cBhvr>
                                        <p:cTn id="17" dur="500"/>
                                        <p:tgtEl>
                                          <p:spTgt spid="8195">
                                            <p:txEl>
                                              <p:charRg st="45" end="6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195">
                                            <p:txEl>
                                              <p:charRg st="67" end="80"/>
                                            </p:txEl>
                                          </p:spTgt>
                                        </p:tgtEl>
                                        <p:attrNameLst>
                                          <p:attrName>style.visibility</p:attrName>
                                        </p:attrNameLst>
                                      </p:cBhvr>
                                      <p:to>
                                        <p:strVal val="visible"/>
                                      </p:to>
                                    </p:set>
                                    <p:animEffect transition="in" filter="slide(fromBottom)">
                                      <p:cBhvr>
                                        <p:cTn id="22" dur="500"/>
                                        <p:tgtEl>
                                          <p:spTgt spid="8195">
                                            <p:txEl>
                                              <p:charRg st="67" end="8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8197">
                                            <p:txEl>
                                              <p:charRg st="0" end="20"/>
                                            </p:txEl>
                                          </p:spTgt>
                                        </p:tgtEl>
                                        <p:attrNameLst>
                                          <p:attrName>style.visibility</p:attrName>
                                        </p:attrNameLst>
                                      </p:cBhvr>
                                      <p:to>
                                        <p:strVal val="visible"/>
                                      </p:to>
                                    </p:set>
                                    <p:animEffect transition="in" filter="slide(fromBottom)">
                                      <p:cBhvr>
                                        <p:cTn id="27" dur="500"/>
                                        <p:tgtEl>
                                          <p:spTgt spid="8197">
                                            <p:txEl>
                                              <p:charRg st="0" end="2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8197">
                                            <p:txEl>
                                              <p:charRg st="20" end="50"/>
                                            </p:txEl>
                                          </p:spTgt>
                                        </p:tgtEl>
                                        <p:attrNameLst>
                                          <p:attrName>style.visibility</p:attrName>
                                        </p:attrNameLst>
                                      </p:cBhvr>
                                      <p:to>
                                        <p:strVal val="visible"/>
                                      </p:to>
                                    </p:set>
                                    <p:animEffect transition="in" filter="slide(fromBottom)">
                                      <p:cBhvr>
                                        <p:cTn id="32" dur="500"/>
                                        <p:tgtEl>
                                          <p:spTgt spid="8197">
                                            <p:txEl>
                                              <p:charRg st="20" end="5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9218" name="文本框 9217"/>
          <p:cNvSpPr txBox="1"/>
          <p:nvPr/>
        </p:nvSpPr>
        <p:spPr>
          <a:xfrm>
            <a:off x="3276600" y="304800"/>
            <a:ext cx="5562600" cy="2238375"/>
          </a:xfrm>
          <a:prstGeom prst="rect">
            <a:avLst/>
          </a:prstGeom>
          <a:noFill/>
          <a:ln w="9525">
            <a:noFill/>
          </a:ln>
        </p:spPr>
        <p:txBody>
          <a:bodyPr>
            <a:spAutoFit/>
          </a:bodyPr>
          <a:p>
            <a:pPr>
              <a:lnSpc>
                <a:spcPct val="110000"/>
              </a:lnSpc>
            </a:pPr>
            <a:r>
              <a:rPr lang="en-US" altLang="zh-CN" sz="3200" b="1">
                <a:solidFill>
                  <a:srgbClr val="FF0000"/>
                </a:solidFill>
                <a:latin typeface="Times New Roman" panose="02020603050405020304" pitchFamily="18" charset="0"/>
              </a:rPr>
              <a:t>Did</a:t>
            </a:r>
            <a:r>
              <a:rPr lang="en-US" altLang="zh-CN" sz="3200" b="1">
                <a:latin typeface="Times New Roman" panose="02020603050405020304" pitchFamily="18" charset="0"/>
              </a:rPr>
              <a:t> she ride a horse? </a:t>
            </a:r>
            <a:endParaRPr lang="en-US" altLang="zh-CN" sz="3200" b="1">
              <a:latin typeface="Times New Roman" panose="02020603050405020304" pitchFamily="18" charset="0"/>
            </a:endParaRPr>
          </a:p>
          <a:p>
            <a:pPr>
              <a:lnSpc>
                <a:spcPct val="110000"/>
              </a:lnSpc>
            </a:pPr>
            <a:r>
              <a:rPr lang="en-US" altLang="zh-CN" sz="3200" b="1">
                <a:latin typeface="Times New Roman" panose="02020603050405020304" pitchFamily="18" charset="0"/>
              </a:rPr>
              <a:t>No, she </a:t>
            </a:r>
            <a:r>
              <a:rPr lang="en-US" altLang="zh-CN" sz="3200" b="1">
                <a:solidFill>
                  <a:srgbClr val="FF0000"/>
                </a:solidFill>
                <a:latin typeface="Times New Roman" panose="02020603050405020304" pitchFamily="18" charset="0"/>
              </a:rPr>
              <a:t>didn’t</a:t>
            </a:r>
            <a:r>
              <a:rPr lang="en-US" altLang="zh-CN" sz="3200" b="1">
                <a:latin typeface="Times New Roman" panose="02020603050405020304" pitchFamily="18" charset="0"/>
              </a:rPr>
              <a:t>.</a:t>
            </a:r>
            <a:endParaRPr lang="en-US" altLang="zh-CN" sz="3200" b="1">
              <a:latin typeface="Times New Roman" panose="02020603050405020304" pitchFamily="18" charset="0"/>
            </a:endParaRPr>
          </a:p>
          <a:p>
            <a:pPr>
              <a:lnSpc>
                <a:spcPct val="110000"/>
              </a:lnSpc>
            </a:pPr>
            <a:r>
              <a:rPr lang="en-US" altLang="zh-CN" sz="3200" b="1">
                <a:solidFill>
                  <a:srgbClr val="FF0000"/>
                </a:solidFill>
                <a:latin typeface="Times New Roman" panose="02020603050405020304" pitchFamily="18" charset="0"/>
              </a:rPr>
              <a:t>Did</a:t>
            </a:r>
            <a:r>
              <a:rPr lang="en-US" altLang="zh-CN" sz="3200" b="1">
                <a:latin typeface="Times New Roman" panose="02020603050405020304" pitchFamily="18" charset="0"/>
              </a:rPr>
              <a:t> she feed chickens?</a:t>
            </a:r>
            <a:endParaRPr lang="en-US" altLang="zh-CN" sz="3200" b="1">
              <a:latin typeface="Times New Roman" panose="02020603050405020304" pitchFamily="18" charset="0"/>
            </a:endParaRPr>
          </a:p>
          <a:p>
            <a:pPr>
              <a:lnSpc>
                <a:spcPct val="110000"/>
              </a:lnSpc>
            </a:pPr>
            <a:r>
              <a:rPr lang="en-US" altLang="zh-CN" sz="3200" b="1">
                <a:latin typeface="Times New Roman" panose="02020603050405020304" pitchFamily="18" charset="0"/>
              </a:rPr>
              <a:t>Yes, she </a:t>
            </a:r>
            <a:r>
              <a:rPr lang="en-US" altLang="zh-CN" sz="3200" b="1">
                <a:solidFill>
                  <a:srgbClr val="FF0000"/>
                </a:solidFill>
                <a:latin typeface="Times New Roman" panose="02020603050405020304" pitchFamily="18" charset="0"/>
              </a:rPr>
              <a:t>did</a:t>
            </a:r>
            <a:r>
              <a:rPr lang="en-US" altLang="zh-CN" sz="3200" b="1">
                <a:latin typeface="Times New Roman" panose="02020603050405020304" pitchFamily="18" charset="0"/>
              </a:rPr>
              <a:t>. She </a:t>
            </a:r>
            <a:r>
              <a:rPr lang="en-US" altLang="zh-CN" sz="3200" b="1">
                <a:solidFill>
                  <a:srgbClr val="FF0000"/>
                </a:solidFill>
                <a:latin typeface="Times New Roman" panose="02020603050405020304" pitchFamily="18" charset="0"/>
              </a:rPr>
              <a:t>fed</a:t>
            </a:r>
            <a:r>
              <a:rPr lang="en-US" altLang="zh-CN" sz="3200" b="1">
                <a:latin typeface="Times New Roman" panose="02020603050405020304" pitchFamily="18" charset="0"/>
              </a:rPr>
              <a:t> chickens.</a:t>
            </a:r>
            <a:endParaRPr lang="en-US" altLang="zh-CN" sz="3200" b="1">
              <a:latin typeface="Times New Roman" panose="02020603050405020304" pitchFamily="18" charset="0"/>
            </a:endParaRPr>
          </a:p>
        </p:txBody>
      </p:sp>
      <p:pic>
        <p:nvPicPr>
          <p:cNvPr id="9220" name="图片 9219" descr="u=1634739409,530889125&amp;fm=23&amp;gp=0"/>
          <p:cNvPicPr>
            <a:picLocks noChangeAspect="1"/>
          </p:cNvPicPr>
          <p:nvPr/>
        </p:nvPicPr>
        <p:blipFill>
          <a:blip r:embed="rId2"/>
          <a:srcRect b="3239"/>
          <a:stretch>
            <a:fillRect/>
          </a:stretch>
        </p:blipFill>
        <p:spPr>
          <a:xfrm>
            <a:off x="5562600" y="2971800"/>
            <a:ext cx="3200400" cy="2133600"/>
          </a:xfrm>
          <a:prstGeom prst="rect">
            <a:avLst/>
          </a:prstGeom>
          <a:noFill/>
          <a:ln w="9525">
            <a:noFill/>
          </a:ln>
        </p:spPr>
      </p:pic>
      <p:sp>
        <p:nvSpPr>
          <p:cNvPr id="9221" name="文本框 9220"/>
          <p:cNvSpPr txBox="1"/>
          <p:nvPr/>
        </p:nvSpPr>
        <p:spPr>
          <a:xfrm>
            <a:off x="381000" y="3200400"/>
            <a:ext cx="7010400" cy="2774950"/>
          </a:xfrm>
          <a:prstGeom prst="rect">
            <a:avLst/>
          </a:prstGeom>
          <a:noFill/>
          <a:ln w="9525">
            <a:noFill/>
          </a:ln>
        </p:spPr>
        <p:txBody>
          <a:bodyPr>
            <a:spAutoFit/>
          </a:bodyPr>
          <a:p>
            <a:pPr>
              <a:lnSpc>
                <a:spcPct val="110000"/>
              </a:lnSpc>
            </a:pPr>
            <a:r>
              <a:rPr lang="en-US" altLang="zh-CN" sz="3200" b="1">
                <a:solidFill>
                  <a:srgbClr val="FF0000"/>
                </a:solidFill>
                <a:latin typeface="Times New Roman" panose="02020603050405020304" pitchFamily="18" charset="0"/>
              </a:rPr>
              <a:t>Did</a:t>
            </a:r>
            <a:r>
              <a:rPr lang="en-US" altLang="zh-CN" sz="3200" b="1">
                <a:latin typeface="Times New Roman" panose="02020603050405020304" pitchFamily="18" charset="0"/>
              </a:rPr>
              <a:t> they go to the zoo? </a:t>
            </a:r>
            <a:endParaRPr lang="en-US" altLang="zh-CN" sz="3200" b="1">
              <a:latin typeface="Times New Roman" panose="02020603050405020304" pitchFamily="18" charset="0"/>
            </a:endParaRPr>
          </a:p>
          <a:p>
            <a:pPr>
              <a:lnSpc>
                <a:spcPct val="110000"/>
              </a:lnSpc>
            </a:pPr>
            <a:r>
              <a:rPr lang="en-US" altLang="zh-CN" sz="3200" b="1">
                <a:latin typeface="Times New Roman" panose="02020603050405020304" pitchFamily="18" charset="0"/>
              </a:rPr>
              <a:t>No, they </a:t>
            </a:r>
            <a:r>
              <a:rPr lang="en-US" altLang="zh-CN" sz="3200" b="1">
                <a:solidFill>
                  <a:srgbClr val="FF0000"/>
                </a:solidFill>
                <a:latin typeface="Times New Roman" panose="02020603050405020304" pitchFamily="18" charset="0"/>
              </a:rPr>
              <a:t>didn’t</a:t>
            </a:r>
            <a:r>
              <a:rPr lang="en-US" altLang="zh-CN" sz="3200" b="1">
                <a:latin typeface="Times New Roman" panose="02020603050405020304" pitchFamily="18" charset="0"/>
              </a:rPr>
              <a:t>. They </a:t>
            </a:r>
            <a:r>
              <a:rPr lang="en-US" altLang="zh-CN" sz="3200" b="1">
                <a:solidFill>
                  <a:srgbClr val="FF0000"/>
                </a:solidFill>
                <a:latin typeface="Times New Roman" panose="02020603050405020304" pitchFamily="18" charset="0"/>
              </a:rPr>
              <a:t>went</a:t>
            </a:r>
            <a:r>
              <a:rPr lang="en-US" altLang="zh-CN" sz="3200" b="1">
                <a:latin typeface="Times New Roman" panose="02020603050405020304" pitchFamily="18" charset="0"/>
              </a:rPr>
              <a:t> </a:t>
            </a:r>
            <a:endParaRPr lang="en-US" altLang="zh-CN" sz="3200" b="1">
              <a:latin typeface="Times New Roman" panose="02020603050405020304" pitchFamily="18" charset="0"/>
            </a:endParaRPr>
          </a:p>
          <a:p>
            <a:pPr>
              <a:lnSpc>
                <a:spcPct val="110000"/>
              </a:lnSpc>
            </a:pPr>
            <a:r>
              <a:rPr lang="en-US" altLang="zh-CN" sz="3200" b="1">
                <a:latin typeface="Times New Roman" panose="02020603050405020304" pitchFamily="18" charset="0"/>
              </a:rPr>
              <a:t>to a farm.</a:t>
            </a:r>
            <a:endParaRPr lang="en-US" altLang="zh-CN" sz="3200" b="1">
              <a:latin typeface="Times New Roman" panose="02020603050405020304" pitchFamily="18" charset="0"/>
            </a:endParaRPr>
          </a:p>
          <a:p>
            <a:pPr>
              <a:lnSpc>
                <a:spcPct val="110000"/>
              </a:lnSpc>
            </a:pPr>
            <a:r>
              <a:rPr lang="en-US" altLang="zh-CN" sz="3200" b="1">
                <a:solidFill>
                  <a:srgbClr val="FF0000"/>
                </a:solidFill>
                <a:latin typeface="Times New Roman" panose="02020603050405020304" pitchFamily="18" charset="0"/>
              </a:rPr>
              <a:t>Did</a:t>
            </a:r>
            <a:r>
              <a:rPr lang="en-US" altLang="zh-CN" sz="3200" b="1">
                <a:latin typeface="Times New Roman" panose="02020603050405020304" pitchFamily="18" charset="0"/>
              </a:rPr>
              <a:t> they see any cows?</a:t>
            </a:r>
            <a:endParaRPr lang="en-US" altLang="zh-CN" sz="3200" b="1">
              <a:latin typeface="Times New Roman" panose="02020603050405020304" pitchFamily="18" charset="0"/>
            </a:endParaRPr>
          </a:p>
          <a:p>
            <a:pPr>
              <a:lnSpc>
                <a:spcPct val="110000"/>
              </a:lnSpc>
            </a:pPr>
            <a:r>
              <a:rPr lang="en-US" altLang="zh-CN" sz="3200" b="1">
                <a:latin typeface="Times New Roman" panose="02020603050405020304" pitchFamily="18" charset="0"/>
              </a:rPr>
              <a:t>Yes, they </a:t>
            </a:r>
            <a:r>
              <a:rPr lang="en-US" altLang="zh-CN" sz="3200" b="1">
                <a:solidFill>
                  <a:srgbClr val="FF0000"/>
                </a:solidFill>
                <a:latin typeface="Times New Roman" panose="02020603050405020304" pitchFamily="18" charset="0"/>
              </a:rPr>
              <a:t>did</a:t>
            </a:r>
            <a:r>
              <a:rPr lang="en-US" altLang="zh-CN" sz="3200" b="1">
                <a:latin typeface="Times New Roman" panose="02020603050405020304" pitchFamily="18" charset="0"/>
              </a:rPr>
              <a:t>. They </a:t>
            </a:r>
            <a:r>
              <a:rPr lang="en-US" altLang="zh-CN" sz="3200" b="1">
                <a:solidFill>
                  <a:srgbClr val="FF0000"/>
                </a:solidFill>
                <a:latin typeface="Times New Roman" panose="02020603050405020304" pitchFamily="18" charset="0"/>
              </a:rPr>
              <a:t>saw</a:t>
            </a:r>
            <a:r>
              <a:rPr lang="en-US" altLang="zh-CN" sz="3200" b="1">
                <a:latin typeface="Times New Roman" panose="02020603050405020304" pitchFamily="18" charset="0"/>
              </a:rPr>
              <a:t> quite a lot.</a:t>
            </a:r>
            <a:endParaRPr lang="en-US" altLang="zh-CN" sz="3200" b="1">
              <a:latin typeface="Times New Roman" panose="02020603050405020304" pitchFamily="18" charset="0"/>
            </a:endParaRPr>
          </a:p>
        </p:txBody>
      </p:sp>
      <p:pic>
        <p:nvPicPr>
          <p:cNvPr id="9224" name="图片 9223" descr="475018988_b081894826_z"/>
          <p:cNvPicPr>
            <a:picLocks noChangeAspect="1"/>
          </p:cNvPicPr>
          <p:nvPr/>
        </p:nvPicPr>
        <p:blipFill>
          <a:blip r:embed="rId3"/>
          <a:stretch>
            <a:fillRect/>
          </a:stretch>
        </p:blipFill>
        <p:spPr>
          <a:xfrm>
            <a:off x="228600" y="533400"/>
            <a:ext cx="2971800" cy="2089150"/>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xEl>
                                              <p:charRg st="0" end="23"/>
                                            </p:txEl>
                                          </p:spTgt>
                                        </p:tgtEl>
                                        <p:attrNameLst>
                                          <p:attrName>style.visibility</p:attrName>
                                        </p:attrNameLst>
                                      </p:cBhvr>
                                      <p:to>
                                        <p:strVal val="visible"/>
                                      </p:to>
                                    </p:set>
                                    <p:animEffect transition="in" filter="blinds(horizontal)">
                                      <p:cBhvr>
                                        <p:cTn id="7" dur="500"/>
                                        <p:tgtEl>
                                          <p:spTgt spid="9218">
                                            <p:txEl>
                                              <p:charRg st="0" end="2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8">
                                            <p:txEl>
                                              <p:charRg st="23" end="39"/>
                                            </p:txEl>
                                          </p:spTgt>
                                        </p:tgtEl>
                                        <p:attrNameLst>
                                          <p:attrName>style.visibility</p:attrName>
                                        </p:attrNameLst>
                                      </p:cBhvr>
                                      <p:to>
                                        <p:strVal val="visible"/>
                                      </p:to>
                                    </p:set>
                                    <p:animEffect transition="in" filter="blinds(horizontal)">
                                      <p:cBhvr>
                                        <p:cTn id="12" dur="500"/>
                                        <p:tgtEl>
                                          <p:spTgt spid="9218">
                                            <p:txEl>
                                              <p:charRg st="23" end="3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8">
                                            <p:txEl>
                                              <p:charRg st="39" end="62"/>
                                            </p:txEl>
                                          </p:spTgt>
                                        </p:tgtEl>
                                        <p:attrNameLst>
                                          <p:attrName>style.visibility</p:attrName>
                                        </p:attrNameLst>
                                      </p:cBhvr>
                                      <p:to>
                                        <p:strVal val="visible"/>
                                      </p:to>
                                    </p:set>
                                    <p:animEffect transition="in" filter="blinds(horizontal)">
                                      <p:cBhvr>
                                        <p:cTn id="17" dur="500"/>
                                        <p:tgtEl>
                                          <p:spTgt spid="9218">
                                            <p:txEl>
                                              <p:charRg st="39" end="6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18">
                                            <p:txEl>
                                              <p:charRg st="62" end="94"/>
                                            </p:txEl>
                                          </p:spTgt>
                                        </p:tgtEl>
                                        <p:attrNameLst>
                                          <p:attrName>style.visibility</p:attrName>
                                        </p:attrNameLst>
                                      </p:cBhvr>
                                      <p:to>
                                        <p:strVal val="visible"/>
                                      </p:to>
                                    </p:set>
                                    <p:animEffect transition="in" filter="blinds(horizontal)">
                                      <p:cBhvr>
                                        <p:cTn id="22" dur="500"/>
                                        <p:tgtEl>
                                          <p:spTgt spid="9218">
                                            <p:txEl>
                                              <p:charRg st="62" end="9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21">
                                            <p:txEl>
                                              <p:charRg st="0" end="25"/>
                                            </p:txEl>
                                          </p:spTgt>
                                        </p:tgtEl>
                                        <p:attrNameLst>
                                          <p:attrName>style.visibility</p:attrName>
                                        </p:attrNameLst>
                                      </p:cBhvr>
                                      <p:to>
                                        <p:strVal val="visible"/>
                                      </p:to>
                                    </p:set>
                                    <p:animEffect transition="in" filter="blinds(horizontal)">
                                      <p:cBhvr>
                                        <p:cTn id="27" dur="500"/>
                                        <p:tgtEl>
                                          <p:spTgt spid="9221">
                                            <p:txEl>
                                              <p:charRg st="0" end="2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21">
                                            <p:txEl>
                                              <p:charRg st="25" end="53"/>
                                            </p:txEl>
                                          </p:spTgt>
                                        </p:tgtEl>
                                        <p:attrNameLst>
                                          <p:attrName>style.visibility</p:attrName>
                                        </p:attrNameLst>
                                      </p:cBhvr>
                                      <p:to>
                                        <p:strVal val="visible"/>
                                      </p:to>
                                    </p:set>
                                    <p:animEffect transition="in" filter="blinds(horizontal)">
                                      <p:cBhvr>
                                        <p:cTn id="32" dur="500"/>
                                        <p:tgtEl>
                                          <p:spTgt spid="9221">
                                            <p:txEl>
                                              <p:charRg st="25" end="53"/>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9221">
                                            <p:txEl>
                                              <p:charRg st="53" end="64"/>
                                            </p:txEl>
                                          </p:spTgt>
                                        </p:tgtEl>
                                        <p:attrNameLst>
                                          <p:attrName>style.visibility</p:attrName>
                                        </p:attrNameLst>
                                      </p:cBhvr>
                                      <p:to>
                                        <p:strVal val="visible"/>
                                      </p:to>
                                    </p:set>
                                    <p:animEffect transition="in" filter="blinds(horizontal)">
                                      <p:cBhvr>
                                        <p:cTn id="35" dur="500"/>
                                        <p:tgtEl>
                                          <p:spTgt spid="9221">
                                            <p:txEl>
                                              <p:charRg st="53" end="6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221">
                                            <p:txEl>
                                              <p:charRg st="64" end="87"/>
                                            </p:txEl>
                                          </p:spTgt>
                                        </p:tgtEl>
                                        <p:attrNameLst>
                                          <p:attrName>style.visibility</p:attrName>
                                        </p:attrNameLst>
                                      </p:cBhvr>
                                      <p:to>
                                        <p:strVal val="visible"/>
                                      </p:to>
                                    </p:set>
                                    <p:animEffect transition="in" filter="blinds(horizontal)">
                                      <p:cBhvr>
                                        <p:cTn id="40" dur="500"/>
                                        <p:tgtEl>
                                          <p:spTgt spid="9221">
                                            <p:txEl>
                                              <p:charRg st="64" end="8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221">
                                            <p:txEl>
                                              <p:charRg st="87" end="124"/>
                                            </p:txEl>
                                          </p:spTgt>
                                        </p:tgtEl>
                                        <p:attrNameLst>
                                          <p:attrName>style.visibility</p:attrName>
                                        </p:attrNameLst>
                                      </p:cBhvr>
                                      <p:to>
                                        <p:strVal val="visible"/>
                                      </p:to>
                                    </p:set>
                                    <p:animEffect transition="in" filter="blinds(horizontal)">
                                      <p:cBhvr>
                                        <p:cTn id="45" dur="500"/>
                                        <p:tgtEl>
                                          <p:spTgt spid="9221">
                                            <p:txEl>
                                              <p:charRg st="87" end="1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P spid="922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0245" name="文本框 10244"/>
          <p:cNvSpPr txBox="1"/>
          <p:nvPr/>
        </p:nvSpPr>
        <p:spPr>
          <a:xfrm>
            <a:off x="304800" y="914400"/>
            <a:ext cx="8686800" cy="3714750"/>
          </a:xfrm>
          <a:prstGeom prst="rect">
            <a:avLst/>
          </a:prstGeom>
          <a:noFill/>
          <a:ln w="9525">
            <a:noFill/>
          </a:ln>
        </p:spPr>
        <p:txBody>
          <a:bodyPr>
            <a:spAutoFit/>
          </a:bodyPr>
          <a:p>
            <a:r>
              <a:rPr lang="en-US" altLang="zh-CN" sz="3400" b="1">
                <a:solidFill>
                  <a:srgbClr val="FF0000"/>
                </a:solidFill>
                <a:latin typeface="Times New Roman" panose="02020603050405020304" pitchFamily="18" charset="0"/>
              </a:rPr>
              <a:t>Did</a:t>
            </a:r>
            <a:r>
              <a:rPr lang="en-US" altLang="zh-CN" sz="3400" b="1">
                <a:latin typeface="Times New Roman" panose="02020603050405020304" pitchFamily="18" charset="0"/>
              </a:rPr>
              <a:t> they pick any strawberries on the farm?</a:t>
            </a:r>
            <a:endParaRPr lang="en-US" altLang="zh-CN" sz="3400" b="1">
              <a:latin typeface="Times New Roman" panose="02020603050405020304" pitchFamily="18" charset="0"/>
            </a:endParaRPr>
          </a:p>
          <a:p>
            <a:r>
              <a:rPr lang="en-US" altLang="zh-CN" sz="3400" b="1">
                <a:latin typeface="Times New Roman" panose="02020603050405020304" pitchFamily="18" charset="0"/>
              </a:rPr>
              <a:t>Yes, they </a:t>
            </a:r>
            <a:r>
              <a:rPr lang="en-US" altLang="zh-CN" sz="3400" b="1">
                <a:solidFill>
                  <a:srgbClr val="FF0000"/>
                </a:solidFill>
                <a:latin typeface="Times New Roman" panose="02020603050405020304" pitchFamily="18" charset="0"/>
              </a:rPr>
              <a:t>did</a:t>
            </a:r>
            <a:r>
              <a:rPr lang="en-US" altLang="zh-CN" sz="3400" b="1">
                <a:latin typeface="Times New Roman" panose="02020603050405020304" pitchFamily="18" charset="0"/>
              </a:rPr>
              <a:t>.</a:t>
            </a:r>
            <a:endParaRPr lang="en-US" altLang="zh-CN" sz="3400" b="1">
              <a:latin typeface="Times New Roman" panose="02020603050405020304" pitchFamily="18" charset="0"/>
            </a:endParaRPr>
          </a:p>
          <a:p>
            <a:r>
              <a:rPr lang="en-US" altLang="zh-CN" sz="3400" b="1">
                <a:latin typeface="Times New Roman" panose="02020603050405020304" pitchFamily="18" charset="0"/>
              </a:rPr>
              <a:t>How </a:t>
            </a:r>
            <a:r>
              <a:rPr lang="en-US" altLang="zh-CN" sz="3400" b="1">
                <a:solidFill>
                  <a:srgbClr val="FF0000"/>
                </a:solidFill>
                <a:latin typeface="Times New Roman" panose="02020603050405020304" pitchFamily="18" charset="0"/>
              </a:rPr>
              <a:t>were</a:t>
            </a:r>
            <a:r>
              <a:rPr lang="en-US" altLang="zh-CN" sz="3400" b="1">
                <a:latin typeface="Times New Roman" panose="02020603050405020304" pitchFamily="18" charset="0"/>
              </a:rPr>
              <a:t> the strawberries?</a:t>
            </a:r>
            <a:endParaRPr lang="en-US" altLang="zh-CN" sz="3400" b="1">
              <a:latin typeface="Times New Roman" panose="02020603050405020304" pitchFamily="18" charset="0"/>
            </a:endParaRPr>
          </a:p>
          <a:p>
            <a:r>
              <a:rPr lang="en-US" altLang="zh-CN" sz="3400" b="1">
                <a:latin typeface="Times New Roman" panose="02020603050405020304" pitchFamily="18" charset="0"/>
              </a:rPr>
              <a:t>They </a:t>
            </a:r>
            <a:r>
              <a:rPr lang="en-US" altLang="zh-CN" sz="3400" b="1">
                <a:solidFill>
                  <a:srgbClr val="FF0000"/>
                </a:solidFill>
                <a:latin typeface="Times New Roman" panose="02020603050405020304" pitchFamily="18" charset="0"/>
              </a:rPr>
              <a:t>were</a:t>
            </a:r>
            <a:r>
              <a:rPr lang="en-US" altLang="zh-CN" sz="3400" b="1">
                <a:latin typeface="Times New Roman" panose="02020603050405020304" pitchFamily="18" charset="0"/>
              </a:rPr>
              <a:t> delicious.</a:t>
            </a:r>
            <a:endParaRPr lang="en-US" altLang="zh-CN" sz="3400" b="1">
              <a:latin typeface="Times New Roman" panose="02020603050405020304" pitchFamily="18" charset="0"/>
            </a:endParaRPr>
          </a:p>
          <a:p>
            <a:r>
              <a:rPr lang="en-US" altLang="zh-CN" sz="3400" b="1">
                <a:solidFill>
                  <a:srgbClr val="FF0000"/>
                </a:solidFill>
                <a:latin typeface="Times New Roman" panose="02020603050405020304" pitchFamily="18" charset="0"/>
              </a:rPr>
              <a:t>Were</a:t>
            </a:r>
            <a:r>
              <a:rPr lang="en-US" altLang="zh-CN" sz="3400" b="1">
                <a:latin typeface="Times New Roman" panose="02020603050405020304" pitchFamily="18" charset="0"/>
              </a:rPr>
              <a:t> the strawberries good?</a:t>
            </a:r>
            <a:endParaRPr lang="en-US" altLang="zh-CN" sz="3400" b="1">
              <a:latin typeface="Times New Roman" panose="02020603050405020304" pitchFamily="18" charset="0"/>
            </a:endParaRPr>
          </a:p>
          <a:p>
            <a:r>
              <a:rPr lang="en-US" altLang="zh-CN" sz="3400" b="1">
                <a:latin typeface="Times New Roman" panose="02020603050405020304" pitchFamily="18" charset="0"/>
              </a:rPr>
              <a:t>Yes, they </a:t>
            </a:r>
            <a:r>
              <a:rPr lang="en-US" altLang="zh-CN" sz="3400" b="1">
                <a:solidFill>
                  <a:srgbClr val="FF0000"/>
                </a:solidFill>
                <a:latin typeface="Times New Roman" panose="02020603050405020304" pitchFamily="18" charset="0"/>
              </a:rPr>
              <a:t>were</a:t>
            </a:r>
            <a:r>
              <a:rPr lang="en-US" altLang="zh-CN" sz="3400" b="1">
                <a:latin typeface="Times New Roman" panose="02020603050405020304" pitchFamily="18" charset="0"/>
              </a:rPr>
              <a:t>.</a:t>
            </a:r>
            <a:endParaRPr lang="en-US" altLang="zh-CN" sz="3400" b="1">
              <a:latin typeface="Times New Roman" panose="02020603050405020304" pitchFamily="18" charset="0"/>
            </a:endParaRPr>
          </a:p>
          <a:p>
            <a:r>
              <a:rPr lang="en-US" altLang="zh-CN" sz="3400" b="1">
                <a:latin typeface="Times New Roman" panose="02020603050405020304" pitchFamily="18" charset="0"/>
              </a:rPr>
              <a:t>No, they </a:t>
            </a:r>
            <a:r>
              <a:rPr lang="en-US" altLang="zh-CN" sz="3400" b="1">
                <a:solidFill>
                  <a:srgbClr val="FF0000"/>
                </a:solidFill>
                <a:latin typeface="Times New Roman" panose="02020603050405020304" pitchFamily="18" charset="0"/>
              </a:rPr>
              <a:t>weren’t</a:t>
            </a:r>
            <a:r>
              <a:rPr lang="en-US" altLang="zh-CN" sz="3400" b="1">
                <a:latin typeface="Times New Roman" panose="02020603050405020304" pitchFamily="18" charset="0"/>
              </a:rPr>
              <a:t>.</a:t>
            </a:r>
            <a:endParaRPr lang="en-US" altLang="zh-CN" sz="3400" b="1">
              <a:latin typeface="Times New Roman" panose="02020603050405020304" pitchFamily="18" charset="0"/>
            </a:endParaRPr>
          </a:p>
        </p:txBody>
      </p:sp>
      <p:sp>
        <p:nvSpPr>
          <p:cNvPr id="10243" name="文本框 10242"/>
          <p:cNvSpPr txBox="1"/>
          <p:nvPr/>
        </p:nvSpPr>
        <p:spPr>
          <a:xfrm>
            <a:off x="304800" y="4876800"/>
            <a:ext cx="7086600" cy="1190625"/>
          </a:xfrm>
          <a:prstGeom prst="rect">
            <a:avLst/>
          </a:prstGeom>
          <a:noFill/>
          <a:ln w="9525">
            <a:noFill/>
          </a:ln>
        </p:spPr>
        <p:txBody>
          <a:bodyPr>
            <a:spAutoFit/>
          </a:bodyPr>
          <a:p>
            <a:r>
              <a:rPr lang="en-US" altLang="zh-CN" sz="3600" b="1">
                <a:latin typeface="Times New Roman" panose="02020603050405020304" pitchFamily="18" charset="0"/>
              </a:rPr>
              <a:t>How was their school trip?</a:t>
            </a:r>
            <a:endParaRPr lang="en-US" altLang="zh-CN" sz="3600" b="1">
              <a:latin typeface="Times New Roman" panose="02020603050405020304" pitchFamily="18" charset="0"/>
            </a:endParaRPr>
          </a:p>
          <a:p>
            <a:r>
              <a:rPr lang="en-US" altLang="zh-CN" sz="3600" b="1">
                <a:latin typeface="Times New Roman" panose="02020603050405020304" pitchFamily="18" charset="0"/>
              </a:rPr>
              <a:t>It </a:t>
            </a:r>
            <a:r>
              <a:rPr lang="en-US" altLang="zh-CN" sz="3600" b="1">
                <a:solidFill>
                  <a:srgbClr val="FF0000"/>
                </a:solidFill>
                <a:latin typeface="Times New Roman" panose="02020603050405020304" pitchFamily="18" charset="0"/>
              </a:rPr>
              <a:t>was</a:t>
            </a:r>
            <a:r>
              <a:rPr lang="en-US" altLang="zh-CN" sz="3600" b="1">
                <a:latin typeface="Times New Roman" panose="02020603050405020304" pitchFamily="18" charset="0"/>
              </a:rPr>
              <a:t> great.</a:t>
            </a:r>
            <a:endParaRPr lang="en-US" altLang="zh-CN" sz="3600" b="1">
              <a:latin typeface="Times New Roman" panose="02020603050405020304" pitchFamily="18" charset="0"/>
            </a:endParaRPr>
          </a:p>
        </p:txBody>
      </p:sp>
      <p:pic>
        <p:nvPicPr>
          <p:cNvPr id="10250" name="图片 10249" descr="20115922331903"/>
          <p:cNvPicPr>
            <a:picLocks noChangeAspect="1"/>
          </p:cNvPicPr>
          <p:nvPr/>
        </p:nvPicPr>
        <p:blipFill>
          <a:blip r:embed="rId2"/>
          <a:stretch>
            <a:fillRect/>
          </a:stretch>
        </p:blipFill>
        <p:spPr>
          <a:xfrm>
            <a:off x="5943600" y="1963738"/>
            <a:ext cx="3276600" cy="2455862"/>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5">
                                            <p:txEl>
                                              <p:charRg st="0" end="44"/>
                                            </p:txEl>
                                          </p:spTgt>
                                        </p:tgtEl>
                                        <p:attrNameLst>
                                          <p:attrName>style.visibility</p:attrName>
                                        </p:attrNameLst>
                                      </p:cBhvr>
                                      <p:to>
                                        <p:strVal val="visible"/>
                                      </p:to>
                                    </p:set>
                                    <p:animEffect transition="in" filter="blinds(horizontal)">
                                      <p:cBhvr>
                                        <p:cTn id="7" dur="500"/>
                                        <p:tgtEl>
                                          <p:spTgt spid="10245">
                                            <p:txEl>
                                              <p:charRg st="0" end="4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5">
                                            <p:txEl>
                                              <p:charRg st="44" end="59"/>
                                            </p:txEl>
                                          </p:spTgt>
                                        </p:tgtEl>
                                        <p:attrNameLst>
                                          <p:attrName>style.visibility</p:attrName>
                                        </p:attrNameLst>
                                      </p:cBhvr>
                                      <p:to>
                                        <p:strVal val="visible"/>
                                      </p:to>
                                    </p:set>
                                    <p:animEffect transition="in" filter="blinds(horizontal)">
                                      <p:cBhvr>
                                        <p:cTn id="12" dur="500"/>
                                        <p:tgtEl>
                                          <p:spTgt spid="10245">
                                            <p:txEl>
                                              <p:charRg st="44" end="5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5">
                                            <p:txEl>
                                              <p:charRg st="59" end="86"/>
                                            </p:txEl>
                                          </p:spTgt>
                                        </p:tgtEl>
                                        <p:attrNameLst>
                                          <p:attrName>style.visibility</p:attrName>
                                        </p:attrNameLst>
                                      </p:cBhvr>
                                      <p:to>
                                        <p:strVal val="visible"/>
                                      </p:to>
                                    </p:set>
                                    <p:animEffect transition="in" filter="blinds(horizontal)">
                                      <p:cBhvr>
                                        <p:cTn id="17" dur="500"/>
                                        <p:tgtEl>
                                          <p:spTgt spid="10245">
                                            <p:txEl>
                                              <p:charRg st="59" end="8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5">
                                            <p:txEl>
                                              <p:charRg st="86" end="107"/>
                                            </p:txEl>
                                          </p:spTgt>
                                        </p:tgtEl>
                                        <p:attrNameLst>
                                          <p:attrName>style.visibility</p:attrName>
                                        </p:attrNameLst>
                                      </p:cBhvr>
                                      <p:to>
                                        <p:strVal val="visible"/>
                                      </p:to>
                                    </p:set>
                                    <p:animEffect transition="in" filter="blinds(horizontal)">
                                      <p:cBhvr>
                                        <p:cTn id="22" dur="500"/>
                                        <p:tgtEl>
                                          <p:spTgt spid="10245">
                                            <p:txEl>
                                              <p:charRg st="86" end="10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45">
                                            <p:txEl>
                                              <p:charRg st="107" end="135"/>
                                            </p:txEl>
                                          </p:spTgt>
                                        </p:tgtEl>
                                        <p:attrNameLst>
                                          <p:attrName>style.visibility</p:attrName>
                                        </p:attrNameLst>
                                      </p:cBhvr>
                                      <p:to>
                                        <p:strVal val="visible"/>
                                      </p:to>
                                    </p:set>
                                    <p:animEffect transition="in" filter="blinds(horizontal)">
                                      <p:cBhvr>
                                        <p:cTn id="27" dur="500"/>
                                        <p:tgtEl>
                                          <p:spTgt spid="10245">
                                            <p:txEl>
                                              <p:charRg st="107" end="13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45">
                                            <p:txEl>
                                              <p:charRg st="135" end="151"/>
                                            </p:txEl>
                                          </p:spTgt>
                                        </p:tgtEl>
                                        <p:attrNameLst>
                                          <p:attrName>style.visibility</p:attrName>
                                        </p:attrNameLst>
                                      </p:cBhvr>
                                      <p:to>
                                        <p:strVal val="visible"/>
                                      </p:to>
                                    </p:set>
                                    <p:animEffect transition="in" filter="blinds(horizontal)">
                                      <p:cBhvr>
                                        <p:cTn id="32" dur="500"/>
                                        <p:tgtEl>
                                          <p:spTgt spid="10245">
                                            <p:txEl>
                                              <p:charRg st="135" end="151"/>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245">
                                            <p:txEl>
                                              <p:charRg st="151" end="169"/>
                                            </p:txEl>
                                          </p:spTgt>
                                        </p:tgtEl>
                                        <p:attrNameLst>
                                          <p:attrName>style.visibility</p:attrName>
                                        </p:attrNameLst>
                                      </p:cBhvr>
                                      <p:to>
                                        <p:strVal val="visible"/>
                                      </p:to>
                                    </p:set>
                                    <p:animEffect transition="in" filter="blinds(horizontal)">
                                      <p:cBhvr>
                                        <p:cTn id="35" dur="500"/>
                                        <p:tgtEl>
                                          <p:spTgt spid="10245">
                                            <p:txEl>
                                              <p:charRg st="151" end="16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243">
                                            <p:txEl>
                                              <p:charRg st="0" end="27"/>
                                            </p:txEl>
                                          </p:spTgt>
                                        </p:tgtEl>
                                        <p:attrNameLst>
                                          <p:attrName>style.visibility</p:attrName>
                                        </p:attrNameLst>
                                      </p:cBhvr>
                                      <p:to>
                                        <p:strVal val="visible"/>
                                      </p:to>
                                    </p:set>
                                    <p:animEffect transition="in" filter="blinds(horizontal)">
                                      <p:cBhvr>
                                        <p:cTn id="40" dur="500"/>
                                        <p:tgtEl>
                                          <p:spTgt spid="10243">
                                            <p:txEl>
                                              <p:charRg st="0" end="2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243">
                                            <p:txEl>
                                              <p:charRg st="27" end="41"/>
                                            </p:txEl>
                                          </p:spTgt>
                                        </p:tgtEl>
                                        <p:attrNameLst>
                                          <p:attrName>style.visibility</p:attrName>
                                        </p:attrNameLst>
                                      </p:cBhvr>
                                      <p:to>
                                        <p:strVal val="visible"/>
                                      </p:to>
                                    </p:set>
                                    <p:animEffect transition="in" filter="blinds(horizontal)">
                                      <p:cBhvr>
                                        <p:cTn id="45" dur="500"/>
                                        <p:tgtEl>
                                          <p:spTgt spid="10243">
                                            <p:txEl>
                                              <p:charRg st="27" end="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uiExpand="1" build="p"/>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1266" name="内容占位符 11265" descr="a"/>
          <p:cNvPicPr>
            <a:picLocks noChangeAspect="1"/>
          </p:cNvPicPr>
          <p:nvPr>
            <p:ph idx="1"/>
          </p:nvPr>
        </p:nvPicPr>
        <p:blipFill>
          <a:blip r:embed="rId2"/>
          <a:stretch>
            <a:fillRect/>
          </a:stretch>
        </p:blipFill>
        <p:spPr>
          <a:xfrm>
            <a:off x="304800" y="838200"/>
            <a:ext cx="2819400" cy="2757488"/>
          </a:xfrm>
          <a:ln/>
        </p:spPr>
      </p:pic>
      <p:sp>
        <p:nvSpPr>
          <p:cNvPr id="11267" name="文本框 11266"/>
          <p:cNvSpPr txBox="1"/>
          <p:nvPr/>
        </p:nvSpPr>
        <p:spPr>
          <a:xfrm>
            <a:off x="3200400" y="2571750"/>
            <a:ext cx="5638800" cy="641350"/>
          </a:xfrm>
          <a:prstGeom prst="rect">
            <a:avLst/>
          </a:prstGeom>
          <a:noFill/>
          <a:ln w="9525">
            <a:noFill/>
          </a:ln>
        </p:spPr>
        <p:txBody>
          <a:bodyPr>
            <a:spAutoFit/>
          </a:bodyPr>
          <a:p>
            <a:pPr>
              <a:spcBef>
                <a:spcPct val="50000"/>
              </a:spcBef>
            </a:pPr>
            <a:r>
              <a:rPr lang="en-US" altLang="zh-CN" sz="3600" b="1">
                <a:solidFill>
                  <a:srgbClr val="0000FF"/>
                </a:solidFill>
                <a:latin typeface="Times New Roman" panose="02020603050405020304" pitchFamily="18" charset="0"/>
              </a:rPr>
              <a:t>B: She _____ to the movie.</a:t>
            </a:r>
            <a:endParaRPr lang="en-US" altLang="zh-CN" sz="3600" b="1">
              <a:solidFill>
                <a:srgbClr val="0000FF"/>
              </a:solidFill>
              <a:latin typeface="Times New Roman" panose="02020603050405020304" pitchFamily="18" charset="0"/>
            </a:endParaRPr>
          </a:p>
        </p:txBody>
      </p:sp>
      <p:sp>
        <p:nvSpPr>
          <p:cNvPr id="11268" name="文本框 11267"/>
          <p:cNvSpPr txBox="1"/>
          <p:nvPr/>
        </p:nvSpPr>
        <p:spPr>
          <a:xfrm>
            <a:off x="3124200" y="1276350"/>
            <a:ext cx="5410200" cy="1301750"/>
          </a:xfrm>
          <a:prstGeom prst="rect">
            <a:avLst/>
          </a:prstGeom>
          <a:noFill/>
          <a:ln w="9525">
            <a:noFill/>
          </a:ln>
        </p:spPr>
        <p:txBody>
          <a:bodyPr>
            <a:spAutoFit/>
          </a:bodyPr>
          <a:p>
            <a:pPr>
              <a:lnSpc>
                <a:spcPct val="110000"/>
              </a:lnSpc>
            </a:pPr>
            <a:r>
              <a:rPr lang="en-US" altLang="zh-CN" sz="3600" b="1">
                <a:latin typeface="Times New Roman" panose="02020603050405020304" pitchFamily="18" charset="0"/>
              </a:rPr>
              <a:t>A: What ___ she do   </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      </a:t>
            </a:r>
            <a:r>
              <a:rPr lang="en-US" altLang="zh-CN" sz="3600" b="1">
                <a:solidFill>
                  <a:srgbClr val="FF0000"/>
                </a:solidFill>
                <a:latin typeface="Times New Roman" panose="02020603050405020304" pitchFamily="18" charset="0"/>
              </a:rPr>
              <a:t>yesterday</a:t>
            </a:r>
            <a:r>
              <a:rPr lang="en-US" altLang="zh-CN" sz="3600" b="1">
                <a:latin typeface="Times New Roman" panose="02020603050405020304" pitchFamily="18" charset="0"/>
              </a:rPr>
              <a:t>?</a:t>
            </a:r>
            <a:endParaRPr lang="en-US" altLang="zh-CN" sz="3600" b="1">
              <a:latin typeface="Times New Roman" panose="02020603050405020304" pitchFamily="18" charset="0"/>
            </a:endParaRPr>
          </a:p>
        </p:txBody>
      </p:sp>
      <p:sp>
        <p:nvSpPr>
          <p:cNvPr id="11269" name="矩形 11268"/>
          <p:cNvSpPr/>
          <p:nvPr/>
        </p:nvSpPr>
        <p:spPr>
          <a:xfrm>
            <a:off x="4953000" y="1371600"/>
            <a:ext cx="819150" cy="641350"/>
          </a:xfrm>
          <a:prstGeom prst="rect">
            <a:avLst/>
          </a:prstGeom>
          <a:noFill/>
          <a:ln w="9525">
            <a:noFill/>
          </a:ln>
        </p:spPr>
        <p:txBody>
          <a:bodyPr wrap="none" anchor="t">
            <a:spAutoFit/>
          </a:bodyPr>
          <a:p>
            <a:r>
              <a:rPr lang="en-US" altLang="zh-CN" sz="3600" b="1">
                <a:solidFill>
                  <a:srgbClr val="FF3300"/>
                </a:solidFill>
                <a:latin typeface="Times New Roman" panose="02020603050405020304" pitchFamily="18" charset="0"/>
              </a:rPr>
              <a:t>did</a:t>
            </a:r>
            <a:endParaRPr lang="en-US" altLang="zh-CN" sz="3600" b="1">
              <a:solidFill>
                <a:srgbClr val="FF3300"/>
              </a:solidFill>
              <a:latin typeface="Times New Roman" panose="02020603050405020304" pitchFamily="18" charset="0"/>
            </a:endParaRPr>
          </a:p>
        </p:txBody>
      </p:sp>
      <p:sp>
        <p:nvSpPr>
          <p:cNvPr id="11270" name="矩形 11269"/>
          <p:cNvSpPr/>
          <p:nvPr/>
        </p:nvSpPr>
        <p:spPr>
          <a:xfrm>
            <a:off x="4667250" y="2590800"/>
            <a:ext cx="1123950" cy="641350"/>
          </a:xfrm>
          <a:prstGeom prst="rect">
            <a:avLst/>
          </a:prstGeom>
          <a:noFill/>
          <a:ln w="9525">
            <a:noFill/>
          </a:ln>
        </p:spPr>
        <p:txBody>
          <a:bodyPr wrap="none" anchor="t">
            <a:spAutoFit/>
          </a:bodyPr>
          <a:p>
            <a:r>
              <a:rPr lang="en-US" altLang="zh-CN" sz="3600" b="1">
                <a:solidFill>
                  <a:srgbClr val="FF3300"/>
                </a:solidFill>
                <a:latin typeface="Times New Roman" panose="02020603050405020304" pitchFamily="18" charset="0"/>
              </a:rPr>
              <a:t>went</a:t>
            </a:r>
            <a:endParaRPr lang="en-US" altLang="zh-CN" sz="3600" b="1">
              <a:solidFill>
                <a:srgbClr val="FF3300"/>
              </a:solidFill>
              <a:latin typeface="Times New Roman" panose="02020603050405020304" pitchFamily="18" charset="0"/>
            </a:endParaRPr>
          </a:p>
        </p:txBody>
      </p:sp>
      <p:pic>
        <p:nvPicPr>
          <p:cNvPr id="11271" name="图片 11270" descr="d"/>
          <p:cNvPicPr>
            <a:picLocks noChangeAspect="1"/>
          </p:cNvPicPr>
          <p:nvPr/>
        </p:nvPicPr>
        <p:blipFill>
          <a:blip r:embed="rId3"/>
          <a:stretch>
            <a:fillRect/>
          </a:stretch>
        </p:blipFill>
        <p:spPr>
          <a:xfrm>
            <a:off x="304800" y="4171950"/>
            <a:ext cx="2743200" cy="2228850"/>
          </a:xfrm>
          <a:prstGeom prst="rect">
            <a:avLst/>
          </a:prstGeom>
          <a:noFill/>
          <a:ln w="9525">
            <a:noFill/>
          </a:ln>
        </p:spPr>
      </p:pic>
      <p:sp>
        <p:nvSpPr>
          <p:cNvPr id="11272" name="文本框 11271"/>
          <p:cNvSpPr txBox="1"/>
          <p:nvPr/>
        </p:nvSpPr>
        <p:spPr>
          <a:xfrm>
            <a:off x="3352800" y="4038600"/>
            <a:ext cx="5334000" cy="1301750"/>
          </a:xfrm>
          <a:prstGeom prst="rect">
            <a:avLst/>
          </a:prstGeom>
          <a:noFill/>
          <a:ln w="9525">
            <a:noFill/>
          </a:ln>
        </p:spPr>
        <p:txBody>
          <a:bodyPr>
            <a:spAutoFit/>
          </a:bodyPr>
          <a:p>
            <a:pPr>
              <a:lnSpc>
                <a:spcPct val="110000"/>
              </a:lnSpc>
            </a:pPr>
            <a:r>
              <a:rPr lang="en-US" altLang="zh-CN" sz="3600" b="1">
                <a:latin typeface="Times New Roman" panose="02020603050405020304" pitchFamily="18" charset="0"/>
              </a:rPr>
              <a:t>A: What ____ she do </a:t>
            </a:r>
            <a:r>
              <a:rPr lang="en-US" altLang="zh-CN" sz="3600" b="1">
                <a:solidFill>
                  <a:srgbClr val="FF0000"/>
                </a:solidFill>
                <a:latin typeface="Times New Roman" panose="02020603050405020304" pitchFamily="18" charset="0"/>
              </a:rPr>
              <a:t>last </a:t>
            </a:r>
            <a:endParaRPr lang="en-US" altLang="zh-CN" sz="3600" b="1">
              <a:solidFill>
                <a:srgbClr val="FF0000"/>
              </a:solidFill>
              <a:latin typeface="Times New Roman" panose="02020603050405020304" pitchFamily="18" charset="0"/>
            </a:endParaRPr>
          </a:p>
          <a:p>
            <a:pPr>
              <a:lnSpc>
                <a:spcPct val="110000"/>
              </a:lnSpc>
            </a:pPr>
            <a:r>
              <a:rPr lang="en-US" altLang="zh-CN" sz="3600" b="1">
                <a:solidFill>
                  <a:srgbClr val="FF0000"/>
                </a:solidFill>
                <a:latin typeface="Times New Roman" panose="02020603050405020304" pitchFamily="18" charset="0"/>
              </a:rPr>
              <a:t>      night?</a:t>
            </a:r>
            <a:endParaRPr lang="en-US" altLang="zh-CN" sz="3600" b="1">
              <a:solidFill>
                <a:srgbClr val="FF0000"/>
              </a:solidFill>
              <a:latin typeface="Times New Roman" panose="02020603050405020304" pitchFamily="18" charset="0"/>
            </a:endParaRPr>
          </a:p>
        </p:txBody>
      </p:sp>
      <p:sp>
        <p:nvSpPr>
          <p:cNvPr id="11273" name="文本框 11272"/>
          <p:cNvSpPr txBox="1"/>
          <p:nvPr/>
        </p:nvSpPr>
        <p:spPr>
          <a:xfrm>
            <a:off x="3352800" y="5314950"/>
            <a:ext cx="5791200" cy="641350"/>
          </a:xfrm>
          <a:prstGeom prst="rect">
            <a:avLst/>
          </a:prstGeom>
          <a:noFill/>
          <a:ln w="9525">
            <a:noFill/>
          </a:ln>
        </p:spPr>
        <p:txBody>
          <a:bodyPr>
            <a:spAutoFit/>
          </a:bodyPr>
          <a:p>
            <a:pPr>
              <a:spcBef>
                <a:spcPct val="50000"/>
              </a:spcBef>
            </a:pPr>
            <a:r>
              <a:rPr lang="en-US" altLang="zh-CN" sz="3600" b="1">
                <a:solidFill>
                  <a:srgbClr val="0000FF"/>
                </a:solidFill>
                <a:latin typeface="Times New Roman" panose="02020603050405020304" pitchFamily="18" charset="0"/>
              </a:rPr>
              <a:t>B: She ___ her homework.</a:t>
            </a:r>
            <a:endParaRPr lang="en-US" altLang="zh-CN" sz="3600" b="1">
              <a:solidFill>
                <a:srgbClr val="0000FF"/>
              </a:solidFill>
              <a:latin typeface="Times New Roman" panose="02020603050405020304" pitchFamily="18" charset="0"/>
            </a:endParaRPr>
          </a:p>
        </p:txBody>
      </p:sp>
      <p:sp>
        <p:nvSpPr>
          <p:cNvPr id="11274" name="矩形 11273"/>
          <p:cNvSpPr/>
          <p:nvPr/>
        </p:nvSpPr>
        <p:spPr>
          <a:xfrm>
            <a:off x="5257800" y="4114800"/>
            <a:ext cx="819150" cy="641350"/>
          </a:xfrm>
          <a:prstGeom prst="rect">
            <a:avLst/>
          </a:prstGeom>
          <a:noFill/>
          <a:ln w="9525">
            <a:noFill/>
          </a:ln>
        </p:spPr>
        <p:txBody>
          <a:bodyPr wrap="none" anchor="t">
            <a:spAutoFit/>
          </a:bodyPr>
          <a:p>
            <a:r>
              <a:rPr lang="en-US" altLang="zh-CN" sz="3600" b="1">
                <a:solidFill>
                  <a:srgbClr val="FF3300"/>
                </a:solidFill>
                <a:latin typeface="Times New Roman" panose="02020603050405020304" pitchFamily="18" charset="0"/>
              </a:rPr>
              <a:t>did</a:t>
            </a:r>
            <a:endParaRPr lang="en-US" altLang="zh-CN" sz="3600" b="1">
              <a:solidFill>
                <a:srgbClr val="FF3300"/>
              </a:solidFill>
              <a:latin typeface="Times New Roman" panose="02020603050405020304" pitchFamily="18" charset="0"/>
            </a:endParaRPr>
          </a:p>
        </p:txBody>
      </p:sp>
      <p:sp>
        <p:nvSpPr>
          <p:cNvPr id="11275" name="矩形 11274"/>
          <p:cNvSpPr/>
          <p:nvPr/>
        </p:nvSpPr>
        <p:spPr>
          <a:xfrm>
            <a:off x="4724400" y="5334000"/>
            <a:ext cx="819150" cy="641350"/>
          </a:xfrm>
          <a:prstGeom prst="rect">
            <a:avLst/>
          </a:prstGeom>
          <a:noFill/>
          <a:ln w="9525">
            <a:noFill/>
          </a:ln>
        </p:spPr>
        <p:txBody>
          <a:bodyPr wrap="none" anchor="t">
            <a:spAutoFit/>
          </a:bodyPr>
          <a:p>
            <a:r>
              <a:rPr lang="en-US" altLang="zh-CN" sz="3600" b="1">
                <a:solidFill>
                  <a:srgbClr val="FF3300"/>
                </a:solidFill>
                <a:latin typeface="Times New Roman" panose="02020603050405020304" pitchFamily="18" charset="0"/>
              </a:rPr>
              <a:t>did</a:t>
            </a:r>
            <a:endParaRPr lang="en-US" altLang="zh-CN" sz="3600" b="1">
              <a:solidFill>
                <a:srgbClr val="FF3300"/>
              </a:solidFill>
              <a:latin typeface="Times New Roman" panose="020206030504050203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0"/>
                                        </p:tgtEl>
                                        <p:attrNameLst>
                                          <p:attrName>style.visibility</p:attrName>
                                        </p:attrNameLst>
                                      </p:cBhvr>
                                      <p:to>
                                        <p:strVal val="visible"/>
                                      </p:to>
                                    </p:set>
                                    <p:anim calcmode="lin" valueType="num">
                                      <p:cBhvr additive="base">
                                        <p:cTn id="13" dur="500" fill="hold"/>
                                        <p:tgtEl>
                                          <p:spTgt spid="11270"/>
                                        </p:tgtEl>
                                        <p:attrNameLst>
                                          <p:attrName>ppt_x</p:attrName>
                                        </p:attrNameLst>
                                      </p:cBhvr>
                                      <p:tavLst>
                                        <p:tav tm="0">
                                          <p:val>
                                            <p:strVal val="0-#ppt_w/2"/>
                                          </p:val>
                                        </p:tav>
                                        <p:tav tm="100000">
                                          <p:val>
                                            <p:strVal val="#ppt_x"/>
                                          </p:val>
                                        </p:tav>
                                      </p:tavLst>
                                    </p:anim>
                                    <p:anim calcmode="lin" valueType="num">
                                      <p:cBhvr additive="base">
                                        <p:cTn id="14" dur="500" fill="hold"/>
                                        <p:tgtEl>
                                          <p:spTgt spid="112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74"/>
                                        </p:tgtEl>
                                        <p:attrNameLst>
                                          <p:attrName>style.visibility</p:attrName>
                                        </p:attrNameLst>
                                      </p:cBhvr>
                                      <p:to>
                                        <p:strVal val="visible"/>
                                      </p:to>
                                    </p:set>
                                    <p:anim calcmode="lin" valueType="num">
                                      <p:cBhvr additive="base">
                                        <p:cTn id="19" dur="500" fill="hold"/>
                                        <p:tgtEl>
                                          <p:spTgt spid="11274"/>
                                        </p:tgtEl>
                                        <p:attrNameLst>
                                          <p:attrName>ppt_x</p:attrName>
                                        </p:attrNameLst>
                                      </p:cBhvr>
                                      <p:tavLst>
                                        <p:tav tm="0">
                                          <p:val>
                                            <p:strVal val="0-#ppt_w/2"/>
                                          </p:val>
                                        </p:tav>
                                        <p:tav tm="100000">
                                          <p:val>
                                            <p:strVal val="#ppt_x"/>
                                          </p:val>
                                        </p:tav>
                                      </p:tavLst>
                                    </p:anim>
                                    <p:anim calcmode="lin" valueType="num">
                                      <p:cBhvr additive="base">
                                        <p:cTn id="20" dur="500" fill="hold"/>
                                        <p:tgtEl>
                                          <p:spTgt spid="1127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75"/>
                                        </p:tgtEl>
                                        <p:attrNameLst>
                                          <p:attrName>style.visibility</p:attrName>
                                        </p:attrNameLst>
                                      </p:cBhvr>
                                      <p:to>
                                        <p:strVal val="visible"/>
                                      </p:to>
                                    </p:set>
                                    <p:anim calcmode="lin" valueType="num">
                                      <p:cBhvr additive="base">
                                        <p:cTn id="25" dur="500" fill="hold"/>
                                        <p:tgtEl>
                                          <p:spTgt spid="11275"/>
                                        </p:tgtEl>
                                        <p:attrNameLst>
                                          <p:attrName>ppt_x</p:attrName>
                                        </p:attrNameLst>
                                      </p:cBhvr>
                                      <p:tavLst>
                                        <p:tav tm="0">
                                          <p:val>
                                            <p:strVal val="0-#ppt_w/2"/>
                                          </p:val>
                                        </p:tav>
                                        <p:tav tm="100000">
                                          <p:val>
                                            <p:strVal val="#ppt_x"/>
                                          </p:val>
                                        </p:tav>
                                      </p:tavLst>
                                    </p:anim>
                                    <p:anim calcmode="lin" valueType="num">
                                      <p:cBhvr additive="base">
                                        <p:cTn id="26"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4" grpId="0"/>
      <p:bldP spid="112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3329" name="图片 13328"/>
          <p:cNvPicPr>
            <a:picLocks noChangeAspect="1"/>
          </p:cNvPicPr>
          <p:nvPr/>
        </p:nvPicPr>
        <p:blipFill>
          <a:blip r:embed="rId2"/>
          <a:stretch>
            <a:fillRect/>
          </a:stretch>
        </p:blipFill>
        <p:spPr>
          <a:xfrm>
            <a:off x="76200" y="4267200"/>
            <a:ext cx="2362200" cy="1955800"/>
          </a:xfrm>
          <a:prstGeom prst="rect">
            <a:avLst/>
          </a:prstGeom>
          <a:noFill/>
          <a:ln w="9525">
            <a:noFill/>
          </a:ln>
        </p:spPr>
      </p:pic>
      <p:sp>
        <p:nvSpPr>
          <p:cNvPr id="13314" name="文本框 13313"/>
          <p:cNvSpPr txBox="1"/>
          <p:nvPr/>
        </p:nvSpPr>
        <p:spPr>
          <a:xfrm>
            <a:off x="762000" y="441325"/>
            <a:ext cx="7431088"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rPr>
              <a:t>What </a:t>
            </a:r>
            <a:r>
              <a:rPr lang="en-US" altLang="zh-CN" sz="3600" b="1">
                <a:solidFill>
                  <a:srgbClr val="FF3300"/>
                </a:solidFill>
                <a:latin typeface="Times New Roman" panose="02020603050405020304" pitchFamily="18" charset="0"/>
              </a:rPr>
              <a:t>did</a:t>
            </a:r>
            <a:r>
              <a:rPr lang="en-US" altLang="zh-CN" sz="3600" b="1">
                <a:latin typeface="Times New Roman" panose="02020603050405020304" pitchFamily="18" charset="0"/>
              </a:rPr>
              <a:t> you ___ </a:t>
            </a:r>
            <a:r>
              <a:rPr lang="en-US" altLang="zh-CN" sz="3600" b="1">
                <a:solidFill>
                  <a:srgbClr val="FF0000"/>
                </a:solidFill>
                <a:latin typeface="Times New Roman" panose="02020603050405020304" pitchFamily="18" charset="0"/>
              </a:rPr>
              <a:t>last weekend</a:t>
            </a:r>
            <a:r>
              <a:rPr lang="en-US" altLang="zh-CN" sz="3600" b="1">
                <a:latin typeface="Times New Roman" panose="02020603050405020304" pitchFamily="18" charset="0"/>
              </a:rPr>
              <a:t>?</a:t>
            </a:r>
            <a:endParaRPr lang="en-US" altLang="zh-CN" sz="3600" b="1">
              <a:latin typeface="Times New Roman" panose="02020603050405020304" pitchFamily="18" charset="0"/>
            </a:endParaRPr>
          </a:p>
        </p:txBody>
      </p:sp>
      <p:sp>
        <p:nvSpPr>
          <p:cNvPr id="13315" name="文本框 13314"/>
          <p:cNvSpPr txBox="1"/>
          <p:nvPr/>
        </p:nvSpPr>
        <p:spPr>
          <a:xfrm>
            <a:off x="2590800" y="1139825"/>
            <a:ext cx="5715000" cy="641350"/>
          </a:xfrm>
          <a:prstGeom prst="rect">
            <a:avLst/>
          </a:prstGeom>
          <a:noFill/>
          <a:ln w="9525">
            <a:noFill/>
          </a:ln>
        </p:spPr>
        <p:txBody>
          <a:bodyPr>
            <a:spAutoFit/>
          </a:bodyPr>
          <a:p>
            <a:pPr>
              <a:spcBef>
                <a:spcPct val="50000"/>
              </a:spcBef>
            </a:pPr>
            <a:r>
              <a:rPr lang="en-US" altLang="zh-CN" sz="3600" b="1">
                <a:solidFill>
                  <a:srgbClr val="0000FF"/>
                </a:solidFill>
                <a:latin typeface="Times New Roman" panose="02020603050405020304" pitchFamily="18" charset="0"/>
              </a:rPr>
              <a:t>We ____________________</a:t>
            </a:r>
            <a:endParaRPr lang="en-US" altLang="zh-CN" sz="3600" b="1">
              <a:solidFill>
                <a:srgbClr val="0000FF"/>
              </a:solidFill>
              <a:latin typeface="Times New Roman" panose="02020603050405020304" pitchFamily="18" charset="0"/>
            </a:endParaRPr>
          </a:p>
        </p:txBody>
      </p:sp>
      <p:sp>
        <p:nvSpPr>
          <p:cNvPr id="13316" name="矩形 13315"/>
          <p:cNvSpPr/>
          <p:nvPr/>
        </p:nvSpPr>
        <p:spPr>
          <a:xfrm>
            <a:off x="3657600" y="454025"/>
            <a:ext cx="666750" cy="641350"/>
          </a:xfrm>
          <a:prstGeom prst="rect">
            <a:avLst/>
          </a:prstGeom>
          <a:noFill/>
          <a:ln w="9525">
            <a:noFill/>
          </a:ln>
        </p:spPr>
        <p:txBody>
          <a:bodyPr wrap="none" anchor="t">
            <a:spAutoFit/>
          </a:bodyPr>
          <a:p>
            <a:r>
              <a:rPr lang="en-US" altLang="zh-CN" sz="3600" b="1">
                <a:solidFill>
                  <a:srgbClr val="FF0000"/>
                </a:solidFill>
                <a:latin typeface="Times New Roman" panose="02020603050405020304" pitchFamily="18" charset="0"/>
              </a:rPr>
              <a:t>do</a:t>
            </a:r>
            <a:endParaRPr lang="en-US" altLang="zh-CN" sz="3600" b="1">
              <a:solidFill>
                <a:srgbClr val="FF0000"/>
              </a:solidFill>
              <a:latin typeface="Times New Roman" panose="02020603050405020304" pitchFamily="18" charset="0"/>
            </a:endParaRPr>
          </a:p>
        </p:txBody>
      </p:sp>
      <p:sp>
        <p:nvSpPr>
          <p:cNvPr id="13317" name="矩形 13316"/>
          <p:cNvSpPr/>
          <p:nvPr/>
        </p:nvSpPr>
        <p:spPr>
          <a:xfrm>
            <a:off x="3276600" y="1143000"/>
            <a:ext cx="4641850" cy="641350"/>
          </a:xfrm>
          <a:prstGeom prst="rect">
            <a:avLst/>
          </a:prstGeom>
          <a:noFill/>
          <a:ln w="9525">
            <a:noFill/>
          </a:ln>
        </p:spPr>
        <p:txBody>
          <a:bodyPr wrap="none" anchor="t">
            <a:spAutoFit/>
          </a:bodyPr>
          <a:p>
            <a:r>
              <a:rPr lang="en-US" altLang="zh-CN" sz="3600" b="1" dirty="0">
                <a:solidFill>
                  <a:srgbClr val="FF3300"/>
                </a:solidFill>
                <a:latin typeface="Times New Roman" panose="02020603050405020304" pitchFamily="18" charset="0"/>
              </a:rPr>
              <a:t> </a:t>
            </a:r>
            <a:r>
              <a:rPr lang="en-US" altLang="zh-CN" sz="3600" b="1">
                <a:solidFill>
                  <a:srgbClr val="FF3300"/>
                </a:solidFill>
                <a:latin typeface="Times New Roman" panose="02020603050405020304" pitchFamily="18" charset="0"/>
              </a:rPr>
              <a:t>visited </a:t>
            </a:r>
            <a:r>
              <a:rPr lang="en-US" altLang="zh-CN" sz="3600" b="1">
                <a:solidFill>
                  <a:srgbClr val="0000FF"/>
                </a:solidFill>
                <a:latin typeface="Times New Roman" panose="02020603050405020304" pitchFamily="18" charset="0"/>
              </a:rPr>
              <a:t>the fire station.</a:t>
            </a:r>
            <a:endParaRPr lang="en-US" altLang="zh-CN" sz="3600" b="1">
              <a:solidFill>
                <a:srgbClr val="0000FF"/>
              </a:solidFill>
              <a:latin typeface="Times New Roman" panose="02020603050405020304" pitchFamily="18" charset="0"/>
            </a:endParaRPr>
          </a:p>
        </p:txBody>
      </p:sp>
      <p:sp>
        <p:nvSpPr>
          <p:cNvPr id="13318" name="文本框 13317"/>
          <p:cNvSpPr txBox="1"/>
          <p:nvPr/>
        </p:nvSpPr>
        <p:spPr>
          <a:xfrm>
            <a:off x="2517775" y="3609975"/>
            <a:ext cx="6702425" cy="641350"/>
          </a:xfrm>
          <a:prstGeom prst="rect">
            <a:avLst/>
          </a:prstGeom>
          <a:noFill/>
          <a:ln w="9525">
            <a:noFill/>
          </a:ln>
        </p:spPr>
        <p:txBody>
          <a:bodyPr>
            <a:spAutoFit/>
          </a:bodyPr>
          <a:p>
            <a:pPr>
              <a:spcBef>
                <a:spcPct val="50000"/>
              </a:spcBef>
            </a:pPr>
            <a:r>
              <a:rPr lang="en-US" altLang="zh-CN" sz="3600" b="1">
                <a:latin typeface="Times New Roman" panose="02020603050405020304" pitchFamily="18" charset="0"/>
              </a:rPr>
              <a:t>What </a:t>
            </a:r>
            <a:r>
              <a:rPr lang="en-US" altLang="zh-CN" sz="3600" b="1">
                <a:solidFill>
                  <a:srgbClr val="FF3300"/>
                </a:solidFill>
                <a:latin typeface="Times New Roman" panose="02020603050405020304" pitchFamily="18" charset="0"/>
              </a:rPr>
              <a:t>did</a:t>
            </a:r>
            <a:r>
              <a:rPr lang="en-US" altLang="zh-CN" sz="3600" b="1">
                <a:latin typeface="Times New Roman" panose="02020603050405020304" pitchFamily="18" charset="0"/>
              </a:rPr>
              <a:t> they ___ last weekend?</a:t>
            </a:r>
            <a:endParaRPr lang="en-US" altLang="zh-CN" sz="3600" b="1">
              <a:latin typeface="Times New Roman" panose="02020603050405020304" pitchFamily="18" charset="0"/>
            </a:endParaRPr>
          </a:p>
        </p:txBody>
      </p:sp>
      <p:sp>
        <p:nvSpPr>
          <p:cNvPr id="13319" name="文本框 13318"/>
          <p:cNvSpPr txBox="1"/>
          <p:nvPr/>
        </p:nvSpPr>
        <p:spPr>
          <a:xfrm>
            <a:off x="2590800" y="4264025"/>
            <a:ext cx="6400800" cy="641350"/>
          </a:xfrm>
          <a:prstGeom prst="rect">
            <a:avLst/>
          </a:prstGeom>
          <a:noFill/>
          <a:ln w="9525">
            <a:noFill/>
          </a:ln>
        </p:spPr>
        <p:txBody>
          <a:bodyPr>
            <a:spAutoFit/>
          </a:bodyPr>
          <a:p>
            <a:pPr>
              <a:spcBef>
                <a:spcPct val="50000"/>
              </a:spcBef>
            </a:pPr>
            <a:r>
              <a:rPr lang="en-US" altLang="zh-CN" sz="3600" b="1">
                <a:solidFill>
                  <a:srgbClr val="0000FF"/>
                </a:solidFill>
                <a:latin typeface="Times New Roman" panose="02020603050405020304" pitchFamily="18" charset="0"/>
              </a:rPr>
              <a:t>They ______________________</a:t>
            </a:r>
            <a:endParaRPr lang="en-US" altLang="zh-CN" sz="3600" b="1">
              <a:solidFill>
                <a:srgbClr val="0000FF"/>
              </a:solidFill>
              <a:latin typeface="Times New Roman" panose="02020603050405020304" pitchFamily="18" charset="0"/>
            </a:endParaRPr>
          </a:p>
        </p:txBody>
      </p:sp>
      <p:sp>
        <p:nvSpPr>
          <p:cNvPr id="13320" name="矩形 13319"/>
          <p:cNvSpPr/>
          <p:nvPr/>
        </p:nvSpPr>
        <p:spPr>
          <a:xfrm>
            <a:off x="5486400" y="3609975"/>
            <a:ext cx="666750" cy="641350"/>
          </a:xfrm>
          <a:prstGeom prst="rect">
            <a:avLst/>
          </a:prstGeom>
          <a:noFill/>
          <a:ln w="9525">
            <a:noFill/>
          </a:ln>
        </p:spPr>
        <p:txBody>
          <a:bodyPr wrap="none" anchor="t">
            <a:spAutoFit/>
          </a:bodyPr>
          <a:p>
            <a:r>
              <a:rPr lang="en-US" altLang="zh-CN" sz="3600" b="1">
                <a:solidFill>
                  <a:srgbClr val="FF0000"/>
                </a:solidFill>
                <a:latin typeface="Times New Roman" panose="02020603050405020304" pitchFamily="18" charset="0"/>
              </a:rPr>
              <a:t>do</a:t>
            </a:r>
            <a:endParaRPr lang="en-US" altLang="zh-CN" sz="3600" b="1">
              <a:solidFill>
                <a:srgbClr val="FF0000"/>
              </a:solidFill>
              <a:latin typeface="Times New Roman" panose="02020603050405020304" pitchFamily="18" charset="0"/>
            </a:endParaRPr>
          </a:p>
        </p:txBody>
      </p:sp>
      <p:sp>
        <p:nvSpPr>
          <p:cNvPr id="13321" name="矩形 13320"/>
          <p:cNvSpPr/>
          <p:nvPr/>
        </p:nvSpPr>
        <p:spPr>
          <a:xfrm>
            <a:off x="3638550" y="4264025"/>
            <a:ext cx="5276850" cy="641350"/>
          </a:xfrm>
          <a:prstGeom prst="rect">
            <a:avLst/>
          </a:prstGeom>
          <a:noFill/>
          <a:ln w="9525">
            <a:noFill/>
          </a:ln>
        </p:spPr>
        <p:txBody>
          <a:bodyPr wrap="none" anchor="t">
            <a:spAutoFit/>
          </a:bodyPr>
          <a:p>
            <a:r>
              <a:rPr lang="en-US" altLang="zh-CN" sz="3600" b="1">
                <a:solidFill>
                  <a:srgbClr val="FF3300"/>
                </a:solidFill>
                <a:latin typeface="Times New Roman" panose="02020603050405020304" pitchFamily="18" charset="0"/>
              </a:rPr>
              <a:t>picked some strawberries</a:t>
            </a:r>
            <a:r>
              <a:rPr lang="en-US" altLang="zh-CN" sz="3600" b="1">
                <a:solidFill>
                  <a:srgbClr val="0000FF"/>
                </a:solidFill>
                <a:latin typeface="Times New Roman" panose="02020603050405020304" pitchFamily="18" charset="0"/>
              </a:rPr>
              <a:t>.</a:t>
            </a:r>
            <a:endParaRPr lang="en-US" altLang="zh-CN" sz="3600" b="1">
              <a:solidFill>
                <a:srgbClr val="0000FF"/>
              </a:solidFill>
              <a:latin typeface="Times New Roman" panose="02020603050405020304" pitchFamily="18" charset="0"/>
            </a:endParaRPr>
          </a:p>
        </p:txBody>
      </p:sp>
      <p:pic>
        <p:nvPicPr>
          <p:cNvPr id="13322" name="图片 13321" descr="u=2618695824,2899522189&amp;fm=15&amp;gp=0"/>
          <p:cNvPicPr>
            <a:picLocks noChangeAspect="1"/>
          </p:cNvPicPr>
          <p:nvPr/>
        </p:nvPicPr>
        <p:blipFill>
          <a:blip r:embed="rId3"/>
          <a:stretch>
            <a:fillRect/>
          </a:stretch>
        </p:blipFill>
        <p:spPr>
          <a:xfrm>
            <a:off x="304800" y="1247775"/>
            <a:ext cx="2124075" cy="2447925"/>
          </a:xfrm>
          <a:prstGeom prst="rect">
            <a:avLst/>
          </a:prstGeom>
          <a:noFill/>
          <a:ln w="9525">
            <a:noFill/>
          </a:ln>
        </p:spPr>
      </p:pic>
      <p:sp>
        <p:nvSpPr>
          <p:cNvPr id="13324" name="文本框 13323"/>
          <p:cNvSpPr txBox="1"/>
          <p:nvPr/>
        </p:nvSpPr>
        <p:spPr>
          <a:xfrm>
            <a:off x="2652713" y="1839913"/>
            <a:ext cx="6034087" cy="1301750"/>
          </a:xfrm>
          <a:prstGeom prst="rect">
            <a:avLst/>
          </a:prstGeom>
          <a:noFill/>
          <a:ln w="9525">
            <a:noFill/>
          </a:ln>
        </p:spPr>
        <p:txBody>
          <a:bodyPr>
            <a:spAutoFit/>
          </a:bodyPr>
          <a:p>
            <a:pPr>
              <a:lnSpc>
                <a:spcPct val="110000"/>
              </a:lnSpc>
            </a:pPr>
            <a:r>
              <a:rPr lang="en-US" altLang="zh-CN" sz="3600" b="1">
                <a:latin typeface="Times New Roman" panose="02020603050405020304" pitchFamily="18" charset="0"/>
              </a:rPr>
              <a:t>How ___ your trip last weekend? It </a:t>
            </a:r>
            <a:r>
              <a:rPr lang="en-US" altLang="zh-CN" sz="3600" b="1">
                <a:solidFill>
                  <a:srgbClr val="FF0066"/>
                </a:solidFill>
                <a:latin typeface="Times New Roman" panose="02020603050405020304" pitchFamily="18" charset="0"/>
              </a:rPr>
              <a:t>was</a:t>
            </a:r>
            <a:r>
              <a:rPr lang="en-US" altLang="zh-CN" sz="3600" b="1">
                <a:latin typeface="Times New Roman" panose="02020603050405020304" pitchFamily="18" charset="0"/>
              </a:rPr>
              <a:t> boring.</a:t>
            </a:r>
            <a:endParaRPr lang="en-US" altLang="zh-CN" sz="3600" b="1">
              <a:latin typeface="Times New Roman" panose="02020603050405020304" pitchFamily="18" charset="0"/>
            </a:endParaRPr>
          </a:p>
        </p:txBody>
      </p:sp>
      <p:sp>
        <p:nvSpPr>
          <p:cNvPr id="13325" name="文本框 13324"/>
          <p:cNvSpPr txBox="1"/>
          <p:nvPr/>
        </p:nvSpPr>
        <p:spPr>
          <a:xfrm>
            <a:off x="2779713" y="5040313"/>
            <a:ext cx="6211887" cy="1301750"/>
          </a:xfrm>
          <a:prstGeom prst="rect">
            <a:avLst/>
          </a:prstGeom>
          <a:noFill/>
          <a:ln w="9525">
            <a:noFill/>
          </a:ln>
        </p:spPr>
        <p:txBody>
          <a:bodyPr>
            <a:spAutoFit/>
          </a:bodyPr>
          <a:p>
            <a:pPr>
              <a:lnSpc>
                <a:spcPct val="110000"/>
              </a:lnSpc>
            </a:pPr>
            <a:r>
              <a:rPr lang="en-US" altLang="zh-CN" sz="3600" b="1">
                <a:latin typeface="Times New Roman" panose="02020603050405020304" pitchFamily="18" charset="0"/>
              </a:rPr>
              <a:t>How ____ the strawberries?</a:t>
            </a:r>
            <a:endParaRPr lang="en-US" altLang="zh-CN" sz="3600" b="1">
              <a:latin typeface="Times New Roman" panose="02020603050405020304" pitchFamily="18" charset="0"/>
            </a:endParaRPr>
          </a:p>
          <a:p>
            <a:pPr>
              <a:lnSpc>
                <a:spcPct val="110000"/>
              </a:lnSpc>
            </a:pPr>
            <a:r>
              <a:rPr lang="en-US" altLang="zh-CN" sz="3600" b="1">
                <a:latin typeface="Times New Roman" panose="02020603050405020304" pitchFamily="18" charset="0"/>
              </a:rPr>
              <a:t>They </a:t>
            </a:r>
            <a:r>
              <a:rPr lang="en-US" altLang="zh-CN" sz="3600" b="1">
                <a:solidFill>
                  <a:srgbClr val="FF0066"/>
                </a:solidFill>
                <a:latin typeface="Times New Roman" panose="02020603050405020304" pitchFamily="18" charset="0"/>
              </a:rPr>
              <a:t>were</a:t>
            </a:r>
            <a:r>
              <a:rPr lang="en-US" altLang="zh-CN" sz="3600" b="1">
                <a:latin typeface="Times New Roman" panose="02020603050405020304" pitchFamily="18" charset="0"/>
              </a:rPr>
              <a:t> delicious.</a:t>
            </a:r>
            <a:endParaRPr lang="en-US" altLang="zh-CN" sz="3600" b="1">
              <a:latin typeface="Times New Roman" panose="02020603050405020304" pitchFamily="18" charset="0"/>
            </a:endParaRPr>
          </a:p>
        </p:txBody>
      </p:sp>
      <p:sp>
        <p:nvSpPr>
          <p:cNvPr id="13326" name="矩形 13325"/>
          <p:cNvSpPr/>
          <p:nvPr/>
        </p:nvSpPr>
        <p:spPr>
          <a:xfrm>
            <a:off x="3810000" y="5105400"/>
            <a:ext cx="1123950" cy="641350"/>
          </a:xfrm>
          <a:prstGeom prst="rect">
            <a:avLst/>
          </a:prstGeom>
          <a:noFill/>
          <a:ln w="9525">
            <a:noFill/>
          </a:ln>
        </p:spPr>
        <p:txBody>
          <a:bodyPr wrap="none" anchor="t">
            <a:spAutoFit/>
          </a:bodyPr>
          <a:p>
            <a:r>
              <a:rPr lang="en-US" altLang="zh-CN" sz="3600" b="1">
                <a:solidFill>
                  <a:srgbClr val="FF0000"/>
                </a:solidFill>
                <a:latin typeface="Times New Roman" panose="02020603050405020304" pitchFamily="18" charset="0"/>
              </a:rPr>
              <a:t>were</a:t>
            </a:r>
            <a:endParaRPr lang="en-US" altLang="zh-CN" sz="3600" b="1">
              <a:solidFill>
                <a:srgbClr val="FF0000"/>
              </a:solidFill>
              <a:latin typeface="Times New Roman" panose="02020603050405020304" pitchFamily="18" charset="0"/>
            </a:endParaRPr>
          </a:p>
        </p:txBody>
      </p:sp>
      <p:sp>
        <p:nvSpPr>
          <p:cNvPr id="13327" name="矩形 13326"/>
          <p:cNvSpPr/>
          <p:nvPr/>
        </p:nvSpPr>
        <p:spPr>
          <a:xfrm>
            <a:off x="3657600" y="1905000"/>
            <a:ext cx="920750" cy="641350"/>
          </a:xfrm>
          <a:prstGeom prst="rect">
            <a:avLst/>
          </a:prstGeom>
          <a:noFill/>
          <a:ln w="9525">
            <a:noFill/>
          </a:ln>
        </p:spPr>
        <p:txBody>
          <a:bodyPr wrap="none" anchor="t">
            <a:spAutoFit/>
          </a:bodyPr>
          <a:p>
            <a:r>
              <a:rPr lang="en-US" altLang="zh-CN" sz="3600" b="1">
                <a:solidFill>
                  <a:srgbClr val="FF0000"/>
                </a:solidFill>
                <a:latin typeface="Times New Roman" panose="02020603050405020304" pitchFamily="18" charset="0"/>
              </a:rPr>
              <a:t>was</a:t>
            </a:r>
            <a:endParaRPr lang="en-US" altLang="zh-CN" sz="3600" b="1">
              <a:solidFill>
                <a:srgbClr val="FF0000"/>
              </a:solidFill>
              <a:latin typeface="Times New Roman" panose="020206030504050203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slide(fromBottom)">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slide(fromBottom)">
                                      <p:cBhvr>
                                        <p:cTn id="12" dur="500"/>
                                        <p:tgtEl>
                                          <p:spTgt spid="1331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27"/>
                                        </p:tgtEl>
                                        <p:attrNameLst>
                                          <p:attrName>style.visibility</p:attrName>
                                        </p:attrNameLst>
                                      </p:cBhvr>
                                      <p:to>
                                        <p:strVal val="visible"/>
                                      </p:to>
                                    </p:set>
                                    <p:animEffect transition="in" filter="slide(fromBottom)">
                                      <p:cBhvr>
                                        <p:cTn id="17" dur="500"/>
                                        <p:tgtEl>
                                          <p:spTgt spid="1332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320"/>
                                        </p:tgtEl>
                                        <p:attrNameLst>
                                          <p:attrName>style.visibility</p:attrName>
                                        </p:attrNameLst>
                                      </p:cBhvr>
                                      <p:to>
                                        <p:strVal val="visible"/>
                                      </p:to>
                                    </p:set>
                                    <p:animEffect transition="in" filter="slide(fromBottom)">
                                      <p:cBhvr>
                                        <p:cTn id="22" dur="500"/>
                                        <p:tgtEl>
                                          <p:spTgt spid="1332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321"/>
                                        </p:tgtEl>
                                        <p:attrNameLst>
                                          <p:attrName>style.visibility</p:attrName>
                                        </p:attrNameLst>
                                      </p:cBhvr>
                                      <p:to>
                                        <p:strVal val="visible"/>
                                      </p:to>
                                    </p:set>
                                    <p:animEffect transition="in" filter="slide(fromBottom)">
                                      <p:cBhvr>
                                        <p:cTn id="27" dur="500"/>
                                        <p:tgtEl>
                                          <p:spTgt spid="13321"/>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3326"/>
                                        </p:tgtEl>
                                        <p:attrNameLst>
                                          <p:attrName>style.visibility</p:attrName>
                                        </p:attrNameLst>
                                      </p:cBhvr>
                                      <p:to>
                                        <p:strVal val="visible"/>
                                      </p:to>
                                    </p:set>
                                    <p:animEffect transition="in" filter="slide(fromBottom)">
                                      <p:cBhvr>
                                        <p:cTn id="32"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20" grpId="0"/>
      <p:bldP spid="13321" grpId="0"/>
      <p:bldP spid="13326" grpId="0"/>
      <p:bldP spid="13327" grpId="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6934</Words>
  <Application>WPS 演示</Application>
  <PresentationFormat>在屏幕上显示</PresentationFormat>
  <Paragraphs>409</Paragraphs>
  <Slides>42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42</vt:i4>
      </vt:variant>
    </vt:vector>
  </HeadingPairs>
  <TitlesOfParts>
    <vt:vector size="50" baseType="lpstr">
      <vt:lpstr>Arial</vt:lpstr>
      <vt:lpstr>宋体</vt:lpstr>
      <vt:lpstr>Wingdings</vt:lpstr>
      <vt:lpstr>Times New Roman</vt:lpstr>
      <vt:lpstr>Calibri</vt:lpstr>
      <vt:lpstr>微软雅黑</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海派甜心</cp:lastModifiedBy>
  <cp:revision>105</cp:revision>
  <dcterms:created xsi:type="dcterms:W3CDTF">2021-05-18T03:24:02Z</dcterms:created>
  <dcterms:modified xsi:type="dcterms:W3CDTF">2021-05-18T03:24:31Z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2052-11.1.0.10132</vt:lpwstr>
  </property>
</Properties>
</file>