
<file path=[Content_Types].xml><?xml version="1.0" encoding="utf-8"?>
<Types xmlns="http://schemas.openxmlformats.org/package/2006/content-types">
  <Default Extension="xml" ContentType="application/xml"/>
  <Default Extension="wav" ContentType="audio/x-wav"/>
  <Default Extension="png" ContentType="image/png"/>
  <Default Extension="jpeg" ContentType="image/jpeg"/>
  <Default Extension="JPG" ContentType="image/.jpg"/>
  <Default Extension="gif" ContentType="image/gif"/>
  <Default Extension="mp3" ContentType="audio/mp3"/>
  <Default Extension="rels" ContentType="application/vnd.openxmlformats-package.relationships+xml"/>
  <Override PartName="/customXml/itemProps11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8"/>
  </p:handoutMasterIdLst>
  <p:sldIdLst>
    <p:sldId id="256" r:id="rId3"/>
    <p:sldId id="1199" r:id="rId4"/>
    <p:sldId id="973" r:id="rId6"/>
    <p:sldId id="1200" r:id="rId7"/>
    <p:sldId id="1201" r:id="rId8"/>
    <p:sldId id="1072" r:id="rId9"/>
    <p:sldId id="1182" r:id="rId10"/>
    <p:sldId id="1202" r:id="rId11"/>
    <p:sldId id="1203" r:id="rId12"/>
    <p:sldId id="1204" r:id="rId13"/>
    <p:sldId id="1207" r:id="rId14"/>
    <p:sldId id="1205" r:id="rId15"/>
    <p:sldId id="1206" r:id="rId16"/>
    <p:sldId id="1208" r:id="rId17"/>
    <p:sldId id="1209" r:id="rId18"/>
    <p:sldId id="1210" r:id="rId19"/>
    <p:sldId id="1211" r:id="rId20"/>
    <p:sldId id="1212" r:id="rId21"/>
    <p:sldId id="1213" r:id="rId22"/>
    <p:sldId id="1214" r:id="rId23"/>
    <p:sldId id="1223" r:id="rId24"/>
    <p:sldId id="1224" r:id="rId25"/>
    <p:sldId id="1009" r:id="rId26"/>
    <p:sldId id="819" r:id="rId27"/>
  </p:sldIdLst>
  <p:sldSz cx="12192000" cy="6858000"/>
  <p:notesSz cx="6858000" cy="9144000"/>
  <p:custDataLst>
    <p:tags r:id="rId35"/>
  </p:custDataLst>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50" userDrawn="1">
          <p15:clr>
            <a:srgbClr val="A4A3A4"/>
          </p15:clr>
        </p15:guide>
        <p15:guide id="2" pos="37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5" clrIdx="0"/>
  <p:cmAuthor id="0" name="gjbj" initials="" lastIdx="0" clrIdx="0"/>
  <p:cmAuthor id="2" name="作者" initials="A" lastIdx="0" clrIdx="1"/>
  <p:cmAuthor id="7" name="雨林木风" initials="雨" lastIdx="0" clrIdx="0"/>
  <p:cmAuthor id="8" name="未知用户1" initials="未" lastIdx="0" clrIdx="0"/>
  <p:cmAuthor id="3" name="ylmfeng" initials="y" lastIdx="0" clrIdx="1"/>
  <p:cmAuthor id="4" name="lenovo" initials="l" lastIdx="0" clrIdx="3"/>
  <p:cmAuthor id="5" name="HP22" initials="H" lastIdx="0" clrIdx="4"/>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7124"/>
    <a:srgbClr val="800000"/>
    <a:srgbClr val="CC6600"/>
    <a:srgbClr val="EF7509"/>
    <a:srgbClr val="8CC5B1"/>
    <a:srgbClr val="202E4A"/>
    <a:srgbClr val="68BC9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4676"/>
  </p:normalViewPr>
  <p:slideViewPr>
    <p:cSldViewPr snapToGrid="0" showGuides="1">
      <p:cViewPr varScale="1">
        <p:scale>
          <a:sx n="66" d="100"/>
          <a:sy n="66" d="100"/>
        </p:scale>
        <p:origin x="-858" y="-114"/>
      </p:cViewPr>
      <p:guideLst>
        <p:guide orient="horz" pos="1850"/>
        <p:guide pos="3767"/>
      </p:guideLst>
    </p:cSldViewPr>
  </p:slideViewPr>
  <p:notesTextViewPr>
    <p:cViewPr>
      <p:scale>
        <a:sx n="1" d="1"/>
        <a:sy n="1" d="1"/>
      </p:scale>
      <p:origin x="0" y="0"/>
    </p:cViewPr>
  </p:notesTextViewPr>
  <p:sorterViewPr showFormatting="0">
    <p:cViewPr varScale="1">
      <p:scale>
        <a:sx n="100" d="100"/>
        <a:sy n="100" d="100"/>
      </p:scale>
      <p:origin x="0" y="333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gs" Target="tags/tag117.xml"/><Relationship Id="rId34" Type="http://schemas.openxmlformats.org/officeDocument/2006/relationships/customXml" Target="../customXml/item1.xml"/><Relationship Id="rId33" Type="http://schemas.openxmlformats.org/officeDocument/2006/relationships/customXmlProps" Target="../customXml/itemProps116.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Font typeface="Arial" panose="020B0604020202020204" pitchFamily="34" charset="0"/>
              <a:buNone/>
            </a:pPr>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1000" y="685800"/>
            <a:ext cx="6096000" cy="34290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E1689F0-D8FB-450F-A36F-553F26501FEE}"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1000" y="685800"/>
            <a:ext cx="6096000" cy="34290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E1689F0-D8FB-450F-A36F-553F26501FEE}"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098" name="图片 11" descr="/Users/user/Desktop/画板.png画板"/>
          <p:cNvPicPr>
            <a:picLocks noChangeAspect="1"/>
          </p:cNvPicPr>
          <p:nvPr userDrawn="1"/>
        </p:nvPicPr>
        <p:blipFill>
          <a:blip r:embed="rId2"/>
          <a:stretch>
            <a:fillRect/>
          </a:stretch>
        </p:blipFill>
        <p:spPr>
          <a:xfrm>
            <a:off x="-138112" y="-9525"/>
            <a:ext cx="12225337" cy="6877050"/>
          </a:xfrm>
          <a:prstGeom prst="rect">
            <a:avLst/>
          </a:prstGeom>
          <a:noFill/>
          <a:ln w="9525">
            <a:noFill/>
          </a:ln>
        </p:spPr>
      </p:pic>
      <p:pic>
        <p:nvPicPr>
          <p:cNvPr id="4099" name="图片 14" descr="图层 1"/>
          <p:cNvPicPr>
            <a:picLocks noChangeAspect="1"/>
          </p:cNvPicPr>
          <p:nvPr userDrawn="1"/>
        </p:nvPicPr>
        <p:blipFill>
          <a:blip r:embed="rId3"/>
          <a:stretch>
            <a:fillRect/>
          </a:stretch>
        </p:blipFill>
        <p:spPr>
          <a:xfrm>
            <a:off x="411163" y="274638"/>
            <a:ext cx="2308225" cy="558800"/>
          </a:xfrm>
          <a:prstGeom prst="rect">
            <a:avLst/>
          </a:prstGeom>
          <a:noFill/>
          <a:ln w="9525">
            <a:noFill/>
          </a:ln>
        </p:spPr>
      </p:pic>
      <p:sp>
        <p:nvSpPr>
          <p:cNvPr id="4" name="矩形 3"/>
          <p:cNvSpPr/>
          <p:nvPr/>
        </p:nvSpPr>
        <p:spPr>
          <a:xfrm>
            <a:off x="411163"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7468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3503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그래픽 15"/>
          <p:cNvPicPr>
            <a:picLocks noGrp="1" noChangeAspect="1"/>
          </p:cNvPicPr>
          <p:nvPr/>
        </p:nvPicPr>
        <p:blipFill>
          <a:blip r:embed="rId2"/>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3"/>
          <a:stretch>
            <a:fillRect/>
          </a:stretch>
        </p:blipFill>
        <p:spPr>
          <a:xfrm>
            <a:off x="8237538" y="5600700"/>
            <a:ext cx="3630612" cy="882650"/>
          </a:xfrm>
          <a:prstGeom prst="rect">
            <a:avLst/>
          </a:prstGeom>
          <a:noFill/>
          <a:ln w="9525">
            <a:noFill/>
          </a:ln>
        </p:spPr>
      </p:pic>
      <p:grpSp>
        <p:nvGrpSpPr>
          <p:cNvPr id="1028"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grpSp>
        <p:nvGrpSpPr>
          <p:cNvPr id="1029" name="组合 67"/>
          <p:cNvGrpSpPr/>
          <p:nvPr userDrawn="1"/>
        </p:nvGrpSpPr>
        <p:grpSpPr>
          <a:xfrm>
            <a:off x="234950" y="36830"/>
            <a:ext cx="3073400" cy="1261745"/>
            <a:chOff x="472" y="306"/>
            <a:chExt cx="3821" cy="1986"/>
          </a:xfrm>
        </p:grpSpPr>
        <p:pic>
          <p:nvPicPr>
            <p:cNvPr id="1030" name="图片 4" descr="编组 2"/>
            <p:cNvPicPr>
              <a:picLocks noChangeAspect="1"/>
            </p:cNvPicPr>
            <p:nvPr/>
          </p:nvPicPr>
          <p:blipFill>
            <a:blip r:embed="rId4"/>
            <a:stretch>
              <a:fillRect/>
            </a:stretch>
          </p:blipFill>
          <p:spPr>
            <a:xfrm>
              <a:off x="472" y="306"/>
              <a:ext cx="3821" cy="1986"/>
            </a:xfrm>
            <a:prstGeom prst="rect">
              <a:avLst/>
            </a:prstGeom>
            <a:noFill/>
            <a:ln w="9525">
              <a:noFill/>
            </a:ln>
          </p:spPr>
        </p:pic>
        <p:pic>
          <p:nvPicPr>
            <p:cNvPr id="1031" name="图片 5" descr="lALPBFuNcg4cT0HNAjvNAzA_816_571"/>
            <p:cNvPicPr>
              <a:picLocks noChangeAspect="1"/>
            </p:cNvPicPr>
            <p:nvPr/>
          </p:nvPicPr>
          <p:blipFill>
            <a:blip r:embed="rId5"/>
            <a:stretch>
              <a:fillRect/>
            </a:stretch>
          </p:blipFill>
          <p:spPr>
            <a:xfrm>
              <a:off x="745" y="770"/>
              <a:ext cx="745" cy="521"/>
            </a:xfrm>
            <a:prstGeom prst="rect">
              <a:avLst/>
            </a:prstGeom>
            <a:noFill/>
            <a:ln w="9525">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2"/>
          <a:stretch>
            <a:fillRect/>
          </a:stretch>
        </p:blipFill>
        <p:spPr>
          <a:xfrm>
            <a:off x="1946275" y="844550"/>
            <a:ext cx="8299450" cy="5429250"/>
          </a:xfrm>
          <a:prstGeom prst="rect">
            <a:avLst/>
          </a:prstGeom>
          <a:noFill/>
          <a:ln w="9525">
            <a:noFill/>
          </a:ln>
        </p:spPr>
      </p:pic>
      <p:pic>
        <p:nvPicPr>
          <p:cNvPr id="3075" name="图片 1" descr="资源 1"/>
          <p:cNvPicPr>
            <a:picLocks noChangeAspect="1"/>
          </p:cNvPicPr>
          <p:nvPr userDrawn="1"/>
        </p:nvPicPr>
        <p:blipFill>
          <a:blip r:embed="rId3"/>
          <a:stretch>
            <a:fillRect/>
          </a:stretch>
        </p:blipFill>
        <p:spPr>
          <a:xfrm>
            <a:off x="352425" y="217488"/>
            <a:ext cx="2044700" cy="496887"/>
          </a:xfrm>
          <a:prstGeom prst="rect">
            <a:avLst/>
          </a:prstGeom>
          <a:noFill/>
          <a:ln w="9525">
            <a:noFill/>
          </a:ln>
        </p:spPr>
      </p:pic>
      <p:grpSp>
        <p:nvGrpSpPr>
          <p:cNvPr id="3076"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71E169-ECC2-45C2-A7B2-AD9C39AB46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72350-AE65-4D0B-8FEA-E560FD220CF8}" type="slidenum">
              <a:rPr lang="zh-CN" altLang="en-US" smtClean="0"/>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randomBar dir="vert"/>
      </p:transition>
    </mc:Choice>
    <mc:Fallback>
      <p:transition spd="med">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pPr>
              <a:defRPr/>
            </a:pPr>
            <a:fld id="{497E3F44-A55C-4C67-B65E-945ADA87D1DD}" type="datetimeFigureOut">
              <a:rPr lang="zh-CN" altLang="en-US" smtClean="0"/>
            </a:fld>
            <a:endParaRPr lang="zh-CN" altLang="en-US"/>
          </a:p>
        </p:txBody>
      </p:sp>
      <p:sp>
        <p:nvSpPr>
          <p:cNvPr id="3" name="Footer Placeholder 2"/>
          <p:cNvSpPr>
            <a:spLocks noGrp="1"/>
          </p:cNvSpPr>
          <p:nvPr>
            <p:ph type="ftr" sz="quarter" idx="11"/>
            <p:custDataLst>
              <p:tags r:id="rId3"/>
            </p:custDataLst>
          </p:nvPr>
        </p:nvSpPr>
        <p:spPr/>
        <p:txBody>
          <a:bodyPr/>
          <a:lstStyle/>
          <a:p>
            <a:pPr>
              <a:defRPr/>
            </a:pPr>
            <a:endParaRPr lang="zh-CN" altLang="en-US"/>
          </a:p>
        </p:txBody>
      </p:sp>
      <p:sp>
        <p:nvSpPr>
          <p:cNvPr id="4" name="Slide Number Placeholder 3"/>
          <p:cNvSpPr>
            <a:spLocks noGrp="1"/>
          </p:cNvSpPr>
          <p:nvPr>
            <p:ph type="sldNum" sz="quarter" idx="12"/>
            <p:custDataLst>
              <p:tags r:id="rId4"/>
            </p:custDataLst>
          </p:nvPr>
        </p:nvSpPr>
        <p:spPr/>
        <p:txBody>
          <a:bodyPr/>
          <a:lstStyle/>
          <a:p>
            <a:fld id="{8BFEF2E8-631C-4CAC-AE24-A410C956BB4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352425" y="217488"/>
            <a:ext cx="2044700" cy="496887"/>
          </a:xfrm>
          <a:prstGeom prst="rect">
            <a:avLst/>
          </a:prstGeom>
          <a:noFill/>
          <a:ln w="9525">
            <a:noFill/>
          </a:ln>
        </p:spPr>
      </p:pic>
      <p:grpSp>
        <p:nvGrpSpPr>
          <p:cNvPr id="2051" name="组合 8"/>
          <p:cNvGrpSpPr/>
          <p:nvPr userDrawn="1"/>
        </p:nvGrpSpPr>
        <p:grpSpPr>
          <a:xfrm>
            <a:off x="1527175" y="1782763"/>
            <a:ext cx="9137650"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4" cy="7711"/>
              <a:chOff x="5274" y="6151"/>
              <a:chExt cx="15314" cy="7711"/>
            </a:xfrm>
          </p:grpSpPr>
          <p:sp>
            <p:nvSpPr>
              <p:cNvPr id="6" name="Object 104"/>
              <p:cNvSpPr txBox="1">
                <a:spLocks noChangeArrowheads="1"/>
              </p:cNvSpPr>
              <p:nvPr/>
            </p:nvSpPr>
            <p:spPr bwMode="auto">
              <a:xfrm>
                <a:off x="8339" y="6151"/>
                <a:ext cx="833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97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教育资源网站</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 </a:t>
                </a:r>
                <a:endPar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4" y="10959"/>
                <a:ext cx="13171"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1200" b="1"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1200" b="0"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395288" y="2349500"/>
            <a:ext cx="42862"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7" Type="http://schemas.openxmlformats.org/officeDocument/2006/relationships/theme" Target="../theme/theme1.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7" Type="http://schemas.openxmlformats.org/officeDocument/2006/relationships/slideLayout" Target="../slideLayouts/slideLayout2.xml"/><Relationship Id="rId16" Type="http://schemas.openxmlformats.org/officeDocument/2006/relationships/image" Target="../media/image17.png"/><Relationship Id="rId15" Type="http://schemas.microsoft.com/office/2007/relationships/media" Target="../media/media2.mp3"/><Relationship Id="rId14" Type="http://schemas.openxmlformats.org/officeDocument/2006/relationships/audio" Target="../media/media2.mp3"/><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5" Type="http://schemas.openxmlformats.org/officeDocument/2006/relationships/slideLayout" Target="../slideLayouts/slideLayout2.xml"/><Relationship Id="rId14" Type="http://schemas.openxmlformats.org/officeDocument/2006/relationships/image" Target="../media/image17.png"/><Relationship Id="rId13" Type="http://schemas.microsoft.com/office/2007/relationships/media" Target="../media/media2.mp3"/><Relationship Id="rId12" Type="http://schemas.openxmlformats.org/officeDocument/2006/relationships/audio" Target="../media/media2.mp3"/><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20.png"/><Relationship Id="rId2" Type="http://schemas.openxmlformats.org/officeDocument/2006/relationships/tags" Target="../tags/tag74.xml"/><Relationship Id="rId13" Type="http://schemas.openxmlformats.org/officeDocument/2006/relationships/slideLayout" Target="../slideLayouts/slideLayout2.xml"/><Relationship Id="rId12" Type="http://schemas.openxmlformats.org/officeDocument/2006/relationships/image" Target="../media/image17.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tags" Target="../tags/tag7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82.xml"/><Relationship Id="rId2" Type="http://schemas.openxmlformats.org/officeDocument/2006/relationships/image" Target="../media/image21.png"/><Relationship Id="rId1" Type="http://schemas.openxmlformats.org/officeDocument/2006/relationships/tags" Target="../tags/tag81.xml"/></Relationships>
</file>

<file path=ppt/slides/_rels/slide14.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6" Type="http://schemas.openxmlformats.org/officeDocument/2006/relationships/slideLayout" Target="../slideLayouts/slideLayout2.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tags" Target="../tags/tag106.xml"/><Relationship Id="rId1" Type="http://schemas.openxmlformats.org/officeDocument/2006/relationships/tags" Target="../tags/tag10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tags" Target="../tags/tag108.xml"/><Relationship Id="rId1" Type="http://schemas.openxmlformats.org/officeDocument/2006/relationships/tags" Target="../tags/tag10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1.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tags" Target="../tags/tag1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8.xml"/><Relationship Id="rId2" Type="http://schemas.openxmlformats.org/officeDocument/2006/relationships/image" Target="../media/image12.jpeg"/><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3.png"/><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4.GIF"/><Relationship Id="rId2" Type="http://schemas.openxmlformats.org/officeDocument/2006/relationships/tags" Target="../tags/tag2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slideLayout" Target="../slideLayouts/slideLayout2.xml"/><Relationship Id="rId10" Type="http://schemas.openxmlformats.org/officeDocument/2006/relationships/audio" Target="../media/audio1.wav"/><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16.jpeg"/><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6" Type="http://schemas.openxmlformats.org/officeDocument/2006/relationships/notesSlide" Target="../notesSlides/notesSlide4.xml"/><Relationship Id="rId15" Type="http://schemas.openxmlformats.org/officeDocument/2006/relationships/slideLayout" Target="../slideLayouts/slideLayout2.xml"/><Relationship Id="rId14" Type="http://schemas.openxmlformats.org/officeDocument/2006/relationships/image" Target="../media/image17.png"/><Relationship Id="rId13" Type="http://schemas.microsoft.com/office/2007/relationships/media" Target="../media/media2.mp3"/><Relationship Id="rId12" Type="http://schemas.openxmlformats.org/officeDocument/2006/relationships/audio" Target="../media/media2.mp3"/><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EFEFE"/>
          </a:fgClr>
          <a:bgClr>
            <a:srgbClr val="FEFEFE"/>
          </a:bgClr>
        </a:pattFill>
        <a:effectLst/>
      </p:bgPr>
    </p:bg>
    <p:spTree>
      <p:nvGrpSpPr>
        <p:cNvPr id="1" name=""/>
        <p:cNvGrpSpPr/>
        <p:nvPr/>
      </p:nvGrpSpPr>
      <p:grpSpPr/>
      <p:sp>
        <p:nvSpPr>
          <p:cNvPr id="37" name="文本占位符 5"/>
          <p:cNvSpPr txBox="1"/>
          <p:nvPr/>
        </p:nvSpPr>
        <p:spPr>
          <a:xfrm>
            <a:off x="7475538" y="3122613"/>
            <a:ext cx="3146425" cy="423862"/>
          </a:xfrm>
          <a:prstGeom prst="rect">
            <a:avLst/>
          </a:prstGeom>
          <a:noFill/>
          <a:ln w="9525">
            <a:noFill/>
          </a:ln>
        </p:spPr>
        <p:txBody>
          <a:bodyPr anchor="ctr"/>
          <a:p>
            <a:pPr>
              <a:buFont typeface="Arial" panose="020B0604020202020204" pitchFamily="34" charset="0"/>
            </a:pPr>
            <a:endParaRPr lang="zh-CN" altLang="en-US" sz="2400" b="1" dirty="0">
              <a:solidFill>
                <a:srgbClr val="008651"/>
              </a:solidFill>
              <a:latin typeface="微软雅黑" panose="020B0503020204020204" charset="-122"/>
              <a:ea typeface="微软雅黑" panose="020B0503020204020204" charset="-122"/>
              <a:sym typeface="微软雅黑" panose="020B0503020204020204" charset="-122"/>
            </a:endParaRPr>
          </a:p>
        </p:txBody>
      </p:sp>
      <p:sp>
        <p:nvSpPr>
          <p:cNvPr id="45059" name="矩形 3"/>
          <p:cNvSpPr/>
          <p:nvPr/>
        </p:nvSpPr>
        <p:spPr>
          <a:xfrm>
            <a:off x="359410" y="2573655"/>
            <a:ext cx="9486265" cy="640080"/>
          </a:xfrm>
          <a:prstGeom prst="rect">
            <a:avLst/>
          </a:prstGeom>
          <a:noFill/>
          <a:ln w="9525">
            <a:noFill/>
          </a:ln>
        </p:spPr>
        <p:txBody>
          <a:bodyPr wrap="square" anchor="t">
            <a:spAutoFit/>
          </a:bodyPr>
          <a:p>
            <a:pPr eaLnBrk="0" hangingPunct="0"/>
            <a:r>
              <a:rPr lang="en-US" altLang="zh-CN" sz="3600" b="1" dirty="0">
                <a:latin typeface="Times New Roman" panose="02020603050405020304" pitchFamily="18" charset="0"/>
                <a:ea typeface="宋体" panose="02010600030101010101" pitchFamily="2" charset="-122"/>
              </a:rPr>
              <a:t> Period 4  Learn how to handle challenges</a:t>
            </a:r>
            <a:endParaRPr lang="zh-CN" altLang="en-US" sz="3600" b="1" dirty="0">
              <a:latin typeface="Times New Roman" panose="02020603050405020304" pitchFamily="18" charset="0"/>
              <a:ea typeface="宋体" panose="02010600030101010101" pitchFamily="2" charset="-122"/>
            </a:endParaRPr>
          </a:p>
        </p:txBody>
      </p:sp>
      <p:pic>
        <p:nvPicPr>
          <p:cNvPr id="78853" name="图片 3112" descr="C:/Documents and Settings/Administrator/桌面/NULL"/>
          <p:cNvPicPr>
            <a:picLocks noChangeAspect="1"/>
          </p:cNvPicPr>
          <p:nvPr/>
        </p:nvPicPr>
        <p:blipFill>
          <a:blip r:embed="rId1" r:link="rId2">
            <a:lum bright="6000" contrast="11999"/>
          </a:blip>
          <a:stretch>
            <a:fillRect/>
          </a:stretch>
        </p:blipFill>
        <p:spPr>
          <a:xfrm>
            <a:off x="8848725" y="4268788"/>
            <a:ext cx="3154363" cy="2190750"/>
          </a:xfrm>
          <a:prstGeom prst="rect">
            <a:avLst/>
          </a:prstGeom>
          <a:noFill/>
          <a:ln w="9525">
            <a:noFill/>
          </a:ln>
        </p:spPr>
      </p:pic>
      <p:sp>
        <p:nvSpPr>
          <p:cNvPr id="5124" name="TextBox 1"/>
          <p:cNvSpPr txBox="1"/>
          <p:nvPr/>
        </p:nvSpPr>
        <p:spPr>
          <a:xfrm>
            <a:off x="2431415" y="3689033"/>
            <a:ext cx="2106613" cy="460375"/>
          </a:xfrm>
          <a:prstGeom prst="rect">
            <a:avLst/>
          </a:prstGeom>
          <a:solidFill>
            <a:srgbClr val="009459"/>
          </a:solidFill>
          <a:ln w="9525">
            <a:noFill/>
          </a:ln>
        </p:spPr>
        <p:txBody>
          <a:bodyPr wrap="square" anchor="t">
            <a:spAutoFit/>
          </a:bodyPr>
          <a:p>
            <a:pPr algn="ctr"/>
            <a:r>
              <a:rPr lang="zh-CN" altLang="en-US" sz="2400" b="1" dirty="0">
                <a:solidFill>
                  <a:schemeClr val="bg1"/>
                </a:solidFill>
                <a:latin typeface="微软雅黑" panose="020B0503020204020204" charset="-122"/>
                <a:ea typeface="微软雅黑" panose="020B0503020204020204" charset="-122"/>
              </a:rPr>
              <a:t>选择性必修三  </a:t>
            </a:r>
            <a:endParaRPr lang="en-US" altLang="zh-CN" sz="2400" b="1" dirty="0">
              <a:solidFill>
                <a:schemeClr val="bg1"/>
              </a:solidFill>
              <a:latin typeface="微软雅黑" panose="020B0503020204020204" charset="-122"/>
              <a:ea typeface="微软雅黑" panose="020B0503020204020204" charset="-122"/>
            </a:endParaRPr>
          </a:p>
        </p:txBody>
      </p:sp>
      <p:sp>
        <p:nvSpPr>
          <p:cNvPr id="8" name="TextBox 1"/>
          <p:cNvSpPr txBox="1">
            <a:spLocks noChangeArrowheads="1"/>
          </p:cNvSpPr>
          <p:nvPr/>
        </p:nvSpPr>
        <p:spPr bwMode="auto">
          <a:xfrm>
            <a:off x="2272864" y="4655287"/>
            <a:ext cx="2589121" cy="460375"/>
          </a:xfrm>
          <a:prstGeom prst="rect">
            <a:avLst/>
          </a:prstGeom>
          <a:solidFill>
            <a:srgbClr val="009459"/>
          </a:solidFill>
          <a:ln w="9525">
            <a:noFill/>
            <a:miter lim="800000"/>
          </a:ln>
        </p:spPr>
        <p:txBody>
          <a:bodyPr wrap="square">
            <a:spAutoFit/>
          </a:bodyPr>
          <a:p>
            <a:pPr algn="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人教版（</a:t>
            </a:r>
            <a:r>
              <a:rPr lang="en-US" altLang="zh-CN" sz="2400" b="1" noProof="1" dirty="0">
                <a:solidFill>
                  <a:prstClr val="white"/>
                </a:solidFill>
                <a:highlight>
                  <a:srgbClr val="009459"/>
                </a:highlight>
                <a:latin typeface="微软雅黑" panose="020B0503020204020204" charset="-122"/>
                <a:ea typeface="微软雅黑" panose="020B0503020204020204" charset="-122"/>
                <a:cs typeface="+mn-cs"/>
              </a:rPr>
              <a:t>2019</a:t>
            </a: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a:t>
            </a:r>
            <a:endParaRPr lang="zh-CN" altLang="en-US" sz="2400" b="1" noProof="1" dirty="0">
              <a:solidFill>
                <a:prstClr val="white"/>
              </a:solidFill>
              <a:highlight>
                <a:srgbClr val="009459"/>
              </a:highlight>
              <a:latin typeface="微软雅黑" panose="020B0503020204020204" charset="-122"/>
              <a:ea typeface="微软雅黑" panose="020B0503020204020204" charset="-122"/>
            </a:endParaRPr>
          </a:p>
        </p:txBody>
      </p:sp>
      <p:sp>
        <p:nvSpPr>
          <p:cNvPr id="2" name="矩形 4"/>
          <p:cNvSpPr/>
          <p:nvPr/>
        </p:nvSpPr>
        <p:spPr>
          <a:xfrm>
            <a:off x="297815" y="1331595"/>
            <a:ext cx="9609455" cy="822960"/>
          </a:xfrm>
          <a:prstGeom prst="rect">
            <a:avLst/>
          </a:prstGeom>
          <a:noFill/>
          <a:ln w="9525">
            <a:noFill/>
          </a:ln>
        </p:spPr>
        <p:txBody>
          <a:bodyPr wrap="square" anchor="t">
            <a:spAutoFit/>
          </a:bodyPr>
          <a:p>
            <a:pPr algn="l" eaLnBrk="0" hangingPunct="0"/>
            <a:r>
              <a:rPr lang="en-US" altLang="zh-CN" sz="4800" b="1" dirty="0">
                <a:latin typeface="Times New Roman" panose="02020603050405020304" pitchFamily="18" charset="0"/>
                <a:ea typeface="宋体" panose="02010600030101010101" pitchFamily="2" charset="-122"/>
              </a:rPr>
              <a:t> </a:t>
            </a:r>
            <a:r>
              <a:rPr lang="en-US" altLang="zh-CN" sz="4800" b="1" dirty="0">
                <a:solidFill>
                  <a:srgbClr val="FF0000"/>
                </a:solidFill>
                <a:latin typeface="Times New Roman" panose="02020603050405020304" pitchFamily="18" charset="0"/>
                <a:sym typeface="+mn-ea"/>
              </a:rPr>
              <a:t>Unit 4 Adversity and Courage</a:t>
            </a:r>
            <a:endParaRPr lang="en-US" altLang="zh-CN" sz="4800" b="1" dirty="0">
              <a:solidFill>
                <a:srgbClr val="FF0000"/>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checkerboard(across)">
                                      <p:cBhvr>
                                        <p:cTn id="19" dur="1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5124" grpId="0" bldLvl="0" animBg="1"/>
      <p:bldP spid="8"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p:nvPr>
            <p:custDataLst>
              <p:tags r:id="rId1"/>
            </p:custDataLst>
          </p:nvPr>
        </p:nvSpPr>
        <p:spPr>
          <a:xfrm>
            <a:off x="61086" y="945132"/>
            <a:ext cx="11860743" cy="465645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latinLnBrk="0">
              <a:lnSpc>
                <a:spcPct val="100000"/>
              </a:lnSpc>
            </a:pPr>
            <a:r>
              <a:rPr lang="zh-CN" altLang="en-US" sz="2965" b="0">
                <a:latin typeface="Times New Roman" panose="02020603050405020304" pitchFamily="18" charset="0"/>
              </a:rPr>
              <a:t>      </a:t>
            </a:r>
            <a:r>
              <a:rPr lang="zh-CN" altLang="en-US" sz="2965">
                <a:latin typeface="Times New Roman" panose="02020603050405020304" pitchFamily="18" charset="0"/>
              </a:rPr>
              <a:t> We had stayed on Elephant Island for only a day, but Shackleton was already </a:t>
            </a:r>
            <a:r>
              <a:rPr lang="en-US" altLang="zh-CN" sz="2965">
                <a:latin typeface="Times New Roman" panose="02020603050405020304" pitchFamily="18" charset="0"/>
              </a:rPr>
              <a:t>_________</a:t>
            </a:r>
            <a:r>
              <a:rPr lang="zh-CN" altLang="en-US" sz="2965">
                <a:latin typeface="Times New Roman" panose="02020603050405020304" pitchFamily="18" charset="0"/>
              </a:rPr>
              <a:t>. </a:t>
            </a:r>
            <a:r>
              <a:rPr lang="zh-CN" altLang="en-US" sz="2965">
                <a:solidFill>
                  <a:srgbClr val="FF0000"/>
                </a:solidFill>
                <a:latin typeface="Times New Roman" panose="02020603050405020304" pitchFamily="18" charset="0"/>
              </a:rPr>
              <a:t>He realised that </a:t>
            </a:r>
            <a:r>
              <a:rPr sz="2960">
                <a:solidFill>
                  <a:srgbClr val="FF0000"/>
                </a:solidFill>
                <a:latin typeface="Times New Roman" panose="02020603050405020304" pitchFamily="18" charset="0"/>
                <a:sym typeface="+mn-ea"/>
              </a:rPr>
              <a:t>many of us were</a:t>
            </a:r>
            <a:r>
              <a:rPr lang="en-US" altLang="zh-CN" sz="2960">
                <a:solidFill>
                  <a:srgbClr val="FF0000"/>
                </a:solidFill>
                <a:latin typeface="Times New Roman" panose="02020603050405020304" pitchFamily="18" charset="0"/>
                <a:sym typeface="+mn-ea"/>
              </a:rPr>
              <a:t> </a:t>
            </a:r>
            <a:r>
              <a:rPr lang="zh-CN" altLang="en-US" sz="2965">
                <a:solidFill>
                  <a:srgbClr val="FF0000"/>
                </a:solidFill>
                <a:latin typeface="Times New Roman" panose="02020603050405020304" pitchFamily="18" charset="0"/>
              </a:rPr>
              <a:t>too ill to survive very long without </a:t>
            </a:r>
            <a:r>
              <a:rPr lang="en-US" altLang="zh-CN" sz="2965">
                <a:solidFill>
                  <a:srgbClr val="FF0000"/>
                </a:solidFill>
                <a:latin typeface="Times New Roman" panose="02020603050405020304" pitchFamily="18" charset="0"/>
              </a:rPr>
              <a:t>__________</a:t>
            </a:r>
            <a:r>
              <a:rPr lang="zh-CN" altLang="en-US" sz="2965">
                <a:solidFill>
                  <a:srgbClr val="FF0000"/>
                </a:solidFill>
                <a:latin typeface="Times New Roman" panose="02020603050405020304" pitchFamily="18" charset="0"/>
              </a:rPr>
              <a:t>. He decided to go to South Georgia Island for </a:t>
            </a:r>
            <a:r>
              <a:rPr lang="en-US" altLang="zh-CN" sz="2965">
                <a:solidFill>
                  <a:srgbClr val="FF0000"/>
                </a:solidFill>
                <a:latin typeface="Times New Roman" panose="02020603050405020304" pitchFamily="18" charset="0"/>
              </a:rPr>
              <a:t>_______</a:t>
            </a:r>
            <a:r>
              <a:rPr lang="zh-CN" altLang="en-US" sz="2965">
                <a:latin typeface="Times New Roman" panose="02020603050405020304" pitchFamily="18" charset="0"/>
              </a:rPr>
              <a:t>. He chose </a:t>
            </a:r>
            <a:r>
              <a:rPr lang="en-US" altLang="zh-CN" sz="2965">
                <a:latin typeface="Times New Roman" panose="02020603050405020304" pitchFamily="18" charset="0"/>
              </a:rPr>
              <a:t>________</a:t>
            </a:r>
            <a:r>
              <a:rPr lang="zh-CN" altLang="en-US" sz="2965">
                <a:latin typeface="Times New Roman" panose="02020603050405020304" pitchFamily="18" charset="0"/>
              </a:rPr>
              <a:t> members to join him on the trip and I was one of them. I have been </a:t>
            </a:r>
            <a:r>
              <a:rPr lang="en-US" altLang="zh-CN" sz="2965">
                <a:latin typeface="Times New Roman" panose="02020603050405020304" pitchFamily="18" charset="0"/>
              </a:rPr>
              <a:t>____________</a:t>
            </a:r>
            <a:r>
              <a:rPr lang="zh-CN" altLang="en-US" sz="2965">
                <a:latin typeface="Times New Roman" panose="02020603050405020304" pitchFamily="18" charset="0"/>
              </a:rPr>
              <a:t>on ships for my whole life and </a:t>
            </a:r>
            <a:r>
              <a:rPr lang="zh-CN" altLang="en-US" sz="2965">
                <a:solidFill>
                  <a:srgbClr val="FF0000"/>
                </a:solidFill>
                <a:latin typeface="Times New Roman" panose="02020603050405020304" pitchFamily="18" charset="0"/>
              </a:rPr>
              <a:t>my strong navigation</a:t>
            </a:r>
            <a:r>
              <a:rPr lang="en-US" altLang="zh-CN" sz="2965">
                <a:solidFill>
                  <a:srgbClr val="FF0000"/>
                </a:solidFill>
                <a:latin typeface="Times New Roman" panose="02020603050405020304" pitchFamily="18" charset="0"/>
              </a:rPr>
              <a:t>(</a:t>
            </a:r>
            <a:r>
              <a:rPr sz="2965">
                <a:solidFill>
                  <a:srgbClr val="FF0000"/>
                </a:solidFill>
                <a:latin typeface="Times New Roman" panose="02020603050405020304" pitchFamily="18" charset="0"/>
              </a:rPr>
              <a:t>导航</a:t>
            </a:r>
            <a:r>
              <a:rPr lang="en-US" altLang="zh-CN" sz="2965">
                <a:solidFill>
                  <a:srgbClr val="FF0000"/>
                </a:solidFill>
                <a:latin typeface="Times New Roman" panose="02020603050405020304" pitchFamily="18" charset="0"/>
              </a:rPr>
              <a:t>)</a:t>
            </a:r>
            <a:r>
              <a:rPr lang="zh-CN" altLang="en-US" sz="2965">
                <a:solidFill>
                  <a:srgbClr val="FF0000"/>
                </a:solidFill>
                <a:latin typeface="Times New Roman" panose="02020603050405020304" pitchFamily="18" charset="0"/>
              </a:rPr>
              <a:t> skills could </a:t>
            </a:r>
            <a:r>
              <a:rPr lang="en-US" altLang="zh-CN" sz="2965">
                <a:solidFill>
                  <a:srgbClr val="FF0000"/>
                </a:solidFill>
                <a:latin typeface="Times New Roman" panose="02020603050405020304" pitchFamily="18" charset="0"/>
              </a:rPr>
              <a:t>______</a:t>
            </a:r>
            <a:r>
              <a:rPr lang="zh-CN" altLang="en-US" sz="2965">
                <a:solidFill>
                  <a:srgbClr val="FF0000"/>
                </a:solidFill>
                <a:latin typeface="Times New Roman" panose="02020603050405020304" pitchFamily="18" charset="0"/>
              </a:rPr>
              <a:t> us across the </a:t>
            </a:r>
            <a:r>
              <a:rPr lang="en-US" altLang="zh-CN" sz="2965">
                <a:solidFill>
                  <a:srgbClr val="FF0000"/>
                </a:solidFill>
                <a:latin typeface="Times New Roman" panose="02020603050405020304" pitchFamily="18" charset="0"/>
              </a:rPr>
              <a:t>_________</a:t>
            </a:r>
            <a:r>
              <a:rPr lang="zh-CN" altLang="en-US" sz="2965">
                <a:solidFill>
                  <a:srgbClr val="FF0000"/>
                </a:solidFill>
                <a:latin typeface="Times New Roman" panose="02020603050405020304" pitchFamily="18" charset="0"/>
              </a:rPr>
              <a:t> sea</a:t>
            </a:r>
            <a:r>
              <a:rPr lang="zh-CN" altLang="en-US" sz="2965">
                <a:latin typeface="Times New Roman" panose="02020603050405020304" pitchFamily="18" charset="0"/>
              </a:rPr>
              <a:t>.</a:t>
            </a:r>
            <a:r>
              <a:rPr lang="en-US" altLang="zh-CN" sz="2965">
                <a:latin typeface="Times New Roman" panose="02020603050405020304" pitchFamily="18" charset="0"/>
              </a:rPr>
              <a:t> </a:t>
            </a:r>
            <a:r>
              <a:rPr lang="zh-CN" altLang="en-US" sz="2965">
                <a:latin typeface="Times New Roman" panose="02020603050405020304" pitchFamily="18" charset="0"/>
              </a:rPr>
              <a:t>However, to my surprise, Shackleton also </a:t>
            </a:r>
            <a:r>
              <a:rPr lang="en-US" altLang="zh-CN" sz="2965">
                <a:latin typeface="Times New Roman" panose="02020603050405020304" pitchFamily="18" charset="0"/>
              </a:rPr>
              <a:t>______</a:t>
            </a:r>
            <a:r>
              <a:rPr lang="zh-CN" altLang="en-US" sz="2965">
                <a:latin typeface="Times New Roman" panose="02020603050405020304" pitchFamily="18" charset="0"/>
              </a:rPr>
              <a:t> the most difficult and unfriendly member to </a:t>
            </a:r>
            <a:r>
              <a:rPr lang="en-US" altLang="zh-CN" sz="2965">
                <a:latin typeface="Times New Roman" panose="02020603050405020304" pitchFamily="18" charset="0"/>
              </a:rPr>
              <a:t>_____</a:t>
            </a:r>
            <a:r>
              <a:rPr lang="zh-CN" altLang="en-US" sz="2965">
                <a:latin typeface="Times New Roman" panose="02020603050405020304" pitchFamily="18" charset="0"/>
              </a:rPr>
              <a:t> us on the trip. I later learnt that he did this </a:t>
            </a:r>
            <a:r>
              <a:rPr lang="zh-CN" altLang="en-US" sz="2965">
                <a:solidFill>
                  <a:srgbClr val="FF0000"/>
                </a:solidFill>
                <a:latin typeface="Times New Roman" panose="02020603050405020304" pitchFamily="18" charset="0"/>
              </a:rPr>
              <a:t>because he </a:t>
            </a:r>
            <a:r>
              <a:rPr lang="en-US" altLang="zh-CN" sz="2965">
                <a:solidFill>
                  <a:srgbClr val="FF0000"/>
                </a:solidFill>
                <a:latin typeface="Times New Roman" panose="02020603050405020304" pitchFamily="18" charset="0"/>
              </a:rPr>
              <a:t>______</a:t>
            </a:r>
            <a:r>
              <a:rPr lang="zh-CN" altLang="en-US" sz="2965">
                <a:solidFill>
                  <a:srgbClr val="FF0000"/>
                </a:solidFill>
                <a:latin typeface="Times New Roman" panose="02020603050405020304" pitchFamily="18" charset="0"/>
              </a:rPr>
              <a:t>the group remaining on the island to stay cheerful and </a:t>
            </a:r>
            <a:r>
              <a:rPr lang="en-US" altLang="zh-CN" sz="2965">
                <a:solidFill>
                  <a:srgbClr val="FF0000"/>
                </a:solidFill>
                <a:latin typeface="Times New Roman" panose="02020603050405020304" pitchFamily="18" charset="0"/>
              </a:rPr>
              <a:t>_______</a:t>
            </a:r>
            <a:r>
              <a:rPr lang="zh-CN" altLang="en-US" sz="2965">
                <a:solidFill>
                  <a:srgbClr val="FF0000"/>
                </a:solidFill>
                <a:latin typeface="Times New Roman" panose="02020603050405020304" pitchFamily="18" charset="0"/>
              </a:rPr>
              <a:t>until we returned.</a:t>
            </a:r>
            <a:r>
              <a:rPr lang="zh-CN" altLang="en-US" sz="2965">
                <a:latin typeface="Times New Roman" panose="02020603050405020304" pitchFamily="18" charset="0"/>
              </a:rPr>
              <a:t> </a:t>
            </a:r>
            <a:r>
              <a:rPr lang="en-US" altLang="zh-CN" sz="2965" b="0">
                <a:latin typeface="Times New Roman" panose="02020603050405020304" pitchFamily="18" charset="0"/>
                <a:sym typeface="+mn-ea"/>
              </a:rPr>
              <a:t>        </a:t>
            </a:r>
            <a:endParaRPr lang="zh-CN" altLang="en-US" sz="2965" b="0">
              <a:latin typeface="Times New Roman" panose="02020603050405020304" pitchFamily="18" charset="0"/>
              <a:sym typeface="+mn-ea"/>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4</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矩形 2"/>
          <p:cNvSpPr/>
          <p:nvPr>
            <p:custDataLst>
              <p:tags r:id="rId2"/>
            </p:custDataLst>
          </p:nvPr>
        </p:nvSpPr>
        <p:spPr>
          <a:xfrm>
            <a:off x="3383280" y="153035"/>
            <a:ext cx="7573645" cy="584835"/>
          </a:xfrm>
          <a:prstGeom prst="rect">
            <a:avLst/>
          </a:prstGeom>
        </p:spPr>
        <p:txBody>
          <a:bodyPr vert="horz" wrap="square" lIns="91414" tIns="45707" rIns="91414" bIns="4570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spcBef>
                <a:spcPct val="0"/>
              </a:spcBef>
              <a:buClrTx/>
              <a:buSzTx/>
              <a:buFontTx/>
            </a:pPr>
            <a:r>
              <a:rPr lang="en-US" altLang="zh-CN" sz="3200" b="1">
                <a:latin typeface="微软雅黑" panose="020B0503020204020204" charset="-122"/>
                <a:ea typeface="微软雅黑" panose="020B0503020204020204" charset="-122"/>
                <a:cs typeface="+mn-cs"/>
                <a:sym typeface="+mn-ea"/>
              </a:rPr>
              <a:t> </a:t>
            </a:r>
            <a:r>
              <a:rPr lang="en-US" altLang="zh-CN" sz="3200" b="1">
                <a:solidFill>
                  <a:srgbClr val="FF0000"/>
                </a:solidFill>
                <a:latin typeface="Times New Roman" panose="02020603050405020304" pitchFamily="18" charset="0"/>
                <a:ea typeface="微软雅黑" panose="020B0503020204020204" charset="-122"/>
                <a:cs typeface="+mn-cs"/>
                <a:sym typeface="+mn-ea"/>
              </a:rPr>
              <a:t>Listen again and fill in the blanks.</a:t>
            </a:r>
            <a:endParaRPr lang="en-US" altLang="zh-CN" sz="3200" b="1">
              <a:solidFill>
                <a:srgbClr val="FF0000"/>
              </a:solidFill>
              <a:latin typeface="Times New Roman" panose="02020603050405020304" pitchFamily="18" charset="0"/>
              <a:ea typeface="微软雅黑" panose="020B0503020204020204" charset="-122"/>
              <a:cs typeface="+mn-cs"/>
              <a:sym typeface="+mn-ea"/>
            </a:endParaRPr>
          </a:p>
        </p:txBody>
      </p:sp>
      <p:sp>
        <p:nvSpPr>
          <p:cNvPr id="21" name="文本框 20"/>
          <p:cNvSpPr txBox="1"/>
          <p:nvPr>
            <p:custDataLst>
              <p:tags r:id="rId3"/>
            </p:custDataLst>
          </p:nvPr>
        </p:nvSpPr>
        <p:spPr>
          <a:xfrm>
            <a:off x="2188210" y="1403985"/>
            <a:ext cx="1388110"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worried</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p:cNvSpPr txBox="1"/>
          <p:nvPr>
            <p:custDataLst>
              <p:tags r:id="rId4"/>
            </p:custDataLst>
          </p:nvPr>
        </p:nvSpPr>
        <p:spPr>
          <a:xfrm>
            <a:off x="4460875" y="1922145"/>
            <a:ext cx="1144270"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rescue</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custDataLst>
              <p:tags r:id="rId5"/>
            </p:custDataLst>
          </p:nvPr>
        </p:nvSpPr>
        <p:spPr>
          <a:xfrm>
            <a:off x="3199765" y="2322830"/>
            <a:ext cx="83502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help</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文本框 4"/>
          <p:cNvSpPr txBox="1"/>
          <p:nvPr>
            <p:custDataLst>
              <p:tags r:id="rId6"/>
            </p:custDataLst>
          </p:nvPr>
        </p:nvSpPr>
        <p:spPr>
          <a:xfrm>
            <a:off x="6440170" y="2322830"/>
            <a:ext cx="73596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five</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文本框 5"/>
          <p:cNvSpPr txBox="1"/>
          <p:nvPr>
            <p:custDataLst>
              <p:tags r:id="rId7"/>
            </p:custDataLst>
          </p:nvPr>
        </p:nvSpPr>
        <p:spPr>
          <a:xfrm>
            <a:off x="7639685" y="2754630"/>
            <a:ext cx="153606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working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 name="文本框 6"/>
          <p:cNvSpPr txBox="1"/>
          <p:nvPr>
            <p:custDataLst>
              <p:tags r:id="rId8"/>
            </p:custDataLst>
          </p:nvPr>
        </p:nvSpPr>
        <p:spPr>
          <a:xfrm>
            <a:off x="9490075" y="3169920"/>
            <a:ext cx="110172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guide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7"/>
          <p:cNvSpPr txBox="1"/>
          <p:nvPr>
            <p:custDataLst>
              <p:tags r:id="rId9"/>
            </p:custDataLst>
          </p:nvPr>
        </p:nvSpPr>
        <p:spPr>
          <a:xfrm>
            <a:off x="1847215" y="3688080"/>
            <a:ext cx="1845310"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dangerous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 name="文本框 8"/>
          <p:cNvSpPr txBox="1"/>
          <p:nvPr>
            <p:custDataLst>
              <p:tags r:id="rId10"/>
            </p:custDataLst>
          </p:nvPr>
        </p:nvSpPr>
        <p:spPr>
          <a:xfrm>
            <a:off x="60960" y="4117340"/>
            <a:ext cx="127952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picked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文本框 9"/>
          <p:cNvSpPr txBox="1"/>
          <p:nvPr>
            <p:custDataLst>
              <p:tags r:id="rId11"/>
            </p:custDataLst>
          </p:nvPr>
        </p:nvSpPr>
        <p:spPr>
          <a:xfrm>
            <a:off x="8515985" y="4117340"/>
            <a:ext cx="86423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join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文本框 10"/>
          <p:cNvSpPr txBox="1"/>
          <p:nvPr>
            <p:custDataLst>
              <p:tags r:id="rId12"/>
            </p:custDataLst>
          </p:nvPr>
        </p:nvSpPr>
        <p:spPr>
          <a:xfrm>
            <a:off x="6518275" y="4635500"/>
            <a:ext cx="1466215"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wanted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文本框 12"/>
          <p:cNvSpPr txBox="1"/>
          <p:nvPr>
            <p:custDataLst>
              <p:tags r:id="rId13"/>
            </p:custDataLst>
          </p:nvPr>
        </p:nvSpPr>
        <p:spPr>
          <a:xfrm>
            <a:off x="5030470" y="5039360"/>
            <a:ext cx="1615440" cy="518160"/>
          </a:xfrm>
          <a:prstGeom prst="rect">
            <a:avLst/>
          </a:prstGeom>
          <a:noFill/>
        </p:spPr>
        <p:txBody>
          <a:bodyPr wrap="none" rtlCol="0" anchor="t">
            <a:spAutoFit/>
          </a:bodyPr>
          <a:p>
            <a:pPr algn="l"/>
            <a:r>
              <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positive   </a:t>
            </a:r>
            <a:endParaRPr lang="en-US" sz="28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5" name="16 3 Listen again and answer these questions">
            <a:hlinkClick r:id="" action="ppaction://media"/>
          </p:cNvPr>
          <p:cNvPicPr/>
          <p:nvPr>
            <a:audioFile r:link="rId14"/>
            <p:extLst>
              <p:ext uri="{DAA4B4D4-6D71-4841-9C94-3DE7FCFB9230}">
                <p14:media xmlns:p14="http://schemas.microsoft.com/office/powerpoint/2010/main" r:embed="rId15"/>
              </p:ext>
            </p:extLst>
          </p:nvPr>
        </p:nvPicPr>
        <p:blipFill>
          <a:blip r:embed="rId16"/>
          <a:stretch>
            <a:fillRect/>
          </a:stretch>
        </p:blipFill>
        <p:spPr>
          <a:xfrm>
            <a:off x="10817225" y="244475"/>
            <a:ext cx="495300" cy="495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par>
                          <p:cTn id="64" fill="hold">
                            <p:stCondLst>
                              <p:cond delay="500"/>
                            </p:stCondLst>
                            <p:childTnLst>
                              <p:par>
                                <p:cTn id="65" presetID="1" presetClass="mediacall" presetSubtype="0" fill="hold" nodeType="afterEffect">
                                  <p:stCondLst>
                                    <p:cond delay="0"/>
                                  </p:stCondLst>
                                  <p:childTnLst>
                                    <p:cmd type="call" cmd="playFrom(0.0)">
                                      <p:cBhvr additive="base">
                                        <p:cTn id="66" dur="13510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7" fill="hold" display="1">
                  <p:stCondLst>
                    <p:cond delay="indefinite"/>
                  </p:stCondLst>
                  <p:endCondLst>
                    <p:cond evt="onStopAudio">
                      <p:tgtEl>
                        <p:sldTgt/>
                      </p:tgtEl>
                    </p:cond>
                  </p:endCondLst>
                </p:cTn>
                <p:tgtEl>
                  <p:spTgt spid="15"/>
                </p:tgtEl>
              </p:cMediaNode>
            </p:audio>
          </p:childTnLst>
        </p:cTn>
      </p:par>
    </p:tnLst>
    <p:bldLst>
      <p:bldP spid="21" grpId="0"/>
      <p:bldP spid="2" grpId="0"/>
      <p:bldP spid="4" grpId="0"/>
      <p:bldP spid="5" grpId="0"/>
      <p:bldP spid="6" grpId="0"/>
      <p:bldP spid="7" grpId="0"/>
      <p:bldP spid="8" grpId="0"/>
      <p:bldP spid="9" grpId="0"/>
      <p:bldP spid="10" grpId="0"/>
      <p:bldP spid="11" grpId="0"/>
      <p:bldP spid="13" grpId="0"/>
      <p:bldP spid="235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p:nvPr>
            <p:custDataLst>
              <p:tags r:id="rId1"/>
            </p:custDataLst>
          </p:nvPr>
        </p:nvSpPr>
        <p:spPr>
          <a:xfrm>
            <a:off x="165861" y="1265807"/>
            <a:ext cx="11860743" cy="545592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latinLnBrk="0">
              <a:lnSpc>
                <a:spcPct val="100000"/>
              </a:lnSpc>
            </a:pPr>
            <a:r>
              <a:rPr lang="en-US" altLang="zh-CN" sz="2965" b="0">
                <a:latin typeface="Times New Roman" panose="02020603050405020304" pitchFamily="18" charset="0"/>
                <a:sym typeface="+mn-ea"/>
              </a:rPr>
              <a:t>        </a:t>
            </a:r>
            <a:r>
              <a:rPr sz="3200" b="0">
                <a:latin typeface="Times New Roman" panose="02020603050405020304" pitchFamily="18" charset="0"/>
                <a:sym typeface="+mn-ea"/>
              </a:rPr>
              <a:t>We siled on very </a:t>
            </a:r>
            <a:r>
              <a:rPr sz="3200" i="1">
                <a:latin typeface="Times New Roman" panose="02020603050405020304" pitchFamily="18" charset="0"/>
                <a:sym typeface="+mn-ea"/>
              </a:rPr>
              <a:t>rough</a:t>
            </a:r>
            <a:r>
              <a:rPr lang="en-US" altLang="zh-CN" sz="3200" i="1">
                <a:latin typeface="Times New Roman" panose="02020603050405020304" pitchFamily="18" charset="0"/>
                <a:sym typeface="+mn-ea"/>
              </a:rPr>
              <a:t>(</a:t>
            </a:r>
            <a:r>
              <a:rPr sz="3200" i="1">
                <a:latin typeface="Times New Roman" panose="02020603050405020304" pitchFamily="18" charset="0"/>
                <a:sym typeface="+mn-ea"/>
              </a:rPr>
              <a:t>汹涌的</a:t>
            </a:r>
            <a:r>
              <a:rPr lang="en-US" altLang="zh-CN" sz="3200" i="1">
                <a:latin typeface="Times New Roman" panose="02020603050405020304" pitchFamily="18" charset="0"/>
                <a:sym typeface="+mn-ea"/>
              </a:rPr>
              <a:t>)</a:t>
            </a:r>
            <a:r>
              <a:rPr sz="3200">
                <a:latin typeface="Times New Roman" panose="02020603050405020304" pitchFamily="18" charset="0"/>
                <a:sym typeface="+mn-ea"/>
              </a:rPr>
              <a:t> </a:t>
            </a:r>
            <a:r>
              <a:rPr sz="3200" b="0">
                <a:latin typeface="Times New Roman" panose="02020603050405020304" pitchFamily="18" charset="0"/>
                <a:sym typeface="+mn-ea"/>
              </a:rPr>
              <a:t>seas for days. The sea was so </a:t>
            </a:r>
            <a:r>
              <a:rPr lang="en-US" altLang="zh-CN" sz="3200" b="0">
                <a:latin typeface="Times New Roman" panose="02020603050405020304" pitchFamily="18" charset="0"/>
                <a:sym typeface="+mn-ea"/>
              </a:rPr>
              <a:t>_______</a:t>
            </a:r>
            <a:r>
              <a:rPr sz="3200" b="0">
                <a:latin typeface="Times New Roman" panose="02020603050405020304" pitchFamily="18" charset="0"/>
                <a:sym typeface="+mn-ea"/>
              </a:rPr>
              <a:t> that it was almost impossible for me to </a:t>
            </a:r>
            <a:r>
              <a:rPr lang="en-US" altLang="zh-CN" sz="3200" b="0">
                <a:latin typeface="Times New Roman" panose="02020603050405020304" pitchFamily="18" charset="0"/>
                <a:sym typeface="+mn-ea"/>
              </a:rPr>
              <a:t>______</a:t>
            </a:r>
            <a:r>
              <a:rPr sz="3200" b="0">
                <a:latin typeface="Times New Roman" panose="02020603050405020304" pitchFamily="18" charset="0"/>
                <a:sym typeface="+mn-ea"/>
              </a:rPr>
              <a:t> our position. I was only able to use my </a:t>
            </a:r>
            <a:r>
              <a:rPr lang="en-US" altLang="zh-CN" sz="3200" b="0">
                <a:latin typeface="Times New Roman" panose="02020603050405020304" pitchFamily="18" charset="0"/>
                <a:sym typeface="+mn-ea"/>
              </a:rPr>
              <a:t>____________</a:t>
            </a:r>
            <a:r>
              <a:rPr sz="3200" b="0">
                <a:latin typeface="Times New Roman" panose="02020603050405020304" pitchFamily="18" charset="0"/>
                <a:sym typeface="+mn-ea"/>
              </a:rPr>
              <a:t>three times during the trip. It </a:t>
            </a:r>
            <a:r>
              <a:rPr lang="en-US" altLang="zh-CN" sz="3200" b="0">
                <a:latin typeface="Times New Roman" panose="02020603050405020304" pitchFamily="18" charset="0"/>
                <a:sym typeface="+mn-ea"/>
              </a:rPr>
              <a:t>_______</a:t>
            </a:r>
            <a:r>
              <a:rPr sz="3200" b="0">
                <a:latin typeface="Times New Roman" panose="02020603050405020304" pitchFamily="18" charset="0"/>
                <a:sym typeface="+mn-ea"/>
              </a:rPr>
              <a:t> me to think that we might sail past South Georgia Island. This would mean that we might </a:t>
            </a:r>
            <a:r>
              <a:rPr lang="en-US" altLang="zh-CN" sz="3200" b="0">
                <a:latin typeface="Times New Roman" panose="02020603050405020304" pitchFamily="18" charset="0"/>
                <a:sym typeface="+mn-ea"/>
              </a:rPr>
              <a:t>______</a:t>
            </a:r>
            <a:r>
              <a:rPr sz="3200" b="0">
                <a:latin typeface="Times New Roman" panose="02020603050405020304" pitchFamily="18" charset="0"/>
                <a:sym typeface="+mn-ea"/>
              </a:rPr>
              <a:t> into the open sea and there would be no rescue! </a:t>
            </a:r>
            <a:endParaRPr sz="3200" b="0">
              <a:latin typeface="Times New Roman" panose="02020603050405020304" pitchFamily="18" charset="0"/>
              <a:sym typeface="+mn-ea"/>
            </a:endParaRPr>
          </a:p>
          <a:p>
            <a:pPr lvl="0" latinLnBrk="0">
              <a:lnSpc>
                <a:spcPct val="100000"/>
              </a:lnSpc>
            </a:pPr>
            <a:r>
              <a:rPr sz="3200" b="0">
                <a:latin typeface="Times New Roman" panose="02020603050405020304" pitchFamily="18" charset="0"/>
                <a:sym typeface="+mn-ea"/>
              </a:rPr>
              <a:t>     </a:t>
            </a:r>
            <a:r>
              <a:rPr lang="en-US" altLang="zh-CN" sz="3200" b="0">
                <a:latin typeface="Times New Roman" panose="02020603050405020304" pitchFamily="18" charset="0"/>
                <a:sym typeface="+mn-ea"/>
              </a:rPr>
              <a:t>_______________</a:t>
            </a:r>
            <a:r>
              <a:rPr sz="3200" b="0">
                <a:latin typeface="Times New Roman" panose="02020603050405020304" pitchFamily="18" charset="0"/>
                <a:sym typeface="+mn-ea"/>
              </a:rPr>
              <a:t>,we did sail </a:t>
            </a:r>
            <a:r>
              <a:rPr sz="3200" i="1">
                <a:latin typeface="Times New Roman" panose="02020603050405020304" pitchFamily="18" charset="0"/>
                <a:sym typeface="+mn-ea"/>
              </a:rPr>
              <a:t>off-course</a:t>
            </a:r>
            <a:r>
              <a:rPr lang="en-US" altLang="zh-CN" sz="3200" i="1">
                <a:latin typeface="Times New Roman" panose="02020603050405020304" pitchFamily="18" charset="0"/>
                <a:sym typeface="+mn-ea"/>
              </a:rPr>
              <a:t>(</a:t>
            </a:r>
            <a:r>
              <a:rPr sz="3200" i="1">
                <a:latin typeface="Times New Roman" panose="02020603050405020304" pitchFamily="18" charset="0"/>
                <a:sym typeface="+mn-ea"/>
              </a:rPr>
              <a:t>偏离航向</a:t>
            </a:r>
            <a:r>
              <a:rPr lang="en-US" altLang="zh-CN" sz="3200" i="1">
                <a:latin typeface="Times New Roman" panose="02020603050405020304" pitchFamily="18" charset="0"/>
                <a:sym typeface="+mn-ea"/>
              </a:rPr>
              <a:t>)</a:t>
            </a:r>
            <a:r>
              <a:rPr sz="3200" b="0">
                <a:latin typeface="Times New Roman" panose="02020603050405020304" pitchFamily="18" charset="0"/>
                <a:sym typeface="+mn-ea"/>
              </a:rPr>
              <a:t> for a while, meaning we landed on the wrong side of South Georgia Island. We had to climb over the </a:t>
            </a:r>
            <a:r>
              <a:rPr lang="en-US" altLang="zh-CN" sz="3200" b="0">
                <a:latin typeface="Times New Roman" panose="02020603050405020304" pitchFamily="18" charset="0"/>
                <a:sym typeface="+mn-ea"/>
              </a:rPr>
              <a:t>___________</a:t>
            </a:r>
            <a:r>
              <a:rPr sz="3200" b="0">
                <a:latin typeface="Times New Roman" panose="02020603050405020304" pitchFamily="18" charset="0"/>
                <a:sym typeface="+mn-ea"/>
              </a:rPr>
              <a:t>to get help. The mountains looked so steep that I thought we might have to </a:t>
            </a:r>
            <a:r>
              <a:rPr lang="en-US" altLang="zh-CN" sz="3200" b="0">
                <a:latin typeface="Times New Roman" panose="02020603050405020304" pitchFamily="18" charset="0"/>
                <a:sym typeface="+mn-ea"/>
              </a:rPr>
              <a:t>________ _______</a:t>
            </a:r>
            <a:r>
              <a:rPr sz="3200" b="0">
                <a:latin typeface="Times New Roman" panose="02020603050405020304" pitchFamily="18" charset="0"/>
                <a:sym typeface="+mn-ea"/>
              </a:rPr>
              <a:t>  them on our bottoms! </a:t>
            </a:r>
            <a:endParaRPr lang="zh-CN" altLang="en-US" sz="3200" b="0">
              <a:latin typeface="Times New Roman" panose="02020603050405020304" pitchFamily="18" charset="0"/>
              <a:sym typeface="+mn-ea"/>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4</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矩形 2"/>
          <p:cNvSpPr/>
          <p:nvPr>
            <p:custDataLst>
              <p:tags r:id="rId2"/>
            </p:custDataLst>
          </p:nvPr>
        </p:nvSpPr>
        <p:spPr>
          <a:xfrm>
            <a:off x="3383280" y="153035"/>
            <a:ext cx="7573645" cy="584835"/>
          </a:xfrm>
          <a:prstGeom prst="rect">
            <a:avLst/>
          </a:prstGeom>
        </p:spPr>
        <p:txBody>
          <a:bodyPr vert="horz" wrap="square" lIns="91414" tIns="45707" rIns="91414" bIns="4570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spcBef>
                <a:spcPct val="0"/>
              </a:spcBef>
              <a:buClrTx/>
              <a:buSzTx/>
              <a:buFontTx/>
            </a:pPr>
            <a:r>
              <a:rPr lang="en-US" altLang="zh-CN" sz="3200" b="1">
                <a:latin typeface="微软雅黑" panose="020B0503020204020204" charset="-122"/>
                <a:ea typeface="微软雅黑" panose="020B0503020204020204" charset="-122"/>
                <a:cs typeface="+mn-cs"/>
                <a:sym typeface="+mn-ea"/>
              </a:rPr>
              <a:t> </a:t>
            </a:r>
            <a:r>
              <a:rPr lang="en-US" altLang="zh-CN" sz="3200" b="1">
                <a:solidFill>
                  <a:srgbClr val="FF0000"/>
                </a:solidFill>
                <a:latin typeface="Times New Roman" panose="02020603050405020304" pitchFamily="18" charset="0"/>
                <a:ea typeface="微软雅黑" panose="020B0503020204020204" charset="-122"/>
                <a:cs typeface="+mn-cs"/>
                <a:sym typeface="+mn-ea"/>
              </a:rPr>
              <a:t>Listen again and fill in the blanks.</a:t>
            </a:r>
            <a:endParaRPr lang="en-US" altLang="zh-CN" sz="3200" b="1">
              <a:solidFill>
                <a:srgbClr val="FF0000"/>
              </a:solidFill>
              <a:latin typeface="Times New Roman" panose="02020603050405020304" pitchFamily="18" charset="0"/>
              <a:ea typeface="微软雅黑" panose="020B0503020204020204" charset="-122"/>
              <a:cs typeface="+mn-cs"/>
              <a:sym typeface="+mn-ea"/>
            </a:endParaRPr>
          </a:p>
        </p:txBody>
      </p:sp>
      <p:sp>
        <p:nvSpPr>
          <p:cNvPr id="21" name="文本框 20"/>
          <p:cNvSpPr txBox="1"/>
          <p:nvPr>
            <p:custDataLst>
              <p:tags r:id="rId3"/>
            </p:custDataLst>
          </p:nvPr>
        </p:nvSpPr>
        <p:spPr>
          <a:xfrm>
            <a:off x="252095" y="1762125"/>
            <a:ext cx="128143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strong</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p:cNvSpPr txBox="1"/>
          <p:nvPr>
            <p:custDataLst>
              <p:tags r:id="rId4"/>
            </p:custDataLst>
          </p:nvPr>
        </p:nvSpPr>
        <p:spPr>
          <a:xfrm>
            <a:off x="8131175" y="1762125"/>
            <a:ext cx="117602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check</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custDataLst>
              <p:tags r:id="rId5"/>
            </p:custDataLst>
          </p:nvPr>
        </p:nvSpPr>
        <p:spPr>
          <a:xfrm>
            <a:off x="4250690" y="2278380"/>
            <a:ext cx="236156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instruments </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文本框 4"/>
          <p:cNvSpPr txBox="1"/>
          <p:nvPr>
            <p:custDataLst>
              <p:tags r:id="rId6"/>
            </p:custDataLst>
          </p:nvPr>
        </p:nvSpPr>
        <p:spPr>
          <a:xfrm>
            <a:off x="252095" y="2709545"/>
            <a:ext cx="130365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scared</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文本框 5"/>
          <p:cNvSpPr txBox="1"/>
          <p:nvPr>
            <p:custDataLst>
              <p:tags r:id="rId7"/>
            </p:custDataLst>
          </p:nvPr>
        </p:nvSpPr>
        <p:spPr>
          <a:xfrm>
            <a:off x="4933315" y="3213100"/>
            <a:ext cx="77025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sail</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 name="文本框 6"/>
          <p:cNvSpPr txBox="1"/>
          <p:nvPr>
            <p:custDataLst>
              <p:tags r:id="rId8"/>
            </p:custDataLst>
          </p:nvPr>
        </p:nvSpPr>
        <p:spPr>
          <a:xfrm>
            <a:off x="911225" y="4145280"/>
            <a:ext cx="264350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Unfortunately</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7"/>
          <p:cNvSpPr txBox="1"/>
          <p:nvPr>
            <p:custDataLst>
              <p:tags r:id="rId9"/>
            </p:custDataLst>
          </p:nvPr>
        </p:nvSpPr>
        <p:spPr>
          <a:xfrm>
            <a:off x="3110230" y="5197475"/>
            <a:ext cx="211391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mountains </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 name="文本框 8"/>
          <p:cNvSpPr txBox="1"/>
          <p:nvPr>
            <p:custDataLst>
              <p:tags r:id="rId10"/>
            </p:custDataLst>
          </p:nvPr>
        </p:nvSpPr>
        <p:spPr>
          <a:xfrm>
            <a:off x="6308725" y="5661025"/>
            <a:ext cx="107505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slide </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文本框 9"/>
          <p:cNvSpPr txBox="1"/>
          <p:nvPr>
            <p:custDataLst>
              <p:tags r:id="rId11"/>
            </p:custDataLst>
          </p:nvPr>
        </p:nvSpPr>
        <p:spPr>
          <a:xfrm>
            <a:off x="8181975" y="5661025"/>
            <a:ext cx="113157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down</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5" name="16 3 Listen again and answer these questions">
            <a:hlinkClick r:id="" action="ppaction://media"/>
          </p:cNvPr>
          <p:cNvPicPr/>
          <p:nvPr>
            <a:audioFile r:link="rId12"/>
            <p:extLst>
              <p:ext uri="{DAA4B4D4-6D71-4841-9C94-3DE7FCFB9230}">
                <p14:media xmlns:p14="http://schemas.microsoft.com/office/powerpoint/2010/main" r:embed="rId13"/>
              </p:ext>
            </p:extLst>
          </p:nvPr>
        </p:nvPicPr>
        <p:blipFill>
          <a:blip r:embed="rId14"/>
          <a:stretch>
            <a:fillRect/>
          </a:stretch>
        </p:blipFill>
        <p:spPr>
          <a:xfrm>
            <a:off x="10817225" y="244475"/>
            <a:ext cx="495300" cy="495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par>
                          <p:cTn id="54" fill="hold">
                            <p:stCondLst>
                              <p:cond delay="500"/>
                            </p:stCondLst>
                            <p:childTnLst>
                              <p:par>
                                <p:cTn id="55" presetID="1" presetClass="mediacall" presetSubtype="0" fill="hold" nodeType="afterEffect">
                                  <p:stCondLst>
                                    <p:cond delay="0"/>
                                  </p:stCondLst>
                                  <p:childTnLst>
                                    <p:cmd type="call" cmd="playFrom(0.0)">
                                      <p:cBhvr additive="base">
                                        <p:cTn id="56" dur="13510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1">
                  <p:stCondLst>
                    <p:cond delay="indefinite"/>
                  </p:stCondLst>
                  <p:endCondLst>
                    <p:cond evt="onStopAudio">
                      <p:tgtEl>
                        <p:sldTgt/>
                      </p:tgtEl>
                    </p:cond>
                  </p:endCondLst>
                </p:cTn>
                <p:tgtEl>
                  <p:spTgt spid="15"/>
                </p:tgtEl>
              </p:cMediaNode>
            </p:audio>
          </p:childTnLst>
        </p:cTn>
      </p:par>
    </p:tnLst>
    <p:bldLst>
      <p:bldP spid="21" grpId="0"/>
      <p:bldP spid="2" grpId="0"/>
      <p:bldP spid="4" grpId="0"/>
      <p:bldP spid="5" grpId="0"/>
      <p:bldP spid="6" grpId="0"/>
      <p:bldP spid="7" grpId="0"/>
      <p:bldP spid="8" grpId="0"/>
      <p:bldP spid="9" grpId="0"/>
      <p:bldP spid="10" grpId="0"/>
      <p:bldP spid="235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3"/>
          <p:cNvSpPr/>
          <p:nvPr>
            <p:custDataLst>
              <p:tags r:id="rId1"/>
            </p:custDataLst>
          </p:nvPr>
        </p:nvSpPr>
        <p:spPr>
          <a:xfrm>
            <a:off x="140793" y="980965"/>
            <a:ext cx="11909121" cy="516128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5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30000"/>
              </a:lnSpc>
            </a:pPr>
            <a:r>
              <a:rPr lang="zh-CN" altLang="en-US" sz="2965" b="0">
                <a:latin typeface="Times New Roman" panose="02020603050405020304" pitchFamily="18" charset="0"/>
              </a:rPr>
              <a:t>   </a:t>
            </a:r>
            <a:r>
              <a:rPr lang="en-US" altLang="zh-CN" sz="2965" b="0">
                <a:latin typeface="Times New Roman" panose="02020603050405020304" pitchFamily="18" charset="0"/>
              </a:rPr>
              <a:t>     </a:t>
            </a:r>
            <a:r>
              <a:rPr lang="zh-CN" altLang="en-US" sz="3200" b="0">
                <a:latin typeface="Times New Roman" panose="02020603050405020304" pitchFamily="18" charset="0"/>
              </a:rPr>
              <a:t>When we arrived at the </a:t>
            </a:r>
            <a:r>
              <a:rPr lang="zh-CN" altLang="en-US" sz="3200" i="1">
                <a:latin typeface="Times New Roman" panose="02020603050405020304" pitchFamily="18" charset="0"/>
              </a:rPr>
              <a:t>whaling station</a:t>
            </a:r>
            <a:r>
              <a:rPr lang="en-US" altLang="zh-CN" sz="3200" i="1">
                <a:latin typeface="Times New Roman" panose="02020603050405020304" pitchFamily="18" charset="0"/>
              </a:rPr>
              <a:t>(</a:t>
            </a:r>
            <a:r>
              <a:rPr sz="3200" i="1">
                <a:latin typeface="Times New Roman" panose="02020603050405020304" pitchFamily="18" charset="0"/>
              </a:rPr>
              <a:t>捕鲸站</a:t>
            </a:r>
            <a:r>
              <a:rPr lang="en-US" altLang="zh-CN" sz="3200" i="1">
                <a:latin typeface="Times New Roman" panose="02020603050405020304" pitchFamily="18" charset="0"/>
              </a:rPr>
              <a:t>)</a:t>
            </a:r>
            <a:r>
              <a:rPr lang="zh-CN" altLang="en-US" sz="3200" b="0">
                <a:latin typeface="Times New Roman" panose="02020603050405020304" pitchFamily="18" charset="0"/>
              </a:rPr>
              <a:t>, Shackleton </a:t>
            </a:r>
            <a:r>
              <a:rPr lang="en-US" altLang="zh-CN" sz="3200" b="0">
                <a:latin typeface="Times New Roman" panose="02020603050405020304" pitchFamily="18" charset="0"/>
              </a:rPr>
              <a:t>_____________</a:t>
            </a:r>
            <a:r>
              <a:rPr lang="zh-CN" altLang="en-US" sz="3200" b="0">
                <a:latin typeface="Times New Roman" panose="02020603050405020304" pitchFamily="18" charset="0"/>
              </a:rPr>
              <a:t> arranged for a rescue boat to return to Elephant Island.</a:t>
            </a:r>
            <a:r>
              <a:rPr lang="en-US" altLang="zh-CN" sz="3200" b="0">
                <a:latin typeface="Times New Roman" panose="02020603050405020304" pitchFamily="18" charset="0"/>
              </a:rPr>
              <a:t> </a:t>
            </a:r>
            <a:r>
              <a:rPr lang="zh-CN" altLang="en-US" sz="3200" b="0">
                <a:latin typeface="Times New Roman" panose="02020603050405020304" pitchFamily="18" charset="0"/>
              </a:rPr>
              <a:t>However,</a:t>
            </a:r>
            <a:r>
              <a:rPr lang="en-US" altLang="zh-CN" sz="3200" b="0">
                <a:latin typeface="Times New Roman" panose="02020603050405020304" pitchFamily="18" charset="0"/>
              </a:rPr>
              <a:t> </a:t>
            </a:r>
            <a:r>
              <a:rPr lang="zh-CN" altLang="en-US" sz="3200" b="0">
                <a:solidFill>
                  <a:srgbClr val="FF0000"/>
                </a:solidFill>
                <a:latin typeface="Times New Roman" panose="02020603050405020304" pitchFamily="18" charset="0"/>
              </a:rPr>
              <a:t>due to the </a:t>
            </a:r>
            <a:r>
              <a:rPr lang="en-US" altLang="zh-CN" sz="3200" b="0">
                <a:solidFill>
                  <a:srgbClr val="FF0000"/>
                </a:solidFill>
                <a:latin typeface="Times New Roman" panose="02020603050405020304" pitchFamily="18" charset="0"/>
              </a:rPr>
              <a:t>_______</a:t>
            </a:r>
            <a:r>
              <a:rPr lang="zh-CN" altLang="en-US" sz="3200">
                <a:solidFill>
                  <a:srgbClr val="FF0000"/>
                </a:solidFill>
                <a:latin typeface="Times New Roman" panose="02020603050405020304" pitchFamily="18" charset="0"/>
              </a:rPr>
              <a:t> </a:t>
            </a:r>
            <a:r>
              <a:rPr lang="zh-CN" altLang="en-US" sz="3200" b="0">
                <a:solidFill>
                  <a:srgbClr val="FF0000"/>
                </a:solidFill>
                <a:latin typeface="Times New Roman" panose="02020603050405020304" pitchFamily="18" charset="0"/>
              </a:rPr>
              <a:t>seas,</a:t>
            </a:r>
            <a:r>
              <a:rPr lang="en-US" altLang="zh-CN" sz="3200" b="0">
                <a:solidFill>
                  <a:srgbClr val="FF0000"/>
                </a:solidFill>
                <a:latin typeface="Times New Roman" panose="02020603050405020304" pitchFamily="18" charset="0"/>
              </a:rPr>
              <a:t> </a:t>
            </a:r>
            <a:r>
              <a:rPr lang="zh-CN" altLang="en-US" sz="3200" b="0">
                <a:solidFill>
                  <a:srgbClr val="FF0000"/>
                </a:solidFill>
                <a:latin typeface="Times New Roman" panose="02020603050405020304" pitchFamily="18" charset="0"/>
              </a:rPr>
              <a:t>we could not get near to the island.</a:t>
            </a:r>
            <a:r>
              <a:rPr lang="en-US" altLang="zh-CN" sz="3200" b="0">
                <a:solidFill>
                  <a:srgbClr val="FF0000"/>
                </a:solidFill>
                <a:latin typeface="Times New Roman" panose="02020603050405020304" pitchFamily="18" charset="0"/>
              </a:rPr>
              <a:t> </a:t>
            </a:r>
            <a:r>
              <a:rPr lang="zh-CN" altLang="en-US" sz="3200" b="0">
                <a:solidFill>
                  <a:srgbClr val="FF0000"/>
                </a:solidFill>
                <a:latin typeface="Times New Roman" panose="02020603050405020304" pitchFamily="18" charset="0"/>
              </a:rPr>
              <a:t>Shackleton became worried about the men.</a:t>
            </a:r>
            <a:r>
              <a:rPr lang="en-US" altLang="zh-CN" sz="3200" b="0">
                <a:solidFill>
                  <a:srgbClr val="FF0000"/>
                </a:solidFill>
                <a:latin typeface="Times New Roman" panose="02020603050405020304" pitchFamily="18" charset="0"/>
              </a:rPr>
              <a:t> </a:t>
            </a:r>
            <a:r>
              <a:rPr lang="zh-CN" altLang="en-US" sz="3200" b="0">
                <a:solidFill>
                  <a:srgbClr val="FF0000"/>
                </a:solidFill>
                <a:latin typeface="Times New Roman" panose="02020603050405020304" pitchFamily="18" charset="0"/>
              </a:rPr>
              <a:t>He was very anxious and began to look </a:t>
            </a:r>
            <a:r>
              <a:rPr lang="en-US" altLang="zh-CN" sz="3200" b="0">
                <a:solidFill>
                  <a:srgbClr val="FF0000"/>
                </a:solidFill>
                <a:latin typeface="Times New Roman" panose="02020603050405020304" pitchFamily="18" charset="0"/>
              </a:rPr>
              <a:t>_________</a:t>
            </a:r>
            <a:r>
              <a:rPr lang="zh-CN" altLang="en-US" sz="3200" b="0">
                <a:solidFill>
                  <a:srgbClr val="FF0000"/>
                </a:solidFill>
                <a:latin typeface="Times New Roman" panose="02020603050405020304" pitchFamily="18" charset="0"/>
              </a:rPr>
              <a:t>old</a:t>
            </a:r>
            <a:r>
              <a:rPr lang="zh-CN" altLang="en-US" sz="3200" b="0">
                <a:latin typeface="Times New Roman" panose="02020603050405020304" pitchFamily="18" charset="0"/>
              </a:rPr>
              <a:t>. We tried for three months to rescue the 22 men. Finally,we were able to reach Elephant Island and luckily find everyone still </a:t>
            </a:r>
            <a:r>
              <a:rPr lang="en-US" altLang="zh-CN" sz="3200" b="0">
                <a:latin typeface="Times New Roman" panose="02020603050405020304" pitchFamily="18" charset="0"/>
              </a:rPr>
              <a:t>_______</a:t>
            </a:r>
            <a:r>
              <a:rPr lang="zh-CN" altLang="en-US" sz="3200" b="0">
                <a:latin typeface="Times New Roman" panose="02020603050405020304" pitchFamily="18" charset="0"/>
              </a:rPr>
              <a:t>! </a:t>
            </a:r>
            <a:endParaRPr lang="zh-CN" altLang="en-US" sz="3200" b="0">
              <a:latin typeface="Times New Roman" panose="02020603050405020304" pitchFamily="18" charset="0"/>
            </a:endParaRPr>
          </a:p>
          <a:p>
            <a:pPr lvl="0">
              <a:lnSpc>
                <a:spcPct val="130000"/>
              </a:lnSpc>
            </a:pPr>
            <a:r>
              <a:rPr lang="en-US" altLang="zh-CN" sz="3200" b="0">
                <a:latin typeface="Times New Roman" panose="02020603050405020304" pitchFamily="18" charset="0"/>
              </a:rPr>
              <a:t>       </a:t>
            </a:r>
            <a:r>
              <a:rPr lang="zh-CN" altLang="en-US" sz="3200" b="0">
                <a:latin typeface="Times New Roman" panose="02020603050405020304" pitchFamily="18" charset="0"/>
              </a:rPr>
              <a:t>They were overjoyed to see us and everyone began to </a:t>
            </a:r>
            <a:r>
              <a:rPr lang="en-US" altLang="zh-CN" sz="3200" b="0">
                <a:latin typeface="Times New Roman" panose="02020603050405020304" pitchFamily="18" charset="0"/>
              </a:rPr>
              <a:t>_____</a:t>
            </a:r>
            <a:r>
              <a:rPr lang="zh-CN" altLang="en-US" sz="3200" b="0">
                <a:latin typeface="Times New Roman" panose="02020603050405020304" pitchFamily="18" charset="0"/>
              </a:rPr>
              <a:t>.</a:t>
            </a:r>
            <a:endParaRPr lang="zh-CN" altLang="en-US" sz="3200" b="0">
              <a:latin typeface="Times New Roman" panose="02020603050405020304" pitchFamily="18" charset="0"/>
            </a:endParaRPr>
          </a:p>
        </p:txBody>
      </p:sp>
      <p:pic>
        <p:nvPicPr>
          <p:cNvPr id="25602" name="New picture"/>
          <p:cNvPicPr/>
          <p:nvPr>
            <p:custDataLst>
              <p:tags r:id="rId2"/>
            </p:custDataLst>
          </p:nvPr>
        </p:nvPicPr>
        <p:blipFill>
          <a:blip r:embed="rId3"/>
          <a:stretch>
            <a:fillRect/>
          </a:stretch>
        </p:blipFill>
        <p:spPr>
          <a:xfrm>
            <a:off x="11644975" y="10779178"/>
            <a:ext cx="330089" cy="241218"/>
          </a:xfrm>
          <a:prstGeom prst="cube">
            <a:avLst/>
          </a:prstGeom>
        </p:spPr>
      </p:pic>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4</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矩形 2"/>
          <p:cNvSpPr/>
          <p:nvPr>
            <p:custDataLst>
              <p:tags r:id="rId4"/>
            </p:custDataLst>
          </p:nvPr>
        </p:nvSpPr>
        <p:spPr>
          <a:xfrm>
            <a:off x="3383280" y="153035"/>
            <a:ext cx="7573645" cy="584835"/>
          </a:xfrm>
          <a:prstGeom prst="rect">
            <a:avLst/>
          </a:prstGeom>
        </p:spPr>
        <p:txBody>
          <a:bodyPr vert="horz" wrap="square" lIns="91414" tIns="45707" rIns="91414" bIns="4570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spcBef>
                <a:spcPct val="0"/>
              </a:spcBef>
              <a:buClrTx/>
              <a:buSzTx/>
              <a:buFontTx/>
            </a:pPr>
            <a:r>
              <a:rPr lang="en-US" altLang="zh-CN" sz="3200" b="1">
                <a:latin typeface="微软雅黑" panose="020B0503020204020204" charset="-122"/>
                <a:ea typeface="微软雅黑" panose="020B0503020204020204" charset="-122"/>
                <a:cs typeface="+mn-cs"/>
                <a:sym typeface="+mn-ea"/>
              </a:rPr>
              <a:t> </a:t>
            </a:r>
            <a:r>
              <a:rPr lang="en-US" altLang="zh-CN" sz="3200" b="1">
                <a:solidFill>
                  <a:srgbClr val="FF0000"/>
                </a:solidFill>
                <a:latin typeface="Times New Roman" panose="02020603050405020304" pitchFamily="18" charset="0"/>
                <a:ea typeface="微软雅黑" panose="020B0503020204020204" charset="-122"/>
                <a:cs typeface="+mn-cs"/>
                <a:sym typeface="+mn-ea"/>
              </a:rPr>
              <a:t>Listen again and fill in the blanks.</a:t>
            </a:r>
            <a:endParaRPr lang="en-US" altLang="zh-CN" sz="3200" b="1">
              <a:solidFill>
                <a:srgbClr val="FF0000"/>
              </a:solidFill>
              <a:latin typeface="Times New Roman" panose="02020603050405020304" pitchFamily="18" charset="0"/>
              <a:ea typeface="微软雅黑" panose="020B0503020204020204" charset="-122"/>
              <a:cs typeface="+mn-cs"/>
              <a:sym typeface="+mn-ea"/>
            </a:endParaRPr>
          </a:p>
        </p:txBody>
      </p:sp>
      <p:sp>
        <p:nvSpPr>
          <p:cNvPr id="7" name="文本框 6"/>
          <p:cNvSpPr txBox="1"/>
          <p:nvPr>
            <p:custDataLst>
              <p:tags r:id="rId5"/>
            </p:custDataLst>
          </p:nvPr>
        </p:nvSpPr>
        <p:spPr>
          <a:xfrm>
            <a:off x="259715" y="1694180"/>
            <a:ext cx="232727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immediately</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p:cNvSpPr txBox="1"/>
          <p:nvPr>
            <p:custDataLst>
              <p:tags r:id="rId6"/>
            </p:custDataLst>
          </p:nvPr>
        </p:nvSpPr>
        <p:spPr>
          <a:xfrm>
            <a:off x="2510155" y="3651250"/>
            <a:ext cx="199136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extremely </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custDataLst>
              <p:tags r:id="rId7"/>
            </p:custDataLst>
          </p:nvPr>
        </p:nvSpPr>
        <p:spPr>
          <a:xfrm>
            <a:off x="3638550" y="2336165"/>
            <a:ext cx="121412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rough</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文本框 4"/>
          <p:cNvSpPr txBox="1"/>
          <p:nvPr>
            <p:custDataLst>
              <p:tags r:id="rId8"/>
            </p:custDataLst>
          </p:nvPr>
        </p:nvSpPr>
        <p:spPr>
          <a:xfrm>
            <a:off x="2586990" y="4871720"/>
            <a:ext cx="99568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alive</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文本框 5"/>
          <p:cNvSpPr txBox="1"/>
          <p:nvPr>
            <p:custDataLst>
              <p:tags r:id="rId9"/>
            </p:custDataLst>
          </p:nvPr>
        </p:nvSpPr>
        <p:spPr>
          <a:xfrm>
            <a:off x="9740265" y="5492750"/>
            <a:ext cx="746760"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cry</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5" name="16 3 Listen again and answer these questions">
            <a:hlinkClick r:id="" action="ppaction://media"/>
          </p:cNvPr>
          <p:cNvPicPr/>
          <p:nvPr>
            <a:audioFile r:link="rId10"/>
            <p:extLst>
              <p:ext uri="{DAA4B4D4-6D71-4841-9C94-3DE7FCFB9230}">
                <p14:media xmlns:p14="http://schemas.microsoft.com/office/powerpoint/2010/main" r:embed="rId11"/>
              </p:ext>
            </p:extLst>
          </p:nvPr>
        </p:nvPicPr>
        <p:blipFill>
          <a:blip r:embed="rId12"/>
          <a:stretch>
            <a:fillRect/>
          </a:stretch>
        </p:blipFill>
        <p:spPr>
          <a:xfrm>
            <a:off x="10817225" y="244475"/>
            <a:ext cx="495300" cy="495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additive="base">
                                        <p:cTn id="7" dur="500" fill="hold"/>
                                        <p:tgtEl>
                                          <p:spTgt spid="25601"/>
                                        </p:tgtEl>
                                        <p:attrNameLst>
                                          <p:attrName>ppt_x</p:attrName>
                                        </p:attrNameLst>
                                      </p:cBhvr>
                                      <p:tavLst>
                                        <p:tav tm="0">
                                          <p:val>
                                            <p:strVal val="#ppt_x"/>
                                          </p:val>
                                        </p:tav>
                                        <p:tav tm="100000">
                                          <p:val>
                                            <p:strVal val="#ppt_x"/>
                                          </p:val>
                                        </p:tav>
                                      </p:tavLst>
                                    </p:anim>
                                    <p:anim calcmode="lin" valueType="num">
                                      <p:cBhvr additive="base">
                                        <p:cTn id="8"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additive="base">
                                        <p:cTn id="36" dur="13510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1">
                  <p:stCondLst>
                    <p:cond delay="indefinite"/>
                  </p:stCondLst>
                  <p:endCondLst>
                    <p:cond evt="onStopAudio">
                      <p:tgtEl>
                        <p:sldTgt/>
                      </p:tgtEl>
                    </p:cond>
                  </p:endCondLst>
                </p:cTn>
                <p:tgtEl>
                  <p:spTgt spid="15"/>
                </p:tgtEl>
              </p:cMediaNode>
            </p:audio>
          </p:childTnLst>
        </p:cTn>
      </p:par>
    </p:tnLst>
    <p:bldLst>
      <p:bldP spid="7" grpId="0"/>
      <p:bldP spid="2" grpId="0"/>
      <p:bldP spid="4" grpId="0"/>
      <p:bldP spid="5" grpId="0"/>
      <p:bldP spid="6" grpId="0"/>
      <p:bldP spid="256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425369" y="325418"/>
            <a:ext cx="5090860" cy="1367986"/>
          </a:xfrm>
          <a:prstGeom prst="rect">
            <a:avLst/>
          </a:prstGeom>
        </p:spPr>
      </p:pic>
      <p:sp>
        <p:nvSpPr>
          <p:cNvPr id="5" name="文本框 4"/>
          <p:cNvSpPr txBox="1"/>
          <p:nvPr>
            <p:custDataLst>
              <p:tags r:id="rId3"/>
            </p:custDataLst>
          </p:nvPr>
        </p:nvSpPr>
        <p:spPr>
          <a:xfrm>
            <a:off x="4098925" y="1993265"/>
            <a:ext cx="7574915" cy="3017520"/>
          </a:xfrm>
          <a:prstGeom prst="rect">
            <a:avLst/>
          </a:prstGeom>
          <a:solidFill>
            <a:srgbClr val="92D050"/>
          </a:solidFill>
        </p:spPr>
        <p:txBody>
          <a:bodyPr wrap="square" rtlCol="0">
            <a:spAutoFit/>
          </a:bodyPr>
          <a:lstStyle/>
          <a:p>
            <a:pPr>
              <a:lnSpc>
                <a:spcPct val="120000"/>
              </a:lnSpc>
            </a:pPr>
            <a:r>
              <a:rPr lang="en-US" altLang="zh-CN" sz="4000" b="1" smtClean="0">
                <a:solidFill>
                  <a:schemeClr val="tx1"/>
                </a:solidFill>
                <a:latin typeface="Times New Roman" panose="02020603050405020304" pitchFamily="18" charset="0"/>
                <a:cs typeface="Times New Roman" panose="02020603050405020304" pitchFamily="18" charset="0"/>
              </a:rPr>
              <a:t>Suppose you are Shackleton and you are going to choose two sailors to join the rescue team, who would be your first choice?</a:t>
            </a:r>
            <a:endParaRPr lang="en-US" altLang="zh-CN" sz="4000" b="1" smtClean="0">
              <a:solidFill>
                <a:schemeClr val="tx1"/>
              </a:solidFill>
              <a:latin typeface="Times New Roman" panose="02020603050405020304" pitchFamily="18" charset="0"/>
              <a:cs typeface="Times New Roman" panose="02020603050405020304" pitchFamily="18"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5</a:t>
            </a:r>
            <a:endParaRPr lang="en-US" altLang="zh-CN" sz="2800" b="1" dirty="0">
              <a:solidFill>
                <a:schemeClr val="bg2"/>
              </a:solidFill>
              <a:latin typeface="Times New Roman" panose="02020603050405020304" pitchFamily="18" charset="0"/>
              <a:ea typeface="思源黑体 CN Heavy" pitchFamily="34" charset="-122"/>
            </a:endParaRPr>
          </a:p>
        </p:txBody>
      </p:sp>
      <p:pic>
        <p:nvPicPr>
          <p:cNvPr id="2" name="图片 1"/>
          <p:cNvPicPr>
            <a:picLocks noChangeAspect="1"/>
          </p:cNvPicPr>
          <p:nvPr/>
        </p:nvPicPr>
        <p:blipFill>
          <a:blip r:embed="rId4"/>
          <a:stretch>
            <a:fillRect/>
          </a:stretch>
        </p:blipFill>
        <p:spPr>
          <a:xfrm>
            <a:off x="75565" y="1384300"/>
            <a:ext cx="3717925" cy="39109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
          <p:cNvSpPr txBox="1">
            <a:spLocks noChangeArrowheads="1"/>
          </p:cNvSpPr>
          <p:nvPr>
            <p:custDataLst>
              <p:tags r:id="rId1"/>
            </p:custDataLst>
          </p:nvPr>
        </p:nvSpPr>
        <p:spPr bwMode="auto">
          <a:xfrm>
            <a:off x="346697" y="1140023"/>
            <a:ext cx="2560245" cy="5577840"/>
          </a:xfrm>
          <a:prstGeom prst="rect">
            <a:avLst/>
          </a:prstGeom>
          <a:solidFill>
            <a:srgbClr val="FFFF00"/>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a:latin typeface="Times New Roman" panose="02020603050405020304" pitchFamily="18" charset="0"/>
                <a:cs typeface="Times New Roman" panose="02020603050405020304" pitchFamily="18" charset="0"/>
              </a:rPr>
              <a:t>1. Frank Wild</a:t>
            </a:r>
            <a:endParaRPr lang="en-US" altLang="zh-CN" sz="2400" b="1">
              <a:latin typeface="Times New Roman" panose="02020603050405020304" pitchFamily="18" charset="0"/>
              <a:cs typeface="Times New Roman" panose="02020603050405020304" pitchFamily="18" charset="0"/>
            </a:endParaRPr>
          </a:p>
          <a:p>
            <a:pPr>
              <a:lnSpc>
                <a:spcPct val="150000"/>
              </a:lnSpc>
            </a:pPr>
            <a:endParaRPr lang="en-US" altLang="zh-CN" sz="2400" b="1">
              <a:latin typeface="Times New Roman" panose="02020603050405020304" pitchFamily="18" charset="0"/>
              <a:cs typeface="Times New Roman" panose="02020603050405020304" pitchFamily="18" charset="0"/>
            </a:endParaRPr>
          </a:p>
          <a:p>
            <a:pPr>
              <a:lnSpc>
                <a:spcPct val="150000"/>
              </a:lnSpc>
            </a:pPr>
            <a:r>
              <a:rPr lang="en-US" altLang="zh-CN" sz="2400" b="1">
                <a:latin typeface="Times New Roman" panose="02020603050405020304" pitchFamily="18" charset="0"/>
                <a:cs typeface="Times New Roman" panose="02020603050405020304" pitchFamily="18" charset="0"/>
              </a:rPr>
              <a:t>2. Frank Worsley</a:t>
            </a:r>
            <a:endParaRPr lang="en-US" altLang="zh-CN" sz="2400" b="1">
              <a:latin typeface="Times New Roman" panose="02020603050405020304" pitchFamily="18" charset="0"/>
              <a:cs typeface="Times New Roman" panose="02020603050405020304" pitchFamily="18" charset="0"/>
            </a:endParaRPr>
          </a:p>
          <a:p>
            <a:pPr>
              <a:lnSpc>
                <a:spcPct val="150000"/>
              </a:lnSpc>
              <a:buFontTx/>
              <a:buAutoNum type="arabicPeriod"/>
            </a:pPr>
            <a:endParaRPr lang="en-US" altLang="zh-CN" sz="2400" b="1">
              <a:latin typeface="Times New Roman" panose="02020603050405020304" pitchFamily="18" charset="0"/>
              <a:cs typeface="Times New Roman" panose="02020603050405020304" pitchFamily="18" charset="0"/>
            </a:endParaRPr>
          </a:p>
          <a:p>
            <a:pPr>
              <a:lnSpc>
                <a:spcPct val="150000"/>
              </a:lnSpc>
            </a:pPr>
            <a:r>
              <a:rPr lang="en-US" altLang="zh-CN" sz="2400" b="1">
                <a:latin typeface="Times New Roman" panose="02020603050405020304" pitchFamily="18" charset="0"/>
                <a:cs typeface="Times New Roman" panose="02020603050405020304" pitchFamily="18" charset="0"/>
              </a:rPr>
              <a:t>3. Tom Crean</a:t>
            </a:r>
            <a:endParaRPr lang="en-US" altLang="zh-CN" sz="2400" b="1">
              <a:latin typeface="Times New Roman" panose="02020603050405020304" pitchFamily="18" charset="0"/>
              <a:cs typeface="Times New Roman" panose="02020603050405020304" pitchFamily="18" charset="0"/>
            </a:endParaRPr>
          </a:p>
          <a:p>
            <a:pPr>
              <a:lnSpc>
                <a:spcPct val="150000"/>
              </a:lnSpc>
            </a:pPr>
            <a:endParaRPr lang="en-US" altLang="zh-CN" sz="2400" b="1">
              <a:latin typeface="Times New Roman" panose="02020603050405020304" pitchFamily="18" charset="0"/>
              <a:cs typeface="Times New Roman" panose="02020603050405020304" pitchFamily="18" charset="0"/>
            </a:endParaRPr>
          </a:p>
          <a:p>
            <a:pPr>
              <a:lnSpc>
                <a:spcPct val="150000"/>
              </a:lnSpc>
            </a:pPr>
            <a:r>
              <a:rPr lang="en-US" altLang="zh-CN" sz="2400" b="1">
                <a:latin typeface="Times New Roman" panose="02020603050405020304" pitchFamily="18" charset="0"/>
                <a:cs typeface="Times New Roman" panose="02020603050405020304" pitchFamily="18" charset="0"/>
              </a:rPr>
              <a:t>4. Hubert Hudson</a:t>
            </a:r>
            <a:endParaRPr lang="en-US" altLang="zh-CN" sz="2400" b="1">
              <a:latin typeface="Times New Roman" panose="02020603050405020304" pitchFamily="18" charset="0"/>
              <a:cs typeface="Times New Roman" panose="02020603050405020304" pitchFamily="18" charset="0"/>
            </a:endParaRPr>
          </a:p>
          <a:p>
            <a:pPr>
              <a:lnSpc>
                <a:spcPct val="150000"/>
              </a:lnSpc>
            </a:pPr>
            <a:endParaRPr lang="en-US" altLang="zh-CN" sz="2400" b="1">
              <a:latin typeface="Times New Roman" panose="02020603050405020304" pitchFamily="18" charset="0"/>
              <a:cs typeface="Times New Roman" panose="02020603050405020304" pitchFamily="18" charset="0"/>
            </a:endParaRPr>
          </a:p>
          <a:p>
            <a:pPr>
              <a:lnSpc>
                <a:spcPct val="150000"/>
              </a:lnSpc>
            </a:pPr>
            <a:r>
              <a:rPr lang="en-US" altLang="zh-CN" sz="2400" b="1">
                <a:latin typeface="Times New Roman" panose="02020603050405020304" pitchFamily="18" charset="0"/>
                <a:cs typeface="Times New Roman" panose="02020603050405020304" pitchFamily="18" charset="0"/>
              </a:rPr>
              <a:t>5. Thomas Orde-</a:t>
            </a:r>
            <a:endParaRPr lang="en-US" altLang="zh-CN" sz="2400" b="1">
              <a:latin typeface="Times New Roman" panose="02020603050405020304" pitchFamily="18" charset="0"/>
              <a:cs typeface="Times New Roman" panose="02020603050405020304" pitchFamily="18" charset="0"/>
            </a:endParaRPr>
          </a:p>
          <a:p>
            <a:pPr marL="271780" indent="-271780">
              <a:lnSpc>
                <a:spcPct val="150000"/>
              </a:lnSpc>
            </a:pPr>
            <a:r>
              <a:rPr lang="en-US" altLang="zh-CN" sz="2400" b="1">
                <a:latin typeface="Times New Roman" panose="02020603050405020304" pitchFamily="18" charset="0"/>
                <a:cs typeface="Times New Roman" panose="02020603050405020304" pitchFamily="18" charset="0"/>
              </a:rPr>
              <a:t>    Lees</a:t>
            </a:r>
            <a:endParaRPr lang="en-US" altLang="zh-CN" sz="2400" b="1">
              <a:latin typeface="Times New Roman" panose="02020603050405020304" pitchFamily="18" charset="0"/>
              <a:cs typeface="Times New Roman" panose="02020603050405020304" pitchFamily="18" charset="0"/>
            </a:endParaRPr>
          </a:p>
        </p:txBody>
      </p:sp>
      <p:sp>
        <p:nvSpPr>
          <p:cNvPr id="24" name="文本框 4"/>
          <p:cNvSpPr txBox="1">
            <a:spLocks noChangeArrowheads="1"/>
          </p:cNvSpPr>
          <p:nvPr>
            <p:custDataLst>
              <p:tags r:id="rId2"/>
            </p:custDataLst>
          </p:nvPr>
        </p:nvSpPr>
        <p:spPr bwMode="auto">
          <a:xfrm>
            <a:off x="854472" y="739684"/>
            <a:ext cx="154394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3200" b="1">
                <a:solidFill>
                  <a:srgbClr val="FF0000"/>
                </a:solidFill>
                <a:latin typeface="Times New Roman" panose="02020603050405020304" pitchFamily="18" charset="0"/>
                <a:cs typeface="Arial" panose="020B0604020202020204" pitchFamily="34" charset="0"/>
              </a:rPr>
              <a:t>Name</a:t>
            </a:r>
            <a:endParaRPr lang="en-US" altLang="zh-CN" sz="3200" b="1">
              <a:solidFill>
                <a:srgbClr val="FF0000"/>
              </a:solidFill>
              <a:latin typeface="Times New Roman" panose="02020603050405020304" pitchFamily="18" charset="0"/>
              <a:cs typeface="Arial" panose="020B0604020202020204" pitchFamily="34" charset="0"/>
            </a:endParaRPr>
          </a:p>
        </p:txBody>
      </p:sp>
      <p:sp>
        <p:nvSpPr>
          <p:cNvPr id="25" name="文本框 1"/>
          <p:cNvSpPr txBox="1"/>
          <p:nvPr>
            <p:custDataLst>
              <p:tags r:id="rId3"/>
            </p:custDataLst>
          </p:nvPr>
        </p:nvSpPr>
        <p:spPr>
          <a:xfrm>
            <a:off x="3208421" y="966075"/>
            <a:ext cx="4574436" cy="1188720"/>
          </a:xfrm>
          <a:prstGeom prst="rect">
            <a:avLst/>
          </a:prstGeom>
          <a:solidFill>
            <a:srgbClr val="92D050"/>
          </a:solidFill>
        </p:spPr>
        <p:style>
          <a:lnRef idx="2">
            <a:schemeClr val="accent5"/>
          </a:lnRef>
          <a:fillRef idx="1">
            <a:schemeClr val="lt1"/>
          </a:fillRef>
          <a:effectRef idx="0">
            <a:schemeClr val="accent5"/>
          </a:effectRef>
          <a:fontRef idx="minor">
            <a:schemeClr val="dk1"/>
          </a:fontRef>
        </p:style>
        <p:txBody>
          <a:bodyPr wrap="square">
            <a:spAutoFit/>
          </a:bodyPr>
          <a:lstStyle/>
          <a:p>
            <a:pPr marL="174625" indent="-174625" fontAlgn="auto">
              <a:spcBef>
                <a:spcPct val="0"/>
              </a:spcBef>
              <a:spcAft>
                <a:spcPct val="0"/>
              </a:spcAft>
              <a:defRPr/>
            </a:pPr>
            <a:r>
              <a:rPr lang="en-US" altLang="zh-CN" sz="2400" b="1">
                <a:latin typeface="Times New Roman" panose="02020603050405020304" pitchFamily="18" charset="0"/>
                <a:cs typeface="Times New Roman" panose="02020603050405020304" pitchFamily="18" charset="0"/>
              </a:rPr>
              <a:t>* good leader</a:t>
            </a:r>
            <a:endParaRPr lang="en-US" altLang="zh-CN" sz="2400" b="1">
              <a:latin typeface="Times New Roman" panose="02020603050405020304" pitchFamily="18" charset="0"/>
              <a:cs typeface="Times New Roman" panose="02020603050405020304" pitchFamily="18" charset="0"/>
            </a:endParaRPr>
          </a:p>
          <a:p>
            <a:pPr marL="174625" indent="-174625" fontAlgn="auto">
              <a:spcBef>
                <a:spcPct val="0"/>
              </a:spcBef>
              <a:spcAft>
                <a:spcPct val="0"/>
              </a:spcAft>
              <a:defRPr/>
            </a:pPr>
            <a:r>
              <a:rPr lang="zh-CN" altLang="en-US" sz="2400" b="1">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experienced in exploring  the Antarctic</a:t>
            </a:r>
            <a:endParaRPr lang="en-US" altLang="zh-CN" sz="2400" b="1">
              <a:latin typeface="Times New Roman" panose="02020603050405020304" pitchFamily="18" charset="0"/>
              <a:cs typeface="Times New Roman" panose="02020603050405020304" pitchFamily="18" charset="0"/>
            </a:endParaRPr>
          </a:p>
        </p:txBody>
      </p:sp>
      <p:sp>
        <p:nvSpPr>
          <p:cNvPr id="26" name="矩形 25"/>
          <p:cNvSpPr/>
          <p:nvPr>
            <p:custDataLst>
              <p:tags r:id="rId4"/>
            </p:custDataLst>
          </p:nvPr>
        </p:nvSpPr>
        <p:spPr>
          <a:xfrm>
            <a:off x="3258815" y="2266241"/>
            <a:ext cx="4535464" cy="822960"/>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514350" indent="-514350" fontAlgn="auto">
              <a:spcBef>
                <a:spcPct val="0"/>
              </a:spcBef>
              <a:spcAft>
                <a:spcPct val="0"/>
              </a:spcAft>
              <a:defRPr/>
            </a:pPr>
            <a:r>
              <a:rPr lang="zh-CN" altLang="en-US" sz="2400" b="1">
                <a:solidFill>
                  <a:prstClr val="black"/>
                </a:solidFill>
                <a:latin typeface="Times New Roman" panose="02020603050405020304" pitchFamily="18" charset="0"/>
                <a:cs typeface="Times New Roman" panose="02020603050405020304" pitchFamily="18" charset="0"/>
              </a:rPr>
              <a:t>*</a:t>
            </a:r>
            <a:r>
              <a:rPr lang="en-US" altLang="zh-CN" sz="2400" b="1">
                <a:solidFill>
                  <a:prstClr val="black"/>
                </a:solidFill>
                <a:latin typeface="Times New Roman" panose="02020603050405020304" pitchFamily="18" charset="0"/>
                <a:cs typeface="Times New Roman" panose="02020603050405020304" pitchFamily="18" charset="0"/>
              </a:rPr>
              <a:t>excellent navigator</a:t>
            </a:r>
            <a:endParaRPr lang="en-US" altLang="zh-CN" sz="2400" b="1">
              <a:solidFill>
                <a:prstClr val="black"/>
              </a:solidFill>
              <a:latin typeface="Times New Roman" panose="02020603050405020304" pitchFamily="18" charset="0"/>
              <a:cs typeface="Times New Roman" panose="02020603050405020304" pitchFamily="18" charset="0"/>
            </a:endParaRPr>
          </a:p>
          <a:p>
            <a:pPr marL="514350" indent="-514350" fontAlgn="auto">
              <a:spcBef>
                <a:spcPct val="0"/>
              </a:spcBef>
              <a:spcAft>
                <a:spcPct val="0"/>
              </a:spcAft>
              <a:defRPr/>
            </a:pPr>
            <a:r>
              <a:rPr lang="zh-CN" altLang="en-US" sz="2400" b="1">
                <a:solidFill>
                  <a:prstClr val="black"/>
                </a:solidFill>
                <a:latin typeface="Times New Roman" panose="02020603050405020304" pitchFamily="18" charset="0"/>
                <a:cs typeface="Times New Roman" panose="02020603050405020304" pitchFamily="18" charset="0"/>
              </a:rPr>
              <a:t>*</a:t>
            </a:r>
            <a:r>
              <a:rPr lang="en-US" altLang="zh-CN" sz="2400" b="1">
                <a:solidFill>
                  <a:prstClr val="black"/>
                </a:solidFill>
                <a:latin typeface="Times New Roman" panose="02020603050405020304" pitchFamily="18" charset="0"/>
                <a:cs typeface="Times New Roman" panose="02020603050405020304" pitchFamily="18" charset="0"/>
              </a:rPr>
              <a:t>experienced sailor</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27" name="矩形 26"/>
          <p:cNvSpPr/>
          <p:nvPr>
            <p:custDataLst>
              <p:tags r:id="rId5"/>
            </p:custDataLst>
          </p:nvPr>
        </p:nvSpPr>
        <p:spPr>
          <a:xfrm>
            <a:off x="3259487" y="3247245"/>
            <a:ext cx="4535464" cy="1188720"/>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a:spAutoFit/>
          </a:bodyPr>
          <a:lstStyle/>
          <a:p>
            <a:pPr marL="514350" indent="-514350" fontAlgn="auto">
              <a:spcBef>
                <a:spcPct val="0"/>
              </a:spcBef>
              <a:spcAft>
                <a:spcPct val="0"/>
              </a:spcAft>
              <a:defRPr/>
            </a:pPr>
            <a:r>
              <a:rPr lang="zh-CN" altLang="en-US" sz="2400" b="1">
                <a:solidFill>
                  <a:prstClr val="black"/>
                </a:solidFill>
                <a:latin typeface="Times New Roman" panose="02020603050405020304" pitchFamily="18" charset="0"/>
                <a:cs typeface="Times New Roman" panose="02020603050405020304" pitchFamily="18" charset="0"/>
              </a:rPr>
              <a:t>*</a:t>
            </a:r>
            <a:r>
              <a:rPr lang="en-US" altLang="zh-CN" sz="2400" b="1">
                <a:solidFill>
                  <a:prstClr val="black"/>
                </a:solidFill>
                <a:latin typeface="Times New Roman" panose="02020603050405020304" pitchFamily="18" charset="0"/>
                <a:cs typeface="Times New Roman" panose="02020603050405020304" pitchFamily="18" charset="0"/>
              </a:rPr>
              <a:t>second officer</a:t>
            </a:r>
            <a:endParaRPr lang="en-US" altLang="zh-CN" sz="2400" b="1">
              <a:solidFill>
                <a:prstClr val="black"/>
              </a:solidFill>
              <a:latin typeface="Times New Roman" panose="02020603050405020304" pitchFamily="18" charset="0"/>
              <a:cs typeface="Times New Roman" panose="02020603050405020304" pitchFamily="18" charset="0"/>
            </a:endParaRPr>
          </a:p>
          <a:p>
            <a:pPr marL="174625" indent="-174625"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*experienced in living in </a:t>
            </a:r>
            <a:r>
              <a:rPr lang="en-US" altLang="zh-CN" sz="2400" b="1" smtClean="0">
                <a:solidFill>
                  <a:prstClr val="black"/>
                </a:solidFill>
                <a:latin typeface="Times New Roman" panose="02020603050405020304" pitchFamily="18" charset="0"/>
                <a:cs typeface="Times New Roman" panose="02020603050405020304" pitchFamily="18" charset="0"/>
              </a:rPr>
              <a:t>the Antarctic</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28" name="矩形 27"/>
          <p:cNvSpPr/>
          <p:nvPr>
            <p:custDataLst>
              <p:tags r:id="rId6"/>
            </p:custDataLst>
          </p:nvPr>
        </p:nvSpPr>
        <p:spPr>
          <a:xfrm>
            <a:off x="3258815" y="4533973"/>
            <a:ext cx="4535464" cy="82296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*navigator</a:t>
            </a:r>
            <a:endParaRPr lang="en-US" altLang="zh-CN" sz="2400" b="1">
              <a:solidFill>
                <a:prstClr val="black"/>
              </a:solidFill>
              <a:latin typeface="Times New Roman" panose="02020603050405020304" pitchFamily="18" charset="0"/>
              <a:cs typeface="Times New Roman" panose="02020603050405020304" pitchFamily="18" charset="0"/>
            </a:endParaRPr>
          </a:p>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*best at catching penguins</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29" name="矩形 28"/>
          <p:cNvSpPr/>
          <p:nvPr>
            <p:custDataLst>
              <p:tags r:id="rId7"/>
            </p:custDataLst>
          </p:nvPr>
        </p:nvSpPr>
        <p:spPr>
          <a:xfrm>
            <a:off x="3258815" y="5395376"/>
            <a:ext cx="4524042" cy="118872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a:spAutoFit/>
          </a:bodyPr>
          <a:lstStyle/>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*efficient store keeper</a:t>
            </a:r>
            <a:endParaRPr lang="en-US" altLang="zh-CN" sz="2400" b="1">
              <a:solidFill>
                <a:prstClr val="black"/>
              </a:solidFill>
              <a:latin typeface="Times New Roman" panose="02020603050405020304" pitchFamily="18" charset="0"/>
              <a:cs typeface="Times New Roman" panose="02020603050405020304" pitchFamily="18" charset="0"/>
            </a:endParaRPr>
          </a:p>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*motor expert</a:t>
            </a:r>
            <a:endParaRPr lang="en-US" altLang="zh-CN" sz="2400" b="1">
              <a:solidFill>
                <a:prstClr val="black"/>
              </a:solidFill>
              <a:latin typeface="Times New Roman" panose="02020603050405020304" pitchFamily="18" charset="0"/>
              <a:cs typeface="Times New Roman" panose="02020603050405020304" pitchFamily="18" charset="0"/>
            </a:endParaRPr>
          </a:p>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*excellent skier</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30" name="文本框 4"/>
          <p:cNvSpPr txBox="1">
            <a:spLocks noChangeArrowheads="1"/>
          </p:cNvSpPr>
          <p:nvPr>
            <p:custDataLst>
              <p:tags r:id="rId8"/>
            </p:custDataLst>
          </p:nvPr>
        </p:nvSpPr>
        <p:spPr bwMode="auto">
          <a:xfrm>
            <a:off x="5029484" y="381837"/>
            <a:ext cx="154394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3200" b="1">
                <a:solidFill>
                  <a:srgbClr val="FF0000"/>
                </a:solidFill>
                <a:latin typeface="Times New Roman" panose="02020603050405020304" pitchFamily="18" charset="0"/>
                <a:cs typeface="Arial" panose="020B0604020202020204" pitchFamily="34" charset="0"/>
              </a:rPr>
              <a:t>Skills </a:t>
            </a:r>
            <a:endParaRPr lang="en-US" altLang="zh-CN" sz="3200" b="1">
              <a:solidFill>
                <a:srgbClr val="FF0000"/>
              </a:solidFill>
              <a:latin typeface="Times New Roman" panose="02020603050405020304" pitchFamily="18" charset="0"/>
              <a:cs typeface="Arial" panose="020B0604020202020204" pitchFamily="34" charset="0"/>
            </a:endParaRPr>
          </a:p>
        </p:txBody>
      </p:sp>
      <p:sp>
        <p:nvSpPr>
          <p:cNvPr id="31" name="文本框 1"/>
          <p:cNvSpPr txBox="1"/>
          <p:nvPr>
            <p:custDataLst>
              <p:tags r:id="rId9"/>
            </p:custDataLst>
          </p:nvPr>
        </p:nvSpPr>
        <p:spPr>
          <a:xfrm>
            <a:off x="8197432" y="1140102"/>
            <a:ext cx="3098226" cy="822960"/>
          </a:xfrm>
          <a:prstGeom prst="rect">
            <a:avLst/>
          </a:prstGeom>
          <a:solidFill>
            <a:srgbClr val="92D050"/>
          </a:solidFill>
        </p:spPr>
        <p:style>
          <a:lnRef idx="2">
            <a:schemeClr val="accent5"/>
          </a:lnRef>
          <a:fillRef idx="1">
            <a:schemeClr val="lt1"/>
          </a:fillRef>
          <a:effectRef idx="0">
            <a:schemeClr val="accent5"/>
          </a:effectRef>
          <a:fontRef idx="minor">
            <a:schemeClr val="dk1"/>
          </a:fontRef>
        </p:style>
        <p:txBody>
          <a:bodyPr wrap="square">
            <a:spAutoFit/>
          </a:bodyPr>
          <a:lstStyle/>
          <a:p>
            <a:pPr marL="514350" indent="-514350" fontAlgn="auto">
              <a:spcBef>
                <a:spcPct val="0"/>
              </a:spcBef>
              <a:spcAft>
                <a:spcPct val="0"/>
              </a:spcAft>
              <a:defRPr/>
            </a:pPr>
            <a:r>
              <a:rPr lang="en-US" altLang="zh-CN" sz="2400" b="1">
                <a:latin typeface="Times New Roman" panose="02020603050405020304" pitchFamily="18" charset="0"/>
                <a:cs typeface="Times New Roman" panose="02020603050405020304" pitchFamily="18" charset="0"/>
              </a:rPr>
              <a:t>loyal, kind, </a:t>
            </a:r>
            <a:endParaRPr lang="en-US" altLang="zh-CN" sz="2400" b="1">
              <a:latin typeface="Times New Roman" panose="02020603050405020304" pitchFamily="18" charset="0"/>
              <a:cs typeface="Times New Roman" panose="02020603050405020304" pitchFamily="18" charset="0"/>
            </a:endParaRPr>
          </a:p>
          <a:p>
            <a:pPr marL="514350" indent="-514350" fontAlgn="auto">
              <a:spcBef>
                <a:spcPct val="0"/>
              </a:spcBef>
              <a:spcAft>
                <a:spcPct val="0"/>
              </a:spcAft>
              <a:defRPr/>
            </a:pPr>
            <a:r>
              <a:rPr lang="en-US" altLang="zh-CN" sz="2400" b="1">
                <a:latin typeface="Times New Roman" panose="02020603050405020304" pitchFamily="18" charset="0"/>
                <a:cs typeface="Times New Roman" panose="02020603050405020304" pitchFamily="18" charset="0"/>
              </a:rPr>
              <a:t>and calm</a:t>
            </a:r>
            <a:endParaRPr lang="en-US" altLang="zh-CN" sz="2400" b="1">
              <a:latin typeface="Times New Roman" panose="02020603050405020304" pitchFamily="18" charset="0"/>
              <a:cs typeface="Times New Roman" panose="02020603050405020304" pitchFamily="18" charset="0"/>
            </a:endParaRPr>
          </a:p>
        </p:txBody>
      </p:sp>
      <p:sp>
        <p:nvSpPr>
          <p:cNvPr id="32" name="矩形 31"/>
          <p:cNvSpPr/>
          <p:nvPr>
            <p:custDataLst>
              <p:tags r:id="rId10"/>
            </p:custDataLst>
          </p:nvPr>
        </p:nvSpPr>
        <p:spPr>
          <a:xfrm>
            <a:off x="8145022" y="2335449"/>
            <a:ext cx="3221188" cy="822960"/>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odd behavior at times, </a:t>
            </a:r>
            <a:endParaRPr lang="en-US" altLang="zh-CN" sz="2400" b="1">
              <a:solidFill>
                <a:prstClr val="black"/>
              </a:solidFill>
              <a:latin typeface="Times New Roman" panose="02020603050405020304" pitchFamily="18" charset="0"/>
              <a:cs typeface="Times New Roman" panose="02020603050405020304" pitchFamily="18" charset="0"/>
            </a:endParaRPr>
          </a:p>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but liked by crew</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33" name="矩形 32"/>
          <p:cNvSpPr/>
          <p:nvPr>
            <p:custDataLst>
              <p:tags r:id="rId11"/>
            </p:custDataLst>
          </p:nvPr>
        </p:nvSpPr>
        <p:spPr>
          <a:xfrm>
            <a:off x="8042218" y="3492497"/>
            <a:ext cx="3323991" cy="822960"/>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a:spAutoFit/>
          </a:bodyPr>
          <a:lstStyle/>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strong, energetic, and brave</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34" name="矩形 33"/>
          <p:cNvSpPr/>
          <p:nvPr>
            <p:custDataLst>
              <p:tags r:id="rId12"/>
            </p:custDataLst>
          </p:nvPr>
        </p:nvSpPr>
        <p:spPr>
          <a:xfrm>
            <a:off x="8145022" y="4649544"/>
            <a:ext cx="3178185" cy="45720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marL="514350" indent="-514350"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friendly and lively</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35" name="矩形 34"/>
          <p:cNvSpPr/>
          <p:nvPr>
            <p:custDataLst>
              <p:tags r:id="rId13"/>
            </p:custDataLst>
          </p:nvPr>
        </p:nvSpPr>
        <p:spPr>
          <a:xfrm>
            <a:off x="8145022" y="5638611"/>
            <a:ext cx="3214468" cy="82296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ct val="0"/>
              </a:spcBef>
              <a:spcAft>
                <a:spcPct val="0"/>
              </a:spcAft>
              <a:defRPr/>
            </a:pPr>
            <a:r>
              <a:rPr lang="en-US" altLang="zh-CN" sz="2400" b="1">
                <a:solidFill>
                  <a:prstClr val="black"/>
                </a:solidFill>
                <a:latin typeface="Times New Roman" panose="02020603050405020304" pitchFamily="18" charset="0"/>
                <a:cs typeface="Times New Roman" panose="02020603050405020304" pitchFamily="18" charset="0"/>
              </a:rPr>
              <a:t>selfish, lazy, and bad-tempered</a:t>
            </a:r>
            <a:endParaRPr lang="en-US" altLang="zh-CN" sz="2400" b="1">
              <a:solidFill>
                <a:prstClr val="black"/>
              </a:solidFill>
              <a:latin typeface="Times New Roman" panose="02020603050405020304" pitchFamily="18" charset="0"/>
              <a:cs typeface="Times New Roman" panose="02020603050405020304" pitchFamily="18" charset="0"/>
            </a:endParaRPr>
          </a:p>
        </p:txBody>
      </p:sp>
      <p:sp>
        <p:nvSpPr>
          <p:cNvPr id="36" name="文本框 4"/>
          <p:cNvSpPr txBox="1">
            <a:spLocks noChangeArrowheads="1"/>
          </p:cNvSpPr>
          <p:nvPr>
            <p:custDataLst>
              <p:tags r:id="rId14"/>
            </p:custDataLst>
          </p:nvPr>
        </p:nvSpPr>
        <p:spPr bwMode="auto">
          <a:xfrm>
            <a:off x="8513123" y="463685"/>
            <a:ext cx="192330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3200" b="1">
                <a:solidFill>
                  <a:srgbClr val="FF0000"/>
                </a:solidFill>
                <a:latin typeface="Times New Roman" panose="02020603050405020304" pitchFamily="18" charset="0"/>
                <a:cs typeface="Arial" panose="020B0604020202020204" pitchFamily="34" charset="0"/>
              </a:rPr>
              <a:t>Qualities</a:t>
            </a:r>
            <a:r>
              <a:rPr lang="en-US" altLang="zh-CN" sz="3200" b="1">
                <a:solidFill>
                  <a:schemeClr val="accent2">
                    <a:lumMod val="75000"/>
                  </a:schemeClr>
                </a:solidFill>
                <a:latin typeface="Arial" panose="020B0604020202020204" pitchFamily="34" charset="0"/>
                <a:cs typeface="Arial" panose="020B0604020202020204" pitchFamily="34" charset="0"/>
              </a:rPr>
              <a:t> </a:t>
            </a:r>
            <a:endParaRPr lang="en-US" altLang="zh-CN" sz="3200" b="1">
              <a:solidFill>
                <a:schemeClr val="accent2">
                  <a:lumMod val="75000"/>
                </a:schemeClr>
              </a:solidFill>
              <a:latin typeface="Arial" panose="020B0604020202020204" pitchFamily="34" charset="0"/>
              <a:cs typeface="Arial" panose="020B0604020202020204" pitchFamily="34" charset="0"/>
            </a:endParaRPr>
          </a:p>
        </p:txBody>
      </p:sp>
      <p:sp>
        <p:nvSpPr>
          <p:cNvPr id="37" name="文本框 2"/>
          <p:cNvSpPr txBox="1">
            <a:spLocks noChangeArrowheads="1"/>
          </p:cNvSpPr>
          <p:nvPr>
            <p:custDataLst>
              <p:tags r:id="rId15"/>
            </p:custDataLst>
          </p:nvPr>
        </p:nvSpPr>
        <p:spPr bwMode="auto">
          <a:xfrm>
            <a:off x="3385769" y="9464"/>
            <a:ext cx="690298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3200" b="1">
                <a:solidFill>
                  <a:srgbClr val="0000FF"/>
                </a:solidFill>
                <a:latin typeface="Times New Roman" panose="02020603050405020304" pitchFamily="18" charset="0"/>
                <a:cs typeface="Arial" panose="020B0604020202020204" pitchFamily="34" charset="0"/>
              </a:rPr>
              <a:t>Who should join the rescue team?</a:t>
            </a:r>
            <a:endParaRPr lang="en-US" altLang="zh-CN" sz="3200" b="1">
              <a:solidFill>
                <a:srgbClr val="0000FF"/>
              </a:solidFill>
              <a:latin typeface="Times New Roman" panose="02020603050405020304" pitchFamily="18" charset="0"/>
              <a:cs typeface="Arial" panose="020B0604020202020204" pitchFamily="34"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6</a:t>
            </a:r>
            <a:endParaRPr lang="en-US" altLang="zh-CN" sz="2800" b="1" dirty="0">
              <a:solidFill>
                <a:schemeClr val="bg2"/>
              </a:solidFill>
              <a:latin typeface="Times New Roman" panose="02020603050405020304" pitchFamily="18" charset="0"/>
              <a:ea typeface="思源黑体 CN Heavy"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4" grpId="0"/>
      <p:bldP spid="30" grpId="0"/>
      <p:bldP spid="36" grpId="0"/>
      <p:bldP spid="15" grpId="0" animBg="1"/>
      <p:bldP spid="25" grpId="0" animBg="1"/>
      <p:bldP spid="31" grpId="0" animBg="1"/>
      <p:bldP spid="26" grpId="0" animBg="1"/>
      <p:bldP spid="32" grpId="0" animBg="1"/>
      <p:bldP spid="27" grpId="0" animBg="1"/>
      <p:bldP spid="33" grpId="0" animBg="1"/>
      <p:bldP spid="28" grpId="0" animBg="1"/>
      <p:bldP spid="34" grpId="0" animBg="1"/>
      <p:bldP spid="29"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a:spLocks noChangeArrowheads="1"/>
          </p:cNvSpPr>
          <p:nvPr>
            <p:custDataLst>
              <p:tags r:id="rId1"/>
            </p:custDataLst>
          </p:nvPr>
        </p:nvSpPr>
        <p:spPr bwMode="auto">
          <a:xfrm>
            <a:off x="3268980" y="45720"/>
            <a:ext cx="8711565" cy="111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800" b="1">
                <a:solidFill>
                  <a:srgbClr val="FF0000"/>
                </a:solidFill>
                <a:latin typeface="Times New Roman" panose="02020603050405020304" pitchFamily="18" charset="0"/>
                <a:cs typeface="Arial" panose="020B0604020202020204" pitchFamily="34" charset="0"/>
              </a:rPr>
              <a:t>The expressions in the box below may help you with your discussion.</a:t>
            </a:r>
            <a:endParaRPr lang="en-US" altLang="zh-CN" sz="2800" b="1">
              <a:solidFill>
                <a:srgbClr val="FF0000"/>
              </a:solidFill>
              <a:latin typeface="Times New Roman" panose="02020603050405020304" pitchFamily="18" charset="0"/>
              <a:cs typeface="Arial" panose="020B0604020202020204" pitchFamily="34" charset="0"/>
            </a:endParaRPr>
          </a:p>
        </p:txBody>
      </p:sp>
      <p:sp>
        <p:nvSpPr>
          <p:cNvPr id="5" name="矩形 4"/>
          <p:cNvSpPr/>
          <p:nvPr>
            <p:custDataLst>
              <p:tags r:id="rId2"/>
            </p:custDataLst>
          </p:nvPr>
        </p:nvSpPr>
        <p:spPr>
          <a:xfrm>
            <a:off x="3870111" y="1299371"/>
            <a:ext cx="4450715" cy="762000"/>
          </a:xfrm>
          <a:prstGeom prst="rect">
            <a:avLst/>
          </a:prstGeom>
          <a:solidFill>
            <a:srgbClr val="FFFF00"/>
          </a:solidFill>
        </p:spPr>
        <p:txBody>
          <a:bodyPr wrap="none">
            <a:spAutoFit/>
          </a:bodyPr>
          <a:lstStyle/>
          <a:p>
            <a:pPr algn="ctr" fontAlgn="auto">
              <a:spcBef>
                <a:spcPct val="0"/>
              </a:spcBef>
              <a:spcAft>
                <a:spcPct val="0"/>
              </a:spcAft>
              <a:defRPr/>
            </a:pPr>
            <a:r>
              <a:rPr lang="en-US" altLang="zh-CN" sz="4400" b="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n-ea"/>
                <a:cs typeface="Arial" panose="020B0604020202020204" pitchFamily="34" charset="0"/>
              </a:rPr>
              <a:t>Exploring options</a:t>
            </a:r>
            <a:endParaRPr lang="en-US" altLang="zh-CN" sz="4400" b="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n-ea"/>
              <a:cs typeface="Arial" panose="020B0604020202020204" pitchFamily="34" charset="0"/>
            </a:endParaRPr>
          </a:p>
        </p:txBody>
      </p:sp>
      <p:sp>
        <p:nvSpPr>
          <p:cNvPr id="6" name="文本框 2"/>
          <p:cNvSpPr txBox="1"/>
          <p:nvPr>
            <p:custDataLst>
              <p:tags r:id="rId3"/>
            </p:custDataLst>
          </p:nvPr>
        </p:nvSpPr>
        <p:spPr>
          <a:xfrm>
            <a:off x="29216" y="2213610"/>
            <a:ext cx="5726597" cy="2430780"/>
          </a:xfrm>
          <a:prstGeom prst="rect">
            <a:avLst/>
          </a:prstGeom>
          <a:solidFill>
            <a:schemeClr val="accent2">
              <a:lumMod val="20000"/>
              <a:lumOff val="80000"/>
            </a:schemeClr>
          </a:solidFill>
        </p:spPr>
        <p:txBody>
          <a:bodyPr wrap="square">
            <a:spAutoFit/>
          </a:bodyPr>
          <a:lstStyle/>
          <a:p>
            <a:pPr fontAlgn="auto">
              <a:lnSpc>
                <a:spcPct val="120000"/>
              </a:lnSpc>
              <a:spcBef>
                <a:spcPct val="0"/>
              </a:spcBef>
              <a:spcAft>
                <a:spcPct val="0"/>
              </a:spcAft>
              <a:defRPr/>
            </a:pPr>
            <a:r>
              <a:rPr lang="en-US" altLang="zh-CN" sz="3200" b="1">
                <a:solidFill>
                  <a:schemeClr val="tx1"/>
                </a:solidFill>
                <a:latin typeface="Times New Roman" panose="02020603050405020304" pitchFamily="18" charset="0"/>
                <a:ea typeface="+mn-ea"/>
                <a:cs typeface="Times New Roman" panose="02020603050405020304" pitchFamily="18" charset="0"/>
              </a:rPr>
              <a:t>What do you think (about) …?</a:t>
            </a:r>
            <a:endParaRPr lang="en-US" altLang="zh-CN" sz="3200" b="1">
              <a:solidFill>
                <a:schemeClr val="tx1"/>
              </a:solidFill>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en-US" altLang="zh-CN" sz="3200" b="1">
                <a:solidFill>
                  <a:schemeClr val="tx1"/>
                </a:solidFill>
                <a:latin typeface="Times New Roman" panose="02020603050405020304" pitchFamily="18" charset="0"/>
                <a:ea typeface="+mn-ea"/>
                <a:cs typeface="Times New Roman" panose="02020603050405020304" pitchFamily="18" charset="0"/>
              </a:rPr>
              <a:t>What do you feel (about) …?</a:t>
            </a:r>
            <a:endParaRPr lang="en-US" altLang="zh-CN" sz="3200" b="1">
              <a:solidFill>
                <a:schemeClr val="tx1"/>
              </a:solidFill>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en-US" altLang="zh-CN" sz="3200" b="1">
                <a:solidFill>
                  <a:schemeClr val="tx1"/>
                </a:solidFill>
                <a:latin typeface="Times New Roman" panose="02020603050405020304" pitchFamily="18" charset="0"/>
                <a:ea typeface="+mn-ea"/>
                <a:cs typeface="Times New Roman" panose="02020603050405020304" pitchFamily="18" charset="0"/>
              </a:rPr>
              <a:t>Let’s look at …</a:t>
            </a:r>
            <a:endParaRPr lang="en-US" altLang="zh-CN" sz="3200" b="1">
              <a:solidFill>
                <a:schemeClr val="tx1"/>
              </a:solidFill>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en-US" altLang="zh-CN" sz="3200" b="1">
                <a:solidFill>
                  <a:schemeClr val="tx1"/>
                </a:solidFill>
                <a:latin typeface="Times New Roman" panose="02020603050405020304" pitchFamily="18" charset="0"/>
                <a:ea typeface="+mn-ea"/>
                <a:cs typeface="Times New Roman" panose="02020603050405020304" pitchFamily="18" charset="0"/>
              </a:rPr>
              <a:t>What / How about …?</a:t>
            </a:r>
            <a:endParaRPr lang="en-US" altLang="zh-CN" sz="3200" b="1">
              <a:solidFill>
                <a:schemeClr val="tx1"/>
              </a:solidFill>
              <a:latin typeface="Times New Roman" panose="02020603050405020304" pitchFamily="18" charset="0"/>
              <a:ea typeface="+mn-ea"/>
              <a:cs typeface="Times New Roman" panose="02020603050405020304" pitchFamily="18" charset="0"/>
            </a:endParaRPr>
          </a:p>
        </p:txBody>
      </p:sp>
      <p:sp>
        <p:nvSpPr>
          <p:cNvPr id="7" name="文本框 5"/>
          <p:cNvSpPr txBox="1"/>
          <p:nvPr>
            <p:custDataLst>
              <p:tags r:id="rId4"/>
            </p:custDataLst>
          </p:nvPr>
        </p:nvSpPr>
        <p:spPr>
          <a:xfrm>
            <a:off x="5410594" y="4038770"/>
            <a:ext cx="6569656" cy="243078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fontAlgn="auto">
              <a:lnSpc>
                <a:spcPct val="120000"/>
              </a:lnSpc>
              <a:spcBef>
                <a:spcPct val="0"/>
              </a:spcBef>
              <a:spcAft>
                <a:spcPct val="0"/>
              </a:spcAft>
              <a:defRPr/>
            </a:pPr>
            <a:r>
              <a:rPr lang="en-US" altLang="zh-CN" sz="3200" b="1">
                <a:solidFill>
                  <a:srgbClr val="0000FF"/>
                </a:solidFill>
                <a:latin typeface="Times New Roman" panose="02020603050405020304" pitchFamily="18" charset="0"/>
                <a:cs typeface="Times New Roman" panose="02020603050405020304" pitchFamily="18" charset="0"/>
              </a:rPr>
              <a:t>Any ideas?</a:t>
            </a:r>
            <a:endParaRPr lang="en-US" altLang="zh-CN" sz="3200" b="1">
              <a:solidFill>
                <a:srgbClr val="0000FF"/>
              </a:solidFill>
              <a:latin typeface="Times New Roman" panose="02020603050405020304" pitchFamily="18" charset="0"/>
              <a:cs typeface="Times New Roman" panose="02020603050405020304" pitchFamily="18" charset="0"/>
            </a:endParaRPr>
          </a:p>
          <a:p>
            <a:pPr fontAlgn="auto">
              <a:lnSpc>
                <a:spcPct val="120000"/>
              </a:lnSpc>
              <a:spcBef>
                <a:spcPct val="0"/>
              </a:spcBef>
              <a:spcAft>
                <a:spcPct val="0"/>
              </a:spcAft>
              <a:defRPr/>
            </a:pPr>
            <a:r>
              <a:rPr lang="en-US" altLang="zh-CN" sz="3200" b="1">
                <a:solidFill>
                  <a:srgbClr val="0000FF"/>
                </a:solidFill>
                <a:latin typeface="Times New Roman" panose="02020603050405020304" pitchFamily="18" charset="0"/>
                <a:cs typeface="Times New Roman" panose="02020603050405020304" pitchFamily="18" charset="0"/>
              </a:rPr>
              <a:t>What are the alternatives?</a:t>
            </a:r>
            <a:endParaRPr lang="en-US" altLang="zh-CN" sz="3200" b="1">
              <a:solidFill>
                <a:srgbClr val="0000FF"/>
              </a:solidFill>
              <a:latin typeface="Times New Roman" panose="02020603050405020304" pitchFamily="18" charset="0"/>
              <a:cs typeface="Times New Roman" panose="02020603050405020304" pitchFamily="18" charset="0"/>
            </a:endParaRPr>
          </a:p>
          <a:p>
            <a:pPr fontAlgn="auto">
              <a:lnSpc>
                <a:spcPct val="120000"/>
              </a:lnSpc>
              <a:spcBef>
                <a:spcPct val="0"/>
              </a:spcBef>
              <a:spcAft>
                <a:spcPct val="0"/>
              </a:spcAft>
              <a:defRPr/>
            </a:pPr>
            <a:r>
              <a:rPr lang="en-US" altLang="zh-CN" sz="3200" b="1">
                <a:solidFill>
                  <a:srgbClr val="0000FF"/>
                </a:solidFill>
                <a:latin typeface="Times New Roman" panose="02020603050405020304" pitchFamily="18" charset="0"/>
                <a:cs typeface="Times New Roman" panose="02020603050405020304" pitchFamily="18" charset="0"/>
              </a:rPr>
              <a:t>Let’s move on to the next candidate. </a:t>
            </a:r>
            <a:endParaRPr lang="en-US" altLang="zh-CN" sz="3200" b="1">
              <a:solidFill>
                <a:srgbClr val="0000FF"/>
              </a:solidFill>
              <a:latin typeface="Times New Roman" panose="02020603050405020304" pitchFamily="18" charset="0"/>
              <a:cs typeface="Times New Roman" panose="02020603050405020304" pitchFamily="18" charset="0"/>
            </a:endParaRPr>
          </a:p>
          <a:p>
            <a:pPr fontAlgn="auto">
              <a:lnSpc>
                <a:spcPct val="120000"/>
              </a:lnSpc>
              <a:spcBef>
                <a:spcPct val="0"/>
              </a:spcBef>
              <a:spcAft>
                <a:spcPct val="0"/>
              </a:spcAft>
              <a:defRPr/>
            </a:pPr>
            <a:r>
              <a:rPr lang="en-US" altLang="zh-CN" sz="3200" b="1">
                <a:solidFill>
                  <a:srgbClr val="0000FF"/>
                </a:solidFill>
                <a:latin typeface="Times New Roman" panose="02020603050405020304" pitchFamily="18" charset="0"/>
                <a:cs typeface="Times New Roman" panose="02020603050405020304" pitchFamily="18" charset="0"/>
              </a:rPr>
              <a:t>Should we move on to the next one?</a:t>
            </a:r>
            <a:endParaRPr lang="en-US" altLang="zh-CN" sz="3200" b="1">
              <a:solidFill>
                <a:srgbClr val="0000FF"/>
              </a:solidFill>
              <a:latin typeface="Times New Roman" panose="02020603050405020304" pitchFamily="18" charset="0"/>
              <a:cs typeface="Times New Roman" panose="02020603050405020304" pitchFamily="18"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6</a:t>
            </a:r>
            <a:endParaRPr lang="en-US" altLang="zh-CN" sz="2800" b="1" dirty="0">
              <a:solidFill>
                <a:schemeClr val="bg2"/>
              </a:solidFill>
              <a:latin typeface="Times New Roman" panose="02020603050405020304" pitchFamily="18" charset="0"/>
              <a:ea typeface="思源黑体 CN Heavy"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
          <p:cNvSpPr txBox="1">
            <a:spLocks noChangeArrowheads="1"/>
          </p:cNvSpPr>
          <p:nvPr>
            <p:custDataLst>
              <p:tags r:id="rId1"/>
            </p:custDataLst>
          </p:nvPr>
        </p:nvSpPr>
        <p:spPr bwMode="auto">
          <a:xfrm>
            <a:off x="314960" y="969645"/>
            <a:ext cx="11846560" cy="593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533400" indent="-533400">
              <a:lnSpc>
                <a:spcPct val="120000"/>
              </a:lnSpc>
            </a:pPr>
            <a:r>
              <a:rPr lang="en-US" altLang="zh-CN" sz="3200" b="1">
                <a:latin typeface="Times New Roman" panose="02020603050405020304" pitchFamily="18" charset="0"/>
                <a:cs typeface="Times New Roman" panose="02020603050405020304" pitchFamily="18" charset="0"/>
              </a:rPr>
              <a:t>A: We have to decide on which two sailors Shackleton chose for his rescue team. </a:t>
            </a:r>
            <a:r>
              <a:rPr lang="en-US" altLang="zh-CN" sz="3200" b="1">
                <a:solidFill>
                  <a:srgbClr val="FF0000"/>
                </a:solidFill>
                <a:latin typeface="Times New Roman" panose="02020603050405020304" pitchFamily="18" charset="0"/>
                <a:cs typeface="Times New Roman" panose="02020603050405020304" pitchFamily="18" charset="0"/>
              </a:rPr>
              <a:t>Let’s look at </a:t>
            </a:r>
            <a:r>
              <a:rPr lang="en-US" altLang="zh-CN" sz="3200" b="1">
                <a:latin typeface="Times New Roman" panose="02020603050405020304" pitchFamily="18" charset="0"/>
                <a:cs typeface="Times New Roman" panose="02020603050405020304" pitchFamily="18" charset="0"/>
              </a:rPr>
              <a:t>Frank Wild.</a:t>
            </a:r>
            <a:endParaRPr lang="zh-CN" altLang="en-US" sz="3200" b="1">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a:latin typeface="Times New Roman" panose="02020603050405020304" pitchFamily="18" charset="0"/>
                <a:cs typeface="Times New Roman" panose="02020603050405020304" pitchFamily="18" charset="0"/>
              </a:rPr>
              <a:t>B: He is good leader and is experienced in exploring the Antarctic. So, I think he’s suitable to join the rescue team</a:t>
            </a:r>
            <a:r>
              <a:rPr lang="en-US" altLang="zh-CN" sz="3200" b="1" smtClean="0">
                <a:latin typeface="Times New Roman" panose="02020603050405020304" pitchFamily="18" charset="0"/>
                <a:cs typeface="Times New Roman" panose="02020603050405020304" pitchFamily="18" charset="0"/>
              </a:rPr>
              <a:t>.</a:t>
            </a:r>
            <a:endParaRPr lang="en-US" altLang="zh-CN" sz="3200" b="1" smtClean="0">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a:latin typeface="Times New Roman" panose="02020603050405020304" pitchFamily="18" charset="0"/>
                <a:cs typeface="Times New Roman" panose="02020603050405020304" pitchFamily="18" charset="0"/>
              </a:rPr>
              <a:t>C: Hmm, </a:t>
            </a:r>
            <a:r>
              <a:rPr lang="en-US" altLang="zh-CN" sz="3200" b="1">
                <a:solidFill>
                  <a:srgbClr val="FF0000"/>
                </a:solidFill>
                <a:latin typeface="Times New Roman" panose="02020603050405020304" pitchFamily="18" charset="0"/>
                <a:cs typeface="Times New Roman" panose="02020603050405020304" pitchFamily="18" charset="0"/>
              </a:rPr>
              <a:t>I think we should move on </a:t>
            </a:r>
            <a:r>
              <a:rPr lang="en-US" altLang="zh-CN" sz="3200" b="1" smtClean="0">
                <a:solidFill>
                  <a:srgbClr val="FF0000"/>
                </a:solidFill>
                <a:latin typeface="Times New Roman" panose="02020603050405020304" pitchFamily="18" charset="0"/>
                <a:cs typeface="Times New Roman" panose="02020603050405020304" pitchFamily="18" charset="0"/>
              </a:rPr>
              <a:t>to the </a:t>
            </a:r>
            <a:r>
              <a:rPr lang="en-US" altLang="zh-CN" sz="3200" b="1">
                <a:solidFill>
                  <a:srgbClr val="FF0000"/>
                </a:solidFill>
                <a:latin typeface="Times New Roman" panose="02020603050405020304" pitchFamily="18" charset="0"/>
                <a:cs typeface="Times New Roman" panose="02020603050405020304" pitchFamily="18" charset="0"/>
              </a:rPr>
              <a:t>next </a:t>
            </a:r>
            <a:r>
              <a:rPr lang="en-US" altLang="zh-CN" sz="3200" b="1">
                <a:latin typeface="Times New Roman" panose="02020603050405020304" pitchFamily="18" charset="0"/>
                <a:cs typeface="Times New Roman" panose="02020603050405020304" pitchFamily="18" charset="0"/>
              </a:rPr>
              <a:t>sailor. According to Perce’s diary entries, Frank Wild was left with the other crew members on Elephant Island.</a:t>
            </a:r>
            <a:endParaRPr lang="en-US" altLang="zh-CN" sz="3200" b="1">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a:latin typeface="Times New Roman" panose="02020603050405020304" pitchFamily="18" charset="0"/>
                <a:cs typeface="Times New Roman" panose="02020603050405020304" pitchFamily="18" charset="0"/>
              </a:rPr>
              <a:t>A: I agree. </a:t>
            </a:r>
            <a:r>
              <a:rPr lang="en-US" altLang="zh-CN" sz="3200" b="1">
                <a:solidFill>
                  <a:srgbClr val="FF0000"/>
                </a:solidFill>
                <a:latin typeface="Times New Roman" panose="02020603050405020304" pitchFamily="18" charset="0"/>
                <a:cs typeface="Times New Roman" panose="02020603050405020304" pitchFamily="18" charset="0"/>
              </a:rPr>
              <a:t>Let’s move on to the next candidate</a:t>
            </a:r>
            <a:r>
              <a:rPr lang="en-US" altLang="zh-CN" sz="3200" b="1">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What do you think about </a:t>
            </a:r>
            <a:r>
              <a:rPr lang="en-US" altLang="zh-CN" sz="3200" b="1">
                <a:latin typeface="Times New Roman" panose="02020603050405020304" pitchFamily="18" charset="0"/>
                <a:cs typeface="Times New Roman" panose="02020603050405020304" pitchFamily="18" charset="0"/>
              </a:rPr>
              <a:t>Frank Worsley?</a:t>
            </a:r>
            <a:endParaRPr lang="en-US" altLang="zh-CN" sz="3200" b="1">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a:latin typeface="Times New Roman" panose="02020603050405020304" pitchFamily="18" charset="0"/>
                <a:cs typeface="Times New Roman" panose="02020603050405020304" pitchFamily="18" charset="0"/>
              </a:rPr>
              <a:t>B: Well, he is </a:t>
            </a:r>
            <a:r>
              <a:rPr lang="en-US" altLang="zh-CN" sz="3200" b="1" smtClean="0">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p:txBody>
      </p:sp>
      <p:sp>
        <p:nvSpPr>
          <p:cNvPr id="4" name="矩形标注 3"/>
          <p:cNvSpPr/>
          <p:nvPr>
            <p:custDataLst>
              <p:tags r:id="rId2"/>
            </p:custDataLst>
          </p:nvPr>
        </p:nvSpPr>
        <p:spPr>
          <a:xfrm>
            <a:off x="6541879" y="5883487"/>
            <a:ext cx="2601288" cy="401349"/>
          </a:xfrm>
          <a:prstGeom prst="wedgeRectCallout">
            <a:avLst>
              <a:gd name="adj1" fmla="val -5838"/>
              <a:gd name="adj2" fmla="val -1284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400" b="1" i="1"/>
              <a:t>候选人，申请人</a:t>
            </a:r>
            <a:endParaRPr lang="zh-CN" altLang="en-US" sz="2400" b="1" i="1"/>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7</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2" name="文本框 2"/>
          <p:cNvSpPr txBox="1">
            <a:spLocks noChangeArrowheads="1"/>
          </p:cNvSpPr>
          <p:nvPr>
            <p:custDataLst>
              <p:tags r:id="rId3"/>
            </p:custDataLst>
          </p:nvPr>
        </p:nvSpPr>
        <p:spPr bwMode="auto">
          <a:xfrm>
            <a:off x="3268980" y="45720"/>
            <a:ext cx="431419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4400" b="1">
                <a:solidFill>
                  <a:srgbClr val="FF0000"/>
                </a:solidFill>
                <a:latin typeface="Times New Roman" panose="02020603050405020304" pitchFamily="18" charset="0"/>
                <a:cs typeface="Arial" panose="020B0604020202020204" pitchFamily="34" charset="0"/>
              </a:rPr>
              <a:t>Show time</a:t>
            </a:r>
            <a:endParaRPr lang="en-US" altLang="zh-CN" sz="4400" b="1">
              <a:solidFill>
                <a:srgbClr val="FF0000"/>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145155" y="847725"/>
            <a:ext cx="8962390" cy="5939790"/>
          </a:xfrm>
          <a:prstGeom prst="rect">
            <a:avLst/>
          </a:prstGeom>
          <a:noFill/>
        </p:spPr>
        <p:txBody>
          <a:bodyPr wrap="square" rtlCol="0">
            <a:spAutoFit/>
          </a:bodyPr>
          <a:lstStyle/>
          <a:p>
            <a:pPr marL="533400" indent="-533400">
              <a:lnSpc>
                <a:spcPct val="120000"/>
              </a:lnSpc>
            </a:pPr>
            <a:r>
              <a:rPr lang="en-US" altLang="zh-CN" sz="3200" b="1" smtClean="0">
                <a:solidFill>
                  <a:srgbClr val="FF0000"/>
                </a:solidFill>
                <a:latin typeface="Times New Roman" panose="02020603050405020304" pitchFamily="18" charset="0"/>
                <a:cs typeface="Times New Roman" panose="02020603050405020304" pitchFamily="18" charset="0"/>
              </a:rPr>
              <a:t>A: OK, we need to choose the two sailors that joined Shackleton’s rescue team. Let’s look at our choices.</a:t>
            </a:r>
            <a:endParaRPr lang="en-US" altLang="zh-CN" sz="3200" b="1" smtClean="0">
              <a:solidFill>
                <a:srgbClr val="FF0000"/>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chemeClr val="accent3">
                    <a:lumMod val="50000"/>
                  </a:schemeClr>
                </a:solidFill>
                <a:latin typeface="Times New Roman" panose="02020603050405020304" pitchFamily="18" charset="0"/>
                <a:cs typeface="Times New Roman" panose="02020603050405020304" pitchFamily="18" charset="0"/>
              </a:rPr>
              <a:t>B: So how about Frank Wild and Tom Crean? They were both experienced in exploring and living in the Antarctic, and they also had many good qualities, such as being kind and strong.</a:t>
            </a:r>
            <a:endParaRPr lang="en-US" altLang="zh-CN" sz="3200" b="1" smtClean="0">
              <a:solidFill>
                <a:schemeClr val="accent3">
                  <a:lumMod val="50000"/>
                </a:schemeClr>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rgbClr val="1D41D5"/>
                </a:solidFill>
                <a:latin typeface="Times New Roman" panose="02020603050405020304" pitchFamily="18" charset="0"/>
                <a:cs typeface="Times New Roman" panose="02020603050405020304" pitchFamily="18" charset="0"/>
              </a:rPr>
              <a:t>C: Yes, but look at Perce’s diary. Frank wild stayed on Elephant Island with the others. So we can cross him off our list.</a:t>
            </a:r>
            <a:endParaRPr lang="en-US" altLang="zh-CN" sz="3200" b="1" smtClean="0">
              <a:solidFill>
                <a:srgbClr val="1D41D5"/>
              </a:solidFill>
              <a:latin typeface="Times New Roman" panose="02020603050405020304" pitchFamily="18" charset="0"/>
              <a:cs typeface="Times New Roman" panose="02020603050405020304" pitchFamily="18"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7</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文本框 2"/>
          <p:cNvSpPr txBox="1">
            <a:spLocks noChangeArrowheads="1"/>
          </p:cNvSpPr>
          <p:nvPr>
            <p:custDataLst>
              <p:tags r:id="rId2"/>
            </p:custDataLst>
          </p:nvPr>
        </p:nvSpPr>
        <p:spPr bwMode="auto">
          <a:xfrm>
            <a:off x="3279140" y="-48260"/>
            <a:ext cx="431419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4400" b="1">
                <a:solidFill>
                  <a:srgbClr val="FF0000"/>
                </a:solidFill>
                <a:latin typeface="Times New Roman" panose="02020603050405020304" pitchFamily="18" charset="0"/>
                <a:cs typeface="Arial" panose="020B0604020202020204" pitchFamily="34" charset="0"/>
              </a:rPr>
              <a:t>Show time</a:t>
            </a:r>
            <a:endParaRPr lang="en-US" altLang="zh-CN" sz="4400" b="1">
              <a:solidFill>
                <a:srgbClr val="FF0000"/>
              </a:solidFill>
              <a:latin typeface="Times New Roman" panose="02020603050405020304" pitchFamily="18" charset="0"/>
              <a:cs typeface="Arial" panose="020B0604020202020204" pitchFamily="34" charset="0"/>
            </a:endParaRPr>
          </a:p>
        </p:txBody>
      </p:sp>
      <p:pic>
        <p:nvPicPr>
          <p:cNvPr id="107" name="图片 106"/>
          <p:cNvPicPr/>
          <p:nvPr/>
        </p:nvPicPr>
        <p:blipFill>
          <a:blip r:embed="rId3"/>
          <a:srcRect b="3426"/>
          <a:stretch>
            <a:fillRect/>
          </a:stretch>
        </p:blipFill>
        <p:spPr>
          <a:xfrm>
            <a:off x="60960" y="1276985"/>
            <a:ext cx="3083560" cy="50571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ppt_x"/>
                                          </p:val>
                                        </p:tav>
                                        <p:tav tm="100000">
                                          <p:val>
                                            <p:strVal val="#ppt_x"/>
                                          </p:val>
                                        </p:tav>
                                      </p:tavLst>
                                    </p:anim>
                                    <p:anim calcmode="lin" valueType="num">
                                      <p:cBhvr additive="base">
                                        <p:cTn id="1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75000" y="1002030"/>
            <a:ext cx="8232775" cy="5939790"/>
          </a:xfrm>
          <a:prstGeom prst="rect">
            <a:avLst/>
          </a:prstGeom>
          <a:noFill/>
        </p:spPr>
        <p:txBody>
          <a:bodyPr wrap="square" rtlCol="0">
            <a:spAutoFit/>
          </a:bodyPr>
          <a:lstStyle/>
          <a:p>
            <a:pPr marL="533400" indent="-533400">
              <a:lnSpc>
                <a:spcPct val="120000"/>
              </a:lnSpc>
            </a:pPr>
            <a:r>
              <a:rPr lang="en-US" altLang="zh-CN" sz="3200" b="1" smtClean="0">
                <a:solidFill>
                  <a:schemeClr val="accent3">
                    <a:lumMod val="50000"/>
                  </a:schemeClr>
                </a:solidFill>
                <a:latin typeface="Times New Roman" panose="02020603050405020304" pitchFamily="18" charset="0"/>
                <a:cs typeface="Times New Roman" panose="02020603050405020304" pitchFamily="18" charset="0"/>
              </a:rPr>
              <a:t>B: Oh, yes, well spotted. Then what about Tom Crean? Anyone have any ideas?</a:t>
            </a:r>
            <a:endParaRPr lang="en-US" altLang="zh-CN" sz="3200" b="1" smtClean="0">
              <a:solidFill>
                <a:schemeClr val="accent3">
                  <a:lumMod val="50000"/>
                </a:schemeClr>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rgbClr val="FF0000"/>
                </a:solidFill>
                <a:latin typeface="Times New Roman" panose="02020603050405020304" pitchFamily="18" charset="0"/>
                <a:cs typeface="Times New Roman" panose="02020603050405020304" pitchFamily="18" charset="0"/>
              </a:rPr>
              <a:t>A: Well, he was good at living in the Antarctic, so maybe he stayed on the island to help, but I think his strength and bravery meant that Shackleton would have chosen him for the dangerous mission.</a:t>
            </a:r>
            <a:endParaRPr lang="en-US" altLang="zh-CN" sz="3200" b="1" smtClean="0">
              <a:solidFill>
                <a:srgbClr val="FF0000"/>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chemeClr val="accent3">
                    <a:lumMod val="50000"/>
                  </a:schemeClr>
                </a:solidFill>
                <a:latin typeface="Times New Roman" panose="02020603050405020304" pitchFamily="18" charset="0"/>
                <a:cs typeface="Times New Roman" panose="02020603050405020304" pitchFamily="18" charset="0"/>
              </a:rPr>
              <a:t>B: Agreed, so one choice is Tom Crean. OK, let’s move on to another candidate. How do you feel about Frank Worsley?</a:t>
            </a:r>
            <a:endParaRPr lang="en-US" altLang="zh-CN" sz="3200" b="1" smtClean="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7</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文本框 2"/>
          <p:cNvSpPr txBox="1">
            <a:spLocks noChangeArrowheads="1"/>
          </p:cNvSpPr>
          <p:nvPr>
            <p:custDataLst>
              <p:tags r:id="rId2"/>
            </p:custDataLst>
          </p:nvPr>
        </p:nvSpPr>
        <p:spPr bwMode="auto">
          <a:xfrm>
            <a:off x="3258185" y="-40640"/>
            <a:ext cx="431419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4400" b="1">
                <a:solidFill>
                  <a:srgbClr val="FF0000"/>
                </a:solidFill>
                <a:latin typeface="Times New Roman" panose="02020603050405020304" pitchFamily="18" charset="0"/>
                <a:cs typeface="Arial" panose="020B0604020202020204" pitchFamily="34" charset="0"/>
              </a:rPr>
              <a:t>Show time</a:t>
            </a:r>
            <a:endParaRPr lang="en-US" altLang="zh-CN" sz="4400" b="1">
              <a:solidFill>
                <a:srgbClr val="FF0000"/>
              </a:solidFill>
              <a:latin typeface="Times New Roman" panose="02020603050405020304" pitchFamily="18" charset="0"/>
              <a:cs typeface="Arial" panose="020B0604020202020204" pitchFamily="34" charset="0"/>
            </a:endParaRPr>
          </a:p>
        </p:txBody>
      </p:sp>
      <p:pic>
        <p:nvPicPr>
          <p:cNvPr id="107" name="图片 106"/>
          <p:cNvPicPr/>
          <p:nvPr/>
        </p:nvPicPr>
        <p:blipFill>
          <a:blip r:embed="rId3"/>
          <a:srcRect b="3426"/>
          <a:stretch>
            <a:fillRect/>
          </a:stretch>
        </p:blipFill>
        <p:spPr>
          <a:xfrm>
            <a:off x="60960" y="1276985"/>
            <a:ext cx="3003550" cy="50571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ppt_x"/>
                                          </p:val>
                                        </p:tav>
                                        <p:tav tm="100000">
                                          <p:val>
                                            <p:strVal val="#ppt_x"/>
                                          </p:val>
                                        </p:tav>
                                      </p:tavLst>
                                    </p:anim>
                                    <p:anim calcmode="lin" valueType="num">
                                      <p:cBhvr additive="base">
                                        <p:cTn id="1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43885" y="847725"/>
            <a:ext cx="8618220" cy="5996940"/>
          </a:xfrm>
          <a:prstGeom prst="rect">
            <a:avLst/>
          </a:prstGeom>
          <a:noFill/>
        </p:spPr>
        <p:txBody>
          <a:bodyPr wrap="square" rtlCol="0">
            <a:spAutoFit/>
          </a:bodyPr>
          <a:lstStyle/>
          <a:p>
            <a:pPr marL="533400" indent="-533400">
              <a:lnSpc>
                <a:spcPct val="120000"/>
              </a:lnSpc>
            </a:pPr>
            <a:r>
              <a:rPr lang="en-US" altLang="zh-CN" sz="3200" b="1" smtClean="0">
                <a:solidFill>
                  <a:srgbClr val="FF0000"/>
                </a:solidFill>
                <a:latin typeface="Times New Roman" panose="02020603050405020304" pitchFamily="18" charset="0"/>
                <a:cs typeface="Times New Roman" panose="02020603050405020304" pitchFamily="18" charset="0"/>
              </a:rPr>
              <a:t>A: I think he is a good choice because he was an excellent navigator.</a:t>
            </a:r>
            <a:endParaRPr lang="en-US" altLang="zh-CN" sz="3200" b="1" smtClean="0">
              <a:solidFill>
                <a:srgbClr val="FF0000"/>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rgbClr val="1D41D5"/>
                </a:solidFill>
                <a:latin typeface="Times New Roman" panose="02020603050405020304" pitchFamily="18" charset="0"/>
                <a:cs typeface="Times New Roman" panose="02020603050405020304" pitchFamily="18" charset="0"/>
              </a:rPr>
              <a:t>C: I agree. The rescue team needed a good navigator. He could be our second choice.</a:t>
            </a:r>
            <a:endParaRPr lang="en-US" altLang="zh-CN" sz="3200" b="1" smtClean="0">
              <a:solidFill>
                <a:srgbClr val="1D41D5"/>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chemeClr val="accent3">
                    <a:lumMod val="50000"/>
                  </a:schemeClr>
                </a:solidFill>
                <a:latin typeface="Times New Roman" panose="02020603050405020304" pitchFamily="18" charset="0"/>
                <a:cs typeface="Times New Roman" panose="02020603050405020304" pitchFamily="18" charset="0"/>
              </a:rPr>
              <a:t>B: But what about Hubert Hudson? He was also good at navigating.</a:t>
            </a:r>
            <a:endParaRPr lang="en-US" altLang="zh-CN" sz="3200" b="1" smtClean="0">
              <a:solidFill>
                <a:schemeClr val="accent3">
                  <a:lumMod val="50000"/>
                </a:schemeClr>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rgbClr val="FF0000"/>
                </a:solidFill>
                <a:latin typeface="Times New Roman" panose="02020603050405020304" pitchFamily="18" charset="0"/>
                <a:cs typeface="Times New Roman" panose="02020603050405020304" pitchFamily="18" charset="0"/>
              </a:rPr>
              <a:t>A: Yes, but he was also the best at catching penguins, so I think he would have stayed on the island with the others so they had enough to eat. </a:t>
            </a:r>
            <a:endParaRPr lang="en-US" altLang="zh-CN" sz="3200" b="1" smtClean="0">
              <a:solidFill>
                <a:srgbClr val="FF0000"/>
              </a:solidFill>
              <a:latin typeface="Times New Roman" panose="02020603050405020304" pitchFamily="18" charset="0"/>
              <a:cs typeface="Times New Roman" panose="02020603050405020304" pitchFamily="18"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7</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文本框 2"/>
          <p:cNvSpPr txBox="1">
            <a:spLocks noChangeArrowheads="1"/>
          </p:cNvSpPr>
          <p:nvPr>
            <p:custDataLst>
              <p:tags r:id="rId2"/>
            </p:custDataLst>
          </p:nvPr>
        </p:nvSpPr>
        <p:spPr bwMode="auto">
          <a:xfrm>
            <a:off x="3258820" y="-48260"/>
            <a:ext cx="431419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4400" b="1">
                <a:solidFill>
                  <a:srgbClr val="FF0000"/>
                </a:solidFill>
                <a:latin typeface="Times New Roman" panose="02020603050405020304" pitchFamily="18" charset="0"/>
                <a:cs typeface="Arial" panose="020B0604020202020204" pitchFamily="34" charset="0"/>
              </a:rPr>
              <a:t>Show time</a:t>
            </a:r>
            <a:endParaRPr lang="en-US" altLang="zh-CN" sz="4400" b="1">
              <a:solidFill>
                <a:srgbClr val="FF0000"/>
              </a:solidFill>
              <a:latin typeface="Times New Roman" panose="02020603050405020304" pitchFamily="18" charset="0"/>
              <a:cs typeface="Arial" panose="020B0604020202020204" pitchFamily="34" charset="0"/>
            </a:endParaRPr>
          </a:p>
        </p:txBody>
      </p:sp>
      <p:pic>
        <p:nvPicPr>
          <p:cNvPr id="107" name="图片 106"/>
          <p:cNvPicPr/>
          <p:nvPr>
            <p:custDataLst>
              <p:tags r:id="rId3"/>
            </p:custDataLst>
          </p:nvPr>
        </p:nvPicPr>
        <p:blipFill>
          <a:blip r:embed="rId4"/>
          <a:srcRect b="3426"/>
          <a:stretch>
            <a:fillRect/>
          </a:stretch>
        </p:blipFill>
        <p:spPr>
          <a:xfrm>
            <a:off x="60960" y="1276985"/>
            <a:ext cx="3003550" cy="50571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ppt_x"/>
                                          </p:val>
                                        </p:tav>
                                        <p:tav tm="100000">
                                          <p:val>
                                            <p:strVal val="#ppt_x"/>
                                          </p:val>
                                        </p:tav>
                                      </p:tavLst>
                                    </p:anim>
                                    <p:anim calcmode="lin" valueType="num">
                                      <p:cBhvr additive="base">
                                        <p:cTn id="1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170305" y="249555"/>
            <a:ext cx="136842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Lead-in</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13" name="文本框 12"/>
          <p:cNvSpPr txBox="1"/>
          <p:nvPr>
            <p:custDataLst>
              <p:tags r:id="rId1"/>
            </p:custDataLst>
          </p:nvPr>
        </p:nvSpPr>
        <p:spPr>
          <a:xfrm>
            <a:off x="3271520" y="249555"/>
            <a:ext cx="9030970" cy="492125"/>
          </a:xfrm>
          <a:prstGeom prst="rect">
            <a:avLst/>
          </a:prstGeom>
          <a:noFill/>
        </p:spPr>
        <p:txBody>
          <a:bodyPr wrap="square" lIns="46800" rIns="46800" rtlCol="0" anchor="t" anchorCtr="0">
            <a:noAutofit/>
          </a:bodyPr>
          <a:lstStyle/>
          <a:p>
            <a:pPr marR="0" defTabSz="914400">
              <a:spcBef>
                <a:spcPts val="0"/>
              </a:spcBef>
              <a:buClrTx/>
              <a:buSzTx/>
              <a:buFontTx/>
            </a:pPr>
            <a:r>
              <a:rPr kumimoji="0" lang="en-US" altLang="zh-CN" sz="2400" b="1" kern="1200" cap="none" normalizeH="0" dirty="0">
                <a:solidFill>
                  <a:srgbClr val="FF0000"/>
                </a:solidFill>
                <a:latin typeface="Times New Roman" panose="02020603050405020304" pitchFamily="18" charset="0"/>
                <a:ea typeface="思源黑体 CN Heavy" pitchFamily="34" charset="-122"/>
                <a:sym typeface="+mn-ea"/>
              </a:rPr>
              <a:t>Look at the following picture and discuss the questions.</a:t>
            </a:r>
            <a:endParaRPr kumimoji="0" lang="en-US" altLang="zh-CN" sz="2400" b="1" kern="1200" cap="none" normalizeH="0" dirty="0">
              <a:solidFill>
                <a:srgbClr val="FF0000"/>
              </a:solidFill>
              <a:latin typeface="Times New Roman" panose="02020603050405020304" pitchFamily="18" charset="0"/>
              <a:ea typeface="思源黑体 CN Heavy" pitchFamily="34" charset="-122"/>
              <a:sym typeface="+mn-ea"/>
            </a:endParaRPr>
          </a:p>
        </p:txBody>
      </p:sp>
      <p:sp>
        <p:nvSpPr>
          <p:cNvPr id="9" name="圆角矩形 8"/>
          <p:cNvSpPr/>
          <p:nvPr/>
        </p:nvSpPr>
        <p:spPr>
          <a:xfrm>
            <a:off x="5873115" y="882015"/>
            <a:ext cx="6192520" cy="724535"/>
          </a:xfrm>
          <a:prstGeom prst="roundRect">
            <a:avLst/>
          </a:prstGeom>
          <a:gradFill>
            <a:gsLst>
              <a:gs pos="0">
                <a:srgbClr val="FBFB11"/>
              </a:gs>
              <a:gs pos="100000">
                <a:srgbClr val="838309"/>
              </a:gs>
            </a:gsLst>
            <a:lin ang="5400000" scaled="0"/>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fontAlgn="base">
              <a:lnSpc>
                <a:spcPts val="3200"/>
              </a:lnSpc>
              <a:spcBef>
                <a:spcPct val="0"/>
              </a:spcBef>
              <a:spcAft>
                <a:spcPct val="0"/>
              </a:spcAft>
              <a:defRPr/>
            </a:pPr>
            <a:r>
              <a:rPr lang="en-US" altLang="zh-CN" sz="3600" b="1" kern="100">
                <a:solidFill>
                  <a:srgbClr val="FF0000"/>
                </a:solidFill>
                <a:latin typeface="Times New Roman" panose="02020603050405020304"/>
                <a:ea typeface="宋体" panose="02010600030101010101" pitchFamily="2" charset="-122"/>
                <a:cs typeface="Courier New" panose="02070309020205020404"/>
              </a:rPr>
              <a:t>Who was Ernest Shackleton? </a:t>
            </a:r>
            <a:endParaRPr lang="en-US" altLang="zh-CN" sz="3600" b="1" kern="100">
              <a:solidFill>
                <a:srgbClr val="FF0000"/>
              </a:solidFill>
              <a:latin typeface="Times New Roman" panose="02020603050405020304"/>
              <a:ea typeface="宋体" panose="02010600030101010101" pitchFamily="2" charset="-122"/>
              <a:cs typeface="Courier New" panose="02070309020205020404"/>
            </a:endParaRPr>
          </a:p>
        </p:txBody>
      </p:sp>
      <p:sp>
        <p:nvSpPr>
          <p:cNvPr id="2" name="矩形 1"/>
          <p:cNvSpPr/>
          <p:nvPr>
            <p:custDataLst>
              <p:tags r:id="rId2"/>
            </p:custDataLst>
          </p:nvPr>
        </p:nvSpPr>
        <p:spPr>
          <a:xfrm>
            <a:off x="5873115" y="1747520"/>
            <a:ext cx="6129020" cy="3600450"/>
          </a:xfrm>
          <a:prstGeom prst="rect">
            <a:avLst/>
          </a:prstGeom>
          <a:solidFill>
            <a:schemeClr val="accent6">
              <a:lumMod val="60000"/>
              <a:lumOff val="40000"/>
            </a:schemeClr>
          </a:solidFill>
          <a:ln>
            <a:noFill/>
          </a:ln>
        </p:spPr>
        <p:txBody>
          <a:bodyPr wrap="square">
            <a:spAutoFit/>
          </a:bodyPr>
          <a:p>
            <a:pPr>
              <a:lnSpc>
                <a:spcPct val="120000"/>
              </a:lnSpc>
            </a:pPr>
            <a:r>
              <a:rPr lang="en-US" altLang="zh-CN" sz="3200" b="1" smtClean="0">
                <a:latin typeface="Times New Roman" panose="02020603050405020304" pitchFamily="18" charset="0"/>
                <a:cs typeface="Times New Roman" panose="02020603050405020304" pitchFamily="18" charset="0"/>
              </a:rPr>
              <a:t>Sir Ernest Henry Shackleton was an </a:t>
            </a:r>
            <a:r>
              <a:rPr lang="en-US" altLang="zh-CN" sz="3200" b="1" smtClean="0">
                <a:solidFill>
                  <a:srgbClr val="FF0000"/>
                </a:solidFill>
                <a:latin typeface="Times New Roman" panose="02020603050405020304" pitchFamily="18" charset="0"/>
                <a:cs typeface="Times New Roman" panose="02020603050405020304" pitchFamily="18" charset="0"/>
              </a:rPr>
              <a:t>Irish-born British explorer </a:t>
            </a:r>
            <a:r>
              <a:rPr lang="en-US" altLang="zh-CN" sz="3200" b="1">
                <a:latin typeface="Times New Roman" panose="02020603050405020304" pitchFamily="18" charset="0"/>
                <a:cs typeface="Times New Roman" panose="02020603050405020304" pitchFamily="18" charset="0"/>
              </a:rPr>
              <a:t>who </a:t>
            </a:r>
            <a:r>
              <a:rPr lang="en-US" altLang="zh-CN" sz="3200" b="1" smtClean="0">
                <a:latin typeface="Times New Roman" panose="02020603050405020304" pitchFamily="18" charset="0"/>
                <a:cs typeface="Times New Roman" panose="02020603050405020304" pitchFamily="18" charset="0"/>
              </a:rPr>
              <a:t>was </a:t>
            </a:r>
            <a:r>
              <a:rPr lang="en-US" altLang="zh-CN" sz="3200" b="1">
                <a:solidFill>
                  <a:srgbClr val="FF0000"/>
                </a:solidFill>
                <a:latin typeface="Times New Roman" panose="02020603050405020304" pitchFamily="18" charset="0"/>
                <a:cs typeface="Times New Roman" panose="02020603050405020304" pitchFamily="18" charset="0"/>
              </a:rPr>
              <a:t>one of the giants of Antarctic exploration</a:t>
            </a:r>
            <a:r>
              <a:rPr lang="en-US" altLang="zh-CN" sz="3200" b="1">
                <a:latin typeface="Times New Roman" panose="02020603050405020304" pitchFamily="18" charset="0"/>
                <a:cs typeface="Times New Roman" panose="02020603050405020304" pitchFamily="18" charset="0"/>
              </a:rPr>
              <a:t> in the Heroic Age in the early years of the 20th Century</a:t>
            </a:r>
            <a:r>
              <a:rPr lang="en-US" altLang="zh-CN" sz="3200" b="1" smtClean="0">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pic>
        <p:nvPicPr>
          <p:cNvPr id="5" name="图片 4" descr="Shackleton4"/>
          <p:cNvPicPr>
            <a:picLocks noChangeAspect="1"/>
          </p:cNvPicPr>
          <p:nvPr>
            <p:custDataLst>
              <p:tags r:id="rId3"/>
            </p:custDataLst>
          </p:nvPr>
        </p:nvPicPr>
        <p:blipFill>
          <a:blip r:embed="rId4"/>
          <a:srcRect b="7158"/>
          <a:stretch>
            <a:fillRect/>
          </a:stretch>
        </p:blipFill>
        <p:spPr>
          <a:xfrm>
            <a:off x="73025" y="771525"/>
            <a:ext cx="5467985" cy="6004560"/>
          </a:xfrm>
          <a:prstGeom prst="rect">
            <a:avLst/>
          </a:prstGeom>
        </p:spPr>
      </p:pic>
    </p:spTree>
  </p:cSld>
  <p:clrMapOvr>
    <a:masterClrMapping/>
  </p:clrMapOvr>
  <p:transition spd="slow">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bldLvl="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68980" y="1228725"/>
            <a:ext cx="8806180" cy="4815840"/>
          </a:xfrm>
          <a:prstGeom prst="rect">
            <a:avLst/>
          </a:prstGeom>
          <a:noFill/>
        </p:spPr>
        <p:txBody>
          <a:bodyPr wrap="square" rtlCol="0">
            <a:spAutoFit/>
          </a:bodyPr>
          <a:lstStyle/>
          <a:p>
            <a:pPr marL="533400" indent="-533400">
              <a:lnSpc>
                <a:spcPct val="120000"/>
              </a:lnSpc>
            </a:pPr>
            <a:r>
              <a:rPr lang="en-US" altLang="zh-CN" sz="3200" b="1" smtClean="0">
                <a:solidFill>
                  <a:srgbClr val="1D41D5"/>
                </a:solidFill>
                <a:latin typeface="Times New Roman" panose="02020603050405020304" pitchFamily="18" charset="0"/>
                <a:cs typeface="Times New Roman" panose="02020603050405020304" pitchFamily="18" charset="0"/>
              </a:rPr>
              <a:t>C: Sounds reasonable. But we should also look at Thomas Orde- Lees. He was an excellent skier, so maybe he could be helpful on the mission.</a:t>
            </a:r>
            <a:endParaRPr lang="en-US" altLang="zh-CN" sz="3200" b="1" smtClean="0">
              <a:solidFill>
                <a:srgbClr val="1D41D5"/>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chemeClr val="tx1"/>
                </a:solidFill>
                <a:latin typeface="Times New Roman" panose="02020603050405020304" pitchFamily="18" charset="0"/>
                <a:cs typeface="Times New Roman" panose="02020603050405020304" pitchFamily="18" charset="0"/>
              </a:rPr>
              <a:t>B: Hmm… maybe, but I think he didn’t have as much to offer as Frank and Tom. Besides, Perce complained about him in his diary, so I think he probably stayed on the island.</a:t>
            </a:r>
            <a:endParaRPr lang="en-US" altLang="zh-CN" sz="3200" b="1" smtClean="0">
              <a:solidFill>
                <a:schemeClr val="tx1"/>
              </a:solidFill>
              <a:latin typeface="Times New Roman" panose="02020603050405020304" pitchFamily="18" charset="0"/>
              <a:cs typeface="Times New Roman" panose="02020603050405020304" pitchFamily="18" charset="0"/>
            </a:endParaRPr>
          </a:p>
          <a:p>
            <a:pPr marL="533400" indent="-533400">
              <a:lnSpc>
                <a:spcPct val="120000"/>
              </a:lnSpc>
            </a:pPr>
            <a:r>
              <a:rPr lang="en-US" altLang="zh-CN" sz="3200" b="1" smtClean="0">
                <a:solidFill>
                  <a:srgbClr val="FF0000"/>
                </a:solidFill>
                <a:latin typeface="Times New Roman" panose="02020603050405020304" pitchFamily="18" charset="0"/>
                <a:cs typeface="Times New Roman" panose="02020603050405020304" pitchFamily="18" charset="0"/>
              </a:rPr>
              <a:t>A: I agree, so let’s choose Frank and Tom.</a:t>
            </a:r>
            <a:endParaRPr lang="en-US" altLang="zh-CN" sz="3200" b="1" smtClean="0">
              <a:solidFill>
                <a:srgbClr val="FF0000"/>
              </a:solidFill>
              <a:latin typeface="Times New Roman" panose="02020603050405020304" pitchFamily="18" charset="0"/>
              <a:cs typeface="Times New Roman" panose="02020603050405020304" pitchFamily="18" charset="0"/>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7</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3" name="文本框 2"/>
          <p:cNvSpPr txBox="1">
            <a:spLocks noChangeArrowheads="1"/>
          </p:cNvSpPr>
          <p:nvPr>
            <p:custDataLst>
              <p:tags r:id="rId2"/>
            </p:custDataLst>
          </p:nvPr>
        </p:nvSpPr>
        <p:spPr bwMode="auto">
          <a:xfrm>
            <a:off x="3268980" y="45720"/>
            <a:ext cx="431419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4400" b="1">
                <a:solidFill>
                  <a:srgbClr val="FF0000"/>
                </a:solidFill>
                <a:latin typeface="Times New Roman" panose="02020603050405020304" pitchFamily="18" charset="0"/>
                <a:cs typeface="Arial" panose="020B0604020202020204" pitchFamily="34" charset="0"/>
              </a:rPr>
              <a:t>Show time</a:t>
            </a:r>
            <a:endParaRPr lang="en-US" altLang="zh-CN" sz="4400" b="1">
              <a:solidFill>
                <a:srgbClr val="FF0000"/>
              </a:solidFill>
              <a:latin typeface="Times New Roman" panose="02020603050405020304" pitchFamily="18" charset="0"/>
              <a:cs typeface="Arial" panose="020B0604020202020204" pitchFamily="34" charset="0"/>
            </a:endParaRPr>
          </a:p>
        </p:txBody>
      </p:sp>
      <p:pic>
        <p:nvPicPr>
          <p:cNvPr id="107" name="图片 106"/>
          <p:cNvPicPr/>
          <p:nvPr>
            <p:custDataLst>
              <p:tags r:id="rId3"/>
            </p:custDataLst>
          </p:nvPr>
        </p:nvPicPr>
        <p:blipFill>
          <a:blip r:embed="rId4"/>
          <a:srcRect b="3426"/>
          <a:stretch>
            <a:fillRect/>
          </a:stretch>
        </p:blipFill>
        <p:spPr>
          <a:xfrm>
            <a:off x="60960" y="1276985"/>
            <a:ext cx="3003550" cy="50571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ppt_x"/>
                                          </p:val>
                                        </p:tav>
                                        <p:tav tm="100000">
                                          <p:val>
                                            <p:strVal val="#ppt_x"/>
                                          </p:val>
                                        </p:tav>
                                      </p:tavLst>
                                    </p:anim>
                                    <p:anim calcmode="lin" valueType="num">
                                      <p:cBhvr additive="base">
                                        <p:cTn id="1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custDataLst>
              <p:tags r:id="rId1"/>
            </p:custDataLst>
          </p:nvPr>
        </p:nvPicPr>
        <p:blipFill>
          <a:blip r:embed="rId2"/>
          <a:stretch>
            <a:fillRect/>
          </a:stretch>
        </p:blipFill>
        <p:spPr>
          <a:xfrm>
            <a:off x="9204960" y="4116705"/>
            <a:ext cx="2891155" cy="2741295"/>
          </a:xfrm>
          <a:prstGeom prst="rect">
            <a:avLst/>
          </a:prstGeom>
        </p:spPr>
      </p:pic>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1" name="矩形 6"/>
          <p:cNvSpPr/>
          <p:nvPr/>
        </p:nvSpPr>
        <p:spPr>
          <a:xfrm>
            <a:off x="302260" y="1011555"/>
            <a:ext cx="11977370" cy="5015865"/>
          </a:xfrm>
          <a:prstGeom prst="rect">
            <a:avLst/>
          </a:prstGeom>
          <a:noFill/>
          <a:ln w="9525">
            <a:noFill/>
          </a:ln>
        </p:spPr>
        <p:txBody>
          <a:bodyPr wrap="square" anchor="t">
            <a:spAutoFit/>
          </a:bodyPr>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motor</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 n. 发动机；马达adj. 有引擎的；机动车的</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 </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rPr>
              <a:t>  Thomas Orde</a:t>
            </a:r>
            <a:r>
              <a:rPr lang="en-US" sz="3200" b="1" dirty="0">
                <a:latin typeface="Times New Roman" panose="02020603050405020304" pitchFamily="18" charset="0"/>
                <a:ea typeface="微软雅黑" panose="020B0503020204020204" charset="-122"/>
                <a:cs typeface="Times New Roman" panose="02020603050405020304" pitchFamily="18" charset="0"/>
              </a:rPr>
              <a:t>lees is </a:t>
            </a:r>
            <a:r>
              <a:rPr sz="3200" b="1" dirty="0">
                <a:latin typeface="Times New Roman" panose="02020603050405020304" pitchFamily="18" charset="0"/>
                <a:ea typeface="微软雅黑" panose="020B0503020204020204" charset="-122"/>
                <a:cs typeface="Times New Roman" panose="02020603050405020304" pitchFamily="18" charset="0"/>
              </a:rPr>
              <a:t>selfish, lazy, bad tempered</a:t>
            </a:r>
            <a:r>
              <a:rPr lang="en-US" sz="3200" b="1" dirty="0">
                <a:latin typeface="Times New Roman" panose="02020603050405020304" pitchFamily="18" charset="0"/>
                <a:ea typeface="微软雅黑" panose="020B0503020204020204" charset="-122"/>
                <a:cs typeface="Times New Roman" panose="02020603050405020304" pitchFamily="18" charset="0"/>
              </a:rPr>
              <a:t>and a</a:t>
            </a:r>
            <a:r>
              <a:rPr sz="3200" b="1" dirty="0">
                <a:latin typeface="Times New Roman" panose="02020603050405020304" pitchFamily="18" charset="0"/>
                <a:ea typeface="微软雅黑" panose="020B0503020204020204" charset="-122"/>
                <a:cs typeface="Times New Roman" panose="02020603050405020304" pitchFamily="18" charset="0"/>
              </a:rPr>
              <a:t> motor expert</a:t>
            </a:r>
            <a:r>
              <a:rPr lang="en-US" sz="3200" b="1" dirty="0">
                <a:latin typeface="Times New Roman" panose="02020603050405020304" pitchFamily="18" charset="0"/>
                <a:ea typeface="微软雅黑" panose="020B0503020204020204" charset="-122"/>
                <a:cs typeface="Times New Roman" panose="02020603050405020304" pitchFamily="18" charset="0"/>
              </a:rPr>
              <a:t>.</a:t>
            </a:r>
            <a:r>
              <a:rPr sz="3200" b="1" dirty="0">
                <a:latin typeface="Times New Roman" panose="02020603050405020304" pitchFamily="18" charset="0"/>
                <a:ea typeface="微软雅黑" panose="020B0503020204020204" charset="-122"/>
                <a:cs typeface="Times New Roman" panose="02020603050405020304" pitchFamily="18" charset="0"/>
              </a:rPr>
              <a:t>托马斯·奥德利斯自私、懒惰、脾气坏，还是个汽车专家。</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If the battery is dead, the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motor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won’t turn over.</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电池要是用完了，马达就转不起来了。</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Last year was really bad for the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motor</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industry in Europe.</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去年，欧洲的机动车市场很不景气。</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5781">
                                            <p:txEl>
                                              <p:pRg st="8" end="8"/>
                                            </p:txEl>
                                          </p:spTgt>
                                        </p:tgtEl>
                                        <p:attrNameLst>
                                          <p:attrName>style.visibility</p:attrName>
                                        </p:attrNameLst>
                                      </p:cBhvr>
                                      <p:to>
                                        <p:strVal val="visible"/>
                                      </p:to>
                                    </p:set>
                                    <p:anim calcmode="lin" valueType="num">
                                      <p:cBhvr additive="base">
                                        <p:cTn id="55" dur="500" fill="hold"/>
                                        <p:tgtEl>
                                          <p:spTgt spid="7578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78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stretch>
            <a:fillRect/>
          </a:stretch>
        </p:blipFill>
        <p:spPr>
          <a:xfrm>
            <a:off x="8843010" y="810895"/>
            <a:ext cx="3348990" cy="3176270"/>
          </a:xfrm>
          <a:prstGeom prst="rect">
            <a:avLst/>
          </a:prstGeom>
        </p:spPr>
      </p:pic>
      <p:sp>
        <p:nvSpPr>
          <p:cNvPr id="76801" name="矩形 1"/>
          <p:cNvSpPr>
            <a:spLocks noChangeAspect="1"/>
          </p:cNvSpPr>
          <p:nvPr/>
        </p:nvSpPr>
        <p:spPr>
          <a:xfrm>
            <a:off x="297815" y="882015"/>
            <a:ext cx="9073515" cy="304419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3200" b="1">
                <a:solidFill>
                  <a:srgbClr val="FF0000"/>
                </a:solidFill>
                <a:latin typeface="微软雅黑" panose="020B0503020204020204" charset="-122"/>
                <a:ea typeface="微软雅黑" panose="020B0503020204020204" charset="-122"/>
              </a:rPr>
              <a:t>【热点归纳】</a:t>
            </a:r>
            <a:endParaRPr lang="zh-CN" altLang="zh-CN" sz="32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start a motor 开动发动机</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turn off a motor 关掉发动机</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motor inn 汽车旅馆</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motorist n. 汽车驾驶员</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34950" y="4074795"/>
            <a:ext cx="11892280" cy="1999615"/>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①The ___________(motor)was charged with failing to stop at a red light.</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②This lawn mower is driven by ____ small electric motor.</a:t>
            </a:r>
            <a:endParaRPr lang="en-US"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4" name="Rectangle 3"/>
          <p:cNvSpPr>
            <a:spLocks noChangeArrowheads="1"/>
          </p:cNvSpPr>
          <p:nvPr/>
        </p:nvSpPr>
        <p:spPr bwMode="auto">
          <a:xfrm>
            <a:off x="1544723" y="4491270"/>
            <a:ext cx="2464435"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cs typeface="Times New Roman" panose="02020603050405020304" pitchFamily="18" charset="0"/>
              </a:rPr>
              <a:t>motorist　</a:t>
            </a:r>
            <a:r>
              <a:rPr lang="zh-CN" altLang="zh-CN" sz="3200" kern="100" dirty="0">
                <a:solidFill>
                  <a:srgbClr val="FF0000"/>
                </a:solidFill>
              </a:rPr>
              <a:t>　</a:t>
            </a:r>
            <a:endParaRPr lang="zh-CN" altLang="zh-CN" sz="3200" kern="100" dirty="0"/>
          </a:p>
        </p:txBody>
      </p:sp>
      <p:sp>
        <p:nvSpPr>
          <p:cNvPr id="2" name="矩形 1"/>
          <p:cNvSpPr/>
          <p:nvPr/>
        </p:nvSpPr>
        <p:spPr>
          <a:xfrm>
            <a:off x="6003290" y="5490845"/>
            <a:ext cx="661035"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a</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0">
                                            <p:txEl>
                                              <p:pRg st="0" end="0"/>
                                            </p:txEl>
                                          </p:spTgt>
                                        </p:tgtEl>
                                        <p:attrNameLst>
                                          <p:attrName>style.visibility</p:attrName>
                                        </p:attrNameLst>
                                      </p:cBhvr>
                                      <p:to>
                                        <p:strVal val="visible"/>
                                      </p:to>
                                    </p:set>
                                    <p:anim calcmode="lin" valueType="num">
                                      <p:cBhvr additive="base">
                                        <p:cTn id="4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0">
                                            <p:txEl>
                                              <p:pRg st="1" end="1"/>
                                            </p:txEl>
                                          </p:spTgt>
                                        </p:tgtEl>
                                        <p:attrNameLst>
                                          <p:attrName>style.visibility</p:attrName>
                                        </p:attrNameLst>
                                      </p:cBhvr>
                                      <p:to>
                                        <p:strVal val="visible"/>
                                      </p:to>
                                    </p:set>
                                    <p:anim calcmode="lin" valueType="num">
                                      <p:cBhvr additive="base">
                                        <p:cTn id="4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0">
                                            <p:txEl>
                                              <p:pRg st="2" end="2"/>
                                            </p:txEl>
                                          </p:spTgt>
                                        </p:tgtEl>
                                        <p:attrNameLst>
                                          <p:attrName>style.visibility</p:attrName>
                                        </p:attrNameLst>
                                      </p:cBhvr>
                                      <p:to>
                                        <p:strVal val="visible"/>
                                      </p:to>
                                    </p:set>
                                    <p:anim calcmode="lin" valueType="num">
                                      <p:cBhvr additive="base">
                                        <p:cTn id="5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blinds(horizontal)">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bldLvl="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1116330" y="258763"/>
            <a:ext cx="139573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Exercises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616960" y="135890"/>
            <a:ext cx="4311650" cy="583565"/>
          </a:xfrm>
          <a:prstGeom prst="rect">
            <a:avLst/>
          </a:prstGeom>
          <a:noFill/>
          <a:ln w="9525">
            <a:noFill/>
          </a:ln>
        </p:spPr>
        <p:txBody>
          <a:bodyPr anchor="t">
            <a:spAutoFit/>
          </a:bodyPr>
          <a:p>
            <a:pPr eaLnBrk="0" hangingPunct="0"/>
            <a:r>
              <a:rPr lang="en-US" altLang="zh-CN" sz="3200" b="1" dirty="0">
                <a:solidFill>
                  <a:srgbClr val="FF0000"/>
                </a:solidFill>
                <a:latin typeface="微软雅黑" panose="020B0503020204020204" charset="-122"/>
                <a:ea typeface="微软雅黑" panose="020B0503020204020204" charset="-122"/>
              </a:rPr>
              <a:t>重点单词</a:t>
            </a:r>
            <a:r>
              <a:rPr lang="zh-CN" altLang="en-US" sz="3200" b="1" dirty="0">
                <a:solidFill>
                  <a:srgbClr val="FF0000"/>
                </a:solidFill>
                <a:latin typeface="微软雅黑" panose="020B0503020204020204" charset="-122"/>
                <a:ea typeface="微软雅黑" panose="020B0503020204020204" charset="-122"/>
              </a:rPr>
              <a:t>和短语</a:t>
            </a:r>
            <a:endParaRPr lang="zh-CN" altLang="en-US" sz="3200" b="1" dirty="0">
              <a:solidFill>
                <a:srgbClr val="FF0000"/>
              </a:solidFill>
              <a:latin typeface="微软雅黑" panose="020B0503020204020204" charset="-122"/>
              <a:ea typeface="微软雅黑" panose="020B0503020204020204" charset="-122"/>
            </a:endParaRPr>
          </a:p>
        </p:txBody>
      </p:sp>
      <p:sp>
        <p:nvSpPr>
          <p:cNvPr id="75781" name="矩形 6"/>
          <p:cNvSpPr/>
          <p:nvPr/>
        </p:nvSpPr>
        <p:spPr>
          <a:xfrm>
            <a:off x="3747770" y="920115"/>
            <a:ext cx="8280400" cy="5692775"/>
          </a:xfrm>
          <a:prstGeom prst="rect">
            <a:avLst/>
          </a:prstGeom>
          <a:noFill/>
          <a:ln w="9525">
            <a:noFill/>
          </a:ln>
        </p:spPr>
        <p:txBody>
          <a:bodyPr wrap="square" anchor="t">
            <a:spAutoFit/>
          </a:bodyPr>
          <a:p>
            <a:pPr eaLnBrk="0" hangingPunct="0"/>
            <a:r>
              <a:rPr lang="zh-CN" altLang="zh-CN" sz="3200" b="1" dirty="0">
                <a:latin typeface="Times New Roman" panose="02020603050405020304" pitchFamily="18" charset="0"/>
                <a:ea typeface="微软雅黑" panose="020B0503020204020204" charset="-122"/>
              </a:rPr>
              <a:t>1．________ adj. 汹涌的；粗糙的；粗略的</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latin typeface="Times New Roman" panose="02020603050405020304" pitchFamily="18" charset="0"/>
                <a:ea typeface="微软雅黑" panose="020B0503020204020204" charset="-122"/>
              </a:rPr>
              <a:t>2．________ adj. 忠诚的；忠实的</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latin typeface="Times New Roman" panose="02020603050405020304" pitchFamily="18" charset="0"/>
                <a:ea typeface="微软雅黑" panose="020B0503020204020204" charset="-122"/>
              </a:rPr>
              <a:t>3．________ n. 发动机；马达 </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latin typeface="Times New Roman" panose="02020603050405020304" pitchFamily="18" charset="0"/>
                <a:ea typeface="微软雅黑" panose="020B0503020204020204" charset="-122"/>
              </a:rPr>
              <a:t> </a:t>
            </a:r>
            <a:r>
              <a:rPr lang="en-US" altLang="zh-CN" sz="3200" b="1" dirty="0">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adj. 有引擎的；机动车的</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latin typeface="Times New Roman" panose="02020603050405020304" pitchFamily="18" charset="0"/>
                <a:ea typeface="微软雅黑" panose="020B0503020204020204" charset="-122"/>
              </a:rPr>
              <a:t> →___________ n. 汽车驾驶员</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latin typeface="Times New Roman" panose="02020603050405020304" pitchFamily="18" charset="0"/>
                <a:ea typeface="微软雅黑" panose="020B0503020204020204" charset="-122"/>
              </a:rPr>
              <a:t>4．____________ n. 候选人；应试者</a:t>
            </a:r>
            <a:endParaRPr lang="zh-CN" altLang="zh-CN" sz="3200" b="1" dirty="0">
              <a:latin typeface="Times New Roman" panose="02020603050405020304" pitchFamily="18" charset="0"/>
              <a:ea typeface="微软雅黑" panose="020B0503020204020204" charset="-122"/>
            </a:endParaRPr>
          </a:p>
          <a:p>
            <a:pPr eaLnBrk="0" hangingPunct="0"/>
            <a:r>
              <a:rPr lang="en-US" altLang="zh-CN" sz="3200" b="1" dirty="0">
                <a:latin typeface="Times New Roman" panose="02020603050405020304" pitchFamily="18" charset="0"/>
                <a:ea typeface="微软雅黑" panose="020B0503020204020204" charset="-122"/>
              </a:rPr>
              <a:t>                  </a:t>
            </a:r>
            <a:endParaRPr lang="en-US" altLang="zh-CN" sz="3200" b="1" dirty="0">
              <a:latin typeface="Times New Roman" panose="02020603050405020304" pitchFamily="18" charset="0"/>
              <a:ea typeface="微软雅黑" panose="020B0503020204020204" charset="-122"/>
            </a:endParaRPr>
          </a:p>
          <a:p>
            <a:pPr eaLnBrk="0" hangingPunct="0"/>
            <a:r>
              <a:rPr lang="en-US" altLang="zh-CN" sz="2800" b="1" dirty="0">
                <a:latin typeface="Times New Roman" panose="02020603050405020304" pitchFamily="18" charset="0"/>
                <a:ea typeface="微软雅黑" panose="020B0503020204020204" charset="-122"/>
              </a:rPr>
              <a:t>1</a:t>
            </a:r>
            <a:r>
              <a:rPr lang="zh-CN" altLang="zh-CN" sz="2800" b="1" dirty="0">
                <a:latin typeface="Times New Roman" panose="02020603050405020304" pitchFamily="18" charset="0"/>
                <a:ea typeface="微软雅黑" panose="020B0503020204020204" charset="-122"/>
              </a:rPr>
              <a:t>．He worked as a ________(机动车的)mechanic.</a:t>
            </a:r>
            <a:endParaRPr lang="zh-CN" altLang="zh-CN" sz="2800" b="1" dirty="0">
              <a:latin typeface="Times New Roman" panose="02020603050405020304" pitchFamily="18" charset="0"/>
              <a:ea typeface="微软雅黑" panose="020B0503020204020204" charset="-122"/>
            </a:endParaRPr>
          </a:p>
          <a:p>
            <a:pPr eaLnBrk="0" hangingPunct="0"/>
            <a:r>
              <a:rPr lang="en-US" altLang="zh-CN" sz="2800" b="1" dirty="0">
                <a:latin typeface="Times New Roman" panose="02020603050405020304" pitchFamily="18" charset="0"/>
                <a:ea typeface="微软雅黑" panose="020B0503020204020204" charset="-122"/>
              </a:rPr>
              <a:t>2</a:t>
            </a:r>
            <a:r>
              <a:rPr lang="zh-CN" altLang="zh-CN" sz="2800" b="1" dirty="0">
                <a:latin typeface="Times New Roman" panose="02020603050405020304" pitchFamily="18" charset="0"/>
                <a:ea typeface="微软雅黑" panose="020B0503020204020204" charset="-122"/>
              </a:rPr>
              <a:t>．They knocked together a ________ (粗糙的) box with wooden boards.</a:t>
            </a:r>
            <a:endParaRPr lang="zh-CN" altLang="zh-CN" sz="2800" b="1" dirty="0">
              <a:latin typeface="Times New Roman" panose="02020603050405020304" pitchFamily="18" charset="0"/>
              <a:ea typeface="微软雅黑" panose="020B0503020204020204" charset="-122"/>
            </a:endParaRPr>
          </a:p>
          <a:p>
            <a:pPr eaLnBrk="0" hangingPunct="0"/>
            <a:r>
              <a:rPr lang="en-US" altLang="zh-CN" sz="2800" b="1" dirty="0">
                <a:latin typeface="Times New Roman" panose="02020603050405020304" pitchFamily="18" charset="0"/>
                <a:ea typeface="微软雅黑" panose="020B0503020204020204" charset="-122"/>
              </a:rPr>
              <a:t>3</a:t>
            </a:r>
            <a:r>
              <a:rPr lang="zh-CN" altLang="zh-CN" sz="2800" b="1" dirty="0">
                <a:latin typeface="Times New Roman" panose="02020603050405020304" pitchFamily="18" charset="0"/>
                <a:ea typeface="微软雅黑" panose="020B0503020204020204" charset="-122"/>
              </a:rPr>
              <a:t>．I may say in all sincerity that you have been my most ________ (忠实的) friend.</a:t>
            </a:r>
            <a:endParaRPr lang="zh-CN" altLang="zh-CN" sz="2800" b="1" dirty="0">
              <a:latin typeface="Times New Roman" panose="02020603050405020304" pitchFamily="18" charset="0"/>
              <a:ea typeface="微软雅黑" panose="020B0503020204020204" charset="-122"/>
            </a:endParaRPr>
          </a:p>
        </p:txBody>
      </p:sp>
      <p:pic>
        <p:nvPicPr>
          <p:cNvPr id="107" name="图片 106"/>
          <p:cNvPicPr/>
          <p:nvPr/>
        </p:nvPicPr>
        <p:blipFill>
          <a:blip r:embed="rId1"/>
          <a:srcRect b="3426"/>
          <a:stretch>
            <a:fillRect/>
          </a:stretch>
        </p:blipFill>
        <p:spPr>
          <a:xfrm>
            <a:off x="60960" y="1276985"/>
            <a:ext cx="3686810" cy="5057140"/>
          </a:xfrm>
          <a:prstGeom prst="rect">
            <a:avLst/>
          </a:prstGeom>
          <a:noFill/>
          <a:ln w="9525">
            <a:noFill/>
          </a:ln>
        </p:spPr>
      </p:pic>
      <p:sp>
        <p:nvSpPr>
          <p:cNvPr id="29" name="矩形 28"/>
          <p:cNvSpPr/>
          <p:nvPr/>
        </p:nvSpPr>
        <p:spPr>
          <a:xfrm>
            <a:off x="4400102" y="919907"/>
            <a:ext cx="121412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rough</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2" name="矩形 1"/>
          <p:cNvSpPr/>
          <p:nvPr/>
        </p:nvSpPr>
        <p:spPr>
          <a:xfrm>
            <a:off x="4400102" y="1429812"/>
            <a:ext cx="101854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loyal</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3" name="矩形 2"/>
          <p:cNvSpPr/>
          <p:nvPr/>
        </p:nvSpPr>
        <p:spPr>
          <a:xfrm>
            <a:off x="4400102" y="2856022"/>
            <a:ext cx="164973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motorist</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4" name="矩形 3"/>
          <p:cNvSpPr/>
          <p:nvPr/>
        </p:nvSpPr>
        <p:spPr>
          <a:xfrm>
            <a:off x="4492812" y="3398312"/>
            <a:ext cx="1876425"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candidate</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10" name="矩形 9"/>
          <p:cNvSpPr/>
          <p:nvPr/>
        </p:nvSpPr>
        <p:spPr>
          <a:xfrm>
            <a:off x="4400102" y="1914952"/>
            <a:ext cx="124333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motor</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11" name="TextBox 5"/>
          <p:cNvSpPr txBox="1"/>
          <p:nvPr/>
        </p:nvSpPr>
        <p:spPr>
          <a:xfrm>
            <a:off x="3813810" y="3874770"/>
            <a:ext cx="2049780" cy="583565"/>
          </a:xfrm>
          <a:prstGeom prst="rect">
            <a:avLst/>
          </a:prstGeom>
          <a:noFill/>
          <a:ln w="9525">
            <a:noFill/>
          </a:ln>
        </p:spPr>
        <p:txBody>
          <a:bodyPr wrap="square" anchor="t">
            <a:spAutoFit/>
          </a:bodyPr>
          <a:p>
            <a:pPr eaLnBrk="0" hangingPunct="0"/>
            <a:r>
              <a:rPr lang="zh-CN" altLang="en-US" sz="3200" b="1" dirty="0">
                <a:solidFill>
                  <a:srgbClr val="FF0000"/>
                </a:solidFill>
                <a:latin typeface="微软雅黑" panose="020B0503020204020204" charset="-122"/>
                <a:ea typeface="微软雅黑" panose="020B0503020204020204" charset="-122"/>
              </a:rPr>
              <a:t>单句填词</a:t>
            </a:r>
            <a:endParaRPr lang="zh-CN" altLang="en-US" sz="3200" b="1" dirty="0">
              <a:solidFill>
                <a:srgbClr val="FF0000"/>
              </a:solidFill>
              <a:latin typeface="微软雅黑" panose="020B0503020204020204" charset="-122"/>
              <a:ea typeface="微软雅黑" panose="020B0503020204020204" charset="-122"/>
            </a:endParaRPr>
          </a:p>
        </p:txBody>
      </p:sp>
      <p:sp>
        <p:nvSpPr>
          <p:cNvPr id="12" name="矩形 11"/>
          <p:cNvSpPr/>
          <p:nvPr/>
        </p:nvSpPr>
        <p:spPr>
          <a:xfrm>
            <a:off x="6769287" y="4265087"/>
            <a:ext cx="124333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motor</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13" name="矩形 12"/>
          <p:cNvSpPr/>
          <p:nvPr/>
        </p:nvSpPr>
        <p:spPr>
          <a:xfrm>
            <a:off x="8236137" y="4740702"/>
            <a:ext cx="121412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rough</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
        <p:nvSpPr>
          <p:cNvPr id="14" name="矩形 13"/>
          <p:cNvSpPr/>
          <p:nvPr/>
        </p:nvSpPr>
        <p:spPr>
          <a:xfrm>
            <a:off x="4734112" y="6029117"/>
            <a:ext cx="1018540" cy="583565"/>
          </a:xfrm>
          <a:prstGeom prst="rect">
            <a:avLst/>
          </a:prstGeom>
        </p:spPr>
        <p:txBody>
          <a:bodyPr wrap="none">
            <a:spAutoFit/>
          </a:bodyPr>
          <a:p>
            <a:pPr algn="l"/>
            <a:r>
              <a:rPr lang="en-US" altLang="zh-CN" sz="3200" b="1">
                <a:solidFill>
                  <a:srgbClr val="0000FF"/>
                </a:solidFill>
                <a:latin typeface="Times New Roman" panose="02020603050405020304" pitchFamily="18" charset="0"/>
                <a:ea typeface="Songti SC" panose="02010600040101010101" pitchFamily="2" charset="-122"/>
                <a:sym typeface="+mn-ea"/>
              </a:rPr>
              <a:t>loyal</a:t>
            </a:r>
            <a:endParaRPr lang="en-US" altLang="zh-CN" sz="3200" b="1">
              <a:solidFill>
                <a:srgbClr val="0000FF"/>
              </a:solidFill>
              <a:latin typeface="Times New Roman" panose="02020603050405020304" pitchFamily="18" charset="0"/>
              <a:ea typeface="Songti SC"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ppt_x"/>
                                          </p:val>
                                        </p:tav>
                                        <p:tav tm="100000">
                                          <p:val>
                                            <p:strVal val="#ppt_x"/>
                                          </p:val>
                                        </p:tav>
                                      </p:tavLst>
                                    </p:anim>
                                    <p:anim calcmode="lin" valueType="num">
                                      <p:cBhvr additive="base">
                                        <p:cTn id="1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0" end="0"/>
                                            </p:txEl>
                                          </p:spTgt>
                                        </p:tgtEl>
                                        <p:attrNameLst>
                                          <p:attrName>style.visibility</p:attrName>
                                        </p:attrNameLst>
                                      </p:cBhvr>
                                      <p:to>
                                        <p:strVal val="visible"/>
                                      </p:to>
                                    </p:set>
                                    <p:anim calcmode="lin" valueType="num">
                                      <p:cBhvr additive="base">
                                        <p:cTn id="19"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1" end="1"/>
                                            </p:txEl>
                                          </p:spTgt>
                                        </p:tgtEl>
                                        <p:attrNameLst>
                                          <p:attrName>style.visibility</p:attrName>
                                        </p:attrNameLst>
                                      </p:cBhvr>
                                      <p:to>
                                        <p:strVal val="visible"/>
                                      </p:to>
                                    </p:set>
                                    <p:anim calcmode="lin" valueType="num">
                                      <p:cBhvr additive="base">
                                        <p:cTn id="25"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2" end="2"/>
                                            </p:txEl>
                                          </p:spTgt>
                                        </p:tgtEl>
                                        <p:attrNameLst>
                                          <p:attrName>style.visibility</p:attrName>
                                        </p:attrNameLst>
                                      </p:cBhvr>
                                      <p:to>
                                        <p:strVal val="visible"/>
                                      </p:to>
                                    </p:set>
                                    <p:anim calcmode="lin" valueType="num">
                                      <p:cBhvr additive="base">
                                        <p:cTn id="31"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3" end="3"/>
                                            </p:txEl>
                                          </p:spTgt>
                                        </p:tgtEl>
                                        <p:attrNameLst>
                                          <p:attrName>style.visibility</p:attrName>
                                        </p:attrNameLst>
                                      </p:cBhvr>
                                      <p:to>
                                        <p:strVal val="visible"/>
                                      </p:to>
                                    </p:set>
                                    <p:anim calcmode="lin" valueType="num">
                                      <p:cBhvr additive="base">
                                        <p:cTn id="37"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4" end="4"/>
                                            </p:txEl>
                                          </p:spTgt>
                                        </p:tgtEl>
                                        <p:attrNameLst>
                                          <p:attrName>style.visibility</p:attrName>
                                        </p:attrNameLst>
                                      </p:cBhvr>
                                      <p:to>
                                        <p:strVal val="visible"/>
                                      </p:to>
                                    </p:set>
                                    <p:anim calcmode="lin" valueType="num">
                                      <p:cBhvr additive="base">
                                        <p:cTn id="43"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5" end="5"/>
                                            </p:txEl>
                                          </p:spTgt>
                                        </p:tgtEl>
                                        <p:attrNameLst>
                                          <p:attrName>style.visibility</p:attrName>
                                        </p:attrNameLst>
                                      </p:cBhvr>
                                      <p:to>
                                        <p:strVal val="visible"/>
                                      </p:to>
                                    </p:set>
                                    <p:anim calcmode="lin" valueType="num">
                                      <p:cBhvr additive="base">
                                        <p:cTn id="49"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5781">
                                            <p:txEl>
                                              <p:pRg st="6" end="6"/>
                                            </p:txEl>
                                          </p:spTgt>
                                        </p:tgtEl>
                                        <p:attrNameLst>
                                          <p:attrName>style.visibility</p:attrName>
                                        </p:attrNameLst>
                                      </p:cBhvr>
                                      <p:to>
                                        <p:strVal val="visible"/>
                                      </p:to>
                                    </p:set>
                                    <p:anim calcmode="lin" valueType="num">
                                      <p:cBhvr additive="base">
                                        <p:cTn id="55"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5781">
                                            <p:txEl>
                                              <p:pRg st="7" end="7"/>
                                            </p:txEl>
                                          </p:spTgt>
                                        </p:tgtEl>
                                        <p:attrNameLst>
                                          <p:attrName>style.visibility</p:attrName>
                                        </p:attrNameLst>
                                      </p:cBhvr>
                                      <p:to>
                                        <p:strVal val="visible"/>
                                      </p:to>
                                    </p:set>
                                    <p:anim calcmode="lin" valueType="num">
                                      <p:cBhvr additive="base">
                                        <p:cTn id="67"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5781">
                                            <p:txEl>
                                              <p:pRg st="8" end="8"/>
                                            </p:txEl>
                                          </p:spTgt>
                                        </p:tgtEl>
                                        <p:attrNameLst>
                                          <p:attrName>style.visibility</p:attrName>
                                        </p:attrNameLst>
                                      </p:cBhvr>
                                      <p:to>
                                        <p:strVal val="visible"/>
                                      </p:to>
                                    </p:set>
                                    <p:anim calcmode="lin" valueType="num">
                                      <p:cBhvr additive="base">
                                        <p:cTn id="73" dur="500" fill="hold"/>
                                        <p:tgtEl>
                                          <p:spTgt spid="75781">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578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5781">
                                            <p:txEl>
                                              <p:pRg st="9" end="9"/>
                                            </p:txEl>
                                          </p:spTgt>
                                        </p:tgtEl>
                                        <p:attrNameLst>
                                          <p:attrName>style.visibility</p:attrName>
                                        </p:attrNameLst>
                                      </p:cBhvr>
                                      <p:to>
                                        <p:strVal val="visible"/>
                                      </p:to>
                                    </p:set>
                                    <p:anim calcmode="lin" valueType="num">
                                      <p:cBhvr additive="base">
                                        <p:cTn id="79" dur="500" fill="hold"/>
                                        <p:tgtEl>
                                          <p:spTgt spid="75781">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578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2" name="文本框 7"/>
          <p:cNvSpPr txBox="1"/>
          <p:nvPr/>
        </p:nvSpPr>
        <p:spPr>
          <a:xfrm>
            <a:off x="511810" y="1186815"/>
            <a:ext cx="2367280" cy="755650"/>
          </a:xfrm>
          <a:prstGeom prst="rect">
            <a:avLst/>
          </a:prstGeom>
          <a:noFill/>
          <a:ln w="9525">
            <a:noFill/>
          </a:ln>
        </p:spPr>
        <p:txBody>
          <a:bodyPr wrap="none" anchor="t">
            <a:spAutoFit/>
          </a:bodyPr>
          <a:p>
            <a:pPr algn="ctr" eaLnBrk="0" hangingPunct="0">
              <a:lnSpc>
                <a:spcPct val="120000"/>
              </a:lnSpc>
            </a:pPr>
            <a:r>
              <a:rPr lang="en-US" altLang="zh-CN" sz="3600" b="1" dirty="0">
                <a:solidFill>
                  <a:srgbClr val="FF0000"/>
                </a:solidFill>
                <a:latin typeface="Times New Roman" panose="02020603050405020304" pitchFamily="18" charset="0"/>
                <a:ea typeface="宋体" panose="02010600030101010101" pitchFamily="2" charset="-122"/>
              </a:rPr>
              <a:t>Homework</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3669" name="TextBox 4"/>
          <p:cNvSpPr txBox="1"/>
          <p:nvPr/>
        </p:nvSpPr>
        <p:spPr>
          <a:xfrm>
            <a:off x="577850" y="2291715"/>
            <a:ext cx="8319135" cy="1445260"/>
          </a:xfrm>
          <a:prstGeom prst="rect">
            <a:avLst/>
          </a:prstGeom>
          <a:noFill/>
          <a:ln w="9525">
            <a:noFill/>
          </a:ln>
        </p:spPr>
        <p:txBody>
          <a:bodyPr wrap="square" anchor="t">
            <a:spAutoFit/>
          </a:bodyPr>
          <a:p>
            <a:pPr eaLnBrk="0" hangingPunct="0"/>
            <a:r>
              <a:rPr lang="en-US" altLang="zh-CN" sz="4400" b="1" dirty="0">
                <a:latin typeface="Times New Roman" panose="02020603050405020304" pitchFamily="18" charset="0"/>
                <a:ea typeface="宋体" panose="02010600030101010101" pitchFamily="2" charset="-122"/>
              </a:rPr>
              <a:t> Do the Exercises </a:t>
            </a:r>
            <a:endParaRPr lang="en-US" altLang="zh-CN" sz="4400" b="1" dirty="0">
              <a:latin typeface="Times New Roman" panose="02020603050405020304" pitchFamily="18" charset="0"/>
              <a:ea typeface="宋体" panose="02010600030101010101" pitchFamily="2" charset="-122"/>
            </a:endParaRPr>
          </a:p>
          <a:p>
            <a:pPr eaLnBrk="0" hangingPunct="0"/>
            <a:r>
              <a:rPr lang="en-US" altLang="zh-CN" sz="4400" b="1" dirty="0">
                <a:latin typeface="Times New Roman" panose="02020603050405020304" pitchFamily="18" charset="0"/>
                <a:ea typeface="宋体" panose="02010600030101010101" pitchFamily="2" charset="-122"/>
              </a:rPr>
              <a:t>                 of the workbook. </a:t>
            </a:r>
            <a:endParaRPr lang="en-US" altLang="zh-CN" sz="44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500" fill="hold"/>
                                        <p:tgtEl>
                                          <p:spTgt spid="114692"/>
                                        </p:tgtEl>
                                        <p:attrNameLst>
                                          <p:attrName>ppt_x</p:attrName>
                                        </p:attrNameLst>
                                      </p:cBhvr>
                                      <p:tavLst>
                                        <p:tav tm="0">
                                          <p:val>
                                            <p:strVal val="#ppt_x"/>
                                          </p:val>
                                        </p:tav>
                                        <p:tav tm="100000">
                                          <p:val>
                                            <p:strVal val="#ppt_x"/>
                                          </p:val>
                                        </p:tav>
                                      </p:tavLst>
                                    </p:anim>
                                    <p:anim calcmode="lin" valueType="num">
                                      <p:cBhvr additive="base">
                                        <p:cTn id="8" dur="500" fill="hold"/>
                                        <p:tgtEl>
                                          <p:spTgt spid="1146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9"/>
                                        </p:tgtEl>
                                        <p:attrNameLst>
                                          <p:attrName>style.visibility</p:attrName>
                                        </p:attrNameLst>
                                      </p:cBhvr>
                                      <p:to>
                                        <p:strVal val="visible"/>
                                      </p:to>
                                    </p:set>
                                    <p:anim calcmode="lin" valueType="num">
                                      <p:cBhvr additive="base">
                                        <p:cTn id="13" dur="500" fill="hold"/>
                                        <p:tgtEl>
                                          <p:spTgt spid="113669"/>
                                        </p:tgtEl>
                                        <p:attrNameLst>
                                          <p:attrName>ppt_x</p:attrName>
                                        </p:attrNameLst>
                                      </p:cBhvr>
                                      <p:tavLst>
                                        <p:tav tm="0">
                                          <p:val>
                                            <p:strVal val="#ppt_x"/>
                                          </p:val>
                                        </p:tav>
                                        <p:tav tm="100000">
                                          <p:val>
                                            <p:strVal val="#ppt_x"/>
                                          </p:val>
                                        </p:tav>
                                      </p:tavLst>
                                    </p:anim>
                                    <p:anim calcmode="lin" valueType="num">
                                      <p:cBhvr additive="base">
                                        <p:cTn id="14"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46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4" descr="http://5b0988e595225.cdn.sohucs.com/q_70,c_zoom,w_640/images/20180625/89979d5ff8084aaa9272e52cc99c4c02.jpe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93040" y="904875"/>
            <a:ext cx="11333480" cy="577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文本框 7"/>
          <p:cNvSpPr txBox="1"/>
          <p:nvPr/>
        </p:nvSpPr>
        <p:spPr>
          <a:xfrm>
            <a:off x="1170305" y="24955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1</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13" name="文本框 12"/>
          <p:cNvSpPr txBox="1"/>
          <p:nvPr>
            <p:custDataLst>
              <p:tags r:id="rId3"/>
            </p:custDataLst>
          </p:nvPr>
        </p:nvSpPr>
        <p:spPr>
          <a:xfrm>
            <a:off x="3271520" y="249555"/>
            <a:ext cx="9030970" cy="492125"/>
          </a:xfrm>
          <a:prstGeom prst="rect">
            <a:avLst/>
          </a:prstGeom>
          <a:noFill/>
        </p:spPr>
        <p:txBody>
          <a:bodyPr wrap="square" lIns="46800" rIns="46800" rtlCol="0" anchor="t" anchorCtr="0">
            <a:noAutofit/>
          </a:bodyPr>
          <a:lstStyle/>
          <a:p>
            <a:pPr marR="0" defTabSz="914400">
              <a:spcBef>
                <a:spcPts val="0"/>
              </a:spcBef>
              <a:buClrTx/>
              <a:buSzTx/>
              <a:buFontTx/>
            </a:pPr>
            <a:r>
              <a:rPr kumimoji="0" lang="en-US" altLang="zh-CN" sz="2400" b="1" kern="1200" cap="none" normalizeH="0" dirty="0">
                <a:solidFill>
                  <a:srgbClr val="FF0000"/>
                </a:solidFill>
                <a:latin typeface="Times New Roman" panose="02020603050405020304" pitchFamily="18" charset="0"/>
                <a:ea typeface="思源黑体 CN Heavy" pitchFamily="34" charset="-122"/>
                <a:sym typeface="+mn-ea"/>
              </a:rPr>
              <a:t>Look at the following picture and discuss the questions.</a:t>
            </a:r>
            <a:endParaRPr kumimoji="0" lang="en-US" altLang="zh-CN" sz="2400" b="1" kern="1200" cap="none" normalizeH="0" dirty="0">
              <a:solidFill>
                <a:srgbClr val="FF0000"/>
              </a:solidFill>
              <a:latin typeface="Times New Roman" panose="02020603050405020304" pitchFamily="18" charset="0"/>
              <a:ea typeface="思源黑体 CN Heavy" pitchFamily="34" charset="-122"/>
              <a:sym typeface="+mn-ea"/>
            </a:endParaRPr>
          </a:p>
        </p:txBody>
      </p:sp>
      <p:sp>
        <p:nvSpPr>
          <p:cNvPr id="9" name="圆角矩形 8"/>
          <p:cNvSpPr/>
          <p:nvPr/>
        </p:nvSpPr>
        <p:spPr>
          <a:xfrm>
            <a:off x="193040" y="904875"/>
            <a:ext cx="11333480" cy="724535"/>
          </a:xfrm>
          <a:prstGeom prst="roundRect">
            <a:avLst/>
          </a:prstGeom>
          <a:gradFill>
            <a:gsLst>
              <a:gs pos="0">
                <a:srgbClr val="FBFB11"/>
              </a:gs>
              <a:gs pos="100000">
                <a:srgbClr val="838309"/>
              </a:gs>
            </a:gsLst>
            <a:lin ang="5400000" scaled="0"/>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fontAlgn="base">
              <a:lnSpc>
                <a:spcPts val="3200"/>
              </a:lnSpc>
              <a:spcBef>
                <a:spcPct val="0"/>
              </a:spcBef>
              <a:spcAft>
                <a:spcPct val="0"/>
              </a:spcAft>
              <a:defRPr/>
            </a:pPr>
            <a:r>
              <a:rPr lang="en-US" altLang="zh-CN" sz="3600" b="1" kern="100">
                <a:solidFill>
                  <a:srgbClr val="FF0000"/>
                </a:solidFill>
                <a:latin typeface="Times New Roman" panose="02020603050405020304"/>
                <a:ea typeface="宋体" panose="02010600030101010101" pitchFamily="2" charset="-122"/>
                <a:cs typeface="Courier New" panose="02070309020205020404"/>
              </a:rPr>
              <a:t>What challenges may adventurers face on this island?</a:t>
            </a:r>
            <a:endParaRPr lang="en-US" altLang="zh-CN" sz="3600" b="1" kern="100">
              <a:solidFill>
                <a:srgbClr val="FF0000"/>
              </a:solidFill>
              <a:latin typeface="Times New Roman" panose="02020603050405020304"/>
              <a:ea typeface="宋体" panose="02010600030101010101" pitchFamily="2" charset="-122"/>
              <a:cs typeface="Courier New" panose="02070309020205020404"/>
            </a:endParaRPr>
          </a:p>
        </p:txBody>
      </p:sp>
    </p:spTree>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a:stretch>
            <a:fillRect/>
          </a:stretch>
        </p:blipFill>
        <p:spPr>
          <a:xfrm>
            <a:off x="13970" y="1250950"/>
            <a:ext cx="5970270" cy="5589270"/>
          </a:xfrm>
          <a:prstGeom prst="rect">
            <a:avLst/>
          </a:prstGeom>
        </p:spPr>
      </p:pic>
      <p:sp>
        <p:nvSpPr>
          <p:cNvPr id="3" name="文本框 2"/>
          <p:cNvSpPr txBox="1"/>
          <p:nvPr>
            <p:custDataLst>
              <p:tags r:id="rId3"/>
            </p:custDataLst>
          </p:nvPr>
        </p:nvSpPr>
        <p:spPr>
          <a:xfrm>
            <a:off x="3581337" y="2667378"/>
            <a:ext cx="1725492" cy="106680"/>
          </a:xfrm>
          <a:prstGeom prst="rect">
            <a:avLst/>
          </a:prstGeom>
          <a:noFill/>
        </p:spPr>
        <p:txBody>
          <a:bodyPr wrap="square" rtlCol="0">
            <a:spAutoFit/>
          </a:bodyPr>
          <a:lstStyle/>
          <a:p>
            <a:r>
              <a:rPr lang="en-US" altLang="zh-CN" sz="100"/>
              <a:t>1. snow</a:t>
            </a:r>
            <a:endParaRPr lang="en-US" altLang="zh-CN" sz="100"/>
          </a:p>
        </p:txBody>
      </p:sp>
      <p:sp>
        <p:nvSpPr>
          <p:cNvPr id="6" name="文本框 5"/>
          <p:cNvSpPr txBox="1"/>
          <p:nvPr>
            <p:custDataLst>
              <p:tags r:id="rId4"/>
            </p:custDataLst>
          </p:nvPr>
        </p:nvSpPr>
        <p:spPr>
          <a:xfrm>
            <a:off x="5983453" y="1135443"/>
            <a:ext cx="6053333" cy="5791200"/>
          </a:xfrm>
          <a:prstGeom prst="rect">
            <a:avLst/>
          </a:prstGeom>
          <a:noFill/>
        </p:spPr>
        <p:txBody>
          <a:bodyPr wrap="square" rtlCol="0">
            <a:spAutoFit/>
          </a:bodyPr>
          <a:lstStyle/>
          <a:p>
            <a:pPr algn="l"/>
            <a:r>
              <a:rPr lang="en-US" altLang="zh-CN" sz="2965" b="1">
                <a:solidFill>
                  <a:schemeClr val="tx1"/>
                </a:solidFill>
                <a:latin typeface="Times New Roman" panose="02020603050405020304" pitchFamily="18" charset="0"/>
              </a:rPr>
              <a:t>1.</a:t>
            </a:r>
            <a:r>
              <a:rPr lang="en-US" altLang="zh-CN" sz="2965" b="1">
                <a:solidFill>
                  <a:schemeClr val="tx1"/>
                </a:solidFill>
                <a:latin typeface="Times New Roman" panose="02020603050405020304" pitchFamily="18" charset="0"/>
                <a:cs typeface="Times New Roman" panose="02020603050405020304" pitchFamily="18" charset="0"/>
              </a:rPr>
              <a:t> </a:t>
            </a: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It was very cold and there was </a:t>
            </a:r>
            <a:r>
              <a:rPr lang="en-US" sz="2965"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snow and ice</a:t>
            </a: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everywhere.</a:t>
            </a:r>
            <a:r>
              <a:rPr lang="en-US" sz="2965" b="1">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en-US" sz="2965" b="1">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endParaRPr>
          </a:p>
          <a:p>
            <a:pPr algn="l"/>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2.The area is very </a:t>
            </a:r>
            <a:r>
              <a:rPr lang="en-US" sz="2965"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mountainous</a:t>
            </a: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so they had to climb with their essentials. </a:t>
            </a:r>
            <a:endPar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indent="0" algn="l">
              <a:lnSpc>
                <a:spcPct val="110000"/>
              </a:lnSpc>
            </a:pP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3.It would  be hard to know where they were going as the place is very large and all </a:t>
            </a:r>
            <a:r>
              <a:rPr lang="en-US" sz="2965"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looks the same</a:t>
            </a: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indent="0" algn="l">
              <a:lnSpc>
                <a:spcPct val="110000"/>
              </a:lnSpc>
            </a:pP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4.Not knowing what to expect and whether they would succeed,they would have  great </a:t>
            </a:r>
            <a:r>
              <a:rPr lang="en-US" sz="2965"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mental </a:t>
            </a:r>
            <a:r>
              <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challenges. </a:t>
            </a:r>
            <a:endParaRPr lang="en-US" sz="2965"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965"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5"/>
            </p:custDataLst>
          </p:nvPr>
        </p:nvSpPr>
        <p:spPr>
          <a:xfrm>
            <a:off x="2209947" y="1829493"/>
            <a:ext cx="2532469" cy="106680"/>
          </a:xfrm>
          <a:prstGeom prst="rect">
            <a:avLst/>
          </a:prstGeom>
          <a:noFill/>
        </p:spPr>
        <p:txBody>
          <a:bodyPr wrap="square" rtlCol="0">
            <a:spAutoFit/>
          </a:bodyPr>
          <a:lstStyle/>
          <a:p>
            <a:r>
              <a:rPr lang="en-US" altLang="zh-CN" sz="100"/>
              <a:t>3. look same</a:t>
            </a:r>
            <a:endParaRPr lang="en-US" altLang="zh-CN" sz="100"/>
          </a:p>
        </p:txBody>
      </p:sp>
      <p:sp>
        <p:nvSpPr>
          <p:cNvPr id="79877" name="文本框 7"/>
          <p:cNvSpPr txBox="1"/>
          <p:nvPr/>
        </p:nvSpPr>
        <p:spPr>
          <a:xfrm>
            <a:off x="1170305" y="24955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1</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10" name="圆角矩形 9"/>
          <p:cNvSpPr/>
          <p:nvPr/>
        </p:nvSpPr>
        <p:spPr>
          <a:xfrm>
            <a:off x="3442970" y="106045"/>
            <a:ext cx="8593455" cy="1029335"/>
          </a:xfrm>
          <a:prstGeom prst="roundRect">
            <a:avLst/>
          </a:prstGeom>
          <a:gradFill>
            <a:gsLst>
              <a:gs pos="0">
                <a:srgbClr val="FBFB11"/>
              </a:gs>
              <a:gs pos="100000">
                <a:srgbClr val="838309"/>
              </a:gs>
            </a:gsLst>
            <a:lin ang="5400000" scaled="0"/>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fontAlgn="base">
              <a:lnSpc>
                <a:spcPts val="3200"/>
              </a:lnSpc>
              <a:spcBef>
                <a:spcPct val="0"/>
              </a:spcBef>
              <a:spcAft>
                <a:spcPct val="0"/>
              </a:spcAft>
              <a:defRPr/>
            </a:pPr>
            <a:r>
              <a:rPr lang="en-US" altLang="zh-CN" sz="3200" b="1" kern="100">
                <a:solidFill>
                  <a:srgbClr val="FF0000"/>
                </a:solidFill>
                <a:latin typeface="Times New Roman" panose="02020603050405020304"/>
                <a:ea typeface="宋体" panose="02010600030101010101" pitchFamily="2" charset="-122"/>
                <a:cs typeface="Courier New" panose="02070309020205020404"/>
              </a:rPr>
              <a:t>What challenges may adventurers face on this island?</a:t>
            </a:r>
            <a:endParaRPr lang="en-US" altLang="zh-CN" sz="3200" b="1" kern="100">
              <a:solidFill>
                <a:srgbClr val="FF0000"/>
              </a:solidFill>
              <a:latin typeface="Times New Roman" panose="02020603050405020304"/>
              <a:ea typeface="宋体" panose="02010600030101010101" pitchFamily="2" charset="-122"/>
              <a:cs typeface="Courier New" panose="02070309020205020404"/>
            </a:endParaRPr>
          </a:p>
        </p:txBody>
      </p:sp>
      <p:sp>
        <p:nvSpPr>
          <p:cNvPr id="11" name="文本框 10"/>
          <p:cNvSpPr txBox="1"/>
          <p:nvPr>
            <p:custDataLst>
              <p:tags r:id="rId6"/>
            </p:custDataLst>
          </p:nvPr>
        </p:nvSpPr>
        <p:spPr>
          <a:xfrm>
            <a:off x="31115" y="1829435"/>
            <a:ext cx="3550285" cy="579120"/>
          </a:xfrm>
          <a:prstGeom prst="rect">
            <a:avLst/>
          </a:prstGeom>
          <a:solidFill>
            <a:srgbClr val="FFFF00"/>
          </a:solidFill>
        </p:spPr>
        <p:txBody>
          <a:bodyPr wrap="square" rtlCol="0">
            <a:spAutoFit/>
          </a:bodyPr>
          <a:p>
            <a:r>
              <a:rPr lang="en-US" altLang="zh-CN" sz="3200" b="1">
                <a:solidFill>
                  <a:srgbClr val="FF0000"/>
                </a:solidFill>
                <a:latin typeface="Times New Roman" panose="02020603050405020304" pitchFamily="18" charset="0"/>
              </a:rPr>
              <a:t>3. look the same</a:t>
            </a:r>
            <a:endParaRPr lang="en-US" altLang="zh-CN" sz="3200" b="1">
              <a:solidFill>
                <a:srgbClr val="FF0000"/>
              </a:solidFill>
              <a:latin typeface="Times New Roman" panose="02020603050405020304" pitchFamily="18" charset="0"/>
            </a:endParaRPr>
          </a:p>
        </p:txBody>
      </p:sp>
      <p:sp>
        <p:nvSpPr>
          <p:cNvPr id="12" name="文本框 11"/>
          <p:cNvSpPr txBox="1"/>
          <p:nvPr>
            <p:custDataLst>
              <p:tags r:id="rId7"/>
            </p:custDataLst>
          </p:nvPr>
        </p:nvSpPr>
        <p:spPr>
          <a:xfrm>
            <a:off x="3012440" y="2907030"/>
            <a:ext cx="2886710" cy="579120"/>
          </a:xfrm>
          <a:prstGeom prst="rect">
            <a:avLst/>
          </a:prstGeom>
          <a:solidFill>
            <a:srgbClr val="FFFF00"/>
          </a:solidFill>
        </p:spPr>
        <p:txBody>
          <a:bodyPr wrap="square" rtlCol="0">
            <a:spAutoFit/>
          </a:bodyPr>
          <a:p>
            <a:r>
              <a:rPr lang="en-US" altLang="zh-CN" sz="3200" b="1">
                <a:solidFill>
                  <a:srgbClr val="FF0000"/>
                </a:solidFill>
                <a:latin typeface="Times New Roman" panose="02020603050405020304" pitchFamily="18" charset="0"/>
              </a:rPr>
              <a:t>1. snow and ice</a:t>
            </a:r>
            <a:endParaRPr lang="en-US" altLang="zh-CN" sz="3200" b="1">
              <a:solidFill>
                <a:srgbClr val="FF0000"/>
              </a:solidFill>
              <a:latin typeface="Times New Roman" panose="02020603050405020304" pitchFamily="18" charset="0"/>
            </a:endParaRPr>
          </a:p>
        </p:txBody>
      </p:sp>
      <p:sp>
        <p:nvSpPr>
          <p:cNvPr id="13" name="文本框 12"/>
          <p:cNvSpPr txBox="1"/>
          <p:nvPr>
            <p:custDataLst>
              <p:tags r:id="rId8"/>
            </p:custDataLst>
          </p:nvPr>
        </p:nvSpPr>
        <p:spPr>
          <a:xfrm>
            <a:off x="145415" y="3486150"/>
            <a:ext cx="2782570" cy="579120"/>
          </a:xfrm>
          <a:prstGeom prst="rect">
            <a:avLst/>
          </a:prstGeom>
          <a:solidFill>
            <a:srgbClr val="FFFF00"/>
          </a:solidFill>
        </p:spPr>
        <p:txBody>
          <a:bodyPr wrap="square" rtlCol="0">
            <a:spAutoFit/>
          </a:bodyPr>
          <a:p>
            <a:r>
              <a:rPr lang="en-US" altLang="zh-CN" sz="3200" b="1">
                <a:solidFill>
                  <a:srgbClr val="FF0000"/>
                </a:solidFill>
                <a:latin typeface="Times New Roman" panose="02020603050405020304" pitchFamily="18" charset="0"/>
              </a:rPr>
              <a:t>2. mountains</a:t>
            </a:r>
            <a:endParaRPr lang="en-US" altLang="zh-CN" sz="3200" b="1">
              <a:solidFill>
                <a:srgbClr val="FF0000"/>
              </a:solidFill>
              <a:latin typeface="Times New Roman" panose="02020603050405020304" pitchFamily="18" charset="0"/>
            </a:endParaRPr>
          </a:p>
        </p:txBody>
      </p:sp>
      <p:sp>
        <p:nvSpPr>
          <p:cNvPr id="14" name="文本框 13"/>
          <p:cNvSpPr txBox="1"/>
          <p:nvPr>
            <p:custDataLst>
              <p:tags r:id="rId9"/>
            </p:custDataLst>
          </p:nvPr>
        </p:nvSpPr>
        <p:spPr>
          <a:xfrm>
            <a:off x="2084705" y="5191125"/>
            <a:ext cx="2782570" cy="579120"/>
          </a:xfrm>
          <a:prstGeom prst="rect">
            <a:avLst/>
          </a:prstGeom>
          <a:solidFill>
            <a:srgbClr val="FFFF00"/>
          </a:solidFill>
        </p:spPr>
        <p:txBody>
          <a:bodyPr wrap="square" rtlCol="0">
            <a:spAutoFit/>
          </a:bodyPr>
          <a:p>
            <a:r>
              <a:rPr lang="en-US" altLang="zh-CN" sz="3200" b="1">
                <a:solidFill>
                  <a:srgbClr val="FF0000"/>
                </a:solidFill>
                <a:latin typeface="Times New Roman" panose="02020603050405020304" pitchFamily="18" charset="0"/>
              </a:rPr>
              <a:t>4. mentally</a:t>
            </a:r>
            <a:endParaRPr lang="en-US" altLang="zh-CN" sz="3200" b="1">
              <a:solidFill>
                <a:srgbClr val="FF00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7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000" fill="hold">
                                          <p:stCondLst>
                                            <p:cond delay="0"/>
                                          </p:stCondLst>
                                        </p:cTn>
                                        <p:tgtEl>
                                          <p:spTgt spid="6">
                                            <p:txEl>
                                              <p:pRg st="0" end="0"/>
                                            </p:txEl>
                                          </p:spTgt>
                                        </p:tgtEl>
                                        <p:attrNameLst>
                                          <p:attrName>style.visibility</p:attrName>
                                        </p:attrNameLst>
                                      </p:cBhvr>
                                      <p:to>
                                        <p:strVal val="visible"/>
                                      </p:to>
                                    </p:set>
                                    <p:animEffect transition="in" filter="wedg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additive="base">
                                        <p:cTn id="3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000" fill="hold">
                                          <p:stCondLst>
                                            <p:cond delay="0"/>
                                          </p:stCondLst>
                                        </p:cTn>
                                        <p:tgtEl>
                                          <p:spTgt spid="6">
                                            <p:txEl>
                                              <p:pRg st="2" end="2"/>
                                            </p:txEl>
                                          </p:spTgt>
                                        </p:tgtEl>
                                        <p:attrNameLst>
                                          <p:attrName>style.visibility</p:attrName>
                                        </p:attrNameLst>
                                      </p:cBhvr>
                                      <p:to>
                                        <p:strVal val="visible"/>
                                      </p:to>
                                    </p:set>
                                    <p:animEffect transition="in" filter="diamond(in)">
                                      <p:cBhvr>
                                        <p:cTn id="46" dur="1000"/>
                                        <p:tgtEl>
                                          <p:spTgt spid="6">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blinds(horizontal)">
                                      <p:cBhvr>
                                        <p:cTn id="5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animBg="1"/>
      <p:bldP spid="13"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593590" y="1034415"/>
            <a:ext cx="7378700" cy="2430780"/>
          </a:xfrm>
          <a:prstGeom prst="rect">
            <a:avLst/>
          </a:prstGeom>
        </p:spPr>
        <p:txBody>
          <a:bodyPr wrap="square">
            <a:spAutoFit/>
          </a:bodyPr>
          <a:lstStyle/>
          <a:p>
            <a:pPr>
              <a:lnSpc>
                <a:spcPct val="120000"/>
              </a:lnSpc>
            </a:pPr>
            <a:r>
              <a:rPr lang="en-US" altLang="zh-CN" sz="3200" b="1">
                <a:latin typeface="Times New Roman" panose="02020603050405020304" pitchFamily="18" charset="0"/>
                <a:cs typeface="Times New Roman" panose="02020603050405020304" pitchFamily="18" charset="0"/>
              </a:rPr>
              <a:t>South Georgia Island is a </a:t>
            </a:r>
            <a:r>
              <a:rPr lang="en-US" altLang="zh-CN" sz="3200" b="1">
                <a:solidFill>
                  <a:srgbClr val="FF0000"/>
                </a:solidFill>
                <a:latin typeface="Times New Roman" panose="02020603050405020304" pitchFamily="18" charset="0"/>
                <a:cs typeface="Times New Roman" panose="02020603050405020304" pitchFamily="18" charset="0"/>
              </a:rPr>
              <a:t>sub-Antarctic island </a:t>
            </a:r>
            <a:r>
              <a:rPr lang="en-US" altLang="zh-CN" sz="3200" b="1">
                <a:latin typeface="Times New Roman" panose="02020603050405020304" pitchFamily="18" charset="0"/>
                <a:cs typeface="Times New Roman" panose="02020603050405020304" pitchFamily="18" charset="0"/>
              </a:rPr>
              <a:t>administered by the United Kingdom as part of South Georgia and the South Sandwich Islands. </a:t>
            </a:r>
            <a:endParaRPr lang="zh-CN" altLang="en-US" sz="3200" b="1">
              <a:latin typeface="Times New Roman" panose="02020603050405020304" pitchFamily="18" charset="0"/>
              <a:cs typeface="Times New Roman" panose="02020603050405020304" pitchFamily="18" charset="0"/>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985" y="995045"/>
            <a:ext cx="4600575" cy="5868035"/>
          </a:xfrm>
          <a:prstGeom prst="rect">
            <a:avLst/>
          </a:prstGeom>
        </p:spPr>
      </p:pic>
      <p:sp>
        <p:nvSpPr>
          <p:cNvPr id="4" name="圆角矩形 3"/>
          <p:cNvSpPr/>
          <p:nvPr>
            <p:custDataLst>
              <p:tags r:id="rId4"/>
            </p:custDataLst>
          </p:nvPr>
        </p:nvSpPr>
        <p:spPr>
          <a:xfrm>
            <a:off x="2404745" y="2150745"/>
            <a:ext cx="1284605" cy="1064895"/>
          </a:xfrm>
          <a:prstGeom prst="roundRect">
            <a:avLst/>
          </a:prstGeom>
          <a:no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5" name="图片 4"/>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4660900" y="3465195"/>
            <a:ext cx="7493635" cy="3398520"/>
          </a:xfrm>
          <a:prstGeom prst="rect">
            <a:avLst/>
          </a:prstGeom>
        </p:spPr>
      </p:pic>
      <p:sp>
        <p:nvSpPr>
          <p:cNvPr id="79877" name="文本框 7"/>
          <p:cNvSpPr txBox="1"/>
          <p:nvPr/>
        </p:nvSpPr>
        <p:spPr>
          <a:xfrm>
            <a:off x="1170305" y="24955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2</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6" name="圆角矩形 5"/>
          <p:cNvSpPr/>
          <p:nvPr/>
        </p:nvSpPr>
        <p:spPr>
          <a:xfrm>
            <a:off x="3442970" y="106045"/>
            <a:ext cx="8593455" cy="724535"/>
          </a:xfrm>
          <a:prstGeom prst="roundRect">
            <a:avLst/>
          </a:prstGeom>
          <a:gradFill>
            <a:gsLst>
              <a:gs pos="0">
                <a:srgbClr val="FBFB11"/>
              </a:gs>
              <a:gs pos="100000">
                <a:srgbClr val="838309"/>
              </a:gs>
            </a:gsLst>
            <a:lin ang="5400000" scaled="0"/>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fontAlgn="base">
              <a:lnSpc>
                <a:spcPts val="3200"/>
              </a:lnSpc>
              <a:spcBef>
                <a:spcPct val="0"/>
              </a:spcBef>
              <a:spcAft>
                <a:spcPct val="0"/>
              </a:spcAft>
              <a:defRPr/>
            </a:pPr>
            <a:r>
              <a:rPr lang="en-US" altLang="zh-CN" sz="3200" b="1" kern="100">
                <a:solidFill>
                  <a:srgbClr val="FF0000"/>
                </a:solidFill>
                <a:latin typeface="Times New Roman" panose="02020603050405020304"/>
                <a:ea typeface="宋体" panose="02010600030101010101" pitchFamily="2" charset="-122"/>
                <a:cs typeface="Courier New" panose="02070309020205020404"/>
              </a:rPr>
              <a:t>What is  South Georgia Island like?</a:t>
            </a:r>
            <a:endParaRPr lang="en-US" altLang="zh-CN" sz="3200" b="1" kern="100">
              <a:solidFill>
                <a:srgbClr val="FF0000"/>
              </a:solidFill>
              <a:latin typeface="Times New Roman" panose="02020603050405020304"/>
              <a:ea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2</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14" name="文本框 13"/>
          <p:cNvSpPr txBox="1"/>
          <p:nvPr/>
        </p:nvSpPr>
        <p:spPr>
          <a:xfrm>
            <a:off x="3458210" y="34925"/>
            <a:ext cx="8658860" cy="1554480"/>
          </a:xfrm>
          <a:prstGeom prst="rect">
            <a:avLst/>
          </a:prstGeom>
          <a:noFill/>
        </p:spPr>
        <p:txBody>
          <a:bodyPr wrap="square" rtlCol="0">
            <a:spAutoFit/>
          </a:bodyPr>
          <a:p>
            <a:pPr algn="just"/>
            <a:r>
              <a:rPr lang="en-US" sz="3200" b="1">
                <a:solidFill>
                  <a:srgbClr val="FF0000"/>
                </a:solidFill>
                <a:latin typeface="Times New Roman" panose="02020603050405020304" pitchFamily="18" charset="0"/>
                <a:cs typeface="Times New Roman" panose="02020603050405020304" pitchFamily="18" charset="0"/>
              </a:rPr>
              <a:t>Listen to one of the team members talk about the rescue plan and their journey. Complete the summary.</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01" name="图片 100"/>
          <p:cNvPicPr/>
          <p:nvPr/>
        </p:nvPicPr>
        <p:blipFill>
          <a:blip r:embed="rId1"/>
          <a:stretch>
            <a:fillRect/>
          </a:stretch>
        </p:blipFill>
        <p:spPr>
          <a:xfrm>
            <a:off x="108585" y="1756410"/>
            <a:ext cx="3349625" cy="4613275"/>
          </a:xfrm>
          <a:prstGeom prst="rect">
            <a:avLst/>
          </a:prstGeom>
          <a:noFill/>
          <a:ln w="9525">
            <a:noFill/>
          </a:ln>
        </p:spPr>
      </p:pic>
      <p:sp>
        <p:nvSpPr>
          <p:cNvPr id="2" name="文本框 1"/>
          <p:cNvSpPr txBox="1"/>
          <p:nvPr/>
        </p:nvSpPr>
        <p:spPr>
          <a:xfrm>
            <a:off x="3536950" y="1589405"/>
            <a:ext cx="8580120" cy="4480560"/>
          </a:xfrm>
          <a:prstGeom prst="rect">
            <a:avLst/>
          </a:prstGeom>
          <a:noFill/>
        </p:spPr>
        <p:txBody>
          <a:bodyPr wrap="square" rtlCol="0">
            <a:spAutoFit/>
          </a:bodyPr>
          <a:p>
            <a:pPr algn="just"/>
            <a:r>
              <a:rPr lang="en-US" sz="3600" b="1">
                <a:solidFill>
                  <a:schemeClr val="tx1"/>
                </a:solidFill>
                <a:latin typeface="Times New Roman" panose="02020603050405020304" pitchFamily="18" charset="0"/>
                <a:cs typeface="Times New Roman" panose="02020603050405020304" pitchFamily="18" charset="0"/>
              </a:rPr>
              <a:t>The team consisted of _______ members. They sailed on rough seas for days before they landed on the ________ side of South Georgia Island. Later they climbed over the mountains and _________ the whaling station. Later, Shackleton arranged for a rescue boat to return to __________ Island. Luckily, everyone was ____________.</a:t>
            </a:r>
            <a:endParaRPr lang="en-US" sz="3600" b="1">
              <a:solidFill>
                <a:schemeClr val="tx1"/>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8665293" y="1589414"/>
            <a:ext cx="716280" cy="640080"/>
          </a:xfrm>
          <a:prstGeom prst="rect">
            <a:avLst/>
          </a:prstGeom>
          <a:noFill/>
        </p:spPr>
        <p:txBody>
          <a:bodyPr wrap="none" rtlCol="0" anchor="t">
            <a:spAutoFit/>
          </a:bodyPr>
          <a:p>
            <a:r>
              <a:rPr lang="en-US" altLang="zh-CN" sz="3600" b="1">
                <a:solidFill>
                  <a:srgbClr val="FF0000"/>
                </a:solidFill>
                <a:latin typeface="Times New Roman" panose="02020603050405020304" pitchFamily="18" charset="0"/>
                <a:ea typeface="微软雅黑" panose="020B0503020204020204" charset="-122"/>
                <a:sym typeface="+mn-ea"/>
              </a:rPr>
              <a:t>six</a:t>
            </a:r>
            <a:endParaRPr lang="en-US" altLang="zh-CN" sz="3600" b="1">
              <a:solidFill>
                <a:srgbClr val="FF0000"/>
              </a:solidFill>
              <a:latin typeface="Times New Roman" panose="02020603050405020304" pitchFamily="18" charset="0"/>
              <a:ea typeface="微软雅黑" panose="020B0503020204020204" charset="-122"/>
              <a:sym typeface="+mn-ea"/>
            </a:endParaRPr>
          </a:p>
        </p:txBody>
      </p:sp>
      <p:sp>
        <p:nvSpPr>
          <p:cNvPr id="3" name="文本框 2"/>
          <p:cNvSpPr txBox="1"/>
          <p:nvPr>
            <p:custDataLst>
              <p:tags r:id="rId3"/>
            </p:custDataLst>
          </p:nvPr>
        </p:nvSpPr>
        <p:spPr>
          <a:xfrm>
            <a:off x="7635323" y="2642244"/>
            <a:ext cx="1418590" cy="640080"/>
          </a:xfrm>
          <a:prstGeom prst="rect">
            <a:avLst/>
          </a:prstGeom>
          <a:noFill/>
        </p:spPr>
        <p:txBody>
          <a:bodyPr wrap="none" rtlCol="0" anchor="t">
            <a:spAutoFit/>
          </a:bodyPr>
          <a:p>
            <a:r>
              <a:rPr lang="en-US" altLang="zh-CN" sz="3600" b="1">
                <a:solidFill>
                  <a:srgbClr val="FF0000"/>
                </a:solidFill>
                <a:latin typeface="Times New Roman" panose="02020603050405020304" pitchFamily="18" charset="0"/>
                <a:ea typeface="微软雅黑" panose="020B0503020204020204" charset="-122"/>
                <a:sym typeface="+mn-ea"/>
              </a:rPr>
              <a:t>wrong</a:t>
            </a:r>
            <a:endParaRPr lang="en-US" altLang="zh-CN" sz="3600" b="1">
              <a:solidFill>
                <a:srgbClr val="FF0000"/>
              </a:solidFill>
              <a:latin typeface="Times New Roman" panose="02020603050405020304" pitchFamily="18" charset="0"/>
              <a:ea typeface="微软雅黑" panose="020B0503020204020204" charset="-122"/>
              <a:sym typeface="+mn-ea"/>
            </a:endParaRPr>
          </a:p>
        </p:txBody>
      </p:sp>
      <p:sp>
        <p:nvSpPr>
          <p:cNvPr id="4" name="文本框 3"/>
          <p:cNvSpPr txBox="1"/>
          <p:nvPr>
            <p:custDataLst>
              <p:tags r:id="rId4"/>
            </p:custDataLst>
          </p:nvPr>
        </p:nvSpPr>
        <p:spPr>
          <a:xfrm>
            <a:off x="7414343" y="3743334"/>
            <a:ext cx="2125980" cy="640080"/>
          </a:xfrm>
          <a:prstGeom prst="rect">
            <a:avLst/>
          </a:prstGeom>
          <a:noFill/>
        </p:spPr>
        <p:txBody>
          <a:bodyPr wrap="none" rtlCol="0" anchor="t">
            <a:spAutoFit/>
          </a:bodyPr>
          <a:p>
            <a:r>
              <a:rPr lang="en-US" altLang="zh-CN" sz="3600" b="1">
                <a:solidFill>
                  <a:srgbClr val="FF0000"/>
                </a:solidFill>
                <a:latin typeface="Times New Roman" panose="02020603050405020304" pitchFamily="18" charset="0"/>
                <a:ea typeface="微软雅黑" panose="020B0503020204020204" charset="-122"/>
                <a:sym typeface="+mn-ea"/>
              </a:rPr>
              <a:t>arrived at</a:t>
            </a:r>
            <a:endParaRPr lang="en-US" altLang="zh-CN" sz="3600" b="1">
              <a:solidFill>
                <a:srgbClr val="FF0000"/>
              </a:solidFill>
              <a:latin typeface="Times New Roman" panose="02020603050405020304" pitchFamily="18" charset="0"/>
              <a:ea typeface="微软雅黑" panose="020B0503020204020204" charset="-122"/>
              <a:sym typeface="+mn-ea"/>
            </a:endParaRPr>
          </a:p>
        </p:txBody>
      </p:sp>
      <p:sp>
        <p:nvSpPr>
          <p:cNvPr id="5" name="文本框 4"/>
          <p:cNvSpPr txBox="1"/>
          <p:nvPr>
            <p:custDataLst>
              <p:tags r:id="rId5"/>
            </p:custDataLst>
          </p:nvPr>
        </p:nvSpPr>
        <p:spPr>
          <a:xfrm>
            <a:off x="8392878" y="4775209"/>
            <a:ext cx="1960880" cy="640080"/>
          </a:xfrm>
          <a:prstGeom prst="rect">
            <a:avLst/>
          </a:prstGeom>
          <a:noFill/>
        </p:spPr>
        <p:txBody>
          <a:bodyPr wrap="none" rtlCol="0" anchor="t">
            <a:spAutoFit/>
          </a:bodyPr>
          <a:p>
            <a:r>
              <a:rPr lang="en-US" altLang="zh-CN" sz="3600" b="1">
                <a:solidFill>
                  <a:srgbClr val="FF0000"/>
                </a:solidFill>
                <a:latin typeface="Times New Roman" panose="02020603050405020304" pitchFamily="18" charset="0"/>
                <a:ea typeface="微软雅黑" panose="020B0503020204020204" charset="-122"/>
                <a:sym typeface="+mn-ea"/>
              </a:rPr>
              <a:t>Elephant</a:t>
            </a:r>
            <a:endParaRPr lang="en-US" altLang="zh-CN" sz="3600" b="1">
              <a:solidFill>
                <a:srgbClr val="FF0000"/>
              </a:solidFill>
              <a:latin typeface="Times New Roman" panose="02020603050405020304" pitchFamily="18" charset="0"/>
              <a:ea typeface="微软雅黑" panose="020B0503020204020204" charset="-122"/>
              <a:sym typeface="+mn-ea"/>
            </a:endParaRPr>
          </a:p>
        </p:txBody>
      </p:sp>
      <p:sp>
        <p:nvSpPr>
          <p:cNvPr id="7" name="文本框 6"/>
          <p:cNvSpPr txBox="1"/>
          <p:nvPr>
            <p:custDataLst>
              <p:tags r:id="rId6"/>
            </p:custDataLst>
          </p:nvPr>
        </p:nvSpPr>
        <p:spPr>
          <a:xfrm>
            <a:off x="8042993" y="5429894"/>
            <a:ext cx="1922780" cy="640080"/>
          </a:xfrm>
          <a:prstGeom prst="rect">
            <a:avLst/>
          </a:prstGeom>
          <a:noFill/>
        </p:spPr>
        <p:txBody>
          <a:bodyPr wrap="none" rtlCol="0" anchor="t">
            <a:spAutoFit/>
          </a:bodyPr>
          <a:p>
            <a:r>
              <a:rPr lang="en-US" altLang="zh-CN" sz="3600" b="1">
                <a:solidFill>
                  <a:srgbClr val="FF0000"/>
                </a:solidFill>
                <a:latin typeface="Times New Roman" panose="02020603050405020304" pitchFamily="18" charset="0"/>
                <a:ea typeface="微软雅黑" panose="020B0503020204020204" charset="-122"/>
                <a:sym typeface="+mn-ea"/>
              </a:rPr>
              <a:t>still alive</a:t>
            </a:r>
            <a:endParaRPr lang="en-US" altLang="zh-CN" sz="3600" b="1">
              <a:solidFill>
                <a:srgbClr val="FF0000"/>
              </a:solidFill>
              <a:latin typeface="Times New Roman" panose="02020603050405020304" pitchFamily="18" charset="0"/>
              <a:ea typeface="微软雅黑" panose="020B0503020204020204" charset="-122"/>
              <a:sym typeface="+mn-ea"/>
            </a:endParaRPr>
          </a:p>
        </p:txBody>
      </p:sp>
      <p:pic>
        <p:nvPicPr>
          <p:cNvPr id="8" name="15 2 Listen to one of the team members talk about the rescue plan">
            <a:hlinkClick r:id="" action="ppaction://media"/>
          </p:cNvPr>
          <p:cNvPicPr/>
          <p:nvPr>
            <a:audioFile r:link="rId7"/>
            <p:extLst>
              <p:ext uri="{DAA4B4D4-6D71-4841-9C94-3DE7FCFB9230}">
                <p14:media xmlns:p14="http://schemas.microsoft.com/office/powerpoint/2010/main" r:embed="rId8"/>
              </p:ext>
            </p:extLst>
          </p:nvPr>
        </p:nvPicPr>
        <p:blipFill>
          <a:blip r:embed="rId9"/>
          <a:stretch>
            <a:fillRect/>
          </a:stretch>
        </p:blipFill>
        <p:spPr>
          <a:xfrm>
            <a:off x="5526405" y="1094105"/>
            <a:ext cx="495300" cy="495300"/>
          </a:xfrm>
          <a:prstGeom prst="rect">
            <a:avLst/>
          </a:prstGeom>
        </p:spPr>
      </p:pic>
    </p:spTree>
  </p:cSld>
  <p:clrMapOvr>
    <a:masterClrMapping/>
  </p:clrMapOvr>
  <p:transition spd="slow">
    <p:wedge/>
    <p:sndAc>
      <p:stSnd>
        <p:snd r:embed="rId10"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additive="base">
                                        <p:cTn id="48" dur="14492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1">
                  <p:stCondLst>
                    <p:cond delay="indefinite"/>
                  </p:stCondLst>
                  <p:endCondLst>
                    <p:cond evt="onStopAudio">
                      <p:tgtEl>
                        <p:sldTgt/>
                      </p:tgtEl>
                    </p:cond>
                  </p:endCondLst>
                </p:cTn>
                <p:tgtEl>
                  <p:spTgt spid="8"/>
                </p:tgtEl>
              </p:cMediaNode>
            </p:audio>
          </p:childTnLst>
        </p:cTn>
      </p:par>
    </p:tnLst>
    <p:bldLst>
      <p:bldP spid="14" grpId="0" bldLvl="0" animBg="1"/>
      <p:bldP spid="2" grpId="0" bldLvl="0" animBg="1"/>
      <p:bldP spid="6" grpId="0"/>
      <p:bldP spid="3"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3</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13" name="文本框 12"/>
          <p:cNvSpPr txBox="1"/>
          <p:nvPr>
            <p:custDataLst>
              <p:tags r:id="rId1"/>
            </p:custDataLst>
          </p:nvPr>
        </p:nvSpPr>
        <p:spPr>
          <a:xfrm>
            <a:off x="3443605" y="136525"/>
            <a:ext cx="8669020" cy="688340"/>
          </a:xfrm>
          <a:prstGeom prst="rect">
            <a:avLst/>
          </a:prstGeom>
          <a:noFill/>
        </p:spPr>
        <p:txBody>
          <a:bodyPr wrap="square" lIns="46800" rIns="46800" rtlCol="0" anchor="t" anchorCtr="0">
            <a:noAutofit/>
          </a:bodyPr>
          <a:lstStyle/>
          <a:p>
            <a:pPr marR="0" defTabSz="914400">
              <a:spcBef>
                <a:spcPts val="0"/>
              </a:spcBef>
              <a:buClrTx/>
              <a:buSzTx/>
              <a:buFontTx/>
            </a:pPr>
            <a:r>
              <a:rPr lang="en-US" altLang="zh-CN" sz="3200" b="1">
                <a:solidFill>
                  <a:srgbClr val="FF0000"/>
                </a:solidFill>
                <a:latin typeface="Times New Roman" panose="02020603050405020304" pitchFamily="18" charset="0"/>
                <a:ea typeface="微软雅黑" panose="020B0503020204020204" charset="-122"/>
                <a:sym typeface="+mn-ea"/>
              </a:rPr>
              <a:t>Listen again and answer these questions.</a:t>
            </a:r>
            <a:endParaRPr lang="en-US" altLang="zh-CN" sz="3200" b="1">
              <a:solidFill>
                <a:srgbClr val="FF0000"/>
              </a:solidFill>
              <a:latin typeface="Times New Roman" panose="02020603050405020304" pitchFamily="18" charset="0"/>
              <a:ea typeface="微软雅黑" panose="020B0503020204020204" charset="-122"/>
              <a:cs typeface="+mn-cs"/>
              <a:sym typeface="+mn-ea"/>
            </a:endParaRPr>
          </a:p>
          <a:p>
            <a:pPr marR="0" defTabSz="914400">
              <a:spcBef>
                <a:spcPts val="0"/>
              </a:spcBef>
              <a:buClrTx/>
              <a:buSzTx/>
              <a:buFontTx/>
            </a:pPr>
            <a:endParaRPr kumimoji="0" lang="en-US" altLang="zh-CN" sz="3200" b="1" kern="1200" cap="none" normalizeH="0" dirty="0">
              <a:solidFill>
                <a:srgbClr val="FF0000"/>
              </a:solidFill>
              <a:latin typeface="Times New Roman" panose="02020603050405020304" pitchFamily="18" charset="0"/>
              <a:ea typeface="思源黑体 CN Heavy" pitchFamily="34" charset="-122"/>
              <a:sym typeface="+mn-ea"/>
            </a:endParaRPr>
          </a:p>
        </p:txBody>
      </p:sp>
      <p:sp>
        <p:nvSpPr>
          <p:cNvPr id="14" name="文本框 13"/>
          <p:cNvSpPr txBox="1"/>
          <p:nvPr/>
        </p:nvSpPr>
        <p:spPr>
          <a:xfrm>
            <a:off x="3626485" y="1083310"/>
            <a:ext cx="8303260" cy="5029200"/>
          </a:xfrm>
          <a:prstGeom prst="rect">
            <a:avLst/>
          </a:prstGeom>
          <a:noFill/>
        </p:spPr>
        <p:txBody>
          <a:bodyPr wrap="square" rtlCol="0">
            <a:spAutoFit/>
          </a:bodyPr>
          <a:p>
            <a:pPr algn="just"/>
            <a:r>
              <a:rPr lang="en-US" sz="3600" b="1">
                <a:latin typeface="Times New Roman" panose="02020603050405020304" pitchFamily="18" charset="0"/>
                <a:cs typeface="Times New Roman" panose="02020603050405020304" pitchFamily="18" charset="0"/>
              </a:rPr>
              <a:t>1. Why was it necessary for Shackleton to travel to South Georgia Island?</a:t>
            </a:r>
            <a:endParaRPr lang="en-US" sz="3600" b="1">
              <a:latin typeface="Times New Roman" panose="02020603050405020304" pitchFamily="18" charset="0"/>
              <a:cs typeface="Times New Roman" panose="02020603050405020304" pitchFamily="18" charset="0"/>
            </a:endParaRPr>
          </a:p>
          <a:p>
            <a:pPr algn="just"/>
            <a:r>
              <a:rPr lang="en-US" sz="3600" b="1">
                <a:latin typeface="Times New Roman" panose="02020603050405020304" pitchFamily="18" charset="0"/>
                <a:cs typeface="Times New Roman" panose="02020603050405020304" pitchFamily="18" charset="0"/>
              </a:rPr>
              <a:t>2. Why was it important to include a navigator in the team?</a:t>
            </a:r>
            <a:endParaRPr lang="en-US" sz="3600" b="1">
              <a:latin typeface="Times New Roman" panose="02020603050405020304" pitchFamily="18" charset="0"/>
              <a:cs typeface="Times New Roman" panose="02020603050405020304" pitchFamily="18" charset="0"/>
            </a:endParaRPr>
          </a:p>
          <a:p>
            <a:pPr algn="just"/>
            <a:r>
              <a:rPr lang="en-US" sz="3600" b="1">
                <a:latin typeface="Times New Roman" panose="02020603050405020304" pitchFamily="18" charset="0"/>
                <a:cs typeface="Times New Roman" panose="02020603050405020304" pitchFamily="18" charset="0"/>
              </a:rPr>
              <a:t>3. Why did Shackleton choose the most difficult and unfriendly man to join the rescue mission?</a:t>
            </a:r>
            <a:endParaRPr lang="en-US" sz="3600" b="1">
              <a:latin typeface="Times New Roman" panose="02020603050405020304" pitchFamily="18" charset="0"/>
              <a:cs typeface="Times New Roman" panose="02020603050405020304" pitchFamily="18" charset="0"/>
            </a:endParaRPr>
          </a:p>
          <a:p>
            <a:pPr algn="just"/>
            <a:r>
              <a:rPr lang="en-US" sz="3600" b="1">
                <a:latin typeface="Times New Roman" panose="02020603050405020304" pitchFamily="18" charset="0"/>
                <a:cs typeface="Times New Roman" panose="02020603050405020304" pitchFamily="18" charset="0"/>
              </a:rPr>
              <a:t>4. Why did Shackleton look extremely old?</a:t>
            </a:r>
            <a:endParaRPr lang="en-US" sz="3600" b="1">
              <a:latin typeface="Times New Roman" panose="02020603050405020304" pitchFamily="18" charset="0"/>
              <a:cs typeface="Times New Roman" panose="02020603050405020304" pitchFamily="18" charset="0"/>
            </a:endParaRPr>
          </a:p>
        </p:txBody>
      </p:sp>
      <p:pic>
        <p:nvPicPr>
          <p:cNvPr id="101" name="图片 100"/>
          <p:cNvPicPr/>
          <p:nvPr/>
        </p:nvPicPr>
        <p:blipFill>
          <a:blip r:embed="rId2"/>
          <a:stretch>
            <a:fillRect/>
          </a:stretch>
        </p:blipFill>
        <p:spPr>
          <a:xfrm>
            <a:off x="3810" y="1083310"/>
            <a:ext cx="3577590" cy="4665345"/>
          </a:xfrm>
          <a:prstGeom prst="rect">
            <a:avLst/>
          </a:prstGeom>
          <a:noFill/>
          <a:ln w="9525">
            <a:noFill/>
          </a:ln>
        </p:spPr>
      </p:pic>
      <p:sp>
        <p:nvSpPr>
          <p:cNvPr id="8" name="椭圆 7"/>
          <p:cNvSpPr/>
          <p:nvPr>
            <p:custDataLst>
              <p:tags r:id="rId3"/>
            </p:custDataLst>
          </p:nvPr>
        </p:nvSpPr>
        <p:spPr>
          <a:xfrm>
            <a:off x="4154170" y="2175510"/>
            <a:ext cx="1243965" cy="775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zh-CN" altLang="en-US" sz="3200"/>
          </a:p>
        </p:txBody>
      </p:sp>
      <p:sp>
        <p:nvSpPr>
          <p:cNvPr id="3" name="椭圆 2"/>
          <p:cNvSpPr/>
          <p:nvPr>
            <p:custDataLst>
              <p:tags r:id="rId4"/>
            </p:custDataLst>
          </p:nvPr>
        </p:nvSpPr>
        <p:spPr>
          <a:xfrm>
            <a:off x="4049395" y="1009015"/>
            <a:ext cx="1243965" cy="775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zh-CN" altLang="en-US" sz="3200"/>
          </a:p>
        </p:txBody>
      </p:sp>
      <p:sp>
        <p:nvSpPr>
          <p:cNvPr id="4" name="椭圆 3"/>
          <p:cNvSpPr/>
          <p:nvPr>
            <p:custDataLst>
              <p:tags r:id="rId5"/>
            </p:custDataLst>
          </p:nvPr>
        </p:nvSpPr>
        <p:spPr>
          <a:xfrm>
            <a:off x="4049395" y="3209925"/>
            <a:ext cx="1243965" cy="775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zh-CN" altLang="en-US" sz="3200"/>
          </a:p>
        </p:txBody>
      </p:sp>
      <p:sp>
        <p:nvSpPr>
          <p:cNvPr id="5" name="椭圆 4"/>
          <p:cNvSpPr/>
          <p:nvPr>
            <p:custDataLst>
              <p:tags r:id="rId6"/>
            </p:custDataLst>
          </p:nvPr>
        </p:nvSpPr>
        <p:spPr>
          <a:xfrm>
            <a:off x="4049395" y="4847590"/>
            <a:ext cx="1243965" cy="775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zh-CN" altLang="en-US" sz="3200"/>
          </a:p>
        </p:txBody>
      </p:sp>
      <p:sp>
        <p:nvSpPr>
          <p:cNvPr id="6" name="文本框 5"/>
          <p:cNvSpPr txBox="1"/>
          <p:nvPr/>
        </p:nvSpPr>
        <p:spPr>
          <a:xfrm>
            <a:off x="5593080" y="5916930"/>
            <a:ext cx="3413125" cy="640080"/>
          </a:xfrm>
          <a:prstGeom prst="rect">
            <a:avLst/>
          </a:prstGeom>
          <a:solidFill>
            <a:srgbClr val="FFFF00"/>
          </a:solidFill>
          <a:ln w="9525">
            <a:noFill/>
          </a:ln>
        </p:spPr>
        <p:txBody>
          <a:bodyPr wrap="square" anchor="t">
            <a:spAutoFit/>
          </a:bodyPr>
          <a:p>
            <a:pPr algn="l"/>
            <a:r>
              <a:rPr lang="en-US" altLang="zh-CN" sz="3600" b="1" dirty="0">
                <a:solidFill>
                  <a:srgbClr val="FF0000"/>
                </a:solidFill>
                <a:latin typeface="Times New Roman" panose="02020603050405020304" pitchFamily="18" charset="0"/>
                <a:ea typeface="思源黑体 CN Heavy" pitchFamily="34" charset="-122"/>
              </a:rPr>
              <a:t>cause or effect</a:t>
            </a:r>
            <a:endParaRPr lang="en-US" altLang="zh-CN" sz="3600" b="1" dirty="0">
              <a:solidFill>
                <a:srgbClr val="FF0000"/>
              </a:solidFill>
              <a:latin typeface="Times New Roman" panose="02020603050405020304" pitchFamily="18" charset="0"/>
              <a:ea typeface="思源黑体 CN Heavy" pitchFamily="34" charset="-122"/>
            </a:endParaRPr>
          </a:p>
        </p:txBody>
      </p:sp>
    </p:spTree>
  </p:cSld>
  <p:clrMapOvr>
    <a:masterClrMapping/>
  </p:clrMapOvr>
  <p:transition spd="slow">
    <p:wedge/>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4" grpId="0"/>
      <p:bldP spid="3" grpId="0" animBg="1"/>
      <p:bldP spid="8"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文本框 7"/>
          <p:cNvSpPr txBox="1"/>
          <p:nvPr/>
        </p:nvSpPr>
        <p:spPr>
          <a:xfrm>
            <a:off x="1230630" y="221615"/>
            <a:ext cx="937260"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Tips </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2" name="文本框 1"/>
          <p:cNvSpPr txBox="1"/>
          <p:nvPr>
            <p:custDataLst>
              <p:tags r:id="rId1"/>
            </p:custDataLst>
          </p:nvPr>
        </p:nvSpPr>
        <p:spPr>
          <a:xfrm>
            <a:off x="3443605" y="136525"/>
            <a:ext cx="2799715" cy="688340"/>
          </a:xfrm>
          <a:prstGeom prst="rect">
            <a:avLst/>
          </a:prstGeom>
          <a:noFill/>
        </p:spPr>
        <p:txBody>
          <a:bodyPr wrap="square" lIns="46800" rIns="46800" rtlCol="0" anchor="t" anchorCtr="0">
            <a:noAutofit/>
          </a:bodyPr>
          <a:p>
            <a:pPr marR="0" defTabSz="914400">
              <a:spcBef>
                <a:spcPts val="0"/>
              </a:spcBef>
              <a:buClrTx/>
              <a:buSzTx/>
              <a:buFontTx/>
            </a:pPr>
            <a:r>
              <a:rPr lang="en-US" altLang="zh-CN" sz="3200" b="1">
                <a:solidFill>
                  <a:srgbClr val="FF0000"/>
                </a:solidFill>
                <a:latin typeface="Times New Roman" panose="02020603050405020304" pitchFamily="18" charset="0"/>
                <a:ea typeface="微软雅黑" panose="020B0503020204020204" charset="-122"/>
                <a:sym typeface="+mn-ea"/>
              </a:rPr>
              <a:t>A mind map</a:t>
            </a:r>
            <a:endParaRPr kumimoji="0" lang="en-US" altLang="zh-CN" sz="3200" b="1" kern="1200" cap="none" normalizeH="0" dirty="0">
              <a:solidFill>
                <a:srgbClr val="FF0000"/>
              </a:solidFill>
              <a:latin typeface="Times New Roman" panose="02020603050405020304" pitchFamily="18" charset="0"/>
              <a:ea typeface="思源黑体 CN Heavy" pitchFamily="34" charset="-122"/>
              <a:sym typeface="+mn-ea"/>
            </a:endParaRPr>
          </a:p>
        </p:txBody>
      </p:sp>
      <p:pic>
        <p:nvPicPr>
          <p:cNvPr id="10" name="C9F754DE-2CAD-44b6-B708-469DEB6407EB-1" descr="wpp"/>
          <p:cNvPicPr>
            <a:picLocks noChangeAspect="1"/>
          </p:cNvPicPr>
          <p:nvPr/>
        </p:nvPicPr>
        <p:blipFill>
          <a:blip r:embed="rId2"/>
          <a:srcRect l="32979" t="26044" b="28391"/>
          <a:stretch>
            <a:fillRect/>
          </a:stretch>
        </p:blipFill>
        <p:spPr>
          <a:xfrm>
            <a:off x="1657350" y="1610360"/>
            <a:ext cx="8877300" cy="2466340"/>
          </a:xfrm>
          <a:prstGeom prst="rect">
            <a:avLst/>
          </a:prstGeom>
        </p:spPr>
      </p:pic>
      <p:sp>
        <p:nvSpPr>
          <p:cNvPr id="11" name="文本框 10"/>
          <p:cNvSpPr txBox="1"/>
          <p:nvPr/>
        </p:nvSpPr>
        <p:spPr>
          <a:xfrm>
            <a:off x="1334135" y="2249170"/>
            <a:ext cx="2109470" cy="1188720"/>
          </a:xfrm>
          <a:prstGeom prst="rect">
            <a:avLst/>
          </a:prstGeom>
          <a:solidFill>
            <a:srgbClr val="FFFF00"/>
          </a:solidFill>
          <a:ln w="9525">
            <a:noFill/>
          </a:ln>
        </p:spPr>
        <p:txBody>
          <a:bodyPr wrap="square" anchor="t">
            <a:spAutoFit/>
          </a:bodyPr>
          <a:p>
            <a:pPr algn="l"/>
            <a:r>
              <a:rPr lang="en-US" altLang="zh-CN" sz="3600" b="1" dirty="0">
                <a:solidFill>
                  <a:srgbClr val="FF0000"/>
                </a:solidFill>
                <a:latin typeface="Times New Roman" panose="02020603050405020304" pitchFamily="18" charset="0"/>
                <a:ea typeface="思源黑体 CN Heavy" pitchFamily="34" charset="-122"/>
              </a:rPr>
              <a:t>cause or</a:t>
            </a:r>
            <a:endParaRPr lang="en-US" altLang="zh-CN" sz="3600" b="1" dirty="0">
              <a:solidFill>
                <a:srgbClr val="FF0000"/>
              </a:solidFill>
              <a:latin typeface="Times New Roman" panose="02020603050405020304" pitchFamily="18" charset="0"/>
              <a:ea typeface="思源黑体 CN Heavy" pitchFamily="34" charset="-122"/>
            </a:endParaRPr>
          </a:p>
          <a:p>
            <a:pPr algn="l"/>
            <a:r>
              <a:rPr lang="en-US" altLang="zh-CN" sz="3600" b="1" dirty="0">
                <a:solidFill>
                  <a:srgbClr val="FF0000"/>
                </a:solidFill>
                <a:latin typeface="Times New Roman" panose="02020603050405020304" pitchFamily="18" charset="0"/>
                <a:ea typeface="思源黑体 CN Heavy" pitchFamily="34" charset="-122"/>
              </a:rPr>
              <a:t> effect</a:t>
            </a:r>
            <a:endParaRPr lang="en-US" altLang="zh-CN" sz="3600" b="1" dirty="0">
              <a:solidFill>
                <a:srgbClr val="FF0000"/>
              </a:solidFill>
              <a:latin typeface="Times New Roman" panose="02020603050405020304" pitchFamily="18" charset="0"/>
              <a:ea typeface="思源黑体 CN Heavy" pitchFamily="34" charset="-122"/>
            </a:endParaRPr>
          </a:p>
        </p:txBody>
      </p:sp>
      <p:sp>
        <p:nvSpPr>
          <p:cNvPr id="12" name="文本框 11"/>
          <p:cNvSpPr txBox="1"/>
          <p:nvPr/>
        </p:nvSpPr>
        <p:spPr>
          <a:xfrm>
            <a:off x="4290695" y="1747520"/>
            <a:ext cx="1583690" cy="640080"/>
          </a:xfrm>
          <a:prstGeom prst="rect">
            <a:avLst/>
          </a:prstGeom>
          <a:solidFill>
            <a:srgbClr val="92D050"/>
          </a:solidFill>
          <a:ln w="9525">
            <a:noFill/>
          </a:ln>
        </p:spPr>
        <p:txBody>
          <a:bodyPr wrap="square" anchor="t">
            <a:spAutoFit/>
          </a:bodyPr>
          <a:p>
            <a:pPr algn="l"/>
            <a:r>
              <a:rPr lang="en-US" altLang="zh-CN" sz="3600" b="1" dirty="0">
                <a:solidFill>
                  <a:srgbClr val="0000FF"/>
                </a:solidFill>
                <a:latin typeface="Times New Roman" panose="02020603050405020304" pitchFamily="18" charset="0"/>
                <a:ea typeface="思源黑体 CN Heavy" pitchFamily="34" charset="-122"/>
              </a:rPr>
              <a:t>cause </a:t>
            </a:r>
            <a:endParaRPr lang="en-US" altLang="zh-CN" sz="3600" b="1" dirty="0">
              <a:solidFill>
                <a:srgbClr val="0000FF"/>
              </a:solidFill>
              <a:latin typeface="Times New Roman" panose="02020603050405020304" pitchFamily="18" charset="0"/>
              <a:ea typeface="思源黑体 CN Heavy" pitchFamily="34" charset="-122"/>
            </a:endParaRPr>
          </a:p>
        </p:txBody>
      </p:sp>
      <p:sp>
        <p:nvSpPr>
          <p:cNvPr id="14" name="文本框 13"/>
          <p:cNvSpPr txBox="1"/>
          <p:nvPr/>
        </p:nvSpPr>
        <p:spPr>
          <a:xfrm>
            <a:off x="4385945" y="3197860"/>
            <a:ext cx="1488440" cy="640080"/>
          </a:xfrm>
          <a:prstGeom prst="rect">
            <a:avLst/>
          </a:prstGeom>
          <a:solidFill>
            <a:srgbClr val="00B0F0"/>
          </a:solidFill>
          <a:ln w="9525">
            <a:noFill/>
          </a:ln>
        </p:spPr>
        <p:txBody>
          <a:bodyPr wrap="square" anchor="t">
            <a:spAutoFit/>
          </a:bodyPr>
          <a:p>
            <a:pPr algn="l"/>
            <a:r>
              <a:rPr lang="en-US" altLang="zh-CN" sz="3600" b="1" dirty="0">
                <a:solidFill>
                  <a:srgbClr val="FF0000"/>
                </a:solidFill>
                <a:latin typeface="Times New Roman" panose="02020603050405020304" pitchFamily="18" charset="0"/>
                <a:ea typeface="思源黑体 CN Heavy" pitchFamily="34" charset="-122"/>
              </a:rPr>
              <a:t>effect</a:t>
            </a:r>
            <a:endParaRPr lang="en-US" altLang="zh-CN" sz="3600" b="1" dirty="0">
              <a:solidFill>
                <a:srgbClr val="FF0000"/>
              </a:solidFill>
              <a:latin typeface="Times New Roman" panose="02020603050405020304" pitchFamily="18" charset="0"/>
              <a:ea typeface="思源黑体 CN Heavy" pitchFamily="34" charset="-122"/>
            </a:endParaRPr>
          </a:p>
        </p:txBody>
      </p:sp>
      <p:sp>
        <p:nvSpPr>
          <p:cNvPr id="15" name="文本框 14"/>
          <p:cNvSpPr txBox="1"/>
          <p:nvPr/>
        </p:nvSpPr>
        <p:spPr>
          <a:xfrm>
            <a:off x="6243320" y="1114425"/>
            <a:ext cx="5222240" cy="1737360"/>
          </a:xfrm>
          <a:prstGeom prst="rect">
            <a:avLst/>
          </a:prstGeom>
          <a:solidFill>
            <a:srgbClr val="92D050"/>
          </a:solidFill>
          <a:ln w="9525">
            <a:noFill/>
          </a:ln>
        </p:spPr>
        <p:txBody>
          <a:bodyPr wrap="square" anchor="t">
            <a:spAutoFit/>
          </a:bodyPr>
          <a:p>
            <a:pPr algn="l"/>
            <a:r>
              <a:rPr lang="en-US" altLang="zh-CN" sz="3600" b="1" dirty="0">
                <a:solidFill>
                  <a:srgbClr val="0000FF"/>
                </a:solidFill>
                <a:latin typeface="Times New Roman" panose="02020603050405020304" pitchFamily="18" charset="0"/>
                <a:ea typeface="思源黑体 CN Heavy" pitchFamily="34" charset="-122"/>
              </a:rPr>
              <a:t>Due to …</a:t>
            </a:r>
            <a:endParaRPr lang="en-US" altLang="zh-CN" sz="3600" b="1" dirty="0">
              <a:solidFill>
                <a:srgbClr val="0000FF"/>
              </a:solidFill>
              <a:latin typeface="Times New Roman" panose="02020603050405020304" pitchFamily="18" charset="0"/>
              <a:ea typeface="思源黑体 CN Heavy" pitchFamily="34" charset="-122"/>
            </a:endParaRPr>
          </a:p>
          <a:p>
            <a:pPr algn="l"/>
            <a:r>
              <a:rPr lang="en-US" altLang="zh-CN" sz="3600" b="1" dirty="0">
                <a:solidFill>
                  <a:srgbClr val="0000FF"/>
                </a:solidFill>
                <a:latin typeface="Times New Roman" panose="02020603050405020304" pitchFamily="18" charset="0"/>
                <a:ea typeface="思源黑体 CN Heavy" pitchFamily="34" charset="-122"/>
              </a:rPr>
              <a:t>The reason for this is…</a:t>
            </a:r>
            <a:endParaRPr lang="en-US" altLang="zh-CN" sz="3600" b="1" dirty="0">
              <a:solidFill>
                <a:srgbClr val="0000FF"/>
              </a:solidFill>
              <a:latin typeface="Times New Roman" panose="02020603050405020304" pitchFamily="18" charset="0"/>
              <a:ea typeface="思源黑体 CN Heavy" pitchFamily="34" charset="-122"/>
            </a:endParaRPr>
          </a:p>
          <a:p>
            <a:pPr algn="l"/>
            <a:r>
              <a:rPr lang="en-US" altLang="zh-CN" sz="3600" b="1" dirty="0">
                <a:solidFill>
                  <a:srgbClr val="0000FF"/>
                </a:solidFill>
                <a:latin typeface="Times New Roman" panose="02020603050405020304" pitchFamily="18" charset="0"/>
                <a:ea typeface="思源黑体 CN Heavy" pitchFamily="34" charset="-122"/>
              </a:rPr>
              <a:t>because… </a:t>
            </a:r>
            <a:endParaRPr lang="en-US" altLang="zh-CN" sz="3600" b="1" dirty="0">
              <a:solidFill>
                <a:srgbClr val="0000FF"/>
              </a:solidFill>
              <a:latin typeface="Times New Roman" panose="02020603050405020304" pitchFamily="18" charset="0"/>
              <a:ea typeface="思源黑体 CN Heavy" pitchFamily="34" charset="-122"/>
            </a:endParaRPr>
          </a:p>
        </p:txBody>
      </p:sp>
      <p:sp>
        <p:nvSpPr>
          <p:cNvPr id="16" name="文本框 15"/>
          <p:cNvSpPr txBox="1"/>
          <p:nvPr/>
        </p:nvSpPr>
        <p:spPr>
          <a:xfrm>
            <a:off x="6243320" y="3061335"/>
            <a:ext cx="5222240" cy="2286000"/>
          </a:xfrm>
          <a:prstGeom prst="rect">
            <a:avLst/>
          </a:prstGeom>
          <a:solidFill>
            <a:srgbClr val="00B0F0"/>
          </a:solidFill>
          <a:ln w="9525">
            <a:noFill/>
          </a:ln>
        </p:spPr>
        <p:txBody>
          <a:bodyPr wrap="square" anchor="t">
            <a:spAutoFit/>
          </a:bodyPr>
          <a:p>
            <a:pPr algn="l"/>
            <a:r>
              <a:rPr lang="en-US" altLang="zh-CN" sz="3600" b="1" dirty="0">
                <a:solidFill>
                  <a:srgbClr val="FF0000"/>
                </a:solidFill>
                <a:latin typeface="Times New Roman" panose="02020603050405020304" pitchFamily="18" charset="0"/>
                <a:ea typeface="思源黑体 CN Heavy" pitchFamily="34" charset="-122"/>
              </a:rPr>
              <a:t>That’s why…</a:t>
            </a:r>
            <a:endParaRPr lang="en-US" altLang="zh-CN" sz="3600" b="1" dirty="0">
              <a:solidFill>
                <a:srgbClr val="FF0000"/>
              </a:solidFill>
              <a:latin typeface="Times New Roman" panose="02020603050405020304" pitchFamily="18" charset="0"/>
              <a:ea typeface="思源黑体 CN Heavy" pitchFamily="34" charset="-122"/>
            </a:endParaRPr>
          </a:p>
          <a:p>
            <a:pPr algn="l"/>
            <a:r>
              <a:rPr lang="en-US" altLang="zh-CN" sz="3600" b="1" dirty="0">
                <a:solidFill>
                  <a:srgbClr val="FF0000"/>
                </a:solidFill>
                <a:latin typeface="Times New Roman" panose="02020603050405020304" pitchFamily="18" charset="0"/>
                <a:ea typeface="思源黑体 CN Heavy" pitchFamily="34" charset="-122"/>
              </a:rPr>
              <a:t>This means …</a:t>
            </a:r>
            <a:endParaRPr lang="en-US" altLang="zh-CN" sz="3600" b="1" dirty="0">
              <a:solidFill>
                <a:srgbClr val="FF0000"/>
              </a:solidFill>
              <a:latin typeface="Times New Roman" panose="02020603050405020304" pitchFamily="18" charset="0"/>
              <a:ea typeface="思源黑体 CN Heavy" pitchFamily="34" charset="-122"/>
            </a:endParaRPr>
          </a:p>
          <a:p>
            <a:pPr algn="l"/>
            <a:r>
              <a:rPr lang="en-US" altLang="zh-CN" sz="3600" b="1" dirty="0">
                <a:solidFill>
                  <a:srgbClr val="FF0000"/>
                </a:solidFill>
                <a:latin typeface="Times New Roman" panose="02020603050405020304" pitchFamily="18" charset="0"/>
                <a:ea typeface="思源黑体 CN Heavy" pitchFamily="34" charset="-122"/>
              </a:rPr>
              <a:t>...so as to …</a:t>
            </a:r>
            <a:endParaRPr lang="en-US" altLang="zh-CN" sz="3600" b="1" dirty="0">
              <a:solidFill>
                <a:srgbClr val="FF0000"/>
              </a:solidFill>
              <a:latin typeface="Times New Roman" panose="02020603050405020304" pitchFamily="18" charset="0"/>
              <a:ea typeface="思源黑体 CN Heavy" pitchFamily="34" charset="-122"/>
            </a:endParaRPr>
          </a:p>
          <a:p>
            <a:pPr algn="l"/>
            <a:r>
              <a:rPr lang="en-US" altLang="zh-CN" sz="3600" b="1" dirty="0">
                <a:solidFill>
                  <a:srgbClr val="FF0000"/>
                </a:solidFill>
                <a:latin typeface="Times New Roman" panose="02020603050405020304" pitchFamily="18" charset="0"/>
                <a:ea typeface="思源黑体 CN Heavy" pitchFamily="34" charset="-122"/>
              </a:rPr>
              <a:t>...so that …</a:t>
            </a:r>
            <a:endParaRPr lang="en-US" altLang="zh-CN" sz="3600" b="1" dirty="0">
              <a:solidFill>
                <a:srgbClr val="FF0000"/>
              </a:solidFill>
              <a:latin typeface="Times New Roman" panose="02020603050405020304" pitchFamily="18" charset="0"/>
              <a:ea typeface="思源黑体 CN Heavy" pitchFamily="34" charset="-122"/>
            </a:endParaRPr>
          </a:p>
        </p:txBody>
      </p:sp>
      <p:pic>
        <p:nvPicPr>
          <p:cNvPr id="17" name="图片 16"/>
          <p:cNvPicPr>
            <a:picLocks noChangeAspect="1"/>
          </p:cNvPicPr>
          <p:nvPr/>
        </p:nvPicPr>
        <p:blipFill>
          <a:blip r:embed="rId3"/>
          <a:srcRect l="14368" t="11087" r="14679" b="10840"/>
          <a:stretch>
            <a:fillRect/>
          </a:stretch>
        </p:blipFill>
        <p:spPr>
          <a:xfrm>
            <a:off x="2540" y="3609975"/>
            <a:ext cx="3204210" cy="31661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3383280" y="153035"/>
            <a:ext cx="7573645" cy="584835"/>
          </a:xfrm>
          <a:prstGeom prst="rect">
            <a:avLst/>
          </a:prstGeom>
        </p:spPr>
        <p:txBody>
          <a:bodyPr vert="horz" wrap="square" lIns="91414" tIns="45707" rIns="91414" bIns="4570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spcBef>
                <a:spcPct val="0"/>
              </a:spcBef>
              <a:buClrTx/>
              <a:buSzTx/>
              <a:buFontTx/>
            </a:pPr>
            <a:r>
              <a:rPr lang="en-US" altLang="zh-CN" sz="3200" b="1">
                <a:latin typeface="微软雅黑" panose="020B0503020204020204" charset="-122"/>
                <a:ea typeface="微软雅黑" panose="020B0503020204020204" charset="-122"/>
                <a:cs typeface="+mn-cs"/>
                <a:sym typeface="+mn-ea"/>
              </a:rPr>
              <a:t> </a:t>
            </a:r>
            <a:r>
              <a:rPr lang="en-US" altLang="zh-CN" sz="3200" b="1">
                <a:solidFill>
                  <a:srgbClr val="FF0000"/>
                </a:solidFill>
                <a:latin typeface="Times New Roman" panose="02020603050405020304" pitchFamily="18" charset="0"/>
                <a:ea typeface="微软雅黑" panose="020B0503020204020204" charset="-122"/>
                <a:cs typeface="+mn-cs"/>
                <a:sym typeface="+mn-ea"/>
              </a:rPr>
              <a:t>Listen again and answer these questions.</a:t>
            </a:r>
            <a:endParaRPr lang="en-US" altLang="zh-CN" sz="3200" b="1">
              <a:solidFill>
                <a:srgbClr val="FF0000"/>
              </a:solidFill>
              <a:latin typeface="Times New Roman" panose="02020603050405020304" pitchFamily="18" charset="0"/>
              <a:ea typeface="微软雅黑" panose="020B0503020204020204" charset="-122"/>
              <a:cs typeface="+mn-cs"/>
              <a:sym typeface="+mn-ea"/>
            </a:endParaRPr>
          </a:p>
        </p:txBody>
      </p:sp>
      <p:sp>
        <p:nvSpPr>
          <p:cNvPr id="4" name="矩形 3"/>
          <p:cNvSpPr/>
          <p:nvPr>
            <p:custDataLst>
              <p:tags r:id="rId2"/>
            </p:custDataLst>
          </p:nvPr>
        </p:nvSpPr>
        <p:spPr>
          <a:xfrm>
            <a:off x="108711" y="987244"/>
            <a:ext cx="11744501" cy="5455920"/>
          </a:xfrm>
          <a:prstGeom prst="rect">
            <a:avLst/>
          </a:prstGeom>
        </p:spPr>
        <p:txBody>
          <a:bodyPr wrap="square">
            <a:spAutoFit/>
          </a:bodyPr>
          <a:lstStyle/>
          <a:p>
            <a:pPr lvl="0" indent="0">
              <a:buNone/>
            </a:pPr>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 Why was it necessary for Shackleton to travel to South Georgia Island?</a:t>
            </a: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Because he realized that many of us were______________</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_______________________________________</a:t>
            </a: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 Why was it important to include a navigator in the team?</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Because he could _______________________________________</a:t>
            </a: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 Why did Shackleton choose the most difficult and unfriendly man to join the rescue mission?</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Because he wanted the group ___________________________ to stay ________________________ until we returned.</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 Why did Shackleton look extremely old?</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lvl="0" indent="0">
              <a:buNone/>
            </a:pP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Because he ________________________. He was very ___________.</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7"/>
          <p:cNvSpPr txBox="1"/>
          <p:nvPr>
            <p:custDataLst>
              <p:tags r:id="rId3"/>
            </p:custDataLst>
          </p:nvPr>
        </p:nvSpPr>
        <p:spPr>
          <a:xfrm>
            <a:off x="457578" y="4800726"/>
            <a:ext cx="294640" cy="106680"/>
          </a:xfrm>
          <a:prstGeom prst="rect">
            <a:avLst/>
          </a:prstGeom>
          <a:noFill/>
        </p:spPr>
        <p:txBody>
          <a:bodyPr wrap="none" rtlCol="0" anchor="t">
            <a:spAutoFit/>
          </a:bodyPr>
          <a:lstStyle/>
          <a:p>
            <a:r>
              <a:rPr lang="en-US" altLang="zh-CN" sz="100">
                <a:solidFill>
                  <a:srgbClr val="1D41D5"/>
                </a:solidFill>
                <a:ea typeface="微软雅黑" panose="020B0503020204020204" charset="-122"/>
                <a:cs typeface="Times New Roman" panose="02020603050405020304" pitchFamily="18" charset="0"/>
                <a:sym typeface="+mn-ea"/>
              </a:rPr>
              <a:t>cheerful and positive</a:t>
            </a:r>
            <a:endParaRPr lang="en-US" altLang="zh-CN" sz="100">
              <a:solidFill>
                <a:srgbClr val="1D41D5"/>
              </a:solidFill>
              <a:ea typeface="微软雅黑" panose="020B0503020204020204" charset="-122"/>
              <a:cs typeface="Times New Roman" panose="02020603050405020304" pitchFamily="18" charset="0"/>
              <a:sym typeface="+mn-ea"/>
            </a:endParaRPr>
          </a:p>
        </p:txBody>
      </p:sp>
      <p:sp>
        <p:nvSpPr>
          <p:cNvPr id="10" name="文本框 9"/>
          <p:cNvSpPr txBox="1"/>
          <p:nvPr>
            <p:custDataLst>
              <p:tags r:id="rId4"/>
            </p:custDataLst>
          </p:nvPr>
        </p:nvSpPr>
        <p:spPr>
          <a:xfrm>
            <a:off x="2134020" y="5715210"/>
            <a:ext cx="306705" cy="106680"/>
          </a:xfrm>
          <a:prstGeom prst="rect">
            <a:avLst/>
          </a:prstGeom>
          <a:noFill/>
        </p:spPr>
        <p:txBody>
          <a:bodyPr wrap="none" rtlCol="0" anchor="t">
            <a:spAutoFit/>
          </a:bodyPr>
          <a:lstStyle/>
          <a:p>
            <a:r>
              <a:rPr lang="en-US" altLang="zh-CN" sz="100">
                <a:solidFill>
                  <a:srgbClr val="1D41D5"/>
                </a:solidFill>
                <a:ea typeface="微软雅黑" panose="020B0503020204020204" charset="-122"/>
                <a:cs typeface="Times New Roman" panose="02020603050405020304" pitchFamily="18" charset="0"/>
                <a:sym typeface="+mn-ea"/>
              </a:rPr>
              <a:t>worried about the men</a:t>
            </a:r>
            <a:endParaRPr lang="en-US" altLang="zh-CN" sz="100">
              <a:solidFill>
                <a:srgbClr val="1D41D5"/>
              </a:solidFill>
              <a:ea typeface="微软雅黑" panose="020B0503020204020204" charset="-122"/>
              <a:cs typeface="Times New Roman" panose="02020603050405020304" pitchFamily="18" charset="0"/>
              <a:sym typeface="+mn-ea"/>
            </a:endParaRPr>
          </a:p>
        </p:txBody>
      </p:sp>
      <p:sp>
        <p:nvSpPr>
          <p:cNvPr id="11" name="文本框 10"/>
          <p:cNvSpPr txBox="1"/>
          <p:nvPr>
            <p:custDataLst>
              <p:tags r:id="rId5"/>
            </p:custDataLst>
          </p:nvPr>
        </p:nvSpPr>
        <p:spPr>
          <a:xfrm>
            <a:off x="9067569" y="5715210"/>
            <a:ext cx="224155" cy="106680"/>
          </a:xfrm>
          <a:prstGeom prst="rect">
            <a:avLst/>
          </a:prstGeom>
          <a:noFill/>
        </p:spPr>
        <p:txBody>
          <a:bodyPr wrap="none" rtlCol="0" anchor="t">
            <a:spAutoFit/>
          </a:bodyPr>
          <a:lstStyle/>
          <a:p>
            <a:r>
              <a:rPr lang="en-US" altLang="zh-CN" sz="100">
                <a:solidFill>
                  <a:srgbClr val="1D41D5"/>
                </a:solidFill>
                <a:ea typeface="微软雅黑" panose="020B0503020204020204" charset="-122"/>
                <a:cs typeface="Times New Roman" panose="02020603050405020304" pitchFamily="18" charset="0"/>
                <a:sym typeface="+mn-ea"/>
              </a:rPr>
              <a:t>anxious</a:t>
            </a:r>
            <a:endParaRPr lang="en-US" altLang="zh-CN" sz="100">
              <a:solidFill>
                <a:srgbClr val="1D41D5"/>
              </a:solidFill>
              <a:ea typeface="微软雅黑" panose="020B0503020204020204" charset="-122"/>
              <a:cs typeface="Times New Roman" panose="02020603050405020304" pitchFamily="18" charset="0"/>
              <a:sym typeface="+mn-ea"/>
            </a:endParaRPr>
          </a:p>
        </p:txBody>
      </p:sp>
      <p:sp>
        <p:nvSpPr>
          <p:cNvPr id="79877" name="文本框 7"/>
          <p:cNvSpPr txBox="1"/>
          <p:nvPr/>
        </p:nvSpPr>
        <p:spPr>
          <a:xfrm>
            <a:off x="1230630" y="221615"/>
            <a:ext cx="1167765" cy="51816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3</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 name="文本框 8"/>
          <p:cNvSpPr txBox="1"/>
          <p:nvPr>
            <p:custDataLst>
              <p:tags r:id="rId6"/>
            </p:custDataLst>
          </p:nvPr>
        </p:nvSpPr>
        <p:spPr>
          <a:xfrm>
            <a:off x="448310" y="1511935"/>
            <a:ext cx="11227435" cy="1066800"/>
          </a:xfrm>
          <a:prstGeom prst="rect">
            <a:avLst/>
          </a:prstGeom>
          <a:noFill/>
        </p:spPr>
        <p:txBody>
          <a:bodyPr wrap="square" rtlCol="0" anchor="t">
            <a:spAutoFit/>
          </a:bodyPr>
          <a:p>
            <a:r>
              <a:rPr lang="en-US" altLang="zh-CN">
                <a:solidFill>
                  <a:srgbClr val="1D41D5"/>
                </a:solidFill>
                <a:ea typeface="微软雅黑" panose="020B0503020204020204" charset="-122"/>
                <a:cs typeface="Times New Roman" panose="02020603050405020304" pitchFamily="18" charset="0"/>
                <a:sym typeface="+mn-ea"/>
              </a:rPr>
              <a:t>                                                                                                                                                               </a:t>
            </a:r>
            <a:r>
              <a:rPr lang="en-US" altLang="zh-CN"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too ill to survive very long without rescue</a:t>
            </a:r>
            <a:endParaRPr lang="en-US" altLang="zh-CN"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7" name="文本框 16"/>
          <p:cNvSpPr txBox="1"/>
          <p:nvPr>
            <p:custDataLst>
              <p:tags r:id="rId7"/>
            </p:custDataLst>
          </p:nvPr>
        </p:nvSpPr>
        <p:spPr>
          <a:xfrm>
            <a:off x="3310255" y="2936875"/>
            <a:ext cx="5981700" cy="579120"/>
          </a:xfrm>
          <a:prstGeom prst="rect">
            <a:avLst/>
          </a:prstGeom>
          <a:noFill/>
        </p:spPr>
        <p:txBody>
          <a:bodyPr wrap="none" rtlCol="0" anchor="t">
            <a:spAutoFit/>
          </a:bodyPr>
          <a:p>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guide us across the dangerous sea</a:t>
            </a:r>
            <a:endParaRPr lang="en-US" alt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8" name="文本框 17"/>
          <p:cNvSpPr txBox="1"/>
          <p:nvPr>
            <p:custDataLst>
              <p:tags r:id="rId8"/>
            </p:custDataLst>
          </p:nvPr>
        </p:nvSpPr>
        <p:spPr>
          <a:xfrm>
            <a:off x="5530215" y="4328160"/>
            <a:ext cx="427418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remaining on the island</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9" name="文本框 18"/>
          <p:cNvSpPr txBox="1"/>
          <p:nvPr>
            <p:custDataLst>
              <p:tags r:id="rId9"/>
            </p:custDataLst>
          </p:nvPr>
        </p:nvSpPr>
        <p:spPr>
          <a:xfrm>
            <a:off x="1113790" y="4907280"/>
            <a:ext cx="379539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cheerful and positive</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0" name="文本框 19"/>
          <p:cNvSpPr txBox="1"/>
          <p:nvPr>
            <p:custDataLst>
              <p:tags r:id="rId10"/>
            </p:custDataLst>
          </p:nvPr>
        </p:nvSpPr>
        <p:spPr>
          <a:xfrm>
            <a:off x="2312035" y="5864225"/>
            <a:ext cx="414464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worried about the men</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1" name="文本框 20"/>
          <p:cNvSpPr txBox="1"/>
          <p:nvPr>
            <p:custDataLst>
              <p:tags r:id="rId11"/>
            </p:custDataLst>
          </p:nvPr>
        </p:nvSpPr>
        <p:spPr>
          <a:xfrm>
            <a:off x="9655810" y="5821680"/>
            <a:ext cx="1515745" cy="579120"/>
          </a:xfrm>
          <a:prstGeom prst="rect">
            <a:avLst/>
          </a:prstGeom>
          <a:noFill/>
        </p:spPr>
        <p:txBody>
          <a:bodyPr wrap="none" rtlCol="0" anchor="t">
            <a:spAutoFit/>
          </a:bodyPr>
          <a:p>
            <a:pPr algn="l"/>
            <a:r>
              <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anxious</a:t>
            </a:r>
            <a:endParaRPr lang="en-US" sz="32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5" name="16 3 Listen again and answer these questions">
            <a:hlinkClick r:id="" action="ppaction://media"/>
          </p:cNvPr>
          <p:cNvPicPr/>
          <p:nvPr>
            <a:audioFile r:link="rId12"/>
            <p:extLst>
              <p:ext uri="{DAA4B4D4-6D71-4841-9C94-3DE7FCFB9230}">
                <p14:media xmlns:p14="http://schemas.microsoft.com/office/powerpoint/2010/main" r:embed="rId13"/>
              </p:ext>
            </p:extLst>
          </p:nvPr>
        </p:nvPicPr>
        <p:blipFill>
          <a:blip r:embed="rId14"/>
          <a:stretch>
            <a:fillRect/>
          </a:stretch>
        </p:blipFill>
        <p:spPr>
          <a:xfrm>
            <a:off x="10817225" y="244475"/>
            <a:ext cx="495300" cy="4953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additive="base">
                                        <p:cTn id="44" dur="1351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1">
                  <p:stCondLst>
                    <p:cond delay="indefinite"/>
                  </p:stCondLst>
                  <p:endCondLst>
                    <p:cond evt="onStopAudio">
                      <p:tgtEl>
                        <p:sldTgt/>
                      </p:tgtEl>
                    </p:cond>
                  </p:endCondLst>
                </p:cTn>
                <p:tgtEl>
                  <p:spTgt spid="5"/>
                </p:tgtEl>
              </p:cMediaNode>
            </p:audio>
          </p:childTnLst>
        </p:cTn>
      </p:par>
    </p:tnLst>
    <p:bldLst>
      <p:bldP spid="9" grpId="0"/>
      <p:bldP spid="17" grpId="0"/>
      <p:bldP spid="18" grpId="0"/>
      <p:bldP spid="4" grpId="0"/>
      <p:bldP spid="19" grpId="0"/>
      <p:bldP spid="20" grpId="0"/>
      <p:bldP spid="21" grpId="0"/>
    </p:bldLst>
  </p:timing>
</p:sld>
</file>

<file path=ppt/tags/tag1.xml><?xml version="1.0" encoding="utf-8"?>
<p:tagLst xmlns:p="http://schemas.openxmlformats.org/presentationml/2006/main">
  <p:tag name="AS_UNIQUEID" val="451"/>
</p:tagLst>
</file>

<file path=ppt/tags/tag10.xml><?xml version="1.0" encoding="utf-8"?>
<p:tagLst xmlns:p="http://schemas.openxmlformats.org/presentationml/2006/main">
  <p:tag name="AS_UNIQUEID" val="23"/>
</p:tagLst>
</file>

<file path=ppt/tags/tag100.xml><?xml version="1.0" encoding="utf-8"?>
<p:tagLst xmlns:p="http://schemas.openxmlformats.org/presentationml/2006/main">
  <p:tag name="AS_UNIQUEID" val="541"/>
</p:tagLst>
</file>

<file path=ppt/tags/tag101.xml><?xml version="1.0" encoding="utf-8"?>
<p:tagLst xmlns:p="http://schemas.openxmlformats.org/presentationml/2006/main">
  <p:tag name="AS_UNIQUEID" val="542"/>
</p:tagLst>
</file>

<file path=ppt/tags/tag102.xml><?xml version="1.0" encoding="utf-8"?>
<p:tagLst xmlns:p="http://schemas.openxmlformats.org/presentationml/2006/main">
  <p:tag name="AS_UNIQUEID" val="544"/>
</p:tagLst>
</file>

<file path=ppt/tags/tag103.xml><?xml version="1.0" encoding="utf-8"?>
<p:tagLst xmlns:p="http://schemas.openxmlformats.org/presentationml/2006/main">
  <p:tag name="AS_UNIQUEID" val="546"/>
</p:tagLst>
</file>

<file path=ppt/tags/tag104.xml><?xml version="1.0" encoding="utf-8"?>
<p:tagLst xmlns:p="http://schemas.openxmlformats.org/presentationml/2006/main">
  <p:tag name="AS_UNIQUEID" val="539"/>
</p:tagLst>
</file>

<file path=ppt/tags/tag105.xml><?xml version="1.0" encoding="utf-8"?>
<p:tagLst xmlns:p="http://schemas.openxmlformats.org/presentationml/2006/main">
  <p:tag name="AS_UNIQUEID" val="549"/>
</p:tagLst>
</file>

<file path=ppt/tags/tag106.xml><?xml version="1.0" encoding="utf-8"?>
<p:tagLst xmlns:p="http://schemas.openxmlformats.org/presentationml/2006/main">
  <p:tag name="AS_UNIQUEID" val="539"/>
</p:tagLst>
</file>

<file path=ppt/tags/tag107.xml><?xml version="1.0" encoding="utf-8"?>
<p:tagLst xmlns:p="http://schemas.openxmlformats.org/presentationml/2006/main">
  <p:tag name="AS_UNIQUEID" val="551"/>
</p:tagLst>
</file>

<file path=ppt/tags/tag108.xml><?xml version="1.0" encoding="utf-8"?>
<p:tagLst xmlns:p="http://schemas.openxmlformats.org/presentationml/2006/main">
  <p:tag name="AS_UNIQUEID" val="539"/>
</p:tagLst>
</file>

<file path=ppt/tags/tag109.xml><?xml version="1.0" encoding="utf-8"?>
<p:tagLst xmlns:p="http://schemas.openxmlformats.org/presentationml/2006/main">
  <p:tag name="AS_UNIQUEID" val="553"/>
</p:tagLst>
</file>

<file path=ppt/tags/tag11.xml><?xml version="1.0" encoding="utf-8"?>
<p:tagLst xmlns:p="http://schemas.openxmlformats.org/presentationml/2006/main">
  <p:tag name="AS_UNIQUEID" val="24"/>
</p:tagLst>
</file>

<file path=ppt/tags/tag110.xml><?xml version="1.0" encoding="utf-8"?>
<p:tagLst xmlns:p="http://schemas.openxmlformats.org/presentationml/2006/main">
  <p:tag name="AS_UNIQUEID" val="539"/>
</p:tagLst>
</file>

<file path=ppt/tags/tag111.xml><?xml version="1.0" encoding="utf-8"?>
<p:tagLst xmlns:p="http://schemas.openxmlformats.org/presentationml/2006/main">
  <p:tag name="KSO_WM_UNIT_PLACING_PICTURE_USER_VIEWPORT" val="{&quot;height&quot;:7964,&quot;width&quot;:4730}"/>
</p:tagLst>
</file>

<file path=ppt/tags/tag112.xml><?xml version="1.0" encoding="utf-8"?>
<p:tagLst xmlns:p="http://schemas.openxmlformats.org/presentationml/2006/main">
  <p:tag name="AS_UNIQUEID" val="555"/>
</p:tagLst>
</file>

<file path=ppt/tags/tag113.xml><?xml version="1.0" encoding="utf-8"?>
<p:tagLst xmlns:p="http://schemas.openxmlformats.org/presentationml/2006/main">
  <p:tag name="AS_UNIQUEID" val="539"/>
</p:tagLst>
</file>

<file path=ppt/tags/tag114.xml><?xml version="1.0" encoding="utf-8"?>
<p:tagLst xmlns:p="http://schemas.openxmlformats.org/presentationml/2006/main">
  <p:tag name="KSO_WM_UNIT_PLACING_PICTURE_USER_VIEWPORT" val="{&quot;height&quot;:7964,&quot;width&quot;:4730}"/>
</p:tagLst>
</file>

<file path=ppt/tags/tag115.xml><?xml version="1.0" encoding="utf-8"?>
<p:tagLst xmlns:p="http://schemas.openxmlformats.org/presentationml/2006/main">
  <p:tag name="KSO_WM_UNIT_PLACING_PICTURE_USER_VIEWPORT" val="{&quot;height&quot;:4317,&quot;width&quot;:4553}"/>
</p:tagLst>
</file>

<file path=ppt/tags/tag117.xml><?xml version="1.0" encoding="utf-8"?>
<p:tagLst xmlns:p="http://schemas.openxmlformats.org/presentationml/2006/main">
  <p:tag name="COMMONDATA" val="eyJoZGlkIjoiOTAxZTgxNGVlMDk5ODQ5MGQ2MTFkZjA5MDI0NzYxYjIifQ=="/>
  <p:tag name="KSO_WPP_MARK_KEY" val="75533746-0329-4da1-b073-47cb41942c70"/>
</p:tagLst>
</file>

<file path=ppt/tags/tag12.xml><?xml version="1.0" encoding="utf-8"?>
<p:tagLst xmlns:p="http://schemas.openxmlformats.org/presentationml/2006/main">
  <p:tag name="AS_UNIQUEID" val="26"/>
</p:tagLst>
</file>

<file path=ppt/tags/tag13.xml><?xml version="1.0" encoding="utf-8"?>
<p:tagLst xmlns:p="http://schemas.openxmlformats.org/presentationml/2006/main">
  <p:tag name="AS_UNIQUEID" val="26"/>
</p:tagLst>
</file>

<file path=ppt/tags/tag14.xml><?xml version="1.0" encoding="utf-8"?>
<p:tagLst xmlns:p="http://schemas.openxmlformats.org/presentationml/2006/main">
  <p:tag name="AS_UNIQUEID" val="26"/>
</p:tagLst>
</file>

<file path=ppt/tags/tag15.xml><?xml version="1.0" encoding="utf-8"?>
<p:tagLst xmlns:p="http://schemas.openxmlformats.org/presentationml/2006/main">
  <p:tag name="AS_UNIQUEID" val="26"/>
</p:tagLst>
</file>

<file path=ppt/tags/tag16.xml><?xml version="1.0" encoding="utf-8"?>
<p:tagLst xmlns:p="http://schemas.openxmlformats.org/presentationml/2006/main">
  <p:tag name="AS_UNIQUEID" val="26"/>
</p:tagLst>
</file>

<file path=ppt/tags/tag17.xml><?xml version="1.0" encoding="utf-8"?>
<p:tagLst xmlns:p="http://schemas.openxmlformats.org/presentationml/2006/main">
  <p:tag name="AS_UNIQUEID" val="16"/>
</p:tagLst>
</file>

<file path=ppt/tags/tag18.xml><?xml version="1.0" encoding="utf-8"?>
<p:tagLst xmlns:p="http://schemas.openxmlformats.org/presentationml/2006/main">
  <p:tag name="AS_UNIQUEID" val="17"/>
</p:tagLst>
</file>

<file path=ppt/tags/tag19.xml><?xml version="1.0" encoding="utf-8"?>
<p:tagLst xmlns:p="http://schemas.openxmlformats.org/presentationml/2006/main">
  <p:tag name="AS_UNIQUEID" val="18"/>
</p:tagLst>
</file>

<file path=ppt/tags/tag2.xml><?xml version="1.0" encoding="utf-8"?>
<p:tagLst xmlns:p="http://schemas.openxmlformats.org/presentationml/2006/main">
  <p:tag name="AS_UNIQUEID" val="452"/>
</p:tagLst>
</file>

<file path=ppt/tags/tag20.xml><?xml version="1.0" encoding="utf-8"?>
<p:tagLst xmlns:p="http://schemas.openxmlformats.org/presentationml/2006/main">
  <p:tag name="AS_UNIQUEID" val="500"/>
</p:tagLst>
</file>

<file path=ppt/tags/tag21.xml><?xml version="1.0" encoding="utf-8"?>
<p:tagLst xmlns:p="http://schemas.openxmlformats.org/presentationml/2006/main">
  <p:tag name="AS_UNIQUEID" val="501"/>
</p:tagLst>
</file>

<file path=ppt/tags/tag22.xml><?xml version="1.0" encoding="utf-8"?>
<p:tagLst xmlns:p="http://schemas.openxmlformats.org/presentationml/2006/main">
  <p:tag name="AS_UNIQUEID" val="502"/>
</p:tagLst>
</file>

<file path=ppt/tags/tag23.xml><?xml version="1.0" encoding="utf-8"?>
<p:tagLst xmlns:p="http://schemas.openxmlformats.org/presentationml/2006/main">
  <p:tag name="AS_UNIQUEID" val="503"/>
</p:tagLst>
</file>

<file path=ppt/tags/tag24.xml><?xml version="1.0" encoding="utf-8"?>
<p:tagLst xmlns:p="http://schemas.openxmlformats.org/presentationml/2006/main">
  <p:tag name="AS_UNIQUEID" val="36"/>
</p:tagLst>
</file>

<file path=ppt/tags/tag25.xml><?xml version="1.0" encoding="utf-8"?>
<p:tagLst xmlns:p="http://schemas.openxmlformats.org/presentationml/2006/main">
  <p:tag name="AS_UNIQUEID" val="36"/>
</p:tagLst>
</file>

<file path=ppt/tags/tag26.xml><?xml version="1.0" encoding="utf-8"?>
<p:tagLst xmlns:p="http://schemas.openxmlformats.org/presentationml/2006/main">
  <p:tag name="AS_UNIQUEID" val="36"/>
</p:tagLst>
</file>

<file path=ppt/tags/tag27.xml><?xml version="1.0" encoding="utf-8"?>
<p:tagLst xmlns:p="http://schemas.openxmlformats.org/presentationml/2006/main">
  <p:tag name="AS_UNIQUEID" val="36"/>
</p:tagLst>
</file>

<file path=ppt/tags/tag28.xml><?xml version="1.0" encoding="utf-8"?>
<p:tagLst xmlns:p="http://schemas.openxmlformats.org/presentationml/2006/main">
  <p:tag name="AS_UNIQUEID" val="36"/>
</p:tagLst>
</file>

<file path=ppt/tags/tag29.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3.xml><?xml version="1.0" encoding="utf-8"?>
<p:tagLst xmlns:p="http://schemas.openxmlformats.org/presentationml/2006/main">
  <p:tag name="AS_UNIQUEID" val="453"/>
</p:tagLst>
</file>

<file path=ppt/tags/tag30.xml><?xml version="1.0" encoding="utf-8"?>
<p:tagLst xmlns:p="http://schemas.openxmlformats.org/presentationml/2006/main">
  <p:tag name="AS_UNIQUEID" val="376"/>
</p:tagLst>
</file>

<file path=ppt/tags/tag31.xml><?xml version="1.0" encoding="utf-8"?>
<p:tagLst xmlns:p="http://schemas.openxmlformats.org/presentationml/2006/main">
  <p:tag name="AS_UNIQUEID" val="376"/>
</p:tagLst>
</file>

<file path=ppt/tags/tag32.xml><?xml version="1.0" encoding="utf-8"?>
<p:tagLst xmlns:p="http://schemas.openxmlformats.org/presentationml/2006/main">
  <p:tag name="AS_UNIQUEID" val="376"/>
</p:tagLst>
</file>

<file path=ppt/tags/tag33.xml><?xml version="1.0" encoding="utf-8"?>
<p:tagLst xmlns:p="http://schemas.openxmlformats.org/presentationml/2006/main">
  <p:tag name="AS_UNIQUEID" val="376"/>
</p:tagLst>
</file>

<file path=ppt/tags/tag34.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35.xml><?xml version="1.0" encoding="utf-8"?>
<p:tagLst xmlns:p="http://schemas.openxmlformats.org/presentationml/2006/main">
  <p:tag name="AS_UNIQUEID" val="67"/>
</p:tagLst>
</file>

<file path=ppt/tags/tag36.xml><?xml version="1.0" encoding="utf-8"?>
<p:tagLst xmlns:p="http://schemas.openxmlformats.org/presentationml/2006/main">
  <p:tag name="AS_UNIQUEID" val="68"/>
</p:tagLst>
</file>

<file path=ppt/tags/tag37.xml><?xml version="1.0" encoding="utf-8"?>
<p:tagLst xmlns:p="http://schemas.openxmlformats.org/presentationml/2006/main">
  <p:tag name="AS_UNIQUEID" val="513"/>
</p:tagLst>
</file>

<file path=ppt/tags/tag38.xml><?xml version="1.0" encoding="utf-8"?>
<p:tagLst xmlns:p="http://schemas.openxmlformats.org/presentationml/2006/main">
  <p:tag name="AS_UNIQUEID" val="514"/>
</p:tagLst>
</file>

<file path=ppt/tags/tag39.xml><?xml version="1.0" encoding="utf-8"?>
<p:tagLst xmlns:p="http://schemas.openxmlformats.org/presentationml/2006/main">
  <p:tag name="AS_UNIQUEID" val="515"/>
</p:tagLst>
</file>

<file path=ppt/tags/tag4.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40.xml><?xml version="1.0" encoding="utf-8"?>
<p:tagLst xmlns:p="http://schemas.openxmlformats.org/presentationml/2006/main">
  <p:tag name="AS_UNIQUEID" val="510"/>
</p:tagLst>
</file>

<file path=ppt/tags/tag41.xml><?xml version="1.0" encoding="utf-8"?>
<p:tagLst xmlns:p="http://schemas.openxmlformats.org/presentationml/2006/main">
  <p:tag name="AS_UNIQUEID" val="511"/>
</p:tagLst>
</file>

<file path=ppt/tags/tag42.xml><?xml version="1.0" encoding="utf-8"?>
<p:tagLst xmlns:p="http://schemas.openxmlformats.org/presentationml/2006/main">
  <p:tag name="AS_UNIQUEID" val="511"/>
</p:tagLst>
</file>

<file path=ppt/tags/tag43.xml><?xml version="1.0" encoding="utf-8"?>
<p:tagLst xmlns:p="http://schemas.openxmlformats.org/presentationml/2006/main">
  <p:tag name="AS_UNIQUEID" val="511"/>
</p:tagLst>
</file>

<file path=ppt/tags/tag44.xml><?xml version="1.0" encoding="utf-8"?>
<p:tagLst xmlns:p="http://schemas.openxmlformats.org/presentationml/2006/main">
  <p:tag name="AS_UNIQUEID" val="511"/>
</p:tagLst>
</file>

<file path=ppt/tags/tag45.xml><?xml version="1.0" encoding="utf-8"?>
<p:tagLst xmlns:p="http://schemas.openxmlformats.org/presentationml/2006/main">
  <p:tag name="AS_UNIQUEID" val="511"/>
</p:tagLst>
</file>

<file path=ppt/tags/tag46.xml><?xml version="1.0" encoding="utf-8"?>
<p:tagLst xmlns:p="http://schemas.openxmlformats.org/presentationml/2006/main">
  <p:tag name="AS_UNIQUEID" val="62"/>
</p:tagLst>
</file>

<file path=ppt/tags/tag47.xml><?xml version="1.0" encoding="utf-8"?>
<p:tagLst xmlns:p="http://schemas.openxmlformats.org/presentationml/2006/main">
  <p:tag name="AS_UNIQUEID" val="63"/>
</p:tagLst>
</file>

<file path=ppt/tags/tag48.xml><?xml version="1.0" encoding="utf-8"?>
<p:tagLst xmlns:p="http://schemas.openxmlformats.org/presentationml/2006/main">
  <p:tag name="AS_UNIQUEID" val="64"/>
</p:tagLst>
</file>

<file path=ppt/tags/tag49.xml><?xml version="1.0" encoding="utf-8"?>
<p:tagLst xmlns:p="http://schemas.openxmlformats.org/presentationml/2006/main">
  <p:tag name="AS_UNIQUEID" val="383"/>
</p:tagLst>
</file>

<file path=ppt/tags/tag5.xml><?xml version="1.0" encoding="utf-8"?>
<p:tagLst xmlns:p="http://schemas.openxmlformats.org/presentationml/2006/main">
  <p:tag name="AS_UNIQUEID" val="353"/>
</p:tagLst>
</file>

<file path=ppt/tags/tag50.xml><?xml version="1.0" encoding="utf-8"?>
<p:tagLst xmlns:p="http://schemas.openxmlformats.org/presentationml/2006/main">
  <p:tag name="AS_UNIQUEID" val="67"/>
</p:tagLst>
</file>

<file path=ppt/tags/tag51.xml><?xml version="1.0" encoding="utf-8"?>
<p:tagLst xmlns:p="http://schemas.openxmlformats.org/presentationml/2006/main">
  <p:tag name="AS_UNIQUEID" val="511"/>
</p:tagLst>
</file>

<file path=ppt/tags/tag52.xml><?xml version="1.0" encoding="utf-8"?>
<p:tagLst xmlns:p="http://schemas.openxmlformats.org/presentationml/2006/main">
  <p:tag name="AS_UNIQUEID" val="511"/>
</p:tagLst>
</file>

<file path=ppt/tags/tag53.xml><?xml version="1.0" encoding="utf-8"?>
<p:tagLst xmlns:p="http://schemas.openxmlformats.org/presentationml/2006/main">
  <p:tag name="AS_UNIQUEID" val="511"/>
</p:tagLst>
</file>

<file path=ppt/tags/tag54.xml><?xml version="1.0" encoding="utf-8"?>
<p:tagLst xmlns:p="http://schemas.openxmlformats.org/presentationml/2006/main">
  <p:tag name="AS_UNIQUEID" val="511"/>
</p:tagLst>
</file>

<file path=ppt/tags/tag55.xml><?xml version="1.0" encoding="utf-8"?>
<p:tagLst xmlns:p="http://schemas.openxmlformats.org/presentationml/2006/main">
  <p:tag name="AS_UNIQUEID" val="511"/>
</p:tagLst>
</file>

<file path=ppt/tags/tag56.xml><?xml version="1.0" encoding="utf-8"?>
<p:tagLst xmlns:p="http://schemas.openxmlformats.org/presentationml/2006/main">
  <p:tag name="AS_UNIQUEID" val="511"/>
</p:tagLst>
</file>

<file path=ppt/tags/tag57.xml><?xml version="1.0" encoding="utf-8"?>
<p:tagLst xmlns:p="http://schemas.openxmlformats.org/presentationml/2006/main">
  <p:tag name="AS_UNIQUEID" val="511"/>
</p:tagLst>
</file>

<file path=ppt/tags/tag58.xml><?xml version="1.0" encoding="utf-8"?>
<p:tagLst xmlns:p="http://schemas.openxmlformats.org/presentationml/2006/main">
  <p:tag name="AS_UNIQUEID" val="511"/>
</p:tagLst>
</file>

<file path=ppt/tags/tag59.xml><?xml version="1.0" encoding="utf-8"?>
<p:tagLst xmlns:p="http://schemas.openxmlformats.org/presentationml/2006/main">
  <p:tag name="AS_UNIQUEID" val="511"/>
</p:tagLst>
</file>

<file path=ppt/tags/tag6.xml><?xml version="1.0" encoding="utf-8"?>
<p:tagLst xmlns:p="http://schemas.openxmlformats.org/presentationml/2006/main">
  <p:tag name="AS_UNIQUEID" val="14"/>
</p:tagLst>
</file>

<file path=ppt/tags/tag60.xml><?xml version="1.0" encoding="utf-8"?>
<p:tagLst xmlns:p="http://schemas.openxmlformats.org/presentationml/2006/main">
  <p:tag name="AS_UNIQUEID" val="511"/>
</p:tagLst>
</file>

<file path=ppt/tags/tag61.xml><?xml version="1.0" encoding="utf-8"?>
<p:tagLst xmlns:p="http://schemas.openxmlformats.org/presentationml/2006/main">
  <p:tag name="AS_UNIQUEID" val="511"/>
</p:tagLst>
</file>

<file path=ppt/tags/tag62.xml><?xml version="1.0" encoding="utf-8"?>
<p:tagLst xmlns:p="http://schemas.openxmlformats.org/presentationml/2006/main">
  <p:tag name="AS_UNIQUEID" val="383"/>
</p:tagLst>
</file>

<file path=ppt/tags/tag63.xml><?xml version="1.0" encoding="utf-8"?>
<p:tagLst xmlns:p="http://schemas.openxmlformats.org/presentationml/2006/main">
  <p:tag name="AS_UNIQUEID" val="67"/>
</p:tagLst>
</file>

<file path=ppt/tags/tag64.xml><?xml version="1.0" encoding="utf-8"?>
<p:tagLst xmlns:p="http://schemas.openxmlformats.org/presentationml/2006/main">
  <p:tag name="AS_UNIQUEID" val="511"/>
</p:tagLst>
</file>

<file path=ppt/tags/tag65.xml><?xml version="1.0" encoding="utf-8"?>
<p:tagLst xmlns:p="http://schemas.openxmlformats.org/presentationml/2006/main">
  <p:tag name="AS_UNIQUEID" val="511"/>
</p:tagLst>
</file>

<file path=ppt/tags/tag66.xml><?xml version="1.0" encoding="utf-8"?>
<p:tagLst xmlns:p="http://schemas.openxmlformats.org/presentationml/2006/main">
  <p:tag name="AS_UNIQUEID" val="511"/>
</p:tagLst>
</file>

<file path=ppt/tags/tag67.xml><?xml version="1.0" encoding="utf-8"?>
<p:tagLst xmlns:p="http://schemas.openxmlformats.org/presentationml/2006/main">
  <p:tag name="AS_UNIQUEID" val="511"/>
</p:tagLst>
</file>

<file path=ppt/tags/tag68.xml><?xml version="1.0" encoding="utf-8"?>
<p:tagLst xmlns:p="http://schemas.openxmlformats.org/presentationml/2006/main">
  <p:tag name="AS_UNIQUEID" val="511"/>
</p:tagLst>
</file>

<file path=ppt/tags/tag69.xml><?xml version="1.0" encoding="utf-8"?>
<p:tagLst xmlns:p="http://schemas.openxmlformats.org/presentationml/2006/main">
  <p:tag name="AS_UNIQUEID" val="511"/>
</p:tagLst>
</file>

<file path=ppt/tags/tag7.xml><?xml version="1.0" encoding="utf-8"?>
<p:tagLst xmlns:p="http://schemas.openxmlformats.org/presentationml/2006/main">
  <p:tag name="AS_UNIQUEID" val="348"/>
</p:tagLst>
</file>

<file path=ppt/tags/tag70.xml><?xml version="1.0" encoding="utf-8"?>
<p:tagLst xmlns:p="http://schemas.openxmlformats.org/presentationml/2006/main">
  <p:tag name="AS_UNIQUEID" val="511"/>
</p:tagLst>
</file>

<file path=ppt/tags/tag71.xml><?xml version="1.0" encoding="utf-8"?>
<p:tagLst xmlns:p="http://schemas.openxmlformats.org/presentationml/2006/main">
  <p:tag name="AS_UNIQUEID" val="511"/>
</p:tagLst>
</file>

<file path=ppt/tags/tag72.xml><?xml version="1.0" encoding="utf-8"?>
<p:tagLst xmlns:p="http://schemas.openxmlformats.org/presentationml/2006/main">
  <p:tag name="AS_UNIQUEID" val="511"/>
</p:tagLst>
</file>

<file path=ppt/tags/tag73.xml><?xml version="1.0" encoding="utf-8"?>
<p:tagLst xmlns:p="http://schemas.openxmlformats.org/presentationml/2006/main">
  <p:tag name="AS_UNIQUEID" val="385"/>
</p:tagLst>
</file>

<file path=ppt/tags/tag74.xml><?xml version="1.0" encoding="utf-8"?>
<p:tagLst xmlns:p="http://schemas.openxmlformats.org/presentationml/2006/main">
  <p:tag name="AS_UNIQUEID" val="386"/>
</p:tagLst>
</file>

<file path=ppt/tags/tag75.xml><?xml version="1.0" encoding="utf-8"?>
<p:tagLst xmlns:p="http://schemas.openxmlformats.org/presentationml/2006/main">
  <p:tag name="AS_UNIQUEID" val="67"/>
</p:tagLst>
</file>

<file path=ppt/tags/tag76.xml><?xml version="1.0" encoding="utf-8"?>
<p:tagLst xmlns:p="http://schemas.openxmlformats.org/presentationml/2006/main">
  <p:tag name="AS_UNIQUEID" val="511"/>
</p:tagLst>
</file>

<file path=ppt/tags/tag77.xml><?xml version="1.0" encoding="utf-8"?>
<p:tagLst xmlns:p="http://schemas.openxmlformats.org/presentationml/2006/main">
  <p:tag name="AS_UNIQUEID" val="511"/>
</p:tagLst>
</file>

<file path=ppt/tags/tag78.xml><?xml version="1.0" encoding="utf-8"?>
<p:tagLst xmlns:p="http://schemas.openxmlformats.org/presentationml/2006/main">
  <p:tag name="AS_UNIQUEID" val="511"/>
</p:tagLst>
</file>

<file path=ppt/tags/tag79.xml><?xml version="1.0" encoding="utf-8"?>
<p:tagLst xmlns:p="http://schemas.openxmlformats.org/presentationml/2006/main">
  <p:tag name="AS_UNIQUEID" val="511"/>
</p:tagLst>
</file>

<file path=ppt/tags/tag8.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80.xml><?xml version="1.0" encoding="utf-8"?>
<p:tagLst xmlns:p="http://schemas.openxmlformats.org/presentationml/2006/main">
  <p:tag name="AS_UNIQUEID" val="511"/>
</p:tagLst>
</file>

<file path=ppt/tags/tag81.xml><?xml version="1.0" encoding="utf-8"?>
<p:tagLst xmlns:p="http://schemas.openxmlformats.org/presentationml/2006/main">
  <p:tag name="AS_UNIQUEID" val="519"/>
</p:tagLst>
</file>

<file path=ppt/tags/tag82.xml><?xml version="1.0" encoding="utf-8"?>
<p:tagLst xmlns:p="http://schemas.openxmlformats.org/presentationml/2006/main">
  <p:tag name="AS_UNIQUEID" val="520"/>
</p:tagLst>
</file>

<file path=ppt/tags/tag83.xml><?xml version="1.0" encoding="utf-8"?>
<p:tagLst xmlns:p="http://schemas.openxmlformats.org/presentationml/2006/main">
  <p:tag name="AS_UNIQUEID" val="523"/>
</p:tagLst>
</file>

<file path=ppt/tags/tag84.xml><?xml version="1.0" encoding="utf-8"?>
<p:tagLst xmlns:p="http://schemas.openxmlformats.org/presentationml/2006/main">
  <p:tag name="AS_UNIQUEID" val="524"/>
</p:tagLst>
</file>

<file path=ppt/tags/tag85.xml><?xml version="1.0" encoding="utf-8"?>
<p:tagLst xmlns:p="http://schemas.openxmlformats.org/presentationml/2006/main">
  <p:tag name="AS_UNIQUEID" val="525"/>
</p:tagLst>
</file>

<file path=ppt/tags/tag86.xml><?xml version="1.0" encoding="utf-8"?>
<p:tagLst xmlns:p="http://schemas.openxmlformats.org/presentationml/2006/main">
  <p:tag name="AS_UNIQUEID" val="526"/>
</p:tagLst>
</file>

<file path=ppt/tags/tag87.xml><?xml version="1.0" encoding="utf-8"?>
<p:tagLst xmlns:p="http://schemas.openxmlformats.org/presentationml/2006/main">
  <p:tag name="AS_UNIQUEID" val="527"/>
</p:tagLst>
</file>

<file path=ppt/tags/tag88.xml><?xml version="1.0" encoding="utf-8"?>
<p:tagLst xmlns:p="http://schemas.openxmlformats.org/presentationml/2006/main">
  <p:tag name="AS_UNIQUEID" val="528"/>
</p:tagLst>
</file>

<file path=ppt/tags/tag89.xml><?xml version="1.0" encoding="utf-8"?>
<p:tagLst xmlns:p="http://schemas.openxmlformats.org/presentationml/2006/main">
  <p:tag name="AS_UNIQUEID" val="529"/>
</p:tagLst>
</file>

<file path=ppt/tags/tag9.xml><?xml version="1.0" encoding="utf-8"?>
<p:tagLst xmlns:p="http://schemas.openxmlformats.org/presentationml/2006/main">
  <p:tag name="AS_UNIQUEID" val="22"/>
  <p:tag name="KSO_WM_UNIT_PLACING_PICTURE_USER_VIEWPORT" val="{&quot;height&quot;:5069.374803149606,&quot;width&quot;:7490.908661417323}"/>
</p:tagLst>
</file>

<file path=ppt/tags/tag90.xml><?xml version="1.0" encoding="utf-8"?>
<p:tagLst xmlns:p="http://schemas.openxmlformats.org/presentationml/2006/main">
  <p:tag name="AS_UNIQUEID" val="530"/>
</p:tagLst>
</file>

<file path=ppt/tags/tag91.xml><?xml version="1.0" encoding="utf-8"?>
<p:tagLst xmlns:p="http://schemas.openxmlformats.org/presentationml/2006/main">
  <p:tag name="AS_UNIQUEID" val="531"/>
</p:tagLst>
</file>

<file path=ppt/tags/tag92.xml><?xml version="1.0" encoding="utf-8"?>
<p:tagLst xmlns:p="http://schemas.openxmlformats.org/presentationml/2006/main">
  <p:tag name="AS_UNIQUEID" val="532"/>
</p:tagLst>
</file>

<file path=ppt/tags/tag93.xml><?xml version="1.0" encoding="utf-8"?>
<p:tagLst xmlns:p="http://schemas.openxmlformats.org/presentationml/2006/main">
  <p:tag name="AS_UNIQUEID" val="533"/>
</p:tagLst>
</file>

<file path=ppt/tags/tag94.xml><?xml version="1.0" encoding="utf-8"?>
<p:tagLst xmlns:p="http://schemas.openxmlformats.org/presentationml/2006/main">
  <p:tag name="AS_UNIQUEID" val="534"/>
</p:tagLst>
</file>

<file path=ppt/tags/tag95.xml><?xml version="1.0" encoding="utf-8"?>
<p:tagLst xmlns:p="http://schemas.openxmlformats.org/presentationml/2006/main">
  <p:tag name="AS_UNIQUEID" val="535"/>
</p:tagLst>
</file>

<file path=ppt/tags/tag96.xml><?xml version="1.0" encoding="utf-8"?>
<p:tagLst xmlns:p="http://schemas.openxmlformats.org/presentationml/2006/main">
  <p:tag name="AS_UNIQUEID" val="536"/>
</p:tagLst>
</file>

<file path=ppt/tags/tag97.xml><?xml version="1.0" encoding="utf-8"?>
<p:tagLst xmlns:p="http://schemas.openxmlformats.org/presentationml/2006/main">
  <p:tag name="AS_UNIQUEID" val="537"/>
</p:tagLst>
</file>

<file path=ppt/tags/tag98.xml><?xml version="1.0" encoding="utf-8"?>
<p:tagLst xmlns:p="http://schemas.openxmlformats.org/presentationml/2006/main">
  <p:tag name="AS_UNIQUEID" val="539"/>
</p:tagLst>
</file>

<file path=ppt/tags/tag99.xml><?xml version="1.0" encoding="utf-8"?>
<p:tagLst xmlns:p="http://schemas.openxmlformats.org/presentationml/2006/main">
  <p:tag name="AS_UNIQUEID" val="54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spAutoFit/>
      </a:bodyPr>
      <a:lstStyle>
        <a:defPPr eaLnBrk="0" hangingPunct="0">
          <a:defRPr lang="en-US" altLang="zh-CN" sz="4800" b="1" dirty="0">
            <a:solidFill>
              <a:srgbClr val="FF0000"/>
            </a:solidFill>
            <a:latin typeface="Times New Roman" panose="02020603050405020304" pitchFamily="18" charset="0"/>
            <a:ea typeface="宋体" panose="02010600030101010101" pitchFamily="2" charset="-122"/>
          </a:defRPr>
        </a:defPPr>
      </a:lstStyle>
    </a:spDef>
    <a:txDef>
      <a:spPr>
        <a:noFill/>
        <a:ln w="9525">
          <a:noFill/>
        </a:ln>
      </a:spPr>
      <a:bodyPr wrap="square" anchor="t">
        <a:spAutoFit/>
      </a:bodyPr>
      <a:lstStyle>
        <a:defPPr algn="l">
          <a:defRPr lang="en-US" altLang="zh-CN" sz="3600" b="1" dirty="0">
            <a:solidFill>
              <a:srgbClr val="FF0000"/>
            </a:solidFill>
            <a:latin typeface="Times New Roman" panose="02020603050405020304" pitchFamily="18" charset="0"/>
            <a:ea typeface="思源黑体 CN Heavy"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Y2NjIxODExMzU5IiwKCSJHcm91cElkIiA6ICI3MjY3MDgwODUiLAoJIkltYWdlIiA6ICJpVkJPUncwS0dnb0FBQUFOU1VoRVVnQUFCWHNBQUFIbUNBWUFBQUFpSDEwVUFBQUFDWEJJV1hNQUFBc1RBQUFMRXdFQW1wd1lBQUFnQUVsRVFWUjRuT3pkZVl5azkzM2YrVTlkZlU3MzNQZkJJU2xlSmlsU3NpaFJVaGhKbG16RGt0ZldTa0d5dHVJRWF4a0dnc1RZTE9DMVZ2SEdDOGhyT1U2TTNjUkcvcE84RUJ4THNIZmpLTjVZdGlISjFtM3JwRWlSNGswT1p6ajNQVDE5MTdGL1ZFOFBlMGpPMmQxUDkxT3ZGMUNvNTZsK3F1cExvbWFtK3ozUC9KNUtwOVBwQkFBQUFBQ0FGYXRTcVZTdWRFeDFPUVlCQUFBQUFHQnBpYjBBQUFBQUFDVWc5Z0lBQUFBQWxJRFlDd0FBQUFCUUFtSXZBQUFBQUVBSmlMMEFBQUFBQUNVZzlnSUFBQUFBbElEWUN3QUFBQUJRQW1JdkFBQUFBRUFKaUwwQUFBQUFBQ1VnOWdJQUFBQUFsSURZQ3dBQUFBQlFBbUl2QUFBQUFFQUppTDBBQUFBQUFDVWc5Z0lBQUFBQWxJRFlDd0FBQUFCUUFtSXZBQUFBQUVBSmlMMEFBQUFBQUNVZzlnSUFBQUFBbElEWUN3QUFBQUJRQW1JdkFBQUFBRUFKaUwwQUFBQUFBQ1VnOWdJQUFBQUFsSURZQ3dBQUFBQlFBbUl2QUFBQUFFQUppTDBBQUFBQUFDVWc5Z0lBQUFBQWxJRFlDd0FBQUFCUUFtSXZBQUFBQUVBSmlMMEFBQUFBQUNVZzlnSUFBQUFBbElEWUN3QUFBQUJRQW1JdkFBQUFBRUFKaUwwQUFBQUFBQ1VnOWdJQUFBQUFsSURZQ3dBQUFBQlFBbUl2QUFBQUFFQUppTDBBQUFBQUFDVWc5Z0lBQUFBQWxJRFlDd0FBQUFCUUFtSXZBQUFBQUVBSmlMMEFBQUFBQUNVZzlnSUFBQUFBbElEWUN3QUFBQUJRQW1JdkFBQUFBRUFKaUwwQUFBQUFBQ1VnOWdJQUFBQUFsSURZQ3dBQUFBQlFBbUl2QUFBQUFFQUppTDBBQUFBQUFDVWc5Z0lBQUFBQWxJRFlDd0FBQUFCUUFtSXZBQUFBQUVBSmlMMEFBQUFBQUNVZzlnSUFBQUFBbElEWUN3QUFBQUJRQW1JdkFBQUFBRUFKaUwwQUFBQUFBQ1VnOWdJQUFBQUFsSURZQ3dBQUFBQlFBbUl2QUFBQUFFQUppTDBBQUFBQUFDVWc5Z0lBQUFBQWxJRFlDd0FBQUFCUUFtSXZBQUFBQUVBSmlMMEFBQUFBQUNVZzlnSUFBQUFBbElEWUN3QUFBQUJRQW1JdkFBQUFBRUFKaUwwQUFBQUFBQ1VnOWdJQUFBQUFsSURZQ3dBQUFBQlFBbUl2QUFBQUFFQUppTDBBQUFBQUFDVWc5Z0lBQUFBQWxJRFlDd0FBQUFCUUFtSXZBQUFBQUVBSmlMMEFBQUFBQUNVZzlnSUFBQUFBbElEWUN3QUFBQUJRQXZXaUI3aGVwei8rNjBXUDBKTXFJNk5wN042YmdRY2ZTbTNianFMSEFRQUFBQURtVkRxZFRxZm9JYTdIMFgveXMwV1AwTnNxbFF3KzlHTVorZEF2cFRJNFZQUTBBQUFBQUZCcWxVcWxjcVZqTE9QQTllbDBNdm1WTCtiVS8vRy9wajEydHVocEFBQUFBS0RucmRvemUyZWVlS3pvRVhwUHA1M1dpV09aZmZhcFRINzFpMG1ybFNScDNIWm5OdnlyanllMVdzRURBZ0FBQUVBNVhjMlp2YXMyOWxLczVvRjlPZjA3djVIMnVlNVp2YU8vK004eitNNmZLSGdxQUFBQUFDZ255eml3Wk9xNzkyYmtGMzU1Zm4vaTgvK3R3R2tBQUFBQUFMR1g2emJ3d050U2FmUWxTWm9IWGt6NzlNbUNKd0lBQUFDQTNpWDJjdjJxMWRSMjdKcmZiWjA4WHVBd0FBQUFBTkRieEY1dVNIVndhSDY3TTlzc2NCSUFBQUFBNkcxaUx3QUFBQUJBQ1lpOUFBQUFBQUFsSVBZQ0FBQUFBSlNBMkFzQUFBQUFVQUppTHdBQUFBQkFDWWk5QUFBQUFBQWxJUFlDQUFBQUFKU0EyQXNBQUFBQVVBSmlMd0FBQUFCQUNZaTlBQUFBQUFBbElQWUNBQUFBQUpTQTJBc0FBQUFBVUFKaUx3QUFBQUJBQ1lpOUFBQUFBQUFsSVBZQ0FBQUFBSlNBMkFzQUFBQUFVQUppTHdBQUFBQkFDWWk5QUFBQUFBQWxJUFlDQUFBQUFKU0EyQXNBQUFBQVVBSmlMd0FBQUFCQUNZaTlBQUFBQUFBbElQWUNBQUFBQUpTQTJBc0FBQUFBVUFKaUx3QUFBQUJBQ1lpOUFBQUFBQUFsSVBZQ0FBQUFBSlNBMkFzQUFBQUFVQUppTHdBQUFBQkFDWWk5QUFBQUFBQWxJUFlDQUFBQUFKU0EyQXNBQUFBQVVBSmlMd0FBQUFCQUNZaTlBQUFBQUFBbElQWUNBQUFBQUpTQTJBc0FBQUFBVUFKaUx3QUFBQUJBQ1lpOUFBQUFBQUFsSVBZQ0FBQUFBSlNBMkFzQUFBQUFVQUppTHdBQUFBQkFDWWk5QUFBQUFBQWxJUFlDQUFBQUFKU0EyQXNBQUFBQVVBSmlMd0FBQUFCQUNkU0xIdUI2bmY3NHJ4YzlRaytxakl5bXNYdHZCaDU4S0xWdE80b2VCd0FBQUFDWXMycGo3OHlUanhVOVFzK2EvdlkzY3Y2L2ZDYURELzFZMG00VlBRNEFRTTlvejNaeTRvbkpqQjJZeWN6NVZ0ck5UdEVqVVRMVmVpVjlhMm9aMmQyWFRYY05wdHFvRkQwU0FIQU5WbTNzcFdDZFRpYS84c1ZVK2dlS0cyRnlJdU9mKzJ5bXYvZk50STRkU1dkNnFyQlo2RDJWL29IVXRteEwveHZma3VIM3ZqK1Z3YUdpUndLZzVNYVB6T2JnMzQxbGRyeGQ5Q2lVV0x2WnlkU1pacWJPTkhQbSthbnNmSEFrdzlzYVJZOEZBRnlsU3FmVFdaV25BOHc4NGN6ZVpkZHBwM1hpV0dhZmZTcVRYLzFpMGxwNFZ1LzZqLzVXK3U2NloxbEdtWG44a1p6N3hPK25kZkw0c3J3ZlhFNXQ0K2FNL3RLdnBPL3UrNG9lQllDU0dqOHltMzFmUEZ2MEdQU292ZTllSy9nQ3dBcFFxVlN1K0U5dVZtM3NwVmpOQS90eStuZCtJKzF6RjMvb1dLN1lPL1A0SXpuOU83K3g1TzhEMTJyOVJ6NG0rQUt3Nk5xem5Uejc1NmVkMFV0aEdzUFZ2TzU5NnkzcEFBQUZ1NXJZYXhrSHJrdDk5OTZNL01JdjUreC8vSGZMK3I2ZHlZbWMrOFR2TCt0N3d0VTY5NG5mejhhUC81NGxIUUJZVkNlZW1Gd1FlaXZWWk10OXcxbDNjMy9xZzlVQ0o2T01tcFB0bkhsaE9zY2VHVTluN21NM085N09pU2NtcytYMXZzY0JnSlZPN09XNkRUend0cHl0VkhQaHU4RE8yTGtsZjgveHozMTJ3ZElObFhvOXd4LzhVQWJmL3E1VTE2MWY4dmVIQzlwblRtZnk2MytUOGYvOFIrazBtMG1TMXNuakdmL2NaN1BtZ3o5ZjhIUUFsTW5ZZ1prRisxdnVHODZtSHhrc2FCcktyajVZbmY5OEhYMTRmUDd4c1pkbXhGNEFXQVdjQ3NEMXExWlQ2ZStiMzIyZE83UGtiem45dlc4dTJCLys0SWN5L0w0UENMMHN1K3E2OVJsKzN3Y3kvTUVQTFhoOCt1RnZGVFFSQUdVMWMzN2hkUkxXM2R4ZjBDVDBra3MvWnpOanJkYzRFZ0JZU2NSZWJraWxXcnU0MDF6NmJ3QmJ4NDRzMkI5OCs3dVcvRDNoY2diZjlzNEYrNjFqaDRzWkJJRFNhamNYWG1MRDBnMHNoMHMvWjVkK0RnR0FsY2wzaXF3cW5lbXBCZnZPNktWbzFmVWJGdXgzcHFaZTQwZ0FBQUNBcFNYMkFnQUFBQUNVZ05nTEFBQUFBRkFDWWk4QUFBQUFRQW1JdlFBQUFBQUFKU0QyQWdBQUFBQ1VnTmdMQUFBQUFGQUNZaThBQUFBQVFBbUl2UUFBQUFBQUpTRDJBZ0FBQUFDVWdOZ0xBQUFBQUZBQ1lpOEFBQUFBUUFtSXZRQUFBQUFBSlNEMkFnQUFBQUNVZ05nTEFBQUFBRkFDWWk4QUFBQUFRQW1JdlFBQUFBQUFKU0QyQWdBQUFBQ1VnTmdMQUFBQUFGQUNZaThBQUFBQVFBbUl2UUFBQUFBQUpTRDJBZ0FBQUFDVWdOZ0xBQUFBQUZBQ1lpOEFBQUFBUUFuVWl4NEFBQUJXczA2N2szWXphVGM3NmJRNmFiYzY2VFRUdlc5MTBta25uVTZTVG1mdVB1bTBMOW0vOU92ejk1MEMvOHNBQUZodHhGNEFBSHBMSjJuTmR0S2ViYWMxMDVtL3RXZmFhYzFlMk82a05mZjFic1JkR0hQYnpYUzNtMklzQUFBcmg5Z0xzTWpPLzVmUFpQeXpmNXhVcTZsVXFrbjE0cTN5aXUzYXhmMlhIVnVwMVpKNkk1Vyt2bFQ2K2xQcDYwdGV0dDI5bjl0dTlDWDkvYWswTHZuNndFQXFROE9wRGcybk1qQ1lWQ3BGLzY4QldCS2RWaWZOcVU2YVUrM3ViYkw5c3UxT1d0TVhvKzZGd0FzQUFHVWs5bkpEMmxNVDg5dGpuLzVFem4vNmt3Vk9BeXRJcDVPMFd1bWt0ZkRoZ3NaSnBaTEs0RkEzL0Y0SXdFUERxUXpOUFRZNG5PcnczTmNHaDFJWlhwUHE2TnBVMTY1TGRjMm9VQXdVb3RQcVpIYThuZG1KZG1iR1d4Y2o3dVRGc051YTdKNk5DeXk5Zlo4L3UrenZPYkNobm0wL09yenM3d3NBcTVYWXl3MnB0QmZHcTA1eEtRdTRuRTRubllueHRDYkdyLzI1MVdxcUkyc3Z4dC9SZGQzN3RldFNIVjJiMm9YOTBlNSthclhGbng4b3BkWk1KN1Bqclc3UUhXOWxacnc5dnowNzNvMjV3TW94Zm15MjZCRUFnQ3NRZXdHNHZIWTc3Yk9uMHo1N09qbHc1Y09yYTllbnRuRlRhaHMzcDdweGMyb2JONmUyNmVKMmRjMklNNFdoaHpTbjI1azUxOHIwdVZiM2ZxeVZtYkZ1ekcwN0l4Y0FBQmFWMk11TnFWYVNkdmNIdGNxYU5hbHZ2MmxKMzI3Mm1jZVg5UFdCRzNjaERNOCsvOHlyZnIzUzF6Y1hncmVrdG1uVFhBemVrdHEybmFsdDI1SHE4SnBsbmhpNFVlMVdKek5qcll0UmQreGkzTFUrTHBUSDN2ZXNYWmIzR1Q4Nm0rTS9tTGp5Z1FEQUs0aTkzS0NMWitjTnZ1VWRHZm1udjd5azczYjBuL3pza3I0K3NQUTZNek5wSGo2WUhENzRxbCt2cmhsSmJkdk8xTGZ0U0czYmp0UzJ6MjF2M1o1S1gvOHlUd3NzMEVsbXhsdVpPdDNLMU9ubTNLMlYyZkhXbFo4THJIckRXeHZMOWw3SGY3QnNid1VBcFNMMkFyQ2l0TStQcGYzc2s1bDk5c2xYZksyMllWTnEyN3RuQU5kMzdFNTl6OTQwZHU5TlpjaUZXMkN4dFZ1ZFRKOVpHSFduempSN1krbUZTbEpyVkZMcnE2YmFxS1JhcjZSYVR5cTFTcXExU2lyMVNxcTF2R3k3a3NxQy9VdU9yWFpmczFLcHpOMG5xYzdkVnlwejk2KzkvOFBQbkNqd2Z3WUFBS3VKMkF1d3lQcnV2Q2Y1MlgrWXROdmRDNk8xMjBtNzFkMXZ0OVBwZE9hMzAyNWYvUHJjNHhmMk96T3o2Y3hPSnpNejZjeE1wek16MDcxZGVLelpMUG8vZGRtMVRwMUk2OVNKNVBGSEZqeGUyN2c1OVQxN1U5ODlkOXR6YytwYnQ2ZGJXSUFyNmJTVHFkUE5USjZZemNTSlpxWk9OVE05MXNwcXYrNXF2YithMm1BbDlZRnFhbjNWMVBvcXFUVXFxZlpkRExtMXZ1NnRPaGQzYTQzdU5nQUFyRVppTDhBaTY3dnIzdlRkZGUvU3YxRzdQUjkvTzNOQk9CZUM4TXgwT3BNVGFVK01wek14a2Zia2VEb1h0aWZtdGljdmJyY254cnZ4ZVpWcW5UeWUxc25qbVg3NDIvT1BWZnI2VXQrNXB4dCtkKzlONDViWHBYN1RMYWswK2dxY0ZGYUcyWW4yZk5pZFBOSE01TWxtT3UxVlVIWXJTWDJnT25lcnpHL1hCcXV2ZUx3MlVIVXRTQUFBZW83WUM3QmFWYXVwREF5a01qQnc0Ni9WNlhRRDhjUkUyaFBuMHg0N2wvYlpNMm1mT3p0M08zUHhmdTd4enRUa2piL3ZFdXJNekdUMmhXY3orOEt6RngrczFkTFljM01hdDk0K2Q3c2p0YTNib3doUlpwMTJNbmx5THV3ZTc5NDNKMWZtWCs1VUc1VTBocXZwRzY2bE1WUk5ZN2lXeG5CMTdsWkxmVkRBQlFDQXl4RjdBZWl1RWRrL2tFci9RS3JyTjF6VlV6b3pNeStMd0hNaCtQVEo3bG0ySjA2a2ZlcDRXaWRQcERNOXRjVERYNE5XNjJJQS9zTG5raVRWNFRXcDMzSmJOLzdlMG8zQTFaSFJnZ2VGNjlmcGRKZGtHRDh5bS9HanM1azROcHQyYzJXY3RWdXBKbjBqdGZTUDF0STNVbnRGeksxWlBnRUFBRzZJMkF2QWRhbjA5YVcyYVV0cW03YTg5a0dkVHRvVDQybWY3SWJmMXFuamFaODhNYmZzd29udTQ2ZE9kT3RVUWRyajV6UHpnNGN6ODRPSDV4K3I3OXlkdmp2dlRlT3VlOUozNXoycGpxNTkxZWVPejdieW1hZU81YXVIenVhbDg5T1phcTdNc3lVcGg0RjZOYnZXOU9laEhXdnpjM2RzeVhDak52KzE2VE90bkQ4NmsvRWozYmpibWlrMjdqYUdxOTJnTzFwTC8wajMva0xjZFdZdUFBQXNIYkVYZ0tWVHFhUTZ2S1o3OXV5ZW0xLzFrRTV6TnEzalI5TTZmQ2l0bzRmU1BISW9yU1BkKy9icGs4czhjRmZ6NElFMER4NUl2dGc5KzdlK2MwLzY3cm9uamJ2dVRkK2RkNmM2c2piZlBqcVczLzcyL2h5ZG1DbGtSbnJQVkxPZFo4OU01dGt6ay9uY0M2ZnlLM3UyNTdheFJzYVB6S1k1WGN4Zk5QU3RxV1ZnZlMwRDYrdnBYMXRMLzJnOWpaRnFxalZGRndBQWlpRDJBbENvU3IyUit2WmRxVy9mOVlxdmRhYW4wanA2T00yamg5TTZmTEM3ZmZpbE5GOTZNWjJwNVZzZW9ubHdmNW9IOTg4di9mRFlYVy9OYjl6Nms4djIvbkNwbzVNeitkK2VlakgvYzNOejd1b3N3cnJkVjFDdFY5Sy9yaHQxQjliWE03Q3Vsb0YxOVZRdHV3QUFBQ3VLMkF2QWlsWHBIMGg5ejgydlBDdTQwMG5yeExFMEQreEw4OENMRisrUEhGenlKU0VtNnYzNXZSMFBMdWw3d05YNlZPMTAvdmZtMWd5bXVtaXZXVzFVTXJpeG5xRk5qZm16ZHZ2VzFCSmRGd0FBVmp5eEY0RFZwMUpKYmZQVzFEWnZUZjhiM3pML2NHZG1KczFEQnhaRzRIM1BwVDErZnRIZStzOXVmVnRPREw3NkdyNnczRTVWbXZsOGRTdy8wNzdPejJRbEdWaGJ6K0NtN20xb1V5TjlvOWJWQlFDQTFVcnNCYUEwS24xOWFleTlOWTI5dDE1OHNOTko2K2poekQ3L1RHYWZlenF6enorZDVvdlBwOU5zWHRkN2ZHdmJuWXMwTFN5TzcxY25yenIyMXZvckdkcmN5TkNtUmpmd2JyQVVBd0FBbEluWUMwQzVWU3FwYmR1UjJyWWRHWGpiTzVKMEx3clgzTDl2THY0K2s5bm5ua3JyeUtHcmVybkRRK3VYY2xxNFpzY3JyLzBYRjdWR0pVTmJHeG5lMnNqd3RrWUcxdFl0eHdDc0t1UEhaak4rZExib01YcmE4TlpHMFNNQWNBM0VYZ0I2VHFYZVNPT1cyOUs0NWJiNXg5cmo1elA3MU9PWmVlS3h6RHp4Z3pRUDdIdlY5WCtuYTMzTE9DbGMyWFF1Zms2cjlVcUd0blREN3ZEV1JnYlcxeTNKQUt4Nis3NXd0dWdSZXRyZEg5cFU5QWdBWElOVkczdFBmL3pYaXg2QkpKMTJxK2dSQUJaRmRYaE4rdC80bHZrMWdLODIvc0pLc09YMVF4bmUzcGZCRGZWVUZ1OWFiUUFBd0NxemFtUHZ6Sk9QRlQwQ0FDWDJXdkUzejE3NXVWLy9oMjlZNHVub0pXLy9rNGV2ZU16bWU0ZVdZUktBNVZIcnEyUjRpNlVEQU9CNnJOcllDd0RMNlVMOHpiTlhEbThBd1BVYldGL1AzaCsvdWd0UEFnQUxyZHJZdS82anYxWDBDQ1E1KzMvK1p0clRVMG1TNm9hTkJVOERBQUFBQUwxcjFjYmV2cnZ1S1hvRWtxUldtOStzTkZ5MENBQUFBQUNLNGhJZUFBQUFBQUFsSVBZQ0FBQUFBSlNBMkFzQUFBQUFVQUppTHdBQUFBQkFDWWk5QUFBQUFBQWxJUFlDQUFBQUFKU0EyQXNBQUFBQVVBSmlMd0FBQUFCQUNZaTlBQUN3Z2xYcmxRWDd6Y2wyUVpQUVN5NzluRjM2T1FRQVZpYXhsMVdsMGord1lMOTk1blJCazBCWCsvU3BCZnVWZ1lIWE9CSUFyay9mbXRxQy9UTXZUQmMwQ2IzazBzOVozMGp0Tlk0RUFGWVNzWmRWcGJabDI0TDl5YS8vVFVHVFFOZmtONzYwWUwrMlpYc2hjd0JRWGlPNyt4YnNIM3RrUENkK09Pa01YNVpFYzdLZEV6K2N6TEZIeGhjOFByS3I3eldlQVFDc0pQV2lCNEJyMGYvR3Q2UjVZTi84L3ZoLy9xTWt5ZURiM3BucStnMEZUVVV2YXA4K2xjbHZmR24rTTNoQi94dmVYTXhBQUpUV3Byc0djK2I1cWN5T2QrTnVwNTBjZlhnOFJ4OGV2OEl6WVhFMGhxdlpkTmRnMFdNQUFGZEI3R1ZWR1g3dit6UDF0YjlPNitUeEpFbW4yY3o1UC81VXp2L3hwd3FlREpMYXBpMFpmdDkvWC9RWUFKUk10VkhKemdkSHN1K0xaNHNlaFI2MTg4R1JWQnZXN0FXQTFjQXlEcXdxbGNHaGpQN1NyeFE5QnJ5cTBRLy9pMVFHblBVQ3dPSWIzdGJJM25ldlRXUFl0Kzhzbjhad05YdmZ2VGJEMnhwRmp3SUFYQ1hmTGJMcTlOMTlYOVovNUdPcGJkeGM5Q2lRSktsdDNKejFIL2xZK3U2K3IraFJBQ2l4NFcyTnZPNTk2N1A1M3FFTXJLK25XbmVtSll1dldxOWtZSDA5bSs4ZHl1dmV0MTdvQllCVnhqSU9yRXA5ZDkrWGpSLy92WXgvN3JPWmZ2aGJhUjA3bk03VVZORmowVU1xQXdPcGJkbWUvamU4T2NQdmZYOHFnME5GandSQUQ2ZzJLdG55K3FGc2ViMC9kd0FBZUNXeGwxV3JNamlVTlIvOCthejU0TThYUFFvQUFBQUFGTTR5RGdBQUFBQUFKU0QyQWdBQUFBQ1VnTmdMQUFBQUFGQUNZaThBQUFBQVFBbUl2UUFBQUFBQUpTRDJBZ0FBQUFDVWdOZ0xBQUFBQUZBQ1lpOEFBQUFBUUFtSXZRQUFBQUFBSlNEMkFnQUFBQUNVZ05nTEFBQUFBRkFDWWk4QUFBQUFRQW1JdlFBQUFBQUFKU0QyQWdBQUFBQ1VnTmdMQUFBQUFGQUNZaThBQUFBQVFBbUl2UUFBQUFBQUpTRDJBZ0FBQUFDVWdOZ0xBQUFBQUZBQ1lpOEFBQUFBUUFtSXZRQUFBQUFBSlNEMkFnQUFBQUNVZ05nTEFBQUFBRkFDWWk4QUFBQUFRQW1JdlFBQUFBQUFKU0QyQWdBQUFBQ1VnTmdMQUFBQUFGQUNZaThBQUFBQVFBbUl2ZHlRenN6TS9IWmxlTGpBU1FBQUFBQ2d0NG05WExmMjZaUHBOR2ZuOTZ2ck5oUTREUUFBQUFEME5yR1g2emIyNlQ5WXNGK3Axd3VhQkFBQUFBQlE1N2htN2RNbk0vYnBQOGpVTjc5VzlDZ0FBQUFBd0p4VkczdFBmL3pYaXg2aDUzUTY3YlNQSDAzcjFNbWlSd0VBQUFBQUxyRnFZKy9NazQ4VlBRSzFXdXBidHFkNStLV2lKd0VBQUFDQW5tZk5YcTVacFg4Z0EyOS9WemI5bS8rWTZ0cDFSWThEQUFBQUFHUVZuOW03L3FPL1ZmUUlQYWs2T3ByYTVtMnA5UFVWUFFvQUFBQUE4REtyTnZiMjNYVlAwU01BQUFBQUFLd1lsbkVBQUFBQUFDZ0JzUmNBQUFBQW9BVEVYZ0FBQUFDQUVoQjdBUUFBQUFCS1FPd0ZBQUFBQUNnQnNSY0FBQUFBb0FURVhnQUFBQUNBRWhCN0FRQUFBQUJLUU93RkFBQUFBQ2dCc1JjQUFBQUFvQVRFWGdBQUFBQ0FFaEI3QVFBQUFBQktRT3dGQUFBQUFDZ0JzUmNBQUFBQW9BVEVYZ0FBQUFDQUVoQjdBUUFBQUFCS29GNzBBQUFBd05VNU56bWIzLzJMcC9OZnYzY3d6eDBiei9oMHMraVJLTG5oL25wdTNUS2NuMzNqenZ6cVQ5MmUwY0ZHMFNNQkFKY2g5Z0lBd0Nyd2hjZVA1c09mL0U3Mm41d29laFI2eVBoME00OGVPSnRIRDV6TnA3NjJMNS84OEp2eW5ydTNGajBXQVBBYUxPTUFBQUFyM0JjZVA1b2YvN2RmRVhvcDFQNlRFL254Zi91VmZQR0h4NG9lQlFCNERXSXZBQUNzWU9jbVovUGhUMzZuNkRGZzNpOSs0dHM1TnpsYjlCZ0F3S3V3akFNQUFLeGd2L3NYVHk4NG83ZXZYczF2ZnVDZS9NTGJiOHIyZFFNRlRrWXZPSHhtS24vNDlSZnpyLy8wc2N3MDIwbTZaL2orN2w4OG5ZOTk0TzZDcHdNQUx1WE1YZ0FBV01IKzYvY09MdGovelEvY2sxOTczeDFDTDh0aSs3cUIvTnI3N3NodmZ1Q2VCWS8vMmNPSENwb0lBTGdjc1JjQUFGYXc1NDZOTDlqL2hiZmZWTkFrOUxKLy9QWTlDL2FmTzNhK29Fa0FnTXNSZXdFQVlBVWJuMjR1MkhkR0wwWFlzVzV3d2Y3NXFlWnJIQWtBRkVuc0JRQUFBQUFvQWJFWEFBQUFBS0FFeEY0QUFBQUFnQklRZXdFQUFBQUFTa0RzQlFBQUFBQW9BYkVYQUFBQUFLQUV4RjRBQUFBQWdCSVFld0VBQUFBQVNrRHNCUUFBQUFBb0FiRVhBQUFBQUtBRXhGNEFBQUFBZ0JJUWV3RUFBQUFBU2tEc0JRQUFBQUFvQWJFWEFBQUFBS0FFNmtVUEFBREFqZm5nNzM4amIzM2R4cno1bGcxNTQwM3JzMmJBdDNnQUFOQ0wvQ1FBQUxESy9lbDNEdVpQdjNNd1NWS3RWSExQcnRHOCtaWU44N2U3ZDY1TnZWWXBlRW9BQUdDcGliMEFBQ1hTN25UeTZJR3plZlRBMlh6aXl5OGtTWWI2YXZuUm05Zm56YmRzeUJ0dVdwL1g3MTZiTzdhTnBLOXVSUzhBQUNnVHNSY0FvT1FtWmxyNTZsTW44dFduVHN3LzFxaFZjOWVPa2R5M1oxMWV2M3R0WHI5N1hlN2J2VFpiMXc0VU9DbkFsVDF6OUh3Kzg3Zjc4K2lCc3pseGZycm9jUUJZcGI3MDBYY1dQY0tTRUhzQkFIclFiS3M5Zndid3kyMFo3Yy9yZDYvTHZidlc1czRkSTdsOTIwanUyRGFTYldzSFVyRVNCRkNnYzVPeitaLys2UHY1MU5mMnBkTXBlaG9BV0puRVhnQUE1aDA3TjUwdlBINDBYM2o4NklMSFJ3YnF1WDNieU54dFRlN1lQaksvUCtLQ2NNQVNPejQyblhmL215L25CeStkdmZMQkFORERmR2ZPRGVsMDJrV1BBQUFzZzdHcFpyNjc3M1MrdSsvMEs3NjJmZDFBWHJkMVRmWnVHcDY3RFhYdk53OW45NGJCTkdyV0JnYXVYN1BWeWZ2L3c5Zm5RMis5VnNuLytORE5lZkRXRGRtN2FUalZxbjkyQUFBWGlMM2NrUGJ4aTJmOVZFZEhDNXdFQUhyWHBwSCtuQmdyYnQzS3cyZW1jdmpNMUlJMWdTK29WaXJadVg0d2V6Y1BMWWpCTjIwYXp2YTFBOW0rYmlEcmh2b3NFUUc4cHYvN3F5L2tHOCtjVEpKc1hUdVF6Ly9hMzgrOXU5WVdQQlVBckV4aUw5ZXRmZnBrV3FlNjMzUlYrZ2RTMjd5dDRJa0FvRGNkKy8yZnliNFQ0L25tYzZmeXplZFA1bHZQbjhyMzlwM0oxR3lyNk5IUzduUnk0TlJFRHB5YWVOVVluQ1FEalZxMnpZWGY3bTB3MjljT1pNZjZ3ZTcrMnU1am0wYjZVbFdGb2VmODN1ZWZuZC8rRHgrNlgrZ0ZnTXNRZTdsdVk1LytnL250L2plOU5aVyt2Z0tuQVZnNTN2NG5EeGM5QWoybVVrbHUzanljbXpjUDUzOTRjSGVTN2dYWWZuRGdiTDc1L0tsODg3bFRlZmpGMDNuaTBGaG1XeXR2Q2FhcDJWYjJuUmpQdmhQamx6MnVWcTFrNDVxK2JGelRQM2ZmbHczREMvZGZiYnV2YmhrSldLMWVPaldaeCthV2J4anNxK1VmUExDcjRJa0FZR1VUZTdsbTdkTW5NL2JwUDhqVU43L1dmYUJXeTVyMy82Tmlod0lBRm1qVXFubmozdlY1NDk3MStXYy9kbXVTWktiWnpoT0h6dVhSQTJmenlJRXplV1QvMlR5eS8weU9GN2dFeExWb3RUczVkbTQ2eDg1ZDI3eHJCdXBaTzlqSXlFQTlvM1AzSTVmdUQ5UXpNdERJNkdEM3ZudE1QYU1EalF6MTE5SmZyMldnVVUxL281YitlalUxYTRUQ3NqaHdhbUorKzY0ZG8zN3RBY0FWck5yWWUvcmp2MTcwQ0QybjAybW5mZnpvL05JTkY0eis0ajlQYmV2MmdxWUNXRjREOVdxbW1pdnZ6RWg2MStBMW5MWGFWNi9tdmozcmN0K2VkZm1GM0RULytKR3pVM2xrLzVsdUJONS9Kajg4ZEM1UEhSN0x4RXp4eTBBc2h2TlR6WnlmYWk3cWE5WnJsUXpNaGQ4TDkvMk51U0Q4c2pBODBLaW1VYXVtV3Fta1ZxMmtXdW1lb1Z5clZsS3RWbEtyek4xZityWEt4WHZvWmRNdit6TjNaR0RWL3ZnS0FNdG0xZjVwT2ZQa1kwV1BRSzJXMFEvL2l3eit2UjhyZWhLQVpiTnJUWCtlUFROWjlCZ3diK2VhL2h0K2pXMXJCN0x0M20zNXlYc3Zyci9mNlNRSFQwL215Y1BkOFB2VWtiRThlWGdzVHgwZXkvNlRFNWQ1dGQ3UWJIVnl2dFhNK2FJSGdRS3QvMmVmWGZMM09ETXhPNy85N0ZHLzRnRGdTbFp0N0tVNGxmNkI5TC9wclZuei9uL2tqRjZnNXp5MFk2M1l5NHJ5MEk2bHVWQlJwWkxzMmpDWVhSc0c4NTY3dHk3NDJ2aDBNODhjUGQrTndJZkg4c0tKOGV3N1BwNTlKN29YWW11MU8wc3lFN0N5dkR6RUxvZng2Y1U5UXg4QXltalZ4dDcxSC8ydG9rZm9TZFhSMGRRMmIzTXhOcUJuL2R3ZFcvSzVmYWR5ZEdLbTZGRWcyNGI2OHZOM2JyM3lnWXRzdUwrZSsvZXN5LzE3MXIzaWE4MVdKd2RQVDg1ZmNHM2ZpWW51dlJnTUFBQkxidFhHM3I2NzdpbDZCQUI2MEhDamxvOCtzQ2YvOHN2UEZqMEs1S01QN01uUU5help1eHpxdFVwdTJqU1VtellONVIzWi9JcXZOMXVkSERvem1jTm5wbDU1ZjNveWg4OTI3MWZMUmVPZ2wvMWZIN3AveWQvait5K2V5YWUrdGk5SmN1dldOVXYrZmdDdzJxM2EyQXNBUlhsZzYwaisvVHRlbDkvKzluNW4rRktJclVOOStWY1A3TW1idG80VVBjbzFxOWNxMmJOeEtIczJEbDMydUpsbU8wZlBUUzJJd01mUFRlZkUrZW1jUEQrVGsrZG5jbUtzdTMzaS9QU2lYNEFOdUxKLytSTzNMZmw3Zk9uSjQvT3hkMDIvSDE4QjRFcjhhUWtBMStHQnJTUDV3NSs4TTU5NTZsaStldWhzRHA2Znp1VExyaGdPaTIyd1hzM09OZjE1YU1mYS9Od2RXekxjcUJVOTBwTHFxMWV6ZThOUWRtKzRmQlMrWUxyWnpzbTVFRHdmZ2VmdVQ0M1BaQVBkU2xFQUFCTGlTVVJCVkd5cW1iR3AyWXhOTm5OdTduNXNxcGx6azdNWm0ycG1hcmExeFA5RkFBQ3c5TVJlQUxoT3c0MWFmdW1lN2ZtbGU4cHpzY3JwWnZMSGp5ZVhPMGx5MjVya1orNVl2cG5nYXZUWHE5bXhiakE3MWcxZTEvTm5XKzF1RUo2Y2k4S1hoT0RwMlhhbVpsdVptcjlmdUQzZGZKV3Z6M1MzbSsxTzJwMU9XdTFPMnUxT1dwMU8ydTJrTmI4OTk3VUx4M1N5WU44YXh3QUFYQzJ4RndDWTk4MkRsdys5U2ZMZ3J1V1pCWlpUbzFiTmh1RytiQmhlZVJlaHJmelQvNmZvRVFBQVdDVlcxaFU5QUlEQ0hEbWZQSG5pOHNmY3VTblpNcnc4OHdBQUFIQnR4RjRBSU8xTzh0VVhMMy9NUUQxNXk4N2xtUWNBQUlCckovWUNBSG5rYUhKNjZ2TEh2SFYzNGtMb0FBQUFLNWZZQ3dBOTd0Ums4dDFEbHo5bTUwaHkyNGJsbVFjQUFJRHJJL1lDUUE5cmRaSy9mcUc3ak1OcnFWYVN2N2RuK1dZQ0FBRGcrb2k5QU5ERHZudW9lMmJ2NWJ4aFc3SjJZSG5tQVFBQTRQcUp2UURRbzQ2Y1R4NDVjdmxqMWc0azkyOWJubmtBQUFDNE1XSXZBUFNnMlhieXBYM0paVlp2U0NYSnUvWW1OZDh0QUFBQXJBcCtmQU9BSHZSM0x5WG5waTkvelAzYmt5M0R5ek1QQUFBQU4wN3NCWUFlcy85czhzVHh5eCt6YVNqNTBlM0xNdzhBQUFDTFErd0ZnQjR5TnBQOHpRdVhQNlpXNlM3ZlVLMHN4MFFBQUFBc0ZyRVhBSHBFcTVOODRibGt1blg1NHg3WW1hd2ZYSjZaQUFBQVdEeGlMd0QwaUw4OWtCeWZ1UHd4TzBhU2U3Y3V6endBQUFBc0xyRVhBSHJBTTZlU0gxNWhuZDVHTFhubjNzVHFEUUFBQUt1VDJBc0FKWGRxTXZucWkxYys3aDAzSld2NmxuNGVBQUFBbG9iWUN3QWxOdE5LUHY5ODBteGYvcmg3dGlTM3JGK2VtUUFBQUZnYVlpOEFsRlFueVpmM0pXZW5Mbi9jMXVIa3dWM0xNUkVBQUFCTFNld0ZnSkw2OXNIa2hUT1hQMmFnbnJ6bmxxUnFvVjRBQUlCVlQrd0ZnQko2OGtUeS9TTlhQdTdIYms2R3JkTUxBQUJRQ21JdkFKVE13YkhrYS91dmZOeWJkaVM3UnBkK0hnQUFBSmFIMkFzQUpYSjZLdm44YzBtN2MvbmpkbzBtYjlpK1BETUJBQUN3UE1SZUFDaUp5V2J5bDg4a002M0xIN2QySUhuM3pZbGxlZ0VBQU1wRjdBV0FFbWkyazc5Nk5obWJ1Znh4QS9Ya3AxNlg5TmVYWnk0QUFBQ1dqOWdMQUt0Y3U1UDh6UXZKc2ZITEgxZXJKRDl4YXpMYXZ6eHpBUUFBc0x6RVhnQll4VHBKdnZ4aThzS1pLeC83enB1VGJXdVdmQ1Jna1ExZmNpcis0VE5UQlUxQ0x6dDBabkxCL3BvQi8wUUVBRllpc1JjQVZyR3Y3VStlT1hubDQ5NjhNN2wxL2RMUEF5eStXN2NNTDlqL3c2Ky9XTkFrOUxMLzlQWDlDL1p2M2VKdkR3RmdKZkxYc1FDd1N2M2RTOGtUeDY5ODNCMmJrdnUzTGYwOHdOTDQyVGZ1ektNSHpzN3YvK3MvZlN4SjhvL2Z2aWM3MWcwV05SWTk0dENaeWZ5bnIrK2YvOXhkOEROdjJGSFFSQURBNVlpOUFMQUtmZWRROHVqUkt4KzNjeVI1YU0vU3p3TXNuVi85cWR2enFhL3R5LzZURTBtU21XWTdIL21UUi9PUlAzbTA0TW5vVlRkdEdzci84dDQ3aWg0REFIZ1ZsbkVBZ0ZYbSswZVM3eDIrOG5HYmhwSWZ2eldwVnBaK0ptRHBqQTQyOHNrUHY2bm9NV0RlSnovOFFFYXMyUXNBSzVMWUN3Q3J5T1BIa204ZHZQSnhHd2FUOTk2VzlOV1dmaVpnNmIzbjdxMzUvSy85L2V6Wk9GVDBLUFN3UFJ1SDhvV1B2Q1B2L3BFdFJZOENBTHdHZngwTEFLdkVZOGVTYnh5NDhuRnJCN3FoMTBsWFVDN3Z1WHRyZnZCYlA1SGYvWXVuODJjUEg4cHp4ODduL0ZTejZMRW91VFVEOWR5NlpVMSs1ZzA3OHFzL2RYdEdCeHRGandRQVhJWWZBd0ZnRmZqT29hdGJ1bUdrUC9ucDI1SWhQNHRES1kwT052S3hEOXlkajMzZzdxSkhBUUJnQlJKN0FXQUY2eVQ1eHY3azhlTlhQbmE0MFEyOXczMUxQaFlBQUFBcmtOZ0xBQ3RVdTVOOGFWL3k3S2tySHp0WVQ5NTNlL2ZNWGdBQUFIcVQyQXNBSzFDem5YemgrV1QvMlNzZjJ6OFhldGNOTFAxY0FBQUFyRnhpTHdDc01ET3Q1QytmVFk2Y3YvS3hnNDNrdmE5TE5nd3UvVndBQUFDc2JHSXZBS3dnRTdQSlh6eVRuSnk4OHJFamZkMHpla2N0M1FBQUFFREVYZ0JZTVk2UEozLzFYRGY0WHNuNndlUjl0eVZEamFXZkN3QldnaTgvZVR6di9PMHZGVDBHQUt2RS9Ydlc1ZDkvNlA2aXgxaDJZaThBckFEUG5rcSt2QzlwZGE1ODdKYmg1S2RlMTEyckZ3QjZ5WmVmUEY3MENBQ3dvdmt4RVFBSzFPa2szejZVZlAvSTFSMi9helQ1aVZ1VGVuVnA1d0lBQUdEMXFYUTZuYXM0aHdnQVdHd3pyZVN2WDBqMm43MjY0Mjlkbjd6cjVxUmFXZHE1QUdDbE9ETXhtKy92UDFQMEdBQ3NRdXVHR3JsL3o3cWl4MWhVbFVybGlqOE5pcjBBVUlCejA4bGZQcHVjbWJxNjQzOWtjL0wyM2NtVi8yZ0hBQUNnaks0bTlsckdBUUNXMmNGenlSZWVUNlpiVno2Mmt1UXR1NUxYYjEzeXNRQUFBRmpseEY0QVdDYnRUdkx3NGVSN2g1T3IrV2MxZmJYazNiY2t1MGVYZkRRQUFBQktRT3dGZ0dWd2ZxYTdQdStSODFkMy9OcUI1Q2R2VGRZTkxPMWNBQUFBbElmWUN3Qkw3UG5UeVZkZTdGNlE3V3JzSHUyZTBkdFhXOXE1QUFBQUtCZXhGd0NXU0xPZGZPTkE4dVNKcTMvTzY3Y21iOW5wUW13QUFBQmNPN0VYQUpiQWlZbnVzZzFucHE3dStGb2xlZWltNVBhTlN6c1hBQUFBNVNYMkFzQWkrOEd4NUpzdmRTL0lkalhXOUNYdnVTWFpNcnkwY3dFQUFGQnVZaThBTEpLelU4bFg5eWVIeHE3K09iZXM3NTdSMjI5OVhnQUFBRzZRMkV2UG1Ha2xqeDVOOXAxSnprMTMxOUtFNjFXdkpxUDl5ZDUxM1RWV1hVaXJ0N1U2eVNOSGtvY1BkN2V2UnIyYXZHMTNjdWVtcFowTkFBQ0EzbEhwZERwWCtXTXByRjRIenlWZmZqRTVQMVAwSkpUUm1yN2tIVGNsTzBlTG5vUWlIRG1mZk9YRnExK2JOMGsyRGlYdnZqbFpON0IwY3dFQUFGQXVsY3FWTCtVdDlsSjZCODhsZi81TTBWUFFDOTUzZTdKenBPZ3BXQzdUcmU2NnZFK2V1TGJuM2JzMWVmUE83Z1haQUFBQTRHcUp2ZlM4bVZieS8vN1FHYjBzanpWOXlULzRFVXM2OUlKblR5Vi9leUNaYkY3OWN3YnJ5VHYzSnJ2WEx0bFlBQUFBbE5qVnhGNXI5bEpxang1ZEdIcXJsZVNCSGNsdEc1T2hSbkZ6c2ZwTnpDYlBuRXkrZlNocHovMlYyZm1aN21mdVRUdUtuWTJsYzI0Nitkcis1S1Z6MS9hOFhhUEp1L1ltZzM3ZkFRQUFZQW1KdlpUYXZqTUw5eC9Za2R5M3JaaFpLSmVoeHNYUDBqY1BYbno4eFROaWJ4bE5OWlB2SFU1K2VQeGkzTDhhQS9Ya3dWM0o3UnVYYmpZQUFBQzRRT3lsMU01Tkw5eS9UWEJoa2QyMmNXSHN2ZlF6eCtyV2JDYy9PSlk4Y3FTN0xNeTF1SDFqTi9RTytKTVdBQUNBWmVKSFVFcXQyVjY0YitrR0Z0dWxuNm5aOXFzZngrclM3aVJQbjB5K2M2aTdaTWUxR08xUEh0cVQ3QnhkbXRrQUFBRGd0WWk5QVBBeUw1NU52dlZTY25ycTJwNVhyU1QzYlUzZXNEMnBWNWRtTmdBQUFMZ2NzUmNBa2h3YlQvN3VwZVRJK1d0LzdwYmg1Ty9mbEd3WVhQeTVBQUFBNEdxSnZRRDB0Q1BudTJ2eXZuajIycC9iVjB2ZXZETzVhM05TV2Z6UkFBQUE0SnFJdlFEMG5FNlNGODhranh4TmpsN0htYnpWU3ZJam01TTNibmNCTmdBQUFGWU9QNklDMEROYW5lVFprOTNJZStZYTErUzk0SmIxM2JONVIvc1hkellBQUFDNFVXSXZBS1UzMDBxZU9KSDg0R2d5TVh0OXI3RjlUZktXWGQzMWVRRUFBR0FsRW5zQktLMkoyZVN4WThrUGozZUQ3L1ZZTjVBOHVDdlpzM1p4WndNQUFJREZKdllDVUNxZEpBZlBKVStlU1BhZFNkcWQ2M3Vkb1VieXBoM0o3UnU3YS9RQ0FBREFTaWYyQWxBSzUyZVNwMDRtVDUzb2JsK3ZnWHB5NzliazNpMUp2YnA0OHdFQUFNQlNFM3NCV0xWYW5lVEZNOTJ6ZUY4NmQyT3ZOZEtmM0xlMWV5YXZ5QXNBQU1CcUpQWUNzT3Fjbmt5ZVBKazhjektaYXQ3WWEyMGNTdTdmbXR5ODNuSU5BQUFBckc1aUx3Q3J3c1JzZHczZXAwOG14OFp2L1BWMmpDVDNiMHQyamQ3NGF3RUFBTUJLSVBZQ3NHS2RtKzRHM2hkT0owY1hJZkFtM1RONDc5K2FiQjVlbk5jREFBQ0FsVUxzQldCRk9UbVo3RHVkdkhBbU9UVzVPSzlacnlhM2JVaGV2elZaTzdBNHJ3a0FBQUFyamRnTFFLRTZTWTZkNzhiZGZXZTZaL011bGkzRHlaMmJrbHZYSjQzYTRyMHVBQUFBckVSaUx3RExibkkyT1h3K09YZ3VlZkZzZHozZXhkSlhTMjdibU55MUtka3d1SGl2Q3dBQUFDdWQyQXZBa3B0cUpvZkd1cmZEWThucHFjVi9qKzFya2pzM0p6ZXY2eTdiQUFBQUFMMm1aMkx2Ly9kMDBSUDBwb0Y2c25Fd3VYVkRzcmEvNkdtQTVUTFY3SjY1ZXlIdUx0YmF1NWNhcUNkM2JPd3UxV0F0WGdBQUFIcGR6OFRldzJORlQ5QzdYamlkZk9kUU44aThkWGYzbjFnRDVYSitKamt4Y2ZIczNhV0t1MG4zOTVBOWE1TmIxbmZ2cTVXbGV5OEFBQUJZVFhvbTlsSzhwMDRteHllU243Njllelllc1BxME84blo2ZVRrUkRmdW5weElUazUyeitSZFNnUDFaTys2N2hJTk8wYVRtc0FMQUFBQXI5QXp5ZTJuYnk5Nmd0NDBOcDBjSFUrZVB0bU5SS2Ntazc5Nkx2bnZibmMySHF4MHpYYjMxK3pMbys3SnlhVFZYcDczSDI0a042L3ZSdDV0YS95ZUFRQUFBRmZTTTdGM3gwalJFL1Nva2VTT1RjazlXNUkvZnpxWmJDWkh6M2ZqNzUyYmloNE82SFNTOGRudVg4eU16U1RucGkrZXVYdDJLdWtzOHp5ai9kM0FlL082WlBOd291OENBQURBMWV1WjJFdXhOZ3dtYjl1VGZQSDU3djVqeDhSZVdDNHpyVzdFSFp0T3pzM00zVTlmREx6dDVTNjZMMU9ySnR1R3UzOGhkOU82N3U4VkFBQUF3UFVSZTFrMnQ2eEx2bFR0L2hQd1U1UGRzd21IRzBWUEJhdFhxOTA5VzM1aXRucy9PVHQzbTN2c1F0Q2RiaFU5NlVYVlNySmxPTms1MGcyOFc5WllmeGNBQUFBV2k5akxzcWxVa3ZVRDNmVS9rK1Q4ak5oTGViVTczU1VRT3AxWDMyNjNrMmFudXk1dXM5ME50ODFMYmpPdFpMclpqYlV6cmJuN2wrM1ByS0NJKzFvcWxXVHpVRGZzN2hqcHJyMWJyeFk5RlFBQUFKU1QyTXV5YXRRdWJpL1hSWjVndVgzM1VQTGR3MFZQVVl4S0pkazR1RER1OXRXdS9Ed0FBQURneG9tOUxLdXpVeGUzLzl2VFNaOVBJS3hhdFVxeVlTalpOSmhzR2tvMkRuWFgzSFhtTGdBQUFCUkRhbU5aTlMrNUVOUk1zNWc1Z0d2VHFIWmo3cWFYM2RZTmROZmdCUUFBQUZZR3NSZUFCVWI2azdYOUw0dTdnOG5vUUtMckFnQUF3TW9tOXJLc1J2dVRFM05uODk2K3NidTI1MUw2MjVlVzl2Vmh0UnBxZEtQdXV2NWs3VUQzdHE2LysydTBaaGtHQUFBQVdKWEVYcFpWNDJVUjZmYU4zUXM0TFNXeGwxN1VYMHNHRzNOQnR5OVowNWVzNmIrNFBkelhYVzhYQUFBQUtCZXhGMkFGcTFlNzhiYS9udlROM2ZmWHV0c0Q5VzdRSFd3a1EvWHUvV0JEeUFVQUFJQmVKZllDTExMdEk4bWJLa21sa2xUVHZhOVV1bXZlVmwvMmVMMTY4VmFyTHR5dlY3dEIxd1hRQUFBQWdLc2w5Z0lzc2gwalM3OUVDUUFBQU1DbFhJWUhBQUFBQUtBRXhGNEFBQUFBZ0JJUWV3RUFBQUFBU2tEc0JRQUFBQUFvQWJFWEFBQUFBS0FFeEY0QUFBQUFnQklRZXdFQUFBQUFTa0RzQlFBQUFBQW9BYkVYQUFBQUFLQUV4RjRBQUFBQWdCSVFld0VBQUFBQVNrRHNCUUFBQUFBb0FiRVhBQUFBQUtBRXhGNEFBQUFBZ0JJUWV3RUFBQUFBU2tEc0JRQUFBQUFvQWJFWEFBQUFBS0FFeEY0QUFBQUFnQklRZXdFQUFBQUFTa0RzQlFBQUFBQW9BYkVYQUFBQUFLQUV4RjRBQUFBQWdCSVFld0VBQUFBQVNrRHNCUUFBQUFBb0FiR1hVcXRmOGdtZm1DMW1Ec3JyMHM5VXcrK3FBQUFBUUVGa0NVcHR0SC9oL2pQL2YzdDNyQnBGRklaaCtCODNPMFdJWVVFaDRCYWJKaFlXMnRqbkF0SjZwMTZGMktWTVoySEVJaUlxaWdZeUZvY2dwTkhDN0VtK2VSNFlsb0V0dm1LcWwrSE1SWjhkNUxyNVROMTg1Z0FBQUFDMlphZjNBTGhOaDZ1cVR6LyszTDg5Yjc5SGo2cDJsMzAya2VIN1pRdTkxOC9VdGMycXp4NEFBQUFBc1pkb3p3K3F6aTZxdnYxcTkxZFQxWnYzN1lML2JXK3NlbkhRZXdVQUFBQXdWNDV4SU5xNHFEcmU5RjdCWEJ3ZlZpMFh2VmNBQUFBQWN5WDJFbSs5WDNWeTFONjZoTnV3TjFhZFBLMWFQK3k5QkFBQUFKZ3p4emd3Qyt2OXFsZlBxazQvVnIzN1hQWGxaOVhsVmU5VjNHZkxCKzFqYkp0Vk95NWs5RVl2QUFBQTBKbll5MnlNaTZxWFQ5b0ZBQUFBQUdrYzR3QUFBQUFBRUVEc0JRQUFBQUFJSVBZQ0FBQUFBQVFRZXdFQUFBQUFBb2k5QUFBQUFBQUJkbm9QMkpiWFo3MFhVRlgxNFd2dkJRQUFBQUNRYVRheFYyUUVBQUFBQUpJNXhnRUFBQUFBSU1Bd1RkUFVlOFEybkh1ejk4NTV2RnMxTG5xdkFBQUFBSUM3YnhpRzRhLy9tVXZzQlFBQUFBQzRyLzRsOWpyR0FRQUFBQUFnZ05nTEFBQUFBQkJBN0FVQUFBQUFDQ0QyQWdBQUFBQUVFSHNCQUFBQUFBS0l2UUFBQUFBQUFjUmVBQUFBQUlBQVlpOEFBQUFBUUFDeEZ3QUFBQUFnZ05nTEFBQUFBQkJBN0FVQUFBQUFDQ0QyQWdBQUFBQUVFSHNCQUFBQUFBS0l2UUFBQUFBQUFjUmVBQUFBQUlBQVlpOEFBQUFBUUFDeEZ3QUFBQUFnZ05nTEFBQUFBQkJBN0FVQUFBQUFDQ0QyQWdBQUFBQUVFSHNCQUFBQUFBS0l2UUFBQUFBQUFjUmVBQUFBQUlBQVlpOEFBQUFBUUFDeEZ3QUFBQUFnZ05nTEFBQUFBQkJBN0FVQUFBQUFDQ0QyQWdBQUFBQUVFSHNCQUFBQUFBS0l2UUFBQUFBQUFjUmVBQUFBQUlBQVlpOEFBQUFBUUFDeEZ3QUFBQUFnZ05nTEFBQUFBQkJBN0FVQUFBQUFDQ0QyQWdBQUFBQUVFSHNCQUFBQUFBS0l2UUFBQUFBQUFjUmVBQUFBQUlBQVlpOEFBQUFBUUFDeEZ3QUFBQUFnZ05nTEFBQUFBQkJBN0FVQUFBQUFBQUFBQUFBQUFBQUFBQUFBQUFBQUFJRG1ONjJMWTd6aUlzMUFBQUFBQUVsRlRrU3VRbUNDIiwKCSJUaGVtZSIgOiAiIiwKCSJUeXBlIiA6ICJtaW5kIiwKCSJWZXJzaW9uIiA6ICI3Igp9Cg=="/>
    </extobj>
  </extobjs>
</s:customData>
</file>

<file path=customXml/itemProps11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9244</Words>
  <Application>WPS 演示</Application>
  <PresentationFormat>自定义</PresentationFormat>
  <Paragraphs>379</Paragraphs>
  <Slides>24</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Calibri</vt:lpstr>
      <vt:lpstr>Times New Roman</vt:lpstr>
      <vt:lpstr>思源黑体 CN Heavy</vt:lpstr>
      <vt:lpstr>黑体</vt:lpstr>
      <vt:lpstr>Calibri Light</vt:lpstr>
      <vt:lpstr>微软雅黑</vt:lpstr>
      <vt:lpstr>Times New Roman</vt:lpstr>
      <vt:lpstr>Courier New</vt:lpstr>
      <vt:lpstr>Arial Unicode MS</vt:lpstr>
      <vt:lpstr>Songti SC</vt:lpstr>
      <vt:lpstr>思源黑体 CN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486</cp:revision>
  <dcterms:created xsi:type="dcterms:W3CDTF">2017-11-13T08:28:00Z</dcterms:created>
  <dcterms:modified xsi:type="dcterms:W3CDTF">2023-09-26T15:21:42Z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648829950_btnclosed</vt:lpwstr>
  </property>
  <property fmtid="{D5CDD505-2E9C-101B-9397-08002B2CF9AE}" pid="4" name="ICV">
    <vt:lpwstr>02FFB32DC84D46ACBDBE67A408A3A398</vt:lpwstr>
  </property>
</Properties>
</file>