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10" r:id="rId3"/>
    <p:sldId id="423" r:id="rId4"/>
    <p:sldId id="312" r:id="rId5"/>
    <p:sldId id="424" r:id="rId6"/>
    <p:sldId id="436" r:id="rId7"/>
    <p:sldId id="437" r:id="rId8"/>
    <p:sldId id="438" r:id="rId9"/>
    <p:sldId id="425" r:id="rId10"/>
    <p:sldId id="427" r:id="rId11"/>
    <p:sldId id="440" r:id="rId12"/>
    <p:sldId id="441" r:id="rId13"/>
    <p:sldId id="429" r:id="rId14"/>
    <p:sldId id="430" r:id="rId15"/>
    <p:sldId id="442" r:id="rId16"/>
    <p:sldId id="443" r:id="rId17"/>
    <p:sldId id="431" r:id="rId18"/>
    <p:sldId id="444" r:id="rId19"/>
    <p:sldId id="433" r:id="rId20"/>
    <p:sldId id="445" r:id="rId21"/>
    <p:sldId id="342" r:id="rId22"/>
    <p:sldId id="472" r:id="rId23"/>
    <p:sldId id="311"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3"/>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002"/>
        <p:guide pos="3905"/>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楷体" panose="02010609060101010101" charset="-122"/>
                <a:ea typeface="楷体" panose="02010609060101010101" charset="-122"/>
                <a:cs typeface="Times New Roman" panose="02020603050405020304" charset="0"/>
              </a:defRPr>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楷体" panose="02010609060101010101" charset="-122"/>
                <a:ea typeface="楷体" panose="02010609060101010101" charset="-122"/>
                <a:cs typeface="Times New Roman" panose="02020603050405020304" charset="0"/>
              </a:defRPr>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247" y="1279525"/>
            <a:ext cx="6141156"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楷体" panose="02010609060101010101" charset="-122"/>
                <a:ea typeface="楷体" panose="02010609060101010101" charset="-122"/>
                <a:cs typeface="Times New Roman" panose="02020603050405020304" charset="0"/>
              </a:defRPr>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楷体" panose="02010609060101010101" charset="-122"/>
                <a:ea typeface="楷体" panose="02010609060101010101" charset="-122"/>
                <a:cs typeface="Times New Roman" panose="02020603050405020304" charset="0"/>
              </a:defRPr>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楷体" panose="02010609060101010101" charset="-122"/>
        <a:ea typeface="楷体" panose="02010609060101010101" charset="-122"/>
        <a:cs typeface="Times New Roman" panose="02020603050405020304" charset="0"/>
      </a:defRPr>
    </a:lvl1pPr>
    <a:lvl2pPr marL="457200" algn="l" defTabSz="914400" rtl="0" eaLnBrk="1" latinLnBrk="0" hangingPunct="1">
      <a:defRPr sz="1200" kern="1200">
        <a:solidFill>
          <a:schemeClr val="tx1"/>
        </a:solidFill>
        <a:latin typeface="楷体" panose="02010609060101010101" charset="-122"/>
        <a:ea typeface="楷体" panose="02010609060101010101" charset="-122"/>
        <a:cs typeface="Times New Roman" panose="02020603050405020304" charset="0"/>
      </a:defRPr>
    </a:lvl2pPr>
    <a:lvl3pPr marL="914400" algn="l" defTabSz="914400" rtl="0" eaLnBrk="1" latinLnBrk="0" hangingPunct="1">
      <a:defRPr sz="1200" kern="1200">
        <a:solidFill>
          <a:schemeClr val="tx1"/>
        </a:solidFill>
        <a:latin typeface="楷体" panose="02010609060101010101" charset="-122"/>
        <a:ea typeface="楷体" panose="02010609060101010101" charset="-122"/>
        <a:cs typeface="Times New Roman" panose="02020603050405020304" charset="0"/>
      </a:defRPr>
    </a:lvl3pPr>
    <a:lvl4pPr marL="1371600" algn="l" defTabSz="914400" rtl="0" eaLnBrk="1" latinLnBrk="0" hangingPunct="1">
      <a:defRPr sz="1200" kern="1200">
        <a:solidFill>
          <a:schemeClr val="tx1"/>
        </a:solidFill>
        <a:latin typeface="楷体" panose="02010609060101010101" charset="-122"/>
        <a:ea typeface="楷体" panose="02010609060101010101" charset="-122"/>
        <a:cs typeface="Times New Roman" panose="02020603050405020304" charset="0"/>
      </a:defRPr>
    </a:lvl4pPr>
    <a:lvl5pPr marL="1828800" algn="l" defTabSz="914400" rtl="0" eaLnBrk="1" latinLnBrk="0" hangingPunct="1">
      <a:defRPr sz="1200" kern="1200">
        <a:solidFill>
          <a:schemeClr val="tx1"/>
        </a:solidFill>
        <a:latin typeface="楷体" panose="02010609060101010101" charset="-122"/>
        <a:ea typeface="楷体" panose="02010609060101010101" charset="-122"/>
        <a:cs typeface="Times New Roman" panose="020206030504050203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Times New Roman" panose="02020603050405020304" charset="0"/>
                <a:ea typeface="楷体" panose="020106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Times New Roman" panose="02020603050405020304" charset="0"/>
                <a:ea typeface="楷体" panose="02010609060101010101" charset="-122"/>
                <a:cs typeface="Times New Roman" panose="0202060305040502030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Times New Roman" panose="02020603050405020304" charset="0"/>
                <a:ea typeface="楷体" panose="02010609060101010101" charset="-122"/>
                <a:cs typeface="Times New Roman" panose="0202060305040502030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Times New Roman" panose="02020603050405020304" charset="0"/>
                <a:ea typeface="楷体" panose="02010609060101010101" charset="-122"/>
                <a:cs typeface="Times New Roman" panose="02020603050405020304" charset="0"/>
              </a:defRPr>
            </a:lvl1pPr>
          </a:lstStyle>
          <a:p>
            <a:fld id="{49AE70B2-8BF9-45C0-BB95-33D1B9D3A854}" type="slidenum">
              <a:rPr lang="zh-CN" altLang="en-US" smtClean="0"/>
            </a:fld>
            <a:endParaRPr lang="zh-CN" altLang="en-US" dirty="0"/>
          </a:p>
        </p:txBody>
      </p:sp>
      <p:pic>
        <p:nvPicPr>
          <p:cNvPr id="8" name="图片 7" descr="九上"/>
          <p:cNvPicPr>
            <a:picLocks noChangeAspect="1"/>
          </p:cNvPicPr>
          <p:nvPr userDrawn="1"/>
        </p:nvPicPr>
        <p:blipFill>
          <a:blip r:embed="rId12"/>
          <a:stretch>
            <a:fillRect/>
          </a:stretch>
        </p:blipFill>
        <p:spPr>
          <a:xfrm>
            <a:off x="-33020" y="-3810"/>
            <a:ext cx="12225655" cy="68865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charset="0"/>
          <a:ea typeface="楷体" panose="02010609060101010101" charset="-122"/>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楷体" panose="02010609060101010101" charset="-122"/>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楷体" panose="02010609060101010101" charset="-122"/>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楷体" panose="02010609060101010101" charset="-122"/>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楷体" panose="02010609060101010101" charset="-122"/>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楷体" panose="02010609060101010101" charset="-122"/>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xml"/><Relationship Id="rId2" Type="http://schemas.openxmlformats.org/officeDocument/2006/relationships/image" Target="../media/image11.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3.xml"/><Relationship Id="rId2" Type="http://schemas.openxmlformats.org/officeDocument/2006/relationships/image" Target="../media/image12.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九上封面"/>
          <p:cNvPicPr>
            <a:picLocks noChangeAspect="1"/>
          </p:cNvPicPr>
          <p:nvPr/>
        </p:nvPicPr>
        <p:blipFill>
          <a:blip r:embed="rId1"/>
          <a:stretch>
            <a:fillRect/>
          </a:stretch>
        </p:blipFill>
        <p:spPr>
          <a:xfrm>
            <a:off x="-59690" y="-31750"/>
            <a:ext cx="12311380" cy="6921500"/>
          </a:xfrm>
          <a:prstGeom prst="rect">
            <a:avLst/>
          </a:prstGeom>
        </p:spPr>
      </p:pic>
      <p:sp>
        <p:nvSpPr>
          <p:cNvPr id="8" name="标题 3"/>
          <p:cNvSpPr>
            <a:spLocks noGrp="1"/>
          </p:cNvSpPr>
          <p:nvPr>
            <p:custDataLst>
              <p:tags r:id="rId2"/>
            </p:custDataLst>
          </p:nvPr>
        </p:nvSpPr>
        <p:spPr>
          <a:xfrm>
            <a:off x="541020" y="1283335"/>
            <a:ext cx="10441940" cy="1119505"/>
          </a:xfrm>
          <a:prstGeom prst="rect">
            <a:avLst/>
          </a:prstGeom>
        </p:spPr>
        <p:txBody>
          <a:bodyPr vert="horz" wrap="square" lIns="91440" tIns="45720" rIns="91440" bIns="0" rtlCol="0" anchor="b" anchorCtr="0">
            <a:noAutofit/>
          </a:bodyPr>
          <a:lstStyle>
            <a:lvl1pPr marL="0" marR="0" indent="0" algn="dist" defTabSz="914400" rtl="0" eaLnBrk="1" fontAlgn="auto" latinLnBrk="0" hangingPunct="1">
              <a:lnSpc>
                <a:spcPct val="100000"/>
              </a:lnSpc>
              <a:spcBef>
                <a:spcPct val="0"/>
              </a:spcBef>
              <a:spcAft>
                <a:spcPts val="0"/>
              </a:spcAft>
              <a:buClrTx/>
              <a:buSzPts val="7200"/>
              <a:buNone/>
              <a:defRPr sz="7200" b="0" u="none" strike="noStrike" kern="1200" cap="none" spc="-200" normalizeH="0">
                <a:solidFill>
                  <a:schemeClr val="tx1">
                    <a:lumMod val="85000"/>
                    <a:lumOff val="15000"/>
                  </a:schemeClr>
                </a:solidFill>
                <a:uFillTx/>
                <a:latin typeface="Arial" panose="020B0604020202020204" pitchFamily="34" charset="0"/>
                <a:ea typeface="汉仪乐喵体W" panose="00020600040101010101" pitchFamily="18" charset="-122"/>
                <a:cs typeface="+mj-cs"/>
              </a:defRPr>
            </a:lvl1pPr>
          </a:lstStyle>
          <a:p>
            <a:pPr algn="ctr" defTabSz="974725" eaLnBrk="1" hangingPunct="1"/>
            <a:r>
              <a:rPr lang="en-US" altLang="zh-CN" sz="4800" b="1" dirty="0">
                <a:latin typeface="Times New Roman" panose="02020603050405020304" charset="0"/>
                <a:ea typeface="楷体" panose="02010609060101010101" charset="-122"/>
                <a:cs typeface="Times New Roman" panose="02020603050405020304" charset="0"/>
                <a:sym typeface="楷体" panose="02010609060101010101" charset="-122"/>
              </a:rPr>
              <a:t>Unit </a:t>
            </a:r>
            <a:r>
              <a:rPr lang="en-US" altLang="zh-CN" sz="4800" b="1" dirty="0">
                <a:latin typeface="Times New Roman" panose="02020603050405020304" charset="0"/>
                <a:ea typeface="楷体" panose="02010609060101010101" charset="-122"/>
                <a:cs typeface="Times New Roman" panose="02020603050405020304" charset="0"/>
                <a:sym typeface="+mn-ea"/>
              </a:rPr>
              <a:t>7 Teenagers should be allowed to choose their own clothes.</a:t>
            </a:r>
            <a:endParaRPr lang="en-US" altLang="zh-CN" sz="4800" b="1" dirty="0">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9" name="TextBox 2"/>
          <p:cNvSpPr txBox="1"/>
          <p:nvPr/>
        </p:nvSpPr>
        <p:spPr>
          <a:xfrm>
            <a:off x="285115" y="224790"/>
            <a:ext cx="2909570" cy="521970"/>
          </a:xfrm>
          <a:prstGeom prst="rect">
            <a:avLst/>
          </a:prstGeom>
          <a:noFill/>
          <a:ln w="9525">
            <a:noFill/>
          </a:ln>
        </p:spPr>
        <p:txBody>
          <a:bodyPr wrap="square">
            <a:spAutoFit/>
          </a:bodyPr>
          <a:p>
            <a:pPr algn="ctr" eaLnBrk="1" hangingPunct="1">
              <a:buNone/>
            </a:pPr>
            <a:r>
              <a:rPr lang="en-US" altLang="zh-CN" sz="2800" b="1" dirty="0">
                <a:solidFill>
                  <a:schemeClr val="tx1"/>
                </a:solidFill>
                <a:latin typeface="Times New Roman" panose="02020603050405020304" charset="0"/>
                <a:ea typeface="楷体" panose="02010609060101010101" charset="-122"/>
                <a:cs typeface="Times New Roman" panose="02020603050405020304" charset="0"/>
              </a:rPr>
              <a:t>R·</a:t>
            </a:r>
            <a:r>
              <a:rPr lang="zh-CN" altLang="en-US" sz="2800" b="1" dirty="0">
                <a:solidFill>
                  <a:schemeClr val="tx1"/>
                </a:solidFill>
                <a:latin typeface="Times New Roman" panose="02020603050405020304" charset="0"/>
                <a:ea typeface="楷体" panose="02010609060101010101" charset="-122"/>
                <a:cs typeface="Times New Roman" panose="02020603050405020304" charset="0"/>
              </a:rPr>
              <a:t>九年级全一册</a:t>
            </a:r>
            <a:endParaRPr lang="zh-CN" altLang="en-US" sz="2800" b="1" dirty="0">
              <a:solidFill>
                <a:schemeClr val="tx1"/>
              </a:solidFill>
              <a:latin typeface="Times New Roman" panose="02020603050405020304" charset="0"/>
              <a:ea typeface="楷体" panose="02010609060101010101" charset="-122"/>
              <a:cs typeface="Times New Roman" panose="02020603050405020304" charset="0"/>
            </a:endParaRPr>
          </a:p>
        </p:txBody>
      </p:sp>
      <p:sp>
        <p:nvSpPr>
          <p:cNvPr id="11" name="TextBox 2"/>
          <p:cNvSpPr txBox="1"/>
          <p:nvPr/>
        </p:nvSpPr>
        <p:spPr>
          <a:xfrm>
            <a:off x="3966210" y="2578100"/>
            <a:ext cx="3590925" cy="768350"/>
          </a:xfrm>
          <a:prstGeom prst="rect">
            <a:avLst/>
          </a:prstGeom>
          <a:noFill/>
          <a:ln w="9525">
            <a:noFill/>
          </a:ln>
        </p:spPr>
        <p:txBody>
          <a:bodyPr wrap="square">
            <a:spAutoFit/>
          </a:bodyPr>
          <a:p>
            <a:pPr algn="ctr" eaLnBrk="1" hangingPunct="1">
              <a:buNone/>
            </a:pPr>
            <a:r>
              <a:rPr lang="zh-CN" sz="4400" b="1" dirty="0">
                <a:solidFill>
                  <a:schemeClr val="tx1"/>
                </a:solidFill>
                <a:latin typeface="Times New Roman" panose="02020603050405020304" charset="0"/>
                <a:ea typeface="楷体" panose="02010609060101010101" charset="-122"/>
                <a:cs typeface="Times New Roman" panose="02020603050405020304" charset="0"/>
              </a:rPr>
              <a:t>第二课时</a:t>
            </a:r>
            <a:endParaRPr lang="zh-CN" sz="4400" b="1" dirty="0">
              <a:solidFill>
                <a:schemeClr val="tx1"/>
              </a:solidFill>
              <a:latin typeface="Times New Roman" panose="02020603050405020304" charset="0"/>
              <a:ea typeface="楷体" panose="02010609060101010101" charset="-122"/>
              <a:cs typeface="Times New Roman" panose="02020603050405020304"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标注 10"/>
          <p:cNvSpPr/>
          <p:nvPr/>
        </p:nvSpPr>
        <p:spPr bwMode="auto">
          <a:xfrm>
            <a:off x="198120" y="2576830"/>
            <a:ext cx="5299710" cy="1414145"/>
          </a:xfrm>
          <a:prstGeom prst="wedgeRoundRectCallout">
            <a:avLst>
              <a:gd name="adj1" fmla="val -40379"/>
              <a:gd name="adj2" fmla="val 66826"/>
              <a:gd name="adj3" fmla="val 16667"/>
            </a:avLst>
          </a:prstGeom>
          <a:solidFill>
            <a:srgbClr val="FFFFF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fontAlgn="base">
              <a:lnSpc>
                <a:spcPct val="100000"/>
              </a:lnSpc>
              <a:spcBef>
                <a:spcPct val="0"/>
              </a:spcBef>
              <a:spcAft>
                <a:spcPts val="600"/>
              </a:spcAft>
              <a:buClrTx/>
              <a:buSzTx/>
              <a:buFontTx/>
              <a:buNone/>
              <a:defRPr/>
            </a:pP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You should finish your homework first.</a:t>
            </a:r>
            <a:endParaRPr kumimoji="0" lang="en-US" altLang="zh-CN" sz="373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15" name="圆角矩形标注 16"/>
          <p:cNvSpPr/>
          <p:nvPr/>
        </p:nvSpPr>
        <p:spPr bwMode="auto">
          <a:xfrm>
            <a:off x="5965825" y="2519045"/>
            <a:ext cx="5781675" cy="1471930"/>
          </a:xfrm>
          <a:prstGeom prst="wedgeRoundRectCallout">
            <a:avLst>
              <a:gd name="adj1" fmla="val 39557"/>
              <a:gd name="adj2" fmla="val 95090"/>
              <a:gd name="adj3" fmla="val 16667"/>
            </a:avLst>
          </a:prstGeom>
          <a:solidFill>
            <a:srgbClr val="FFFFFF"/>
          </a:solidFill>
          <a:ln w="28575"/>
        </p:spPr>
        <p:style>
          <a:lnRef idx="2">
            <a:schemeClr val="accent5"/>
          </a:lnRef>
          <a:fillRef idx="1">
            <a:schemeClr val="lt1"/>
          </a:fillRef>
          <a:effectRef idx="0">
            <a:schemeClr val="accent5"/>
          </a:effectRef>
          <a:fontRef idx="minor">
            <a:schemeClr val="dk1"/>
          </a:fontRef>
        </p:style>
        <p:txBody>
          <a:bodyPr anchor="ctr"/>
          <a:p>
            <a:pPr marL="0" marR="0" lvl="0" indent="0" algn="l" defTabSz="914400" rtl="0" eaLnBrk="0" fontAlgn="base" latinLnBrk="0" hangingPunct="0">
              <a:lnSpc>
                <a:spcPct val="135000"/>
              </a:lnSpc>
              <a:spcBef>
                <a:spcPct val="0"/>
              </a:spcBef>
              <a:spcAft>
                <a:spcPct val="0"/>
              </a:spcAft>
              <a:buClrTx/>
              <a:buSzTx/>
              <a:buFontTx/>
              <a:buNone/>
              <a:defRPr/>
            </a:pP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Your homework </a:t>
            </a:r>
            <a:r>
              <a:rPr lang="en-US" altLang="zh-CN" sz="3725" b="1"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sym typeface="+mn-ea"/>
              </a:rPr>
              <a:t>should be finished </a:t>
            </a: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(by you) first. </a:t>
            </a:r>
            <a:endParaRPr kumimoji="0" lang="en-US" altLang="zh-CN" sz="373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322955" y="1314450"/>
            <a:ext cx="4218305" cy="4218305"/>
          </a:xfrm>
          <a:prstGeom prst="rect">
            <a:avLst/>
          </a:prstGeom>
        </p:spPr>
      </p:pic>
      <p:sp>
        <p:nvSpPr>
          <p:cNvPr id="32" name="圆角矩形标注 10"/>
          <p:cNvSpPr/>
          <p:nvPr/>
        </p:nvSpPr>
        <p:spPr bwMode="auto">
          <a:xfrm>
            <a:off x="198120" y="2576830"/>
            <a:ext cx="4412615" cy="1135380"/>
          </a:xfrm>
          <a:prstGeom prst="wedgeRoundRectCallout">
            <a:avLst>
              <a:gd name="adj1" fmla="val -40379"/>
              <a:gd name="adj2" fmla="val 66826"/>
              <a:gd name="adj3" fmla="val 16667"/>
            </a:avLst>
          </a:prstGeom>
          <a:solidFill>
            <a:srgbClr val="FFFFF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fontAlgn="base">
              <a:lnSpc>
                <a:spcPct val="100000"/>
              </a:lnSpc>
              <a:spcBef>
                <a:spcPct val="0"/>
              </a:spcBef>
              <a:spcAft>
                <a:spcPts val="600"/>
              </a:spcAft>
              <a:buClrTx/>
              <a:buSzTx/>
              <a:buFontTx/>
              <a:buNone/>
              <a:defRPr/>
            </a:pP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You can take this magazine home. </a:t>
            </a:r>
            <a:endParaRPr kumimoji="0" lang="en-US" altLang="zh-CN" sz="373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15" name="圆角矩形标注 16"/>
          <p:cNvSpPr/>
          <p:nvPr/>
        </p:nvSpPr>
        <p:spPr bwMode="auto">
          <a:xfrm>
            <a:off x="5616575" y="2240280"/>
            <a:ext cx="6110605" cy="1471930"/>
          </a:xfrm>
          <a:prstGeom prst="wedgeRoundRectCallout">
            <a:avLst>
              <a:gd name="adj1" fmla="val 39557"/>
              <a:gd name="adj2" fmla="val 95090"/>
              <a:gd name="adj3" fmla="val 16667"/>
            </a:avLst>
          </a:prstGeom>
          <a:solidFill>
            <a:srgbClr val="FFFFFF"/>
          </a:solidFill>
          <a:ln w="28575"/>
        </p:spPr>
        <p:style>
          <a:lnRef idx="2">
            <a:schemeClr val="accent5"/>
          </a:lnRef>
          <a:fillRef idx="1">
            <a:schemeClr val="lt1"/>
          </a:fillRef>
          <a:effectRef idx="0">
            <a:schemeClr val="accent5"/>
          </a:effectRef>
          <a:fontRef idx="minor">
            <a:schemeClr val="dk1"/>
          </a:fontRef>
        </p:style>
        <p:txBody>
          <a:bodyPr anchor="ctr"/>
          <a:p>
            <a:pPr marL="0" marR="0" lvl="0" indent="0" algn="l" defTabSz="914400" rtl="0" eaLnBrk="0" fontAlgn="base" latinLnBrk="0" hangingPunct="0">
              <a:lnSpc>
                <a:spcPct val="135000"/>
              </a:lnSpc>
              <a:spcBef>
                <a:spcPct val="0"/>
              </a:spcBef>
              <a:spcAft>
                <a:spcPct val="0"/>
              </a:spcAft>
              <a:buClrTx/>
              <a:buSzTx/>
              <a:buFontTx/>
              <a:buNone/>
              <a:defRPr/>
            </a:pP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This magazine</a:t>
            </a:r>
            <a:r>
              <a:rPr lang="en-US" altLang="zh-CN" sz="3725" b="1"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sym typeface="+mn-ea"/>
              </a:rPr>
              <a:t> </a:t>
            </a:r>
            <a:r>
              <a:rPr lang="en-US" altLang="zh-CN" sz="3725" b="1"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sym typeface="+mn-ea"/>
              </a:rPr>
              <a:t>can be taken </a:t>
            </a:r>
            <a:r>
              <a:rPr lang="en-US" alt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home (by you).</a:t>
            </a:r>
            <a:endParaRPr kumimoji="0" lang="en-US" altLang="zh-CN" sz="373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626110" y="1725083"/>
            <a:ext cx="10938933" cy="234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4100"/>
              </a:lnSpc>
              <a:spcBef>
                <a:spcPct val="0"/>
              </a:spcBef>
              <a:spcAft>
                <a:spcPts val="600"/>
              </a:spcAft>
              <a:buClrTx/>
              <a:buSzTx/>
              <a:buFontTx/>
              <a:buNone/>
              <a:defRPr/>
            </a:pP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含情态动词的</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疑问句、否定句</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的变化均需借助于情态动词完成。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514350" marR="0" lvl="0" indent="-514350" algn="l" defTabSz="914400" rtl="0" eaLnBrk="1" fontAlgn="base" latinLnBrk="0" hangingPunct="1">
              <a:lnSpc>
                <a:spcPts val="4100"/>
              </a:lnSpc>
              <a:spcBef>
                <a:spcPct val="0"/>
              </a:spcBef>
              <a:spcAft>
                <a:spcPts val="600"/>
              </a:spcAft>
              <a:buClrTx/>
              <a:buSzTx/>
              <a:buFontTx/>
              <a:buAutoNum type="arabicPeriod"/>
              <a:defRPr/>
            </a:pPr>
            <a:r>
              <a:rPr kumimoji="0" lang="zh-CN" altLang="en-US" sz="4000"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一般疑问句</a:t>
            </a:r>
            <a:r>
              <a:rPr kumimoji="0" lang="en-US" altLang="zh-CN" sz="4000"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直接将被动语态的陈述句中的情态 </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ts val="41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动词提前。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4" name="矩形 3"/>
          <p:cNvSpPr/>
          <p:nvPr/>
        </p:nvSpPr>
        <p:spPr>
          <a:xfrm>
            <a:off x="1373717" y="4523317"/>
            <a:ext cx="7308849" cy="1219835"/>
          </a:xfrm>
          <a:prstGeom prst="rect">
            <a:avLst/>
          </a:prstGeom>
          <a:noFill/>
          <a:ln w="9525">
            <a:noFill/>
          </a:ln>
        </p:spPr>
        <p:txBody>
          <a:bodyPr>
            <a:spAutoFit/>
          </a:bodyPr>
          <a:p>
            <a:pPr eaLnBrk="1" hangingPunct="1">
              <a:lnSpc>
                <a:spcPts val="4100"/>
              </a:lnSpc>
              <a:spcAft>
                <a:spcPts val="600"/>
              </a:spcAft>
              <a:buNone/>
            </a:pPr>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Must</a:t>
            </a:r>
            <a:r>
              <a:rPr lang="en-US" altLang="zh-CN" sz="3735" b="1" dirty="0">
                <a:solidFill>
                  <a:srgbClr val="000000"/>
                </a:solidFill>
                <a:latin typeface="Times New Roman" panose="02020603050405020304" charset="0"/>
                <a:ea typeface="楷体" panose="02010609060101010101" charset="-122"/>
                <a:cs typeface="Times New Roman" panose="02020603050405020304" charset="0"/>
              </a:rPr>
              <a:t> this task </a:t>
            </a:r>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be finished </a:t>
            </a:r>
            <a:r>
              <a:rPr lang="en-US" altLang="zh-CN" sz="3735" b="1" dirty="0">
                <a:solidFill>
                  <a:srgbClr val="000000"/>
                </a:solidFill>
                <a:latin typeface="Times New Roman" panose="02020603050405020304" charset="0"/>
                <a:ea typeface="楷体" panose="02010609060101010101" charset="-122"/>
                <a:cs typeface="Times New Roman" panose="02020603050405020304" charset="0"/>
              </a:rPr>
              <a:t>at once?</a:t>
            </a:r>
            <a:endParaRPr lang="en-US" altLang="zh-CN" sz="3735" b="1" dirty="0">
              <a:solidFill>
                <a:srgbClr val="000000"/>
              </a:solidFill>
              <a:latin typeface="Times New Roman" panose="02020603050405020304" charset="0"/>
              <a:ea typeface="楷体" panose="02010609060101010101" charset="-122"/>
              <a:cs typeface="Times New Roman" panose="02020603050405020304" charset="0"/>
            </a:endParaRPr>
          </a:p>
          <a:p>
            <a:pPr eaLnBrk="1" hangingPunct="1">
              <a:lnSpc>
                <a:spcPts val="4100"/>
              </a:lnSpc>
              <a:spcAft>
                <a:spcPts val="600"/>
              </a:spcAft>
              <a:buNone/>
            </a:pPr>
            <a:r>
              <a:rPr lang="zh-CN" altLang="en-US" sz="3735" b="1" dirty="0">
                <a:solidFill>
                  <a:srgbClr val="000000"/>
                </a:solidFill>
                <a:latin typeface="Times New Roman" panose="02020603050405020304" charset="0"/>
                <a:ea typeface="楷体" panose="02010609060101010101" charset="-122"/>
                <a:cs typeface="Times New Roman" panose="02020603050405020304" charset="0"/>
              </a:rPr>
              <a:t>这项任务必须立即完成吗？</a:t>
            </a:r>
            <a:endParaRPr lang="zh-CN" altLang="en-US" sz="3735" b="1" dirty="0">
              <a:solidFill>
                <a:srgbClr val="000000"/>
              </a:solidFill>
              <a:latin typeface="Times New Roman" panose="02020603050405020304" charset="0"/>
              <a:ea typeface="楷体" panose="02010609060101010101" charset="-122"/>
              <a:cs typeface="Times New Roman" panose="02020603050405020304" charset="0"/>
            </a:endParaRPr>
          </a:p>
        </p:txBody>
      </p:sp>
      <p:sp>
        <p:nvSpPr>
          <p:cNvPr id="3" name="Rectangle 387"/>
          <p:cNvSpPr>
            <a:spLocks noChangeArrowheads="1"/>
          </p:cNvSpPr>
          <p:nvPr/>
        </p:nvSpPr>
        <p:spPr bwMode="auto">
          <a:xfrm>
            <a:off x="1219835" y="986155"/>
            <a:ext cx="8209915" cy="64516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p>
            <a:pPr marL="0" marR="0" lvl="0" algn="l" defTabSz="914400" rtl="0" eaLnBrk="1" fontAlgn="base" latinLnBrk="0" hangingPunct="1">
              <a:lnSpc>
                <a:spcPct val="100000"/>
              </a:lnSpc>
              <a:spcBef>
                <a:spcPct val="50000"/>
              </a:spcBef>
              <a:buClrTx/>
              <a:buSzTx/>
              <a:buFont typeface="楷体" panose="02010609060101010101" charset="-122"/>
              <a:buNone/>
              <a:defRPr/>
            </a:pPr>
            <a:r>
              <a:rPr kumimoji="1" lang="zh-CN" altLang="en-US" sz="3600" b="1" noProof="0" dirty="0">
                <a:ln>
                  <a:noFill/>
                </a:ln>
                <a:solidFill>
                  <a:srgbClr val="0070C0"/>
                </a:solidFill>
                <a:effectLst/>
                <a:uLnTx/>
                <a:uFillTx/>
                <a:latin typeface="Times New Roman" panose="02020603050405020304" charset="0"/>
                <a:ea typeface="+mj-ea"/>
                <a:cs typeface="Times New Roman" panose="02020603050405020304" charset="0"/>
                <a:sym typeface="+mn-ea"/>
              </a:rPr>
              <a:t>二、句式结构</a:t>
            </a:r>
            <a:endParaRPr kumimoji="1" lang="zh-CN" altLang="en-US" sz="3600" b="1" noProof="0" dirty="0">
              <a:ln>
                <a:noFill/>
              </a:ln>
              <a:solidFill>
                <a:srgbClr val="0070C0"/>
              </a:solidFill>
              <a:effectLst/>
              <a:uLnTx/>
              <a:uFillTx/>
              <a:latin typeface="Times New Roman" panose="02020603050405020304" charset="0"/>
              <a:ea typeface="+mj-ea"/>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charRg st="0" end="30"/>
                                            </p:txEl>
                                          </p:spTgt>
                                        </p:tgtEl>
                                        <p:attrNameLst>
                                          <p:attrName>style.visibility</p:attrName>
                                        </p:attrNameLst>
                                      </p:cBhvr>
                                      <p:to>
                                        <p:strVal val="visible"/>
                                      </p:to>
                                    </p:set>
                                    <p:animEffect transition="in" filter="blinds(horizontal)">
                                      <p:cBhvr>
                                        <p:cTn id="7" dur="500"/>
                                        <p:tgtEl>
                                          <p:spTgt spid="2">
                                            <p:txEl>
                                              <p:charRg st="0" end="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charRg st="30" end="55"/>
                                            </p:txEl>
                                          </p:spTgt>
                                        </p:tgtEl>
                                        <p:attrNameLst>
                                          <p:attrName>style.visibility</p:attrName>
                                        </p:attrNameLst>
                                      </p:cBhvr>
                                      <p:to>
                                        <p:strVal val="visible"/>
                                      </p:to>
                                    </p:set>
                                    <p:animEffect transition="in" filter="blinds(horizontal)">
                                      <p:cBhvr>
                                        <p:cTn id="12" dur="500"/>
                                        <p:tgtEl>
                                          <p:spTgt spid="2">
                                            <p:txEl>
                                              <p:charRg st="30" end="5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charRg st="55" end="92"/>
                                            </p:txEl>
                                          </p:spTgt>
                                        </p:tgtEl>
                                        <p:attrNameLst>
                                          <p:attrName>style.visibility</p:attrName>
                                        </p:attrNameLst>
                                      </p:cBhvr>
                                      <p:to>
                                        <p:strVal val="visible"/>
                                      </p:to>
                                    </p:set>
                                    <p:animEffect transition="in" filter="blinds(horizontal)">
                                      <p:cBhvr>
                                        <p:cTn id="15" dur="500"/>
                                        <p:tgtEl>
                                          <p:spTgt spid="2">
                                            <p:txEl>
                                              <p:charRg st="55" end="9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531495" y="1893570"/>
            <a:ext cx="11296651" cy="307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注意</a:t>
            </a: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en-US" altLang="zh-CN" sz="4265" b="1" i="0" u="none" strike="noStrike" kern="1200" cap="none" spc="0" normalizeH="0" baseline="0" noProof="0" dirty="0">
                <a:ln>
                  <a:noFill/>
                </a:ln>
                <a:solidFill>
                  <a:srgbClr val="FF00FF"/>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含情态动词的被动语态的一般疑问句的回答，应保留原情态动词，但</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must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表“必须”时，其否定回答应用</a:t>
            </a:r>
            <a:r>
              <a:rPr kumimoji="0" lang="en-US" altLang="zh-CN"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needn’t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need</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表“必要”时，其肯定回答应用</a:t>
            </a:r>
            <a:r>
              <a:rPr kumimoji="0" lang="en-US" altLang="zh-CN"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must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。如： </a:t>
            </a:r>
            <a:endPar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4" name="Text Box 11"/>
          <p:cNvSpPr txBox="1">
            <a:spLocks noChangeArrowheads="1"/>
          </p:cNvSpPr>
          <p:nvPr/>
        </p:nvSpPr>
        <p:spPr bwMode="auto">
          <a:xfrm>
            <a:off x="590762" y="2009987"/>
            <a:ext cx="1397000" cy="666115"/>
          </a:xfrm>
          <a:prstGeom prst="rect">
            <a:avLst/>
          </a:prstGeom>
          <a:noFill/>
          <a:ln w="38100" cmpd="dbl" algn="ctr">
            <a:solidFill>
              <a:schemeClr val="accent6">
                <a:lumMod val="75000"/>
              </a:schemeClr>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charset="0"/>
                <a:ea typeface="宋体" panose="02010600030101010101" pitchFamily="2" charset="-122"/>
              </a:defRPr>
            </a:lvl1pPr>
            <a:lvl2pPr marL="742950" indent="-285750">
              <a:defRPr>
                <a:solidFill>
                  <a:schemeClr val="tx1"/>
                </a:solidFill>
                <a:latin typeface="Times New Roman" panose="02020603050405020304" charset="0"/>
                <a:ea typeface="宋体" panose="02010600030101010101" pitchFamily="2" charset="-122"/>
              </a:defRPr>
            </a:lvl2pPr>
            <a:lvl3pPr marL="1143000" indent="-228600">
              <a:defRPr>
                <a:solidFill>
                  <a:schemeClr val="tx1"/>
                </a:solidFill>
                <a:latin typeface="Times New Roman" panose="02020603050405020304" charset="0"/>
                <a:ea typeface="宋体" panose="02010600030101010101" pitchFamily="2" charset="-122"/>
              </a:defRPr>
            </a:lvl3pPr>
            <a:lvl4pPr marL="1600200" indent="-228600">
              <a:defRPr>
                <a:solidFill>
                  <a:schemeClr val="tx1"/>
                </a:solidFill>
                <a:latin typeface="Times New Roman" panose="02020603050405020304" charset="0"/>
                <a:ea typeface="宋体" panose="02010600030101010101" pitchFamily="2" charset="-122"/>
              </a:defRPr>
            </a:lvl4pPr>
            <a:lvl5pPr marL="2057400" indent="-228600">
              <a:defRPr>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1"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rcRect r="46417" b="2844"/>
          <a:stretch>
            <a:fillRect/>
          </a:stretch>
        </p:blipFill>
        <p:spPr>
          <a:xfrm>
            <a:off x="8422005" y="1479550"/>
            <a:ext cx="2041525" cy="3709035"/>
          </a:xfrm>
          <a:prstGeom prst="rect">
            <a:avLst/>
          </a:prstGeom>
        </p:spPr>
      </p:pic>
      <p:pic>
        <p:nvPicPr>
          <p:cNvPr id="6" name="图片 5"/>
          <p:cNvPicPr>
            <a:picLocks noChangeAspect="1"/>
          </p:cNvPicPr>
          <p:nvPr/>
        </p:nvPicPr>
        <p:blipFill>
          <a:blip r:embed="rId1">
            <a:clrChange>
              <a:clrFrom>
                <a:srgbClr val="FEFEFE">
                  <a:alpha val="100000"/>
                </a:srgbClr>
              </a:clrFrom>
              <a:clrTo>
                <a:srgbClr val="FEFEFE">
                  <a:alpha val="100000"/>
                  <a:alpha val="0"/>
                </a:srgbClr>
              </a:clrTo>
            </a:clrChange>
          </a:blip>
          <a:srcRect l="53150" b="2844"/>
          <a:stretch>
            <a:fillRect/>
          </a:stretch>
        </p:blipFill>
        <p:spPr>
          <a:xfrm flipH="1">
            <a:off x="440690" y="1181735"/>
            <a:ext cx="1851025" cy="4172585"/>
          </a:xfrm>
          <a:prstGeom prst="rect">
            <a:avLst/>
          </a:prstGeom>
        </p:spPr>
      </p:pic>
      <p:sp>
        <p:nvSpPr>
          <p:cNvPr id="9" name="圆角矩形标注 8"/>
          <p:cNvSpPr/>
          <p:nvPr/>
        </p:nvSpPr>
        <p:spPr>
          <a:xfrm>
            <a:off x="1781175" y="826770"/>
            <a:ext cx="4957445" cy="1096645"/>
          </a:xfrm>
          <a:prstGeom prst="wedgeRoundRectCallout">
            <a:avLst>
              <a:gd name="adj1" fmla="val -34577"/>
              <a:gd name="adj2" fmla="val 77374"/>
              <a:gd name="adj3" fmla="val 16667"/>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Times New Roman" panose="02020603050405020304" charset="0"/>
              <a:buNone/>
              <a:defRPr/>
            </a:pP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mn-ea"/>
              </a:rPr>
              <a:t>Must </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my exercise book </a:t>
            </a: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mn-ea"/>
              </a:rPr>
              <a:t>be handed in </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now?</a:t>
            </a:r>
            <a:endParaRPr kumimoji="0" lang="en-US" altLang="zh-CN" sz="372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10" name="圆角矩形标注 9"/>
          <p:cNvSpPr/>
          <p:nvPr/>
        </p:nvSpPr>
        <p:spPr>
          <a:xfrm>
            <a:off x="6043295" y="2583815"/>
            <a:ext cx="2646680" cy="882650"/>
          </a:xfrm>
          <a:prstGeom prst="wedgeRoundRectCallout">
            <a:avLst>
              <a:gd name="adj1" fmla="val 55462"/>
              <a:gd name="adj2" fmla="val -36805"/>
              <a:gd name="adj3" fmla="val 16667"/>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Yes, it </a:t>
            </a: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mn-ea"/>
              </a:rPr>
              <a:t>must</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2291715" y="2345055"/>
            <a:ext cx="1336040" cy="136017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rcRect r="46417" b="2844"/>
          <a:stretch>
            <a:fillRect/>
          </a:stretch>
        </p:blipFill>
        <p:spPr>
          <a:xfrm>
            <a:off x="8422005" y="1479550"/>
            <a:ext cx="2041525" cy="3709035"/>
          </a:xfrm>
          <a:prstGeom prst="rect">
            <a:avLst/>
          </a:prstGeom>
        </p:spPr>
      </p:pic>
      <p:pic>
        <p:nvPicPr>
          <p:cNvPr id="6" name="图片 5"/>
          <p:cNvPicPr>
            <a:picLocks noChangeAspect="1"/>
          </p:cNvPicPr>
          <p:nvPr/>
        </p:nvPicPr>
        <p:blipFill>
          <a:blip r:embed="rId1">
            <a:clrChange>
              <a:clrFrom>
                <a:srgbClr val="FEFEFE">
                  <a:alpha val="100000"/>
                </a:srgbClr>
              </a:clrFrom>
              <a:clrTo>
                <a:srgbClr val="FEFEFE">
                  <a:alpha val="100000"/>
                  <a:alpha val="0"/>
                </a:srgbClr>
              </a:clrTo>
            </a:clrChange>
          </a:blip>
          <a:srcRect l="53150" b="2844"/>
          <a:stretch>
            <a:fillRect/>
          </a:stretch>
        </p:blipFill>
        <p:spPr>
          <a:xfrm flipH="1">
            <a:off x="440690" y="1181735"/>
            <a:ext cx="1851025" cy="4172585"/>
          </a:xfrm>
          <a:prstGeom prst="rect">
            <a:avLst/>
          </a:prstGeom>
        </p:spPr>
      </p:pic>
      <p:sp>
        <p:nvSpPr>
          <p:cNvPr id="9" name="圆角矩形标注 8"/>
          <p:cNvSpPr/>
          <p:nvPr/>
        </p:nvSpPr>
        <p:spPr>
          <a:xfrm>
            <a:off x="1781175" y="826770"/>
            <a:ext cx="4261485" cy="1096645"/>
          </a:xfrm>
          <a:prstGeom prst="wedgeRoundRectCallout">
            <a:avLst>
              <a:gd name="adj1" fmla="val -34577"/>
              <a:gd name="adj2" fmla="val 77374"/>
              <a:gd name="adj3" fmla="val 16667"/>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Times New Roman" panose="02020603050405020304" charset="0"/>
              <a:buNone/>
              <a:defRPr/>
            </a:pP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楷体" panose="02010609060101010101" charset="-122"/>
              </a:rPr>
              <a:t>Must </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楷体" panose="02010609060101010101" charset="-122"/>
              </a:rPr>
              <a:t>my book </a:t>
            </a: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楷体" panose="02010609060101010101" charset="-122"/>
              </a:rPr>
              <a:t>be returned </a:t>
            </a:r>
            <a:r>
              <a:rPr lang="en-US" altLang="zh-CN" sz="3725" b="1" dirty="0">
                <a:solidFill>
                  <a:schemeClr val="tx1"/>
                </a:solidFill>
                <a:latin typeface="Times New Roman" panose="02020603050405020304" charset="0"/>
                <a:ea typeface="楷体" panose="02010609060101010101" charset="-122"/>
                <a:cs typeface="Times New Roman" panose="02020603050405020304" charset="0"/>
                <a:sym typeface="楷体" panose="02010609060101010101" charset="-122"/>
              </a:rPr>
              <a:t>tomorrow</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楷体" panose="02010609060101010101" charset="-122"/>
              </a:rPr>
              <a:t>?</a:t>
            </a:r>
            <a:endParaRPr kumimoji="0" lang="en-US" altLang="zh-CN" sz="372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10" name="圆角矩形标注 9"/>
          <p:cNvSpPr/>
          <p:nvPr/>
        </p:nvSpPr>
        <p:spPr>
          <a:xfrm>
            <a:off x="4188460" y="2673350"/>
            <a:ext cx="4581525" cy="1598930"/>
          </a:xfrm>
          <a:prstGeom prst="wedgeRoundRectCallout">
            <a:avLst>
              <a:gd name="adj1" fmla="val 55462"/>
              <a:gd name="adj2" fmla="val -36805"/>
              <a:gd name="adj3" fmla="val 16667"/>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No, it </a:t>
            </a:r>
            <a:r>
              <a:rPr lang="en-US" altLang="zh-CN" sz="3725" b="1" dirty="0">
                <a:solidFill>
                  <a:srgbClr val="0000FF"/>
                </a:solidFill>
                <a:latin typeface="Times New Roman" panose="02020603050405020304" charset="0"/>
                <a:ea typeface="楷体" panose="02010609060101010101" charset="-122"/>
                <a:cs typeface="Times New Roman" panose="02020603050405020304" charset="0"/>
                <a:sym typeface="+mn-ea"/>
              </a:rPr>
              <a:t>needn’t</a:t>
            </a:r>
            <a:r>
              <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rPr>
              <a:t>.</a:t>
            </a:r>
            <a:endParaRPr lang="en-US" altLang="zh-CN" sz="3725" b="1" dirty="0">
              <a:solidFill>
                <a:srgbClr val="000000"/>
              </a:solidFill>
              <a:latin typeface="Times New Roman" panose="02020603050405020304" charset="0"/>
              <a:ea typeface="楷体" panose="02010609060101010101" charset="-122"/>
              <a:cs typeface="Times New Roman" panose="02020603050405020304" charset="0"/>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You can keep it for two months.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2091055" y="2673350"/>
            <a:ext cx="921385" cy="73914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899160" y="1318472"/>
            <a:ext cx="10922000" cy="21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ts val="600"/>
              </a:spcAft>
              <a:buClrTx/>
              <a:buSzTx/>
              <a:buFontTx/>
              <a:buNone/>
              <a:defRPr/>
            </a:pP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2. </a:t>
            </a:r>
            <a:r>
              <a:rPr kumimoji="0" lang="zh-CN" altLang="en-US"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特殊疑问句</a:t>
            </a:r>
            <a:r>
              <a:rPr kumimoji="0" lang="en-US" altLang="zh-CN"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由特殊疑问词加上被动语态的     </a:t>
            </a:r>
            <a:endPar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00000"/>
              </a:lnSpc>
              <a:spcBef>
                <a:spcPct val="0"/>
              </a:spcBef>
              <a:spcAft>
                <a:spcPts val="600"/>
              </a:spcAft>
              <a:buClrTx/>
              <a:buSzTx/>
              <a:buFontTx/>
              <a:buNone/>
              <a:defRPr/>
            </a:pP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一般疑问句构成。 </a:t>
            </a:r>
            <a:endPar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4" name="矩形 3"/>
          <p:cNvSpPr/>
          <p:nvPr/>
        </p:nvSpPr>
        <p:spPr>
          <a:xfrm>
            <a:off x="741469" y="2662555"/>
            <a:ext cx="11237384" cy="3738880"/>
          </a:xfrm>
          <a:prstGeom prst="rect">
            <a:avLst/>
          </a:prstGeom>
        </p:spPr>
        <p:txBody>
          <a:bodyPr>
            <a:spAutoFit/>
          </a:bodyPr>
          <a:p>
            <a:pPr marL="0" marR="0" lvl="0" indent="0" algn="l" defTabSz="914400" rtl="0" eaLnBrk="1" fontAlgn="base" latinLnBrk="0" hangingPunct="1">
              <a:lnSpc>
                <a:spcPct val="150000"/>
              </a:lnSpc>
              <a:spcBef>
                <a:spcPct val="0"/>
              </a:spcBef>
              <a:spcAft>
                <a:spcPts val="600"/>
              </a:spcAft>
              <a:buClrTx/>
              <a:buSzTx/>
              <a:buFontTx/>
              <a:buNone/>
              <a:defRPr/>
            </a:pP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3. </a:t>
            </a:r>
            <a:r>
              <a:rPr kumimoji="0" lang="zh-CN" altLang="en-US"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否定句</a:t>
            </a:r>
            <a:r>
              <a:rPr kumimoji="0" lang="en-US" altLang="zh-CN"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在情态动词后面加上</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not</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或</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never</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即可，   </a:t>
            </a:r>
            <a:endPar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35000"/>
              </a:lnSpc>
              <a:spcBef>
                <a:spcPct val="0"/>
              </a:spcBef>
              <a:spcAft>
                <a:spcPts val="60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但</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must</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表“必要” 时否定式为</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needn’t</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endPar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clrChange>
              <a:clrFrom>
                <a:srgbClr val="FEFEFE">
                  <a:alpha val="100000"/>
                </a:srgbClr>
              </a:clrFrom>
              <a:clrTo>
                <a:srgbClr val="FEFEFE">
                  <a:alpha val="100000"/>
                  <a:alpha val="0"/>
                </a:srgbClr>
              </a:clrTo>
            </a:clrChange>
          </a:blip>
          <a:srcRect l="53150" b="2844"/>
          <a:stretch>
            <a:fillRect/>
          </a:stretch>
        </p:blipFill>
        <p:spPr>
          <a:xfrm flipH="1">
            <a:off x="4211955" y="1719580"/>
            <a:ext cx="1851025" cy="4172585"/>
          </a:xfrm>
          <a:prstGeom prst="rect">
            <a:avLst/>
          </a:prstGeom>
        </p:spPr>
      </p:pic>
      <p:sp>
        <p:nvSpPr>
          <p:cNvPr id="32" name="圆角矩形标注 10"/>
          <p:cNvSpPr/>
          <p:nvPr/>
        </p:nvSpPr>
        <p:spPr bwMode="auto">
          <a:xfrm>
            <a:off x="555625" y="1513205"/>
            <a:ext cx="4531995" cy="1290955"/>
          </a:xfrm>
          <a:prstGeom prst="wedgeRoundRectCallout">
            <a:avLst>
              <a:gd name="adj1" fmla="val 37361"/>
              <a:gd name="adj2" fmla="val 66379"/>
              <a:gd name="adj3" fmla="val 16667"/>
            </a:avLst>
          </a:prstGeom>
          <a:solidFill>
            <a:srgbClr val="FFFFF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Times New Roman" panose="02020603050405020304" charset="0"/>
              <a:buNone/>
              <a:defRPr/>
            </a:pPr>
            <a:r>
              <a:rPr lang="en-US" altLang="zh-CN" sz="3730" b="1" dirty="0">
                <a:solidFill>
                  <a:srgbClr val="000000"/>
                </a:solidFill>
                <a:latin typeface="Times New Roman" panose="02020603050405020304" charset="0"/>
                <a:ea typeface="楷体" panose="02010609060101010101" charset="-122"/>
                <a:cs typeface="Times New Roman" panose="02020603050405020304" charset="0"/>
                <a:sym typeface="+mn-ea"/>
              </a:rPr>
              <a:t>When </a:t>
            </a:r>
            <a:r>
              <a:rPr lang="en-US" altLang="zh-CN" sz="3730" b="1" dirty="0">
                <a:solidFill>
                  <a:srgbClr val="FF0000"/>
                </a:solidFill>
                <a:latin typeface="Times New Roman" panose="02020603050405020304" charset="0"/>
                <a:ea typeface="楷体" panose="02010609060101010101" charset="-122"/>
                <a:cs typeface="Times New Roman" panose="02020603050405020304" charset="0"/>
                <a:sym typeface="+mn-ea"/>
              </a:rPr>
              <a:t>must</a:t>
            </a:r>
            <a:r>
              <a:rPr lang="en-US" altLang="zh-CN" sz="3730" b="1" dirty="0">
                <a:solidFill>
                  <a:srgbClr val="000000"/>
                </a:solidFill>
                <a:latin typeface="Times New Roman" panose="02020603050405020304" charset="0"/>
                <a:ea typeface="楷体" panose="02010609060101010101" charset="-122"/>
                <a:cs typeface="Times New Roman" panose="02020603050405020304" charset="0"/>
                <a:sym typeface="+mn-ea"/>
              </a:rPr>
              <a:t> this task </a:t>
            </a:r>
            <a:r>
              <a:rPr lang="en-US" altLang="zh-CN" sz="3730" b="1" dirty="0">
                <a:solidFill>
                  <a:srgbClr val="FF0000"/>
                </a:solidFill>
                <a:latin typeface="Times New Roman" panose="02020603050405020304" charset="0"/>
                <a:ea typeface="楷体" panose="02010609060101010101" charset="-122"/>
                <a:cs typeface="Times New Roman" panose="02020603050405020304" charset="0"/>
                <a:sym typeface="+mn-ea"/>
              </a:rPr>
              <a:t>be finished</a:t>
            </a:r>
            <a:r>
              <a:rPr lang="en-US" altLang="zh-CN" sz="3730" b="1" dirty="0">
                <a:solidFill>
                  <a:srgbClr val="000000"/>
                </a:solidFill>
                <a:latin typeface="Times New Roman" panose="02020603050405020304" charset="0"/>
                <a:ea typeface="楷体" panose="02010609060101010101" charset="-122"/>
                <a:cs typeface="Times New Roman" panose="02020603050405020304" charset="0"/>
                <a:sym typeface="+mn-ea"/>
              </a:rPr>
              <a:t>?</a:t>
            </a:r>
            <a:r>
              <a:rPr kumimoji="0" lang="en-US" altLang="zh-CN" sz="3735" b="1" i="0" u="none" strike="noStrike" kern="1200" cap="none" spc="0" normalizeH="0" baseline="0" noProof="0" dirty="0" smtClean="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15" name="圆角矩形标注 16"/>
          <p:cNvSpPr/>
          <p:nvPr/>
        </p:nvSpPr>
        <p:spPr bwMode="auto">
          <a:xfrm>
            <a:off x="6833235" y="1132205"/>
            <a:ext cx="4247515" cy="1422400"/>
          </a:xfrm>
          <a:prstGeom prst="wedgeRoundRectCallout">
            <a:avLst>
              <a:gd name="adj1" fmla="val -33977"/>
              <a:gd name="adj2" fmla="val 68866"/>
              <a:gd name="adj3" fmla="val 16667"/>
            </a:avLst>
          </a:prstGeom>
          <a:solidFill>
            <a:srgbClr val="FFFFFF"/>
          </a:solidFill>
          <a:ln w="28575"/>
        </p:spPr>
        <p:style>
          <a:lnRef idx="2">
            <a:schemeClr val="accent5"/>
          </a:lnRef>
          <a:fillRef idx="1">
            <a:schemeClr val="lt1"/>
          </a:fillRef>
          <a:effectRef idx="0">
            <a:schemeClr val="accent5"/>
          </a:effectRef>
          <a:fontRef idx="minor">
            <a:schemeClr val="dk1"/>
          </a:fontRef>
        </p:style>
        <p:txBody>
          <a:bodyPr anchor="ctr"/>
          <a:p>
            <a:pPr fontAlgn="auto">
              <a:lnSpc>
                <a:spcPct val="100000"/>
              </a:lnSpc>
              <a:spcAft>
                <a:spcPts val="600"/>
              </a:spcAft>
              <a:buNone/>
            </a:pPr>
            <a:r>
              <a:rPr lang="en-US" altLang="zh-CN" sz="3730" b="1" dirty="0">
                <a:solidFill>
                  <a:srgbClr val="000000"/>
                </a:solidFill>
                <a:latin typeface="Times New Roman" panose="02020603050405020304" charset="0"/>
                <a:ea typeface="楷体" panose="02010609060101010101" charset="-122"/>
                <a:cs typeface="Times New Roman" panose="02020603050405020304" charset="0"/>
                <a:sym typeface="+mn-ea"/>
              </a:rPr>
              <a:t>This task </a:t>
            </a:r>
            <a:r>
              <a:rPr lang="en-US" altLang="zh-CN" sz="3730" b="1" dirty="0">
                <a:solidFill>
                  <a:srgbClr val="FF0000"/>
                </a:solidFill>
                <a:latin typeface="Times New Roman" panose="02020603050405020304" charset="0"/>
                <a:ea typeface="楷体" panose="02010609060101010101" charset="-122"/>
                <a:cs typeface="Times New Roman" panose="02020603050405020304" charset="0"/>
                <a:sym typeface="+mn-ea"/>
              </a:rPr>
              <a:t>needn’t be finished </a:t>
            </a:r>
            <a:r>
              <a:rPr lang="en-US" altLang="zh-CN" sz="3730" b="1" dirty="0">
                <a:solidFill>
                  <a:srgbClr val="000000"/>
                </a:solidFill>
                <a:latin typeface="Times New Roman" panose="02020603050405020304" charset="0"/>
                <a:ea typeface="楷体" panose="02010609060101010101" charset="-122"/>
                <a:cs typeface="Times New Roman" panose="02020603050405020304" charset="0"/>
                <a:sym typeface="+mn-ea"/>
              </a:rPr>
              <a:t>at once.</a:t>
            </a:r>
            <a:endParaRPr kumimoji="0" lang="en-US" altLang="zh-CN" sz="3735" b="1" i="0" u="none" strike="noStrike" kern="1200" cap="none" spc="0" normalizeH="0" baseline="0" noProof="0" dirty="0">
              <a:ln>
                <a:noFill/>
              </a:ln>
              <a:solidFill>
                <a:schemeClr val="dk1"/>
              </a:solidFill>
              <a:effectLst/>
              <a:uLnTx/>
              <a:uFillTx/>
              <a:latin typeface="Times New Roman" panose="02020603050405020304" charset="0"/>
              <a:ea typeface="楷体" panose="02010609060101010101" charset="-122"/>
              <a:cs typeface="Times New Roman" panose="02020603050405020304" charset="0"/>
            </a:endParaRPr>
          </a:p>
        </p:txBody>
      </p:sp>
      <p:pic>
        <p:nvPicPr>
          <p:cNvPr id="8" name="图片 7"/>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5519420" y="2280920"/>
            <a:ext cx="3799205" cy="38080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5"/>
          <p:cNvSpPr txBox="1">
            <a:spLocks noChangeArrowheads="1"/>
          </p:cNvSpPr>
          <p:nvPr/>
        </p:nvSpPr>
        <p:spPr bwMode="auto">
          <a:xfrm>
            <a:off x="376344" y="1733339"/>
            <a:ext cx="11582400" cy="458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5000"/>
              </a:lnSpc>
              <a:spcBef>
                <a:spcPct val="0"/>
              </a:spcBef>
              <a:spcAft>
                <a:spcPts val="600"/>
              </a:spcAft>
              <a:buClrTx/>
              <a:buSzTx/>
              <a:buFontTx/>
              <a:buNone/>
              <a:defRPr/>
            </a:pP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4.</a:t>
            </a: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反意疑问句</a:t>
            </a:r>
            <a:r>
              <a:rPr kumimoji="0" lang="en-US" altLang="zh-CN" sz="4265" b="1" i="0" u="none" strike="noStrike" kern="1200" cap="none" spc="0" normalizeH="0" baseline="0" noProof="0" dirty="0">
                <a:ln>
                  <a:noFill/>
                </a:ln>
                <a:solidFill>
                  <a:srgbClr val="0000FF"/>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借助情态动词构成附加疑问部分。  </a:t>
            </a:r>
            <a:endPar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35000"/>
              </a:lnSpc>
              <a:spcBef>
                <a:spcPct val="0"/>
              </a:spcBef>
              <a:spcAft>
                <a:spcPts val="600"/>
              </a:spcAft>
              <a:buClrTx/>
              <a:buSzTx/>
              <a:buFontTx/>
              <a:buNone/>
              <a:defRPr/>
            </a:pPr>
            <a:r>
              <a:rPr kumimoji="0" lang="en-US" altLang="zh-CN"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如： </a:t>
            </a:r>
            <a:endParaRPr kumimoji="0" lang="zh-CN" altLang="en-US" sz="426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35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This bridge </a:t>
            </a:r>
            <a:r>
              <a:rPr kumimoji="0" lang="en-US" altLang="zh-CN" sz="4000"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can be built </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next year, can’t it?</a:t>
            </a:r>
            <a:endPar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35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这座桥明年能建成，是吗？ </a:t>
            </a:r>
            <a:endPar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pic>
        <p:nvPicPr>
          <p:cNvPr id="44035" name="Picture 2" descr="http://www.toonpool.com/user/3447/files/building_bridges_408995.jpg"/>
          <p:cNvPicPr>
            <a:picLocks noChangeAspect="1"/>
          </p:cNvPicPr>
          <p:nvPr/>
        </p:nvPicPr>
        <p:blipFill>
          <a:blip r:embed="rId1">
            <a:clrChange>
              <a:clrFrom>
                <a:srgbClr val="FFFFFF"/>
              </a:clrFrom>
              <a:clrTo>
                <a:srgbClr val="FFFFFF">
                  <a:alpha val="0"/>
                </a:srgbClr>
              </a:clrTo>
            </a:clrChange>
          </a:blip>
          <a:srcRect l="2" r="597" b="7677"/>
          <a:stretch>
            <a:fillRect/>
          </a:stretch>
        </p:blipFill>
        <p:spPr>
          <a:xfrm>
            <a:off x="5636684" y="4506384"/>
            <a:ext cx="6544733" cy="2351616"/>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36" end="86"/>
                                            </p:txEl>
                                          </p:spTgt>
                                        </p:tgtEl>
                                        <p:attrNameLst>
                                          <p:attrName>style.visibility</p:attrName>
                                        </p:attrNameLst>
                                      </p:cBhvr>
                                      <p:to>
                                        <p:strVal val="visible"/>
                                      </p:to>
                                    </p:set>
                                    <p:animEffect transition="in" filter="blinds(horizontal)">
                                      <p:cBhvr>
                                        <p:cTn id="7" dur="500"/>
                                        <p:tgtEl>
                                          <p:spTgt spid="3">
                                            <p:txEl>
                                              <p:charRg st="36" end="8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charRg st="86" end="104"/>
                                            </p:txEl>
                                          </p:spTgt>
                                        </p:tgtEl>
                                        <p:attrNameLst>
                                          <p:attrName>style.visibility</p:attrName>
                                        </p:attrNameLst>
                                      </p:cBhvr>
                                      <p:to>
                                        <p:strVal val="visible"/>
                                      </p:to>
                                    </p:set>
                                    <p:animEffect transition="in" filter="blinds(horizontal)">
                                      <p:cBhvr>
                                        <p:cTn id="12" dur="500"/>
                                        <p:tgtEl>
                                          <p:spTgt spid="3">
                                            <p:txEl>
                                              <p:charRg st="86"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2"/>
          <p:cNvSpPr txBox="1"/>
          <p:nvPr/>
        </p:nvSpPr>
        <p:spPr>
          <a:xfrm>
            <a:off x="862542" y="1187662"/>
            <a:ext cx="10706100" cy="4483735"/>
          </a:xfrm>
          <a:prstGeom prst="rect">
            <a:avLst/>
          </a:prstGeom>
          <a:noFill/>
          <a:ln w="9525">
            <a:noFill/>
          </a:ln>
        </p:spPr>
        <p:txBody>
          <a:bodyPr>
            <a:spAutoFit/>
          </a:bodyPr>
          <a:p>
            <a:pPr algn="just">
              <a:lnSpc>
                <a:spcPct val="150000"/>
              </a:lnSpc>
              <a:spcAft>
                <a:spcPts val="600"/>
              </a:spcAft>
              <a:buNone/>
            </a:pPr>
            <a:r>
              <a:rPr lang="en-US" altLang="zh-CN" sz="3735" b="1" dirty="0">
                <a:latin typeface="Times New Roman" panose="02020603050405020304" charset="0"/>
                <a:ea typeface="ˎ̥"/>
                <a:cs typeface="Times New Roman" panose="02020603050405020304" charset="0"/>
              </a:rPr>
              <a:t>   </a:t>
            </a:r>
            <a:r>
              <a:rPr lang="en-US" altLang="zh-CN" sz="3735" b="1" noProof="0" dirty="0">
                <a:ln>
                  <a:noFill/>
                </a:ln>
                <a:effectLst/>
                <a:uLnTx/>
                <a:uFillTx/>
                <a:latin typeface="Times New Roman" panose="02020603050405020304" charset="0"/>
                <a:ea typeface="楷体" panose="02010609060101010101" charset="-122"/>
                <a:cs typeface="Times New Roman" panose="02020603050405020304" charset="0"/>
                <a:sym typeface="楷体" panose="02010609060101010101" charset="-122"/>
              </a:rPr>
              <a:t>—Have you finished your project?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fontAlgn="base">
              <a:lnSpc>
                <a:spcPct val="150000"/>
              </a:lnSpc>
              <a:spcBef>
                <a:spcPct val="0"/>
              </a:spcBef>
              <a:spcAft>
                <a:spcPct val="0"/>
              </a:spcAft>
              <a:buClrTx/>
              <a:buSzTx/>
              <a:buFontTx/>
              <a:buNone/>
              <a:defRPr/>
            </a:pPr>
            <a:r>
              <a:rPr lang="en-US" altLang="zh-CN" sz="3735" b="1" noProof="0" dirty="0">
                <a:ln>
                  <a:noFill/>
                </a:ln>
                <a:effectLst/>
                <a:uLnTx/>
                <a:uFillTx/>
                <a:latin typeface="Times New Roman" panose="02020603050405020304" charset="0"/>
                <a:ea typeface="楷体" panose="02010609060101010101" charset="-122"/>
                <a:cs typeface="Times New Roman" panose="02020603050405020304" charset="0"/>
                <a:sym typeface="楷体" panose="02010609060101010101" charset="-122"/>
              </a:rPr>
              <a:t>   —Not yet. I’ll finish it if I _______ ten more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fontAlgn="base">
              <a:lnSpc>
                <a:spcPct val="150000"/>
              </a:lnSpc>
              <a:spcBef>
                <a:spcPct val="0"/>
              </a:spcBef>
              <a:spcAft>
                <a:spcPct val="0"/>
              </a:spcAft>
              <a:buClrTx/>
              <a:buSzTx/>
              <a:buFontTx/>
              <a:buNone/>
              <a:defRPr/>
            </a:pPr>
            <a:r>
              <a:rPr lang="en-US" altLang="zh-CN" sz="3735" b="1" noProof="0" dirty="0">
                <a:ln>
                  <a:noFill/>
                </a:ln>
                <a:effectLst/>
                <a:uLnTx/>
                <a:uFillTx/>
                <a:latin typeface="Times New Roman" panose="02020603050405020304" charset="0"/>
                <a:ea typeface="楷体" panose="02010609060101010101" charset="-122"/>
                <a:cs typeface="Times New Roman" panose="02020603050405020304" charset="0"/>
                <a:sym typeface="楷体" panose="02010609060101010101" charset="-122"/>
              </a:rPr>
              <a:t>       minutes.</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fontAlgn="base">
              <a:lnSpc>
                <a:spcPct val="150000"/>
              </a:lnSpc>
              <a:spcBef>
                <a:spcPct val="0"/>
              </a:spcBef>
              <a:spcAft>
                <a:spcPct val="0"/>
              </a:spcAft>
              <a:buClrTx/>
              <a:buSzTx/>
              <a:buFontTx/>
              <a:buNone/>
              <a:defRPr/>
            </a:pPr>
            <a:r>
              <a:rPr lang="en-US" altLang="zh-CN" sz="3735" b="1" noProof="0" dirty="0">
                <a:ln>
                  <a:noFill/>
                </a:ln>
                <a:effectLst/>
                <a:uLnTx/>
                <a:uFillTx/>
                <a:latin typeface="Times New Roman" panose="02020603050405020304" charset="0"/>
                <a:ea typeface="楷体" panose="02010609060101010101" charset="-122"/>
                <a:cs typeface="Times New Roman" panose="02020603050405020304" charset="0"/>
                <a:sym typeface="楷体" panose="02010609060101010101" charset="-122"/>
              </a:rPr>
              <a:t>       A. give                    B. am given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fontAlgn="base">
              <a:lnSpc>
                <a:spcPct val="150000"/>
              </a:lnSpc>
              <a:spcBef>
                <a:spcPct val="0"/>
              </a:spcBef>
              <a:spcAft>
                <a:spcPct val="0"/>
              </a:spcAft>
              <a:buClrTx/>
              <a:buSzTx/>
              <a:buFontTx/>
              <a:buNone/>
              <a:defRPr/>
            </a:pPr>
            <a:r>
              <a:rPr lang="en-US" altLang="zh-CN" sz="3735" b="1" noProof="0" dirty="0">
                <a:ln>
                  <a:noFill/>
                </a:ln>
                <a:effectLst/>
                <a:uLnTx/>
                <a:uFillTx/>
                <a:latin typeface="Times New Roman" panose="02020603050405020304" charset="0"/>
                <a:ea typeface="楷体" panose="02010609060101010101" charset="-122"/>
                <a:cs typeface="Times New Roman" panose="02020603050405020304" charset="0"/>
                <a:sym typeface="楷体" panose="02010609060101010101" charset="-122"/>
              </a:rPr>
              <a:t>       C. will give             D. will be given</a:t>
            </a:r>
            <a:endParaRPr lang="en-US" altLang="zh-CN" sz="3735" b="1" dirty="0">
              <a:latin typeface="Times New Roman" panose="02020603050405020304" charset="0"/>
              <a:ea typeface="Times New Roman" panose="02020603050405020304" charset="0"/>
              <a:cs typeface="Times New Roman" panose="02020603050405020304" charset="0"/>
            </a:endParaRPr>
          </a:p>
        </p:txBody>
      </p:sp>
      <p:sp>
        <p:nvSpPr>
          <p:cNvPr id="2" name="矩形 1"/>
          <p:cNvSpPr/>
          <p:nvPr/>
        </p:nvSpPr>
        <p:spPr>
          <a:xfrm>
            <a:off x="7123431" y="2287482"/>
            <a:ext cx="499745"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B</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12" name="Rectangle 387"/>
          <p:cNvSpPr>
            <a:spLocks noChangeArrowheads="1"/>
          </p:cNvSpPr>
          <p:nvPr/>
        </p:nvSpPr>
        <p:spPr bwMode="auto">
          <a:xfrm>
            <a:off x="-68580" y="175895"/>
            <a:ext cx="12259310" cy="7556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rPr>
              <a:t>Practice</a:t>
            </a:r>
            <a:endPar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Text Box 2"/>
          <p:cNvSpPr txBox="1">
            <a:spLocks noChangeArrowheads="1"/>
          </p:cNvSpPr>
          <p:nvPr/>
        </p:nvSpPr>
        <p:spPr bwMode="auto">
          <a:xfrm>
            <a:off x="617220" y="2531745"/>
            <a:ext cx="6998335" cy="14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Parents </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are </a:t>
            </a:r>
            <a:r>
              <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normally </a:t>
            </a:r>
            <a:r>
              <a:rPr kumimoji="0" lang="zh-CN" altLang="en-US"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our much-loved persons in our life. </a:t>
            </a:r>
            <a:endPar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楷体" panose="02010609060101010101" charset="-122"/>
            </a:endParaRPr>
          </a:p>
        </p:txBody>
      </p:sp>
      <p:sp>
        <p:nvSpPr>
          <p:cNvPr id="12" name="Rectangle 387"/>
          <p:cNvSpPr>
            <a:spLocks noChangeArrowheads="1"/>
          </p:cNvSpPr>
          <p:nvPr/>
        </p:nvSpPr>
        <p:spPr bwMode="auto">
          <a:xfrm>
            <a:off x="-68580" y="175895"/>
            <a:ext cx="12259310" cy="7556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rPr>
              <a:t>Lead in</a:t>
            </a:r>
            <a:endPar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784340" y="1680845"/>
            <a:ext cx="4267835" cy="352552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148590" y="1652694"/>
            <a:ext cx="11895667" cy="392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p>
            <a:pPr marL="0" marR="0" lvl="0" indent="0" algn="l" defTabSz="914400" rtl="0" eaLnBrk="0" fontAlgn="base" latinLnBrk="0" hangingPunct="0">
              <a:lnSpc>
                <a:spcPct val="100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Teenagers ________________ to choose their own clothes.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ts val="600"/>
              </a:spcAft>
              <a:buClrTx/>
              <a:buSzTx/>
              <a:buFontTx/>
              <a:buNone/>
              <a:defRPr/>
            </a:pP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应该允许青少年选择他们自己的服装。</a:t>
            </a:r>
            <a:endPar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_____ these books _________ out of the reading room?</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ts val="600"/>
              </a:spcAft>
              <a:buClrTx/>
              <a:buSzTx/>
              <a:buFontTx/>
              <a:buNone/>
              <a:defRPr/>
            </a:pP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可以把这些书带出阅览室吗？</a:t>
            </a:r>
            <a:endPar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When ______ the work __________ ?</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0" fontAlgn="base" latinLnBrk="0" hangingPunct="0">
              <a:lnSpc>
                <a:spcPct val="100000"/>
              </a:lnSpc>
              <a:spcBef>
                <a:spcPct val="0"/>
              </a:spcBef>
              <a:spcAft>
                <a:spcPts val="600"/>
              </a:spcAft>
              <a:buClrTx/>
              <a:buSzTx/>
              <a:buFontTx/>
              <a:buNone/>
              <a:defRPr/>
            </a:pP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这些工作必须什么时候完成？ </a:t>
            </a:r>
            <a:endPar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4" name="矩形 3"/>
          <p:cNvSpPr/>
          <p:nvPr/>
        </p:nvSpPr>
        <p:spPr>
          <a:xfrm>
            <a:off x="2451524" y="1652905"/>
            <a:ext cx="3917950"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should be allowed </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6" name="矩形 5"/>
          <p:cNvSpPr/>
          <p:nvPr/>
        </p:nvSpPr>
        <p:spPr>
          <a:xfrm>
            <a:off x="339091" y="3015827"/>
            <a:ext cx="1027430"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Can</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7" name="矩形 6"/>
          <p:cNvSpPr/>
          <p:nvPr/>
        </p:nvSpPr>
        <p:spPr>
          <a:xfrm>
            <a:off x="4138507" y="3034877"/>
            <a:ext cx="2030095"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be taken </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8" name="矩形 7"/>
          <p:cNvSpPr/>
          <p:nvPr/>
        </p:nvSpPr>
        <p:spPr>
          <a:xfrm>
            <a:off x="1736937" y="4280112"/>
            <a:ext cx="1185545"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must</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9" name="矩形 8"/>
          <p:cNvSpPr/>
          <p:nvPr/>
        </p:nvSpPr>
        <p:spPr>
          <a:xfrm>
            <a:off x="5085927" y="4258946"/>
            <a:ext cx="2386965" cy="666115"/>
          </a:xfrm>
          <a:prstGeom prst="rect">
            <a:avLst/>
          </a:prstGeom>
          <a:noFill/>
          <a:ln w="9525">
            <a:noFill/>
          </a:ln>
        </p:spPr>
        <p:txBody>
          <a:bodyPr wrap="none">
            <a:spAutoFit/>
          </a:bodyPr>
          <a:p>
            <a:r>
              <a:rPr lang="en-US" altLang="zh-CN" sz="3735" b="1" dirty="0">
                <a:solidFill>
                  <a:srgbClr val="FF0000"/>
                </a:solidFill>
                <a:latin typeface="Times New Roman" panose="02020603050405020304" charset="0"/>
                <a:ea typeface="楷体" panose="02010609060101010101" charset="-122"/>
                <a:cs typeface="Times New Roman" panose="02020603050405020304" charset="0"/>
              </a:rPr>
              <a:t>be finished</a:t>
            </a:r>
            <a:endParaRPr lang="en-US" altLang="zh-CN" sz="3735" b="1" dirty="0">
              <a:solidFill>
                <a:srgbClr val="FF0000"/>
              </a:solidFill>
              <a:latin typeface="Times New Roman" panose="02020603050405020304" charset="0"/>
              <a:ea typeface="楷体" panose="0201060906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000000"/>
                                          </p:val>
                                        </p:tav>
                                        <p:tav tm="100000">
                                          <p:val>
                                            <p:strVal val="#ppt_w"/>
                                          </p:val>
                                        </p:tav>
                                      </p:tavLst>
                                    </p:anim>
                                    <p:anim calcmode="lin" valueType="num">
                                      <p:cBhvr>
                                        <p:cTn id="15" dur="500" fill="hold"/>
                                        <p:tgtEl>
                                          <p:spTgt spid="6"/>
                                        </p:tgtEl>
                                        <p:attrNameLst>
                                          <p:attrName>ppt_h</p:attrName>
                                        </p:attrNameLst>
                                      </p:cBhvr>
                                      <p:tavLst>
                                        <p:tav tm="0">
                                          <p:val>
                                            <p:fltVal val="0.00000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000000"/>
                                          </p:val>
                                        </p:tav>
                                        <p:tav tm="100000">
                                          <p:val>
                                            <p:strVal val="#ppt_w"/>
                                          </p:val>
                                        </p:tav>
                                      </p:tavLst>
                                    </p:anim>
                                    <p:anim calcmode="lin" valueType="num">
                                      <p:cBhvr>
                                        <p:cTn id="20" dur="500" fill="hold"/>
                                        <p:tgtEl>
                                          <p:spTgt spid="7"/>
                                        </p:tgtEl>
                                        <p:attrNameLst>
                                          <p:attrName>ppt_h</p:attrName>
                                        </p:attrNameLst>
                                      </p:cBhvr>
                                      <p:tavLst>
                                        <p:tav tm="0">
                                          <p:val>
                                            <p:fltVal val="0.00000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000000"/>
                                          </p:val>
                                        </p:tav>
                                        <p:tav tm="100000">
                                          <p:val>
                                            <p:strVal val="#ppt_w"/>
                                          </p:val>
                                        </p:tav>
                                      </p:tavLst>
                                    </p:anim>
                                    <p:anim calcmode="lin" valueType="num">
                                      <p:cBhvr>
                                        <p:cTn id="27" dur="500" fill="hold"/>
                                        <p:tgtEl>
                                          <p:spTgt spid="8"/>
                                        </p:tgtEl>
                                        <p:attrNameLst>
                                          <p:attrName>ppt_h</p:attrName>
                                        </p:attrNameLst>
                                      </p:cBhvr>
                                      <p:tavLst>
                                        <p:tav tm="0">
                                          <p:val>
                                            <p:fltVal val="0.00000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000000"/>
                                          </p:val>
                                        </p:tav>
                                        <p:tav tm="100000">
                                          <p:val>
                                            <p:strVal val="#ppt_w"/>
                                          </p:val>
                                        </p:tav>
                                      </p:tavLst>
                                    </p:anim>
                                    <p:anim calcmode="lin" valueType="num">
                                      <p:cBhvr>
                                        <p:cTn id="32" dur="500" fill="hold"/>
                                        <p:tgtEl>
                                          <p:spTgt spid="9"/>
                                        </p:tgtEl>
                                        <p:attrNameLst>
                                          <p:attrName>ppt_h</p:attrName>
                                        </p:attrNameLst>
                                      </p:cBhvr>
                                      <p:tavLst>
                                        <p:tav tm="0">
                                          <p:val>
                                            <p:fltVal val="0.00000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387"/>
          <p:cNvSpPr>
            <a:spLocks noChangeArrowheads="1"/>
          </p:cNvSpPr>
          <p:nvPr/>
        </p:nvSpPr>
        <p:spPr bwMode="auto">
          <a:xfrm>
            <a:off x="-68580" y="175895"/>
            <a:ext cx="12259310" cy="7556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rPr>
              <a:t>Summary</a:t>
            </a:r>
            <a:endPar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endParaRPr>
          </a:p>
        </p:txBody>
      </p:sp>
      <p:sp>
        <p:nvSpPr>
          <p:cNvPr id="52226" name="矩形 2"/>
          <p:cNvSpPr/>
          <p:nvPr/>
        </p:nvSpPr>
        <p:spPr>
          <a:xfrm>
            <a:off x="1532890" y="1143000"/>
            <a:ext cx="10932160" cy="4184015"/>
          </a:xfrm>
          <a:prstGeom prst="rect">
            <a:avLst/>
          </a:prstGeom>
          <a:noFill/>
          <a:ln w="9525">
            <a:noFill/>
          </a:ln>
        </p:spPr>
        <p:txBody>
          <a:bodyPr wrap="square">
            <a:spAutoFit/>
          </a:bodyPr>
          <a:p>
            <a:pPr marL="0" marR="0" lvl="0" indent="0" algn="l" defTabSz="914400" rtl="0" fontAlgn="base">
              <a:lnSpc>
                <a:spcPct val="100000"/>
              </a:lnSpc>
              <a:spcBef>
                <a:spcPct val="0"/>
              </a:spcBef>
              <a:spcAft>
                <a:spcPts val="600"/>
              </a:spcAft>
              <a:buClrTx/>
              <a:buSzTx/>
              <a:buFontTx/>
              <a:buNone/>
              <a:defRPr/>
            </a:pPr>
            <a:r>
              <a:rPr lang="zh-CN" sz="3730" b="1" dirty="0">
                <a:solidFill>
                  <a:schemeClr val="tx1"/>
                </a:solidFill>
                <a:latin typeface="Times New Roman" panose="02020603050405020304" charset="0"/>
                <a:ea typeface="楷体" panose="02010609060101010101" charset="-122"/>
                <a:cs typeface="Times New Roman" panose="02020603050405020304" charset="0"/>
                <a:sym typeface="+mn-ea"/>
              </a:rPr>
              <a:t>情态动词被动语态：</a:t>
            </a:r>
            <a:endParaRPr lang="zh-CN" sz="3730" b="1" dirty="0">
              <a:solidFill>
                <a:schemeClr val="tx1"/>
              </a:solidFill>
              <a:latin typeface="Times New Roman" panose="02020603050405020304" charset="0"/>
              <a:ea typeface="楷体" panose="02010609060101010101" charset="-122"/>
              <a:cs typeface="Times New Roman" panose="0202060305040502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373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转变方法</a:t>
            </a:r>
            <a:endParaRPr lang="zh-CN" altLang="en-US" sz="373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373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①</a:t>
            </a:r>
            <a:r>
              <a:rPr lang="zh-CN" altLang="en-US"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将主动语态的宾语变成被动语态的主语。</a:t>
            </a:r>
            <a:endParaRPr kumimoji="0" lang="en-US" altLang="zh-CN" sz="372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lang="zh-CN"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②</a:t>
            </a:r>
            <a:r>
              <a:rPr lang="zh-CN" altLang="en-US"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将含情态动词的主动句式变成被动句式。</a:t>
            </a:r>
            <a:endParaRPr lang="zh-CN" altLang="en-US"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特殊疑问句；否定句；反意疑问句。</a:t>
            </a:r>
            <a:endParaRPr lang="zh-CN" altLang="en-US" sz="3725"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九上封面"/>
          <p:cNvPicPr>
            <a:picLocks noChangeAspect="1"/>
          </p:cNvPicPr>
          <p:nvPr/>
        </p:nvPicPr>
        <p:blipFill>
          <a:blip r:embed="rId1"/>
          <a:stretch>
            <a:fillRect/>
          </a:stretch>
        </p:blipFill>
        <p:spPr>
          <a:xfrm>
            <a:off x="-60960" y="-22860"/>
            <a:ext cx="12276455" cy="6901815"/>
          </a:xfrm>
          <a:prstGeom prst="rect">
            <a:avLst/>
          </a:prstGeom>
        </p:spPr>
      </p:pic>
      <p:sp>
        <p:nvSpPr>
          <p:cNvPr id="2" name="标题 1"/>
          <p:cNvSpPr>
            <a:spLocks noGrp="1"/>
          </p:cNvSpPr>
          <p:nvPr>
            <p:custDataLst>
              <p:tags r:id="rId2"/>
            </p:custDataLst>
          </p:nvPr>
        </p:nvSpPr>
        <p:spPr>
          <a:xfrm>
            <a:off x="3201035" y="1548946"/>
            <a:ext cx="5789930" cy="1398905"/>
          </a:xfrm>
          <a:prstGeom prst="rect">
            <a:avLst/>
          </a:prstGeom>
        </p:spPr>
        <p:txBody>
          <a:bodyPr vert="horz" wrap="square" lIns="91440" tIns="45720" rIns="91440" bIns="0" rtlCol="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u="none" strike="noStrike" kern="1200" cap="none" spc="1000" normalizeH="0">
                <a:solidFill>
                  <a:schemeClr val="tx1">
                    <a:lumMod val="85000"/>
                    <a:lumOff val="15000"/>
                  </a:schemeClr>
                </a:solidFill>
                <a:uFillTx/>
                <a:latin typeface="Arial" panose="020B0604020202020204" pitchFamily="34" charset="0"/>
                <a:ea typeface="汉仪乐喵体W" panose="00020600040101010101" pitchFamily="18" charset="-122"/>
                <a:cs typeface="+mj-cs"/>
              </a:defRPr>
            </a:lvl1pPr>
          </a:lstStyle>
          <a:p>
            <a:r>
              <a:rPr lang="en-US" altLang="zh-CN" dirty="0">
                <a:latin typeface="Bahnschrift" panose="020B0502040204020203" charset="0"/>
                <a:cs typeface="Bahnschrift" panose="020B0502040204020203" charset="0"/>
              </a:rPr>
              <a:t>THANKS</a:t>
            </a:r>
            <a:endParaRPr lang="en-US" altLang="zh-CN" dirty="0">
              <a:latin typeface="Bahnschrift" panose="020B0502040204020203" charset="0"/>
              <a:cs typeface="Bahnschrift" panose="020B0502040204020203" charset="0"/>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Text Box 2"/>
          <p:cNvSpPr txBox="1">
            <a:spLocks noChangeArrowheads="1"/>
          </p:cNvSpPr>
          <p:nvPr/>
        </p:nvSpPr>
        <p:spPr bwMode="auto">
          <a:xfrm>
            <a:off x="2012950" y="1773555"/>
            <a:ext cx="8166735" cy="2799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10000"/>
              </a:lnSpc>
              <a:spcBef>
                <a:spcPct val="0"/>
              </a:spcBef>
              <a:spcAft>
                <a:spcPct val="0"/>
              </a:spcAft>
              <a:buClrTx/>
              <a:buSzTx/>
              <a:buFontTx/>
              <a:buNone/>
              <a:defRPr/>
            </a:pPr>
            <a:r>
              <a:rPr lang="en-US" altLang="zh-CN" sz="400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But sometimes they may be very strict with us.</a:t>
            </a:r>
            <a:endParaRPr lang="en-US" altLang="zh-CN" sz="400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endParaRPr>
          </a:p>
          <a:p>
            <a:pPr marL="0" marR="0" lvl="0" indent="0" algn="l" defTabSz="914400" rtl="0" eaLnBrk="1" fontAlgn="base" latinLnBrk="0" hangingPunct="1">
              <a:lnSpc>
                <a:spcPct val="110000"/>
              </a:lnSpc>
              <a:spcBef>
                <a:spcPct val="0"/>
              </a:spcBef>
              <a:spcAft>
                <a:spcPct val="0"/>
              </a:spcAft>
              <a:buClrTx/>
              <a:buSzTx/>
              <a:buFontTx/>
              <a:buNone/>
              <a:defRPr/>
            </a:pPr>
            <a:r>
              <a:rPr lang="en-US" altLang="zh-CN" sz="4000" b="1"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rPr>
              <a:t> </a:t>
            </a:r>
            <a:r>
              <a:rPr lang="en-US" altLang="zh-CN" sz="4000" b="1" dirty="0">
                <a:latin typeface="Times New Roman" panose="02020603050405020304" charset="0"/>
                <a:ea typeface="楷体" panose="02010609060101010101" charset="-122"/>
                <a:cs typeface="Times New Roman" panose="02020603050405020304" charset="0"/>
                <a:sym typeface="楷体" panose="02010609060101010101" charset="-122"/>
              </a:rPr>
              <a:t>What family rules do you think should be changed?</a:t>
            </a:r>
            <a:endParaRPr kumimoji="0" lang="en-US" altLang="zh-CN" sz="4000"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txBox="1"/>
          <p:nvPr/>
        </p:nvSpPr>
        <p:spPr>
          <a:xfrm>
            <a:off x="1208405" y="4349115"/>
            <a:ext cx="9645650" cy="878840"/>
          </a:xfrm>
          <a:prstGeom prst="rect">
            <a:avLst/>
          </a:prstGeom>
          <a:noFill/>
          <a:ln w="9525">
            <a:noFill/>
          </a:ln>
        </p:spPr>
        <p:txBody>
          <a:bodyPr/>
          <a:p>
            <a:pPr marL="342900" indent="-342900">
              <a:spcAft>
                <a:spcPts val="600"/>
              </a:spcAft>
            </a:pPr>
            <a:r>
              <a:rPr lang="en-US" altLang="zh-CN" sz="3735" b="1" dirty="0">
                <a:latin typeface="Times New Roman" panose="02020603050405020304" charset="0"/>
                <a:ea typeface="楷体" panose="02010609060101010101" charset="-122"/>
                <a:cs typeface="Times New Roman" panose="02020603050405020304" charset="0"/>
              </a:rPr>
              <a:t>I should be allowed to get up late sometimes.</a:t>
            </a:r>
            <a:endParaRPr lang="en-US" altLang="zh-CN" sz="3735" b="1" dirty="0">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921760" y="1585595"/>
            <a:ext cx="4218305" cy="262382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txBox="1"/>
          <p:nvPr/>
        </p:nvSpPr>
        <p:spPr>
          <a:xfrm>
            <a:off x="1273175" y="4418965"/>
            <a:ext cx="9645650" cy="878840"/>
          </a:xfrm>
          <a:prstGeom prst="rect">
            <a:avLst/>
          </a:prstGeom>
          <a:noFill/>
          <a:ln w="9525">
            <a:noFill/>
          </a:ln>
        </p:spPr>
        <p:txBody>
          <a:bodyPr/>
          <a:p>
            <a:pPr marL="342900" indent="-342900">
              <a:spcAft>
                <a:spcPts val="600"/>
              </a:spcAft>
            </a:pPr>
            <a:r>
              <a:rPr lang="en-US" altLang="zh-CN" sz="3735" b="1" dirty="0">
                <a:latin typeface="Times New Roman" panose="02020603050405020304" charset="0"/>
                <a:ea typeface="楷体" panose="02010609060101010101" charset="-122"/>
                <a:cs typeface="Times New Roman" panose="02020603050405020304" charset="0"/>
              </a:rPr>
              <a:t>We should be allowed to eat some ice-cream.</a:t>
            </a:r>
            <a:endParaRPr lang="en-US" altLang="zh-CN" sz="3735" b="1" dirty="0">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4081145" y="1014730"/>
            <a:ext cx="3810000" cy="3810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txBox="1"/>
          <p:nvPr/>
        </p:nvSpPr>
        <p:spPr>
          <a:xfrm>
            <a:off x="1273175" y="3970020"/>
            <a:ext cx="9645650" cy="878840"/>
          </a:xfrm>
          <a:prstGeom prst="rect">
            <a:avLst/>
          </a:prstGeom>
          <a:noFill/>
          <a:ln w="9525">
            <a:noFill/>
          </a:ln>
        </p:spPr>
        <p:txBody>
          <a:bodyPr/>
          <a:p>
            <a:pPr marL="342900" indent="-342900">
              <a:spcAft>
                <a:spcPts val="600"/>
              </a:spcAft>
            </a:pPr>
            <a:r>
              <a:rPr lang="en-US" altLang="zh-CN" sz="3730" b="1" dirty="0">
                <a:latin typeface="Times New Roman" panose="02020603050405020304" charset="0"/>
                <a:ea typeface="EU-B1" pitchFamily="65" charset="-122"/>
                <a:cs typeface="Times New Roman" panose="02020603050405020304" charset="0"/>
                <a:sym typeface="+mn-ea"/>
              </a:rPr>
              <a:t>Teenagers should be encouraged to make their own decisions. </a:t>
            </a:r>
            <a:endParaRPr lang="en-US" altLang="zh-CN" sz="3735" b="1" dirty="0">
              <a:latin typeface="Times New Roman" panose="02020603050405020304" charset="0"/>
              <a:ea typeface="楷体" panose="02010609060101010101" charset="-122"/>
              <a:cs typeface="Times New Roman" panose="02020603050405020304" charset="0"/>
            </a:endParaRPr>
          </a:p>
        </p:txBody>
      </p:sp>
      <p:pic>
        <p:nvPicPr>
          <p:cNvPr id="3" name="图片 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901440" y="676275"/>
            <a:ext cx="3810000" cy="3810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内容占位符 2"/>
          <p:cNvSpPr txBox="1"/>
          <p:nvPr/>
        </p:nvSpPr>
        <p:spPr>
          <a:xfrm>
            <a:off x="1273175" y="4289425"/>
            <a:ext cx="9645650" cy="878840"/>
          </a:xfrm>
          <a:prstGeom prst="rect">
            <a:avLst/>
          </a:prstGeom>
          <a:noFill/>
          <a:ln w="9525">
            <a:noFill/>
          </a:ln>
        </p:spPr>
        <p:txBody>
          <a:bodyPr/>
          <a:p>
            <a:pPr marL="342900" indent="-342900">
              <a:spcAft>
                <a:spcPts val="600"/>
              </a:spcAft>
            </a:pPr>
            <a:r>
              <a:rPr lang="en-US" altLang="zh-CN" sz="3725" b="1" dirty="0">
                <a:latin typeface="Times New Roman" panose="02020603050405020304" charset="0"/>
                <a:ea typeface="EU-B1" pitchFamily="65" charset="-122"/>
                <a:cs typeface="Times New Roman" panose="02020603050405020304" charset="0"/>
                <a:sym typeface="+mn-ea"/>
              </a:rPr>
              <a:t>We may be allowed to take photos if we don’t use a flash. </a:t>
            </a:r>
            <a:endParaRPr lang="en-US" altLang="zh-CN" sz="3735" b="1" dirty="0">
              <a:latin typeface="Times New Roman" panose="02020603050405020304" charset="0"/>
              <a:ea typeface="楷体" panose="02010609060101010101" charset="-122"/>
              <a:cs typeface="Times New Roman" panose="02020603050405020304" charset="0"/>
            </a:endParaRPr>
          </a:p>
        </p:txBody>
      </p:sp>
      <p:pic>
        <p:nvPicPr>
          <p:cNvPr id="2" name="图片 1"/>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3961765" y="1212850"/>
            <a:ext cx="3810000" cy="321564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32"/>
          <p:cNvSpPr txBox="1"/>
          <p:nvPr/>
        </p:nvSpPr>
        <p:spPr>
          <a:xfrm rot="-5070842">
            <a:off x="429684" y="2722033"/>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3" name="文本框 46"/>
          <p:cNvSpPr txBox="1"/>
          <p:nvPr/>
        </p:nvSpPr>
        <p:spPr>
          <a:xfrm rot="4020000">
            <a:off x="933451" y="2618317"/>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4" name="文本框 32"/>
          <p:cNvSpPr txBox="1"/>
          <p:nvPr/>
        </p:nvSpPr>
        <p:spPr>
          <a:xfrm rot="-880739">
            <a:off x="685800" y="33528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5" name="文本框 34"/>
          <p:cNvSpPr txBox="1"/>
          <p:nvPr/>
        </p:nvSpPr>
        <p:spPr>
          <a:xfrm rot="-280097">
            <a:off x="10754784" y="2169584"/>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6" name="文本框 47"/>
          <p:cNvSpPr txBox="1"/>
          <p:nvPr/>
        </p:nvSpPr>
        <p:spPr>
          <a:xfrm rot="-4150866">
            <a:off x="10206567" y="3331633"/>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7" name="文本框 51"/>
          <p:cNvSpPr txBox="1"/>
          <p:nvPr/>
        </p:nvSpPr>
        <p:spPr>
          <a:xfrm rot="-5350866">
            <a:off x="11154833" y="36195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8" name="文本框 49"/>
          <p:cNvSpPr txBox="1"/>
          <p:nvPr/>
        </p:nvSpPr>
        <p:spPr>
          <a:xfrm rot="-1160763">
            <a:off x="10695517" y="27559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49" name="文本框 50"/>
          <p:cNvSpPr txBox="1"/>
          <p:nvPr/>
        </p:nvSpPr>
        <p:spPr>
          <a:xfrm rot="-1160763">
            <a:off x="9984317" y="25781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50" name="文本框 51"/>
          <p:cNvSpPr txBox="1"/>
          <p:nvPr/>
        </p:nvSpPr>
        <p:spPr>
          <a:xfrm rot="-1160763">
            <a:off x="10619317" y="3725333"/>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51" name="文本框 32"/>
          <p:cNvSpPr txBox="1"/>
          <p:nvPr/>
        </p:nvSpPr>
        <p:spPr>
          <a:xfrm rot="1209897">
            <a:off x="2082800" y="3441700"/>
            <a:ext cx="608330" cy="193675"/>
          </a:xfrm>
          <a:prstGeom prst="rect">
            <a:avLst/>
          </a:prstGeom>
          <a:noFill/>
          <a:ln w="9525">
            <a:noFill/>
          </a:ln>
        </p:spPr>
        <p:txBody>
          <a:bodyPr wrap="none">
            <a:spAutoFit/>
          </a:bodyPr>
          <a:p>
            <a:r>
              <a:rPr lang="zh-CN" altLang="zh-CN" sz="665"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52" name="文本框 49"/>
          <p:cNvSpPr txBox="1"/>
          <p:nvPr/>
        </p:nvSpPr>
        <p:spPr>
          <a:xfrm rot="-170103">
            <a:off x="4580467" y="33909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53" name="文本框 51"/>
          <p:cNvSpPr txBox="1"/>
          <p:nvPr/>
        </p:nvSpPr>
        <p:spPr>
          <a:xfrm rot="-170103">
            <a:off x="6333067" y="3513667"/>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35854" name="文本框 34"/>
          <p:cNvSpPr txBox="1"/>
          <p:nvPr/>
        </p:nvSpPr>
        <p:spPr>
          <a:xfrm rot="-1030866">
            <a:off x="8985251" y="3467100"/>
            <a:ext cx="611505" cy="193675"/>
          </a:xfrm>
          <a:prstGeom prst="rect">
            <a:avLst/>
          </a:prstGeom>
          <a:noFill/>
          <a:ln w="9525">
            <a:noFill/>
          </a:ln>
        </p:spPr>
        <p:txBody>
          <a:bodyPr wrap="none">
            <a:spAutoFit/>
          </a:bodyPr>
          <a:p>
            <a:r>
              <a:rPr lang="zh-CN" altLang="zh-CN" sz="665" b="1" dirty="0">
                <a:solidFill>
                  <a:srgbClr val="FFFFFF"/>
                </a:solidFill>
                <a:latin typeface="Times New Roman" panose="02020603050405020304" charset="0"/>
                <a:ea typeface="楷体" panose="02010609060101010101" charset="-122"/>
                <a:cs typeface="Times New Roman" panose="02020603050405020304" charset="0"/>
              </a:rPr>
              <a:t>状元成才路</a:t>
            </a:r>
            <a:endParaRPr lang="zh-CN" altLang="zh-CN" sz="665" b="1" dirty="0">
              <a:solidFill>
                <a:srgbClr val="FFFFFF"/>
              </a:solidFill>
              <a:latin typeface="Times New Roman" panose="02020603050405020304" charset="0"/>
              <a:ea typeface="楷体" panose="02010609060101010101" charset="-122"/>
              <a:cs typeface="Times New Roman" panose="02020603050405020304" charset="0"/>
            </a:endParaRPr>
          </a:p>
        </p:txBody>
      </p:sp>
      <p:sp>
        <p:nvSpPr>
          <p:cNvPr id="2" name="对角圆角矩形 4"/>
          <p:cNvSpPr/>
          <p:nvPr/>
        </p:nvSpPr>
        <p:spPr bwMode="auto">
          <a:xfrm>
            <a:off x="461433" y="1478281"/>
            <a:ext cx="11269133" cy="4171951"/>
          </a:xfrm>
          <a:prstGeom prst="round2DiagRect">
            <a:avLst/>
          </a:prstGeom>
          <a:gradFill>
            <a:gsLst>
              <a:gs pos="0">
                <a:schemeClr val="accent5">
                  <a:lumMod val="20000"/>
                  <a:lumOff val="80000"/>
                </a:schemeClr>
              </a:gs>
              <a:gs pos="0">
                <a:schemeClr val="accent5">
                  <a:lumMod val="40000"/>
                  <a:lumOff val="60000"/>
                </a:schemeClr>
              </a:gs>
              <a:gs pos="44000">
                <a:schemeClr val="accent5">
                  <a:lumMod val="20000"/>
                  <a:lumOff val="80000"/>
                </a:schemeClr>
              </a:gs>
            </a:gsLst>
            <a:lin ang="54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Times New Roman" panose="02020603050405020304" charset="0"/>
              <a:ea typeface="楷体" panose="02010609060101010101" charset="-122"/>
              <a:cs typeface="Times New Roman" panose="02020603050405020304" charset="0"/>
            </a:endParaRPr>
          </a:p>
        </p:txBody>
      </p:sp>
      <p:sp>
        <p:nvSpPr>
          <p:cNvPr id="5" name="TextBox 3"/>
          <p:cNvSpPr txBox="1"/>
          <p:nvPr/>
        </p:nvSpPr>
        <p:spPr>
          <a:xfrm>
            <a:off x="768986" y="1503681"/>
            <a:ext cx="10962217" cy="4146550"/>
          </a:xfrm>
          <a:prstGeom prst="rect">
            <a:avLst/>
          </a:prstGeom>
          <a:noFill/>
        </p:spPr>
        <p:txBody>
          <a:bodyPr>
            <a:spAutoFit/>
          </a:bodyPr>
          <a:lstStyle/>
          <a:p>
            <a:pPr marR="0" defTabSz="914400" eaLnBrk="1" hangingPunct="1">
              <a:lnSpc>
                <a:spcPct val="135000"/>
              </a:lnSpc>
              <a:buClrTx/>
              <a:buSzTx/>
              <a:buFontTx/>
              <a:buNone/>
              <a:defRPr/>
            </a:pPr>
            <a:r>
              <a:rPr kumimoji="0" lang="zh-CN" altLang="en-US" sz="3735" b="1" kern="1200" cap="none" spc="0" normalizeH="0" baseline="0" noProof="0" dirty="0">
                <a:latin typeface="Times New Roman" panose="02020603050405020304" charset="0"/>
                <a:ea typeface="楷体" panose="02010609060101010101" charset="-122"/>
                <a:cs typeface="Times New Roman" panose="02020603050405020304" charset="0"/>
              </a:rPr>
              <a:t>含情态动词的被动语态用来说明某个被动性动作所反映出的感情和态度。初中阶段的常见情态动词有：</a:t>
            </a:r>
            <a:r>
              <a:rPr kumimoji="0" lang="en-US" altLang="zh-CN" sz="3735" b="1" kern="1200" cap="none" spc="0" normalizeH="0" baseline="0" noProof="0" dirty="0">
                <a:solidFill>
                  <a:srgbClr val="FF0000"/>
                </a:solidFill>
                <a:latin typeface="Times New Roman" panose="02020603050405020304" charset="0"/>
                <a:ea typeface="楷体" panose="02010609060101010101" charset="-122"/>
                <a:cs typeface="Times New Roman" panose="02020603050405020304" charset="0"/>
              </a:rPr>
              <a:t>can, may , need , must , should</a:t>
            </a:r>
            <a:r>
              <a:rPr kumimoji="0" lang="zh-CN" altLang="en-US" sz="3735" b="1" kern="1200" cap="none" spc="0" normalizeH="0" baseline="0" noProof="0" dirty="0">
                <a:latin typeface="Times New Roman" panose="02020603050405020304" charset="0"/>
                <a:ea typeface="楷体" panose="02010609060101010101" charset="-122"/>
                <a:cs typeface="Times New Roman" panose="02020603050405020304" charset="0"/>
              </a:rPr>
              <a:t>等。  </a:t>
            </a:r>
            <a:endParaRPr kumimoji="0" lang="en-US" altLang="zh-CN" sz="3735" b="1" kern="1200" cap="none" spc="0" normalizeH="0" baseline="0" noProof="0" dirty="0">
              <a:latin typeface="Times New Roman" panose="02020603050405020304" charset="0"/>
              <a:ea typeface="楷体" panose="02010609060101010101" charset="-122"/>
              <a:cs typeface="Times New Roman" panose="02020603050405020304" charset="0"/>
            </a:endParaRPr>
          </a:p>
          <a:p>
            <a:pPr marR="0" defTabSz="914400" eaLnBrk="1" hangingPunct="1">
              <a:lnSpc>
                <a:spcPct val="150000"/>
              </a:lnSpc>
              <a:buClrTx/>
              <a:buSzTx/>
              <a:buFontTx/>
              <a:buNone/>
              <a:defRPr/>
            </a:pPr>
            <a:r>
              <a:rPr kumimoji="0" lang="zh-CN" altLang="en-US" sz="3735" b="1" kern="1200" cap="none" spc="0" normalizeH="0" baseline="0" noProof="0" dirty="0">
                <a:latin typeface="Times New Roman" panose="02020603050405020304" charset="0"/>
                <a:ea typeface="楷体" panose="02010609060101010101" charset="-122"/>
                <a:cs typeface="Times New Roman" panose="02020603050405020304" charset="0"/>
              </a:rPr>
              <a:t>谓语部分含有情态动词的被动语态的构成是：</a:t>
            </a:r>
            <a:endParaRPr kumimoji="0" lang="en-US" altLang="zh-CN" sz="3735" b="1" kern="1200" cap="none" spc="0" normalizeH="0" baseline="0" noProof="0" dirty="0">
              <a:latin typeface="Times New Roman" panose="02020603050405020304" charset="0"/>
              <a:ea typeface="楷体" panose="02010609060101010101" charset="-122"/>
              <a:cs typeface="Times New Roman" panose="02020603050405020304" charset="0"/>
            </a:endParaRPr>
          </a:p>
          <a:p>
            <a:pPr marR="0" defTabSz="914400" eaLnBrk="1" hangingPunct="1">
              <a:lnSpc>
                <a:spcPct val="150000"/>
              </a:lnSpc>
              <a:buClrTx/>
              <a:buSzTx/>
              <a:buFontTx/>
              <a:buNone/>
              <a:defRPr/>
            </a:pPr>
            <a:r>
              <a:rPr kumimoji="0" lang="zh-CN" altLang="en-US" sz="3735" b="1" kern="1200" cap="none" spc="0" normalizeH="0" baseline="0" noProof="0" dirty="0">
                <a:solidFill>
                  <a:srgbClr val="FF0000"/>
                </a:solidFill>
                <a:latin typeface="Times New Roman" panose="02020603050405020304" charset="0"/>
                <a:ea typeface="楷体" panose="02010609060101010101" charset="-122"/>
                <a:cs typeface="Times New Roman" panose="02020603050405020304" charset="0"/>
              </a:rPr>
              <a:t>情态动词</a:t>
            </a:r>
            <a:r>
              <a:rPr kumimoji="0" lang="en-US" altLang="zh-CN" sz="3735" b="1" kern="1200" cap="none" spc="0" normalizeH="0" baseline="0" noProof="0" dirty="0">
                <a:solidFill>
                  <a:srgbClr val="FF0000"/>
                </a:solidFill>
                <a:latin typeface="Times New Roman" panose="02020603050405020304" charset="0"/>
                <a:ea typeface="楷体" panose="02010609060101010101" charset="-122"/>
                <a:cs typeface="Times New Roman" panose="02020603050405020304" charset="0"/>
              </a:rPr>
              <a:t>+be+</a:t>
            </a:r>
            <a:r>
              <a:rPr kumimoji="0" lang="zh-CN" altLang="en-US" sz="3735" b="1" kern="1200" cap="none" spc="0" normalizeH="0" baseline="0" noProof="0" dirty="0">
                <a:solidFill>
                  <a:srgbClr val="FF0000"/>
                </a:solidFill>
                <a:latin typeface="Times New Roman" panose="02020603050405020304" charset="0"/>
                <a:ea typeface="楷体" panose="02010609060101010101" charset="-122"/>
                <a:cs typeface="Times New Roman" panose="02020603050405020304" charset="0"/>
              </a:rPr>
              <a:t>过去分词</a:t>
            </a:r>
            <a:endParaRPr kumimoji="0" lang="en-US" altLang="zh-CN" sz="3735" b="1" kern="1200" cap="none" spc="0" normalizeH="0" baseline="0" noProof="0" dirty="0">
              <a:latin typeface="Times New Roman" panose="02020603050405020304" charset="0"/>
              <a:ea typeface="楷体" panose="02010609060101010101" charset="-122"/>
              <a:cs typeface="Times New Roman" panose="02020603050405020304" charset="0"/>
            </a:endParaRPr>
          </a:p>
        </p:txBody>
      </p:sp>
      <p:sp>
        <p:nvSpPr>
          <p:cNvPr id="12" name="Rectangle 387"/>
          <p:cNvSpPr>
            <a:spLocks noChangeArrowheads="1"/>
          </p:cNvSpPr>
          <p:nvPr/>
        </p:nvSpPr>
        <p:spPr bwMode="auto">
          <a:xfrm>
            <a:off x="-68580" y="175895"/>
            <a:ext cx="12259310" cy="7556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p>
            <a:pPr marL="0" marR="0" lvl="0" indent="0" algn="ctr" defTabSz="914400" rtl="0" eaLnBrk="1" fontAlgn="base" latinLnBrk="0" hangingPunct="1">
              <a:lnSpc>
                <a:spcPct val="90000"/>
              </a:lnSpc>
              <a:spcBef>
                <a:spcPct val="0"/>
              </a:spcBef>
              <a:spcAft>
                <a:spcPct val="0"/>
              </a:spcAft>
              <a:buClrTx/>
              <a:buSzTx/>
              <a:buFontTx/>
              <a:buNone/>
              <a:defRPr/>
            </a:pPr>
            <a:r>
              <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rPr>
              <a:t>Language points</a:t>
            </a:r>
            <a:endParaRPr kumimoji="1" lang="en-US" altLang="zh-CN" sz="4800" b="1" i="0" u="none" strike="noStrike" kern="1200" cap="none" spc="0" normalizeH="0" baseline="0" noProof="0" dirty="0">
              <a:ln>
                <a:noFill/>
              </a:ln>
              <a:solidFill>
                <a:srgbClr val="0070C0"/>
              </a:solidFill>
              <a:effectLst/>
              <a:uLnTx/>
              <a:uFillTx/>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5"/>
          <p:cNvSpPr txBox="1">
            <a:spLocks noChangeArrowheads="1"/>
          </p:cNvSpPr>
          <p:nvPr/>
        </p:nvSpPr>
        <p:spPr bwMode="auto">
          <a:xfrm>
            <a:off x="438150" y="1519979"/>
            <a:ext cx="11315700" cy="4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1.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将主动语态的</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宾语变成</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被动语态的</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主语</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endPar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2. </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将含情态动词的主动句式变成被动句式，即： “情态动词</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动词原形”变成“</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情态动词</a:t>
            </a:r>
            <a:r>
              <a:rPr kumimoji="0" lang="en-US" altLang="zh-CN"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+be+</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过去分词</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”，然后再在其后加“</a:t>
            </a:r>
            <a:r>
              <a:rPr kumimoji="0" lang="en-US" altLang="zh-CN"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by+</a:t>
            </a:r>
            <a:r>
              <a:rPr kumimoji="0" lang="zh-CN" altLang="en-US" sz="3735" b="1" i="0" u="none" strike="noStrike" kern="1200" cap="none" spc="0" normalizeH="0" baseline="0" noProof="0" dirty="0">
                <a:ln>
                  <a:noFill/>
                </a:ln>
                <a:solidFill>
                  <a:srgbClr val="FF0000"/>
                </a:solidFill>
                <a:effectLst/>
                <a:uLnTx/>
                <a:uFillTx/>
                <a:latin typeface="Times New Roman" panose="02020603050405020304" charset="0"/>
                <a:ea typeface="楷体" panose="02010609060101010101" charset="-122"/>
                <a:cs typeface="Times New Roman" panose="02020603050405020304" charset="0"/>
              </a:rPr>
              <a:t>主动句中的主语</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人称代词用宾格</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a:t>
            </a:r>
            <a:r>
              <a:rPr kumimoji="0" lang="en-US" altLang="zh-CN"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by</a:t>
            </a:r>
            <a:r>
              <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rPr>
              <a:t>短语也可省略。</a:t>
            </a:r>
            <a:endParaRPr kumimoji="0" lang="zh-CN" altLang="en-US" sz="3735" b="1" i="0" u="none" strike="noStrike" kern="1200" cap="none" spc="0" normalizeH="0" baseline="0" noProof="0" dirty="0">
              <a:ln>
                <a:noFill/>
              </a:ln>
              <a:solidFill>
                <a:schemeClr val="tx1"/>
              </a:solidFill>
              <a:effectLst/>
              <a:uLnTx/>
              <a:uFillTx/>
              <a:latin typeface="Times New Roman" panose="02020603050405020304" charset="0"/>
              <a:ea typeface="楷体" panose="02010609060101010101" charset="-122"/>
              <a:cs typeface="Times New Roman" panose="02020603050405020304" charset="0"/>
            </a:endParaRPr>
          </a:p>
        </p:txBody>
      </p:sp>
      <p:sp>
        <p:nvSpPr>
          <p:cNvPr id="3" name="矩形 2"/>
          <p:cNvSpPr/>
          <p:nvPr/>
        </p:nvSpPr>
        <p:spPr>
          <a:xfrm>
            <a:off x="3129280" y="977900"/>
            <a:ext cx="4716780" cy="7480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265" b="1" i="0" u="none" strike="noStrike" kern="1200" cap="none" spc="0" normalizeH="0" baseline="0" noProof="0" dirty="0">
                <a:ln>
                  <a:noFill/>
                </a:ln>
                <a:solidFill>
                  <a:schemeClr val="dk1"/>
                </a:solidFill>
                <a:effectLst/>
                <a:uLnTx/>
                <a:uFillTx/>
                <a:latin typeface="Times New Roman" panose="02020603050405020304" charset="0"/>
                <a:ea typeface="楷体" panose="02010609060101010101" charset="-122"/>
                <a:cs typeface="Times New Roman" panose="02020603050405020304" charset="0"/>
              </a:rPr>
              <a:t>一、被动转变方法</a:t>
            </a:r>
            <a:endParaRPr kumimoji="0" lang="zh-CN" altLang="en-US" sz="4265" b="1" i="0" u="none" strike="noStrike" kern="1200" cap="none" spc="0" normalizeH="0" baseline="0" noProof="0" dirty="0">
              <a:ln>
                <a:noFill/>
              </a:ln>
              <a:solidFill>
                <a:schemeClr val="dk1"/>
              </a:solidFill>
              <a:effectLst/>
              <a:uLnTx/>
              <a:uFillTx/>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xEl>
                                              <p:charRg st="0" end="22"/>
                                            </p:txEl>
                                          </p:spTgt>
                                        </p:tgtEl>
                                        <p:attrNameLst>
                                          <p:attrName>style.visibility</p:attrName>
                                        </p:attrNameLst>
                                      </p:cBhvr>
                                      <p:to>
                                        <p:strVal val="visible"/>
                                      </p:to>
                                    </p:set>
                                    <p:animEffect transition="in" filter="blinds(horizontal)">
                                      <p:cBhvr>
                                        <p:cTn id="14" dur="500"/>
                                        <p:tgtEl>
                                          <p:spTgt spid="2">
                                            <p:txEl>
                                              <p:charRg st="0" end="2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xEl>
                                              <p:charRg st="22" end="120"/>
                                            </p:txEl>
                                          </p:spTgt>
                                        </p:tgtEl>
                                        <p:attrNameLst>
                                          <p:attrName>style.visibility</p:attrName>
                                        </p:attrNameLst>
                                      </p:cBhvr>
                                      <p:to>
                                        <p:strVal val="visible"/>
                                      </p:to>
                                    </p:set>
                                    <p:animEffect transition="in" filter="blinds(horizontal)">
                                      <p:cBhvr>
                                        <p:cTn id="19" dur="500"/>
                                        <p:tgtEl>
                                          <p:spTgt spid="2">
                                            <p:txEl>
                                              <p:charRg st="22" end="1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KSO_WM_UNIT_ISCONTENTSTITLE" val="0"/>
  <p:tag name="KSO_WM_UNIT_PRESET_TEXT" val="单击此处添加标题"/>
  <p:tag name="KSO_WM_UNIT_VALUE" val="9"/>
  <p:tag name="KSO_WM_UNIT_HIGHLIGHT" val="0"/>
  <p:tag name="KSO_WM_UNIT_COMPATIBLE" val="0"/>
  <p:tag name="KSO_WM_UNIT_TYPE" val="a"/>
  <p:tag name="KSO_WM_UNIT_INDEX" val="1"/>
  <p:tag name="KSO_WM_UNIT_ID" val="custom20190933_1*a*1"/>
  <p:tag name="KSO_WM_TEMPLATE_CATEGORY" val="custom"/>
  <p:tag name="KSO_WM_TEMPLATE_INDEX" val="20190933"/>
  <p:tag name="KSO_WM_UNIT_LAYERLEVEL" val="1"/>
  <p:tag name="KSO_WM_TAG_VERSION" val="1.0"/>
  <p:tag name="KSO_WM_BEAUTIFY_FLAG" val="#wm#"/>
  <p:tag name="KSO_WM_UNIT_NOCLEAR" val="0"/>
  <p:tag name="KSO_WM_UNIT_DIAGRAM_ISNUMVISUAL" val="0"/>
  <p:tag name="KSO_WM_UNIT_DIAGRAM_ISREFERUNIT" val="0"/>
</p:tagLst>
</file>

<file path=ppt/tags/tag10.xml><?xml version="1.0" encoding="utf-8"?>
<p:tagLst xmlns:p="http://schemas.openxmlformats.org/presentationml/2006/main">
  <p:tag name="KSO_WM_SLIDE_ID" val="custom20190933_2"/>
  <p:tag name="KSO_WM_SLIDE_ITEM_CNT" val="0"/>
  <p:tag name="KSO_WM_SLIDE_INDEX" val="2"/>
  <p:tag name="KSO_WM_TAG_VERSION" val="1.0"/>
  <p:tag name="KSO_WM_BEAUTIFY_FLAG" val="#wm#"/>
  <p:tag name="KSO_WM_TEMPLATE_CATEGORY" val="custom"/>
  <p:tag name="KSO_WM_TEMPLATE_INDEX" val="20190933"/>
  <p:tag name="KSO_WM_SLIDE_TYPE" val="sectionTitle"/>
  <p:tag name="KSO_WM_SLIDE_SUBTYPE" val="pureTxt"/>
  <p:tag name="KSO_WM_SLIDE_LAYOUT" val="a_b_e"/>
  <p:tag name="KSO_WM_SLIDE_LAYOUT_CNT" val="1_1_1"/>
  <p:tag name="KSO_WM_TEMPLATE_SUBCATEGORY" val="0"/>
</p:tagLst>
</file>

<file path=ppt/tags/tag11.xml><?xml version="1.0" encoding="utf-8"?>
<p:tagLst xmlns:p="http://schemas.openxmlformats.org/presentationml/2006/main">
  <p:tag name="KSO_WM_SLIDE_ID" val="custom20190933_2"/>
  <p:tag name="KSO_WM_SLIDE_ITEM_CNT" val="0"/>
  <p:tag name="KSO_WM_SLIDE_INDEX" val="2"/>
  <p:tag name="KSO_WM_TAG_VERSION" val="1.0"/>
  <p:tag name="KSO_WM_BEAUTIFY_FLAG" val="#wm#"/>
  <p:tag name="KSO_WM_TEMPLATE_CATEGORY" val="custom"/>
  <p:tag name="KSO_WM_TEMPLATE_INDEX" val="20190933"/>
  <p:tag name="KSO_WM_SLIDE_TYPE" val="sectionTitle"/>
  <p:tag name="KSO_WM_SLIDE_SUBTYPE" val="pureTxt"/>
  <p:tag name="KSO_WM_SLIDE_LAYOUT" val="a_b_e"/>
  <p:tag name="KSO_WM_SLIDE_LAYOUT_CNT" val="1_1_1"/>
  <p:tag name="KSO_WM_TEMPLATE_SUBCATEGORY" val="0"/>
</p:tagLst>
</file>

<file path=ppt/tags/tag12.xml><?xml version="1.0" encoding="utf-8"?>
<p:tagLst xmlns:p="http://schemas.openxmlformats.org/presentationml/2006/main">
  <p:tag name="KSO_WM_SLIDE_ID" val="custom20190933_2"/>
  <p:tag name="KSO_WM_SLIDE_ITEM_CNT" val="0"/>
  <p:tag name="KSO_WM_SLIDE_INDEX" val="2"/>
  <p:tag name="KSO_WM_TAG_VERSION" val="1.0"/>
  <p:tag name="KSO_WM_BEAUTIFY_FLAG" val="#wm#"/>
  <p:tag name="KSO_WM_TEMPLATE_CATEGORY" val="custom"/>
  <p:tag name="KSO_WM_TEMPLATE_INDEX" val="20190933"/>
  <p:tag name="KSO_WM_SLIDE_TYPE" val="sectionTitle"/>
  <p:tag name="KSO_WM_SLIDE_SUBTYPE" val="pureTxt"/>
  <p:tag name="KSO_WM_SLIDE_LAYOUT" val="a_b_e"/>
  <p:tag name="KSO_WM_SLIDE_LAYOUT_CNT" val="1_1_1"/>
  <p:tag name="KSO_WM_TEMPLATE_SUBCATEGORY" val="0"/>
</p:tagLst>
</file>

<file path=ppt/tags/tag13.xml><?xml version="1.0" encoding="utf-8"?>
<p:tagLst xmlns:p="http://schemas.openxmlformats.org/presentationml/2006/main">
  <p:tag name="KSO_WM_SLIDE_ID" val="custom20190933_2"/>
  <p:tag name="KSO_WM_SLIDE_ITEM_CNT" val="0"/>
  <p:tag name="KSO_WM_SLIDE_INDEX" val="2"/>
  <p:tag name="KSO_WM_TAG_VERSION" val="1.0"/>
  <p:tag name="KSO_WM_BEAUTIFY_FLAG" val="#wm#"/>
  <p:tag name="KSO_WM_TEMPLATE_CATEGORY" val="custom"/>
  <p:tag name="KSO_WM_TEMPLATE_INDEX" val="20190933"/>
  <p:tag name="KSO_WM_SLIDE_TYPE" val="sectionTitle"/>
  <p:tag name="KSO_WM_SLIDE_SUBTYPE" val="pureTxt"/>
  <p:tag name="KSO_WM_SLIDE_LAYOUT" val="a_b_e"/>
  <p:tag name="KSO_WM_SLIDE_LAYOUT_CNT" val="1_1_1"/>
  <p:tag name="KSO_WM_TEMPLATE_SUBCATEGORY" val="0"/>
</p:tagLst>
</file>

<file path=ppt/tags/tag14.xml><?xml version="1.0" encoding="utf-8"?>
<p:tagLst xmlns:p="http://schemas.openxmlformats.org/presentationml/2006/main">
  <p:tag name="KSO_WM_BEAUTIFY_FLAG" val="#wm#"/>
  <p:tag name="KSO_WM_TEMPLATE_CATEGORY" val="custom"/>
  <p:tag name="KSO_WM_TEMPLATE_INDEX" val="20206112"/>
</p:tagLst>
</file>

<file path=ppt/tags/tag15.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THANKS"/>
  <p:tag name="KSO_WM_TEMPLATE_CATEGORY" val="custom"/>
  <p:tag name="KSO_WM_TEMPLATE_INDEX" val="20206112"/>
  <p:tag name="KSO_WM_UNIT_ID" val="custom20206112_23*a*1"/>
  <p:tag name="KSO_WM_UNIT_ISNUMDGMTITLE" val="0"/>
</p:tagLst>
</file>

<file path=ppt/tags/tag16.xml><?xml version="1.0" encoding="utf-8"?>
<p:tagLst xmlns:p="http://schemas.openxmlformats.org/presentationml/2006/main">
  <p:tag name="KSO_WM_BEAUTIFY_FLAG" val="#wm#"/>
  <p:tag name="KSO_WM_TEMPLATE_CATEGORY" val="custom"/>
  <p:tag name="KSO_WM_TEMPLATE_INDEX" val="20206112"/>
</p:tagLst>
</file>

<file path=ppt/tags/tag2.xml><?xml version="1.0" encoding="utf-8"?>
<p:tagLst xmlns:p="http://schemas.openxmlformats.org/presentationml/2006/main">
  <p:tag name="KSO_WM_TEMPLATE_CATEGORY" val="custom"/>
  <p:tag name="KSO_WM_TEMPLATE_INDEX" val="20206112"/>
</p:tagLst>
</file>

<file path=ppt/tags/tag3.xml><?xml version="1.0" encoding="utf-8"?>
<p:tagLst xmlns:p="http://schemas.openxmlformats.org/presentationml/2006/main">
  <p:tag name="KSO_WM_BEAUTIFY_FLAG" val="#wm#"/>
  <p:tag name="KSO_WM_TEMPLATE_CATEGORY" val="custom"/>
  <p:tag name="KSO_WM_TEMPLATE_INDEX" val="20206112"/>
</p:tagLst>
</file>

<file path=ppt/tags/tag4.xml><?xml version="1.0" encoding="utf-8"?>
<p:tagLst xmlns:p="http://schemas.openxmlformats.org/presentationml/2006/main">
  <p:tag name="KSO_WM_BEAUTIFY_FLAG" val="#wm#"/>
  <p:tag name="KSO_WM_TEMPLATE_CATEGORY" val="custom"/>
  <p:tag name="KSO_WM_TEMPLATE_INDEX" val="20206112"/>
</p:tagLst>
</file>

<file path=ppt/tags/tag5.xml><?xml version="1.0" encoding="utf-8"?>
<p:tagLst xmlns:p="http://schemas.openxmlformats.org/presentationml/2006/main">
  <p:tag name="KSO_WM_BEAUTIFY_FLAG" val="#wm#"/>
  <p:tag name="KSO_WM_TEMPLATE_CATEGORY" val="custom"/>
  <p:tag name="KSO_WM_TEMPLATE_INDEX" val="20206112"/>
</p:tagLst>
</file>

<file path=ppt/tags/tag6.xml><?xml version="1.0" encoding="utf-8"?>
<p:tagLst xmlns:p="http://schemas.openxmlformats.org/presentationml/2006/main">
  <p:tag name="KSO_WM_BEAUTIFY_FLAG" val="#wm#"/>
  <p:tag name="KSO_WM_TEMPLATE_CATEGORY" val="custom"/>
  <p:tag name="KSO_WM_TEMPLATE_INDEX" val="20206112"/>
</p:tagLst>
</file>

<file path=ppt/tags/tag7.xml><?xml version="1.0" encoding="utf-8"?>
<p:tagLst xmlns:p="http://schemas.openxmlformats.org/presentationml/2006/main">
  <p:tag name="KSO_WM_BEAUTIFY_FLAG" val="#wm#"/>
  <p:tag name="KSO_WM_TEMPLATE_CATEGORY" val="custom"/>
  <p:tag name="KSO_WM_TEMPLATE_INDEX" val="20206112"/>
</p:tagLst>
</file>

<file path=ppt/tags/tag8.xml><?xml version="1.0" encoding="utf-8"?>
<p:tagLst xmlns:p="http://schemas.openxmlformats.org/presentationml/2006/main">
  <p:tag name="KSO_WM_BEAUTIFY_FLAG" val="#wm#"/>
  <p:tag name="KSO_WM_TEMPLATE_CATEGORY" val="custom"/>
  <p:tag name="KSO_WM_TEMPLATE_INDEX" val="20206112"/>
</p:tagLst>
</file>

<file path=ppt/tags/tag9.xml><?xml version="1.0" encoding="utf-8"?>
<p:tagLst xmlns:p="http://schemas.openxmlformats.org/presentationml/2006/main">
  <p:tag name="KSO_WM_SLIDE_ID" val="custom20190933_2"/>
  <p:tag name="KSO_WM_SLIDE_ITEM_CNT" val="0"/>
  <p:tag name="KSO_WM_SLIDE_INDEX" val="2"/>
  <p:tag name="KSO_WM_TAG_VERSION" val="1.0"/>
  <p:tag name="KSO_WM_BEAUTIFY_FLAG" val="#wm#"/>
  <p:tag name="KSO_WM_TEMPLATE_CATEGORY" val="custom"/>
  <p:tag name="KSO_WM_TEMPLATE_INDEX" val="20190933"/>
  <p:tag name="KSO_WM_SLIDE_TYPE" val="sectionTitle"/>
  <p:tag name="KSO_WM_SLIDE_SUBTYPE" val="pureTxt"/>
  <p:tag name="KSO_WM_SLIDE_LAYOUT" val="a_b_e"/>
  <p:tag name="KSO_WM_SLIDE_LAYOUT_CNT" val="1_1_1"/>
  <p:tag name="KSO_WM_TEMPLATE_SUBCATEGORY" val="0"/>
</p:tagLst>
</file>

<file path=ppt/theme/theme1.xml><?xml version="1.0" encoding="utf-8"?>
<a:theme xmlns:a="http://schemas.openxmlformats.org/drawingml/2006/main" name="1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2103</Words>
  <Application>WPS 演示</Application>
  <PresentationFormat>宽屏</PresentationFormat>
  <Paragraphs>138</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Times New Roman</vt:lpstr>
      <vt:lpstr>楷体</vt:lpstr>
      <vt:lpstr>汉仪乐喵体W</vt:lpstr>
      <vt:lpstr>EU-B1</vt:lpstr>
      <vt:lpstr>微软雅黑</vt:lpstr>
      <vt:lpstr>Arial Unicode MS</vt:lpstr>
      <vt:lpstr>ˎ̥</vt:lpstr>
      <vt:lpstr>Segoe Print</vt:lpstr>
      <vt:lpstr>Bahnschrift</vt:lpstr>
      <vt:lpstr>1_空白设计模板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zhubai</dc:creator>
  <cp:lastModifiedBy>caozh</cp:lastModifiedBy>
  <cp:revision>10</cp:revision>
  <dcterms:created xsi:type="dcterms:W3CDTF">2019-09-19T02:01:00Z</dcterms:created>
  <dcterms:modified xsi:type="dcterms:W3CDTF">2020-10-26T08:45:45Z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