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05"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160"/>
        <p:guide pos="2864"/>
      </p:guideLst>
    </p:cSldViewPr>
  </p:slide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p>
        </p:txBody>
      </p:sp>
      <p:sp>
        <p:nvSpPr>
          <p:cNvPr id="5" name="页脚占位符 4"/>
          <p:cNvSpPr>
            <a:spLocks noGrp="1"/>
          </p:cNvSpPr>
          <p:nvPr>
            <p:ph type="ftr" sz="quarter" idx="11"/>
          </p:nvPr>
        </p:nvSpPr>
        <p:spPr/>
        <p:txBody>
          <a:bodyPr/>
          <a:p>
            <a:pPr lvl="0" fontAlgn="base"/>
            <a:endParaRPr lang="zh-CN" strike="noStrike" noProof="1"/>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p>
        </p:txBody>
      </p:sp>
      <p:sp>
        <p:nvSpPr>
          <p:cNvPr id="6" name="页脚占位符 5"/>
          <p:cNvSpPr>
            <a:spLocks noGrp="1"/>
          </p:cNvSpPr>
          <p:nvPr>
            <p:ph type="ftr" sz="quarter" idx="11"/>
          </p:nvPr>
        </p:nvSpPr>
        <p:spPr/>
        <p:txBody>
          <a:bodyPr/>
          <a:p>
            <a:pPr lvl="0" fontAlgn="base"/>
            <a:endParaRPr lang="zh-CN" strike="noStrike" noProof="1"/>
          </a:p>
        </p:txBody>
      </p:sp>
      <p:sp>
        <p:nvSpPr>
          <p:cNvPr id="7" name="灯片编号占位符 6"/>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p>
        </p:txBody>
      </p:sp>
      <p:sp>
        <p:nvSpPr>
          <p:cNvPr id="8" name="页脚占位符 7"/>
          <p:cNvSpPr>
            <a:spLocks noGrp="1"/>
          </p:cNvSpPr>
          <p:nvPr>
            <p:ph type="ftr" sz="quarter" idx="11"/>
          </p:nvPr>
        </p:nvSpPr>
        <p:spPr/>
        <p:txBody>
          <a:bodyPr/>
          <a:p>
            <a:pPr lvl="0" fontAlgn="base"/>
            <a:endParaRPr lang="zh-CN" strike="noStrike" noProof="1"/>
          </a:p>
        </p:txBody>
      </p:sp>
      <p:sp>
        <p:nvSpPr>
          <p:cNvPr id="9" name="灯片编号占位符 8"/>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p>
        </p:txBody>
      </p:sp>
      <p:sp>
        <p:nvSpPr>
          <p:cNvPr id="4" name="页脚占位符 3"/>
          <p:cNvSpPr>
            <a:spLocks noGrp="1"/>
          </p:cNvSpPr>
          <p:nvPr>
            <p:ph type="ftr" sz="quarter" idx="11"/>
          </p:nvPr>
        </p:nvSpPr>
        <p:spPr/>
        <p:txBody>
          <a:bodyPr/>
          <a:p>
            <a:pPr lvl="0" fontAlgn="base"/>
            <a:endParaRPr lang="zh-CN" strike="noStrike" noProof="1"/>
          </a:p>
        </p:txBody>
      </p:sp>
      <p:sp>
        <p:nvSpPr>
          <p:cNvPr id="5" name="灯片编号占位符 4"/>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p>
        </p:txBody>
      </p:sp>
      <p:sp>
        <p:nvSpPr>
          <p:cNvPr id="3" name="页脚占位符 2"/>
          <p:cNvSpPr>
            <a:spLocks noGrp="1"/>
          </p:cNvSpPr>
          <p:nvPr>
            <p:ph type="ftr" sz="quarter" idx="11"/>
          </p:nvPr>
        </p:nvSpPr>
        <p:spPr/>
        <p:txBody>
          <a:bodyPr/>
          <a:p>
            <a:pPr lvl="0" fontAlgn="base"/>
            <a:endParaRPr lang="zh-CN" strike="noStrike" noProof="1"/>
          </a:p>
        </p:txBody>
      </p:sp>
      <p:sp>
        <p:nvSpPr>
          <p:cNvPr id="4" name="灯片编号占位符 3"/>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p>
        </p:txBody>
      </p:sp>
      <p:sp>
        <p:nvSpPr>
          <p:cNvPr id="6" name="页脚占位符 5"/>
          <p:cNvSpPr>
            <a:spLocks noGrp="1"/>
          </p:cNvSpPr>
          <p:nvPr>
            <p:ph type="ftr" sz="quarter" idx="11"/>
          </p:nvPr>
        </p:nvSpPr>
        <p:spPr/>
        <p:txBody>
          <a:bodyPr/>
          <a:p>
            <a:pPr lvl="0" fontAlgn="base"/>
            <a:endParaRPr lang="zh-CN" strike="noStrike" noProof="1"/>
          </a:p>
        </p:txBody>
      </p:sp>
      <p:sp>
        <p:nvSpPr>
          <p:cNvPr id="7" name="灯片编号占位符 6"/>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p>
        </p:txBody>
      </p:sp>
      <p:sp>
        <p:nvSpPr>
          <p:cNvPr id="6" name="页脚占位符 5"/>
          <p:cNvSpPr>
            <a:spLocks noGrp="1"/>
          </p:cNvSpPr>
          <p:nvPr>
            <p:ph type="ftr" sz="quarter" idx="11"/>
          </p:nvPr>
        </p:nvSpPr>
        <p:spPr/>
        <p:txBody>
          <a:bodyPr/>
          <a:p>
            <a:pPr lvl="0" fontAlgn="base"/>
            <a:endParaRPr lang="zh-CN" strike="noStrike" noProof="1"/>
          </a:p>
        </p:txBody>
      </p:sp>
      <p:sp>
        <p:nvSpPr>
          <p:cNvPr id="7" name="灯片编号占位符 6"/>
          <p:cNvSpPr>
            <a:spLocks noGrp="1"/>
          </p:cNvSpPr>
          <p:nvPr>
            <p:ph type="sldNum" sz="quarter" idx="12"/>
          </p:nvPr>
        </p:nvSpPr>
        <p:spPr/>
        <p:txBody>
          <a:bodyPr/>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p>
            <a:pPr lvl="0" indent="0"/>
            <a:r>
              <a:rPr lang="zh-CN" altLang="en-US"/>
              <a:t>单击此处编辑母版标题样式</a:t>
            </a:r>
            <a:endParaRPr lang="zh-CN" altLang="en-US"/>
          </a:p>
        </p:txBody>
      </p:sp>
      <p:sp>
        <p:nvSpPr>
          <p:cNvPr id="1027" name="文本占位符 1026"/>
          <p:cNvSpPr>
            <a:spLocks noGrp="1"/>
          </p:cNvSpPr>
          <p:nvPr>
            <p:ph type="body"/>
          </p:nvPr>
        </p:nvSpPr>
        <p:spPr>
          <a:xfrm>
            <a:off x="457200" y="1600200"/>
            <a:ext cx="8229600" cy="4525963"/>
          </a:xfrm>
          <a:prstGeom prst="rect">
            <a:avLst/>
          </a:prstGeom>
          <a:noFill/>
          <a:ln w="9525">
            <a:noFill/>
          </a:ln>
        </p:spPr>
        <p:txBody>
          <a:bodyPr anchor="t"/>
          <a:p>
            <a:pPr lvl="0" indent="-34290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strike="noStrike" noProof="1"/>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strike="noStrike" noProof="1">
                <a:latin typeface="Arial" panose="020B0604020202020204" pitchFamily="34" charset="0"/>
                <a:ea typeface="宋体" panose="02010600030101010101" pitchFamily="2" charset="-122"/>
                <a:cs typeface="+mn-ea"/>
              </a:rPr>
            </a:fld>
            <a:endParaRPr lang="zh-CN"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png"/><Relationship Id="rId2" Type="http://schemas.openxmlformats.org/officeDocument/2006/relationships/hyperlink" Target="&#38142;&#25509;&#36164;&#28304;\Section%20A%202d.mp3" TargetMode="Externa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jpeg"/><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image" Target="../media/image17.jpeg"/></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jpeg"/><Relationship Id="rId1" Type="http://schemas.openxmlformats.org/officeDocument/2006/relationships/image" Target="../media/image24.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jpeg"/><Relationship Id="rId1" Type="http://schemas.openxmlformats.org/officeDocument/2006/relationships/image" Target="../media/image26.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4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6.jpeg"/><Relationship Id="rId3" Type="http://schemas.openxmlformats.org/officeDocument/2006/relationships/hyperlink" Target="http://image.baidu.com/i?ct=503316480&amp;z=851874951&amp;tn=baiduimagedetail&amp;word=&#35199;&#32418;&#26623;&#40481;&#34507;&#38754;&amp;in=11" TargetMode="External"/><Relationship Id="rId2" Type="http://schemas.openxmlformats.org/officeDocument/2006/relationships/image" Target="../media/image35.jpeg"/><Relationship Id="rId1" Type="http://schemas.openxmlformats.org/officeDocument/2006/relationships/hyperlink" Target="http://image.baidu.com/i?ct=503316480&amp;z=131313052&amp;tn=baiduimagedetail&amp;word=&#35199;&#32418;&#26623;&#40481;&#34507;&#38754;&amp;in=13"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074" name="WordArt 4"/>
          <p:cNvSpPr>
            <a:spLocks noTextEdit="1"/>
          </p:cNvSpPr>
          <p:nvPr/>
        </p:nvSpPr>
        <p:spPr>
          <a:xfrm>
            <a:off x="179388" y="549275"/>
            <a:ext cx="8893175" cy="3313113"/>
          </a:xfrm>
          <a:prstGeom prst="rect">
            <a:avLst/>
          </a:prstGeom>
        </p:spPr>
        <p:txBody>
          <a:bodyPr wrap="none" fromWordArt="1">
            <a:prstTxWarp prst="textDeflate">
              <a:avLst>
                <a:gd name="adj" fmla="val 16282"/>
              </a:avLst>
            </a:prstTxWarp>
            <a:normAutofit/>
          </a:bodyPr>
          <a:p>
            <a:pPr algn="ctr" fontAlgn="base"/>
            <a:r>
              <a:rPr lang="zh-CN" altLang="en-US" sz="4800" b="1" strike="noStrike" noProof="1">
                <a:ln w="9525" cap="flat" cmpd="sng">
                  <a:solidFill>
                    <a:schemeClr val="hlink"/>
                  </a:solidFill>
                  <a:prstDash val="solid"/>
                  <a:headEnd type="none" w="med" len="med"/>
                  <a:tailEnd type="none" w="med" len="med"/>
                </a:ln>
                <a:solidFill>
                  <a:srgbClr val="0000FF"/>
                </a:solidFill>
                <a:latin typeface="Arial" panose="020B0604020202020204" pitchFamily="34" charset="0"/>
                <a:ea typeface="Arial" panose="020B0604020202020204" pitchFamily="34" charset="0"/>
                <a:cs typeface="+mn-ea"/>
              </a:rPr>
              <a:t>Unit 8</a:t>
            </a:r>
            <a:endParaRPr lang="zh-CN" altLang="en-US" sz="4800" b="1" strike="noStrike" noProof="1">
              <a:ln w="9525" cap="flat" cmpd="sng">
                <a:solidFill>
                  <a:schemeClr val="hlink"/>
                </a:solidFill>
                <a:prstDash val="solid"/>
                <a:headEnd type="none" w="med" len="med"/>
                <a:tailEnd type="none" w="med" len="med"/>
              </a:ln>
              <a:solidFill>
                <a:srgbClr val="0000FF"/>
              </a:solidFill>
              <a:latin typeface="Arial" panose="020B0604020202020204" pitchFamily="34" charset="0"/>
              <a:ea typeface="Arial" panose="020B0604020202020204" pitchFamily="34" charset="0"/>
            </a:endParaRPr>
          </a:p>
          <a:p>
            <a:pPr algn="ctr" fontAlgn="base"/>
            <a:r>
              <a:rPr lang="zh-CN" altLang="en-US" sz="4800" b="1" strike="noStrike" noProof="1">
                <a:ln w="9525" cap="flat" cmpd="sng">
                  <a:solidFill>
                    <a:schemeClr val="hlink"/>
                  </a:solidFill>
                  <a:prstDash val="solid"/>
                  <a:headEnd type="none" w="med" len="med"/>
                  <a:tailEnd type="none" w="med" len="med"/>
                </a:ln>
                <a:solidFill>
                  <a:srgbClr val="0000FF"/>
                </a:solidFill>
                <a:latin typeface="Arial" panose="020B0604020202020204" pitchFamily="34" charset="0"/>
                <a:ea typeface="Arial" panose="020B0604020202020204" pitchFamily="34" charset="0"/>
                <a:cs typeface="+mn-ea"/>
              </a:rPr>
              <a:t>How do you make a banana milk shake?</a:t>
            </a:r>
            <a:endParaRPr lang="zh-CN" altLang="en-US" sz="4800" b="1" strike="noStrike" noProof="1">
              <a:ln w="9525" cap="flat" cmpd="sng">
                <a:solidFill>
                  <a:schemeClr val="hlink"/>
                </a:solidFill>
                <a:prstDash val="solid"/>
                <a:headEnd type="none" w="med" len="med"/>
                <a:tailEnd type="none" w="med" len="med"/>
              </a:ln>
              <a:solidFill>
                <a:srgbClr val="0000FF"/>
              </a:solidFill>
              <a:latin typeface="Arial" panose="020B0604020202020204" pitchFamily="34" charset="0"/>
              <a:ea typeface="Arial" panose="020B0604020202020204" pitchFamily="34" charset="0"/>
            </a:endParaRPr>
          </a:p>
        </p:txBody>
      </p:sp>
    </p:spTree>
  </p:cSld>
  <p:clrMapOvr>
    <a:masterClrMapping/>
  </p:clrMapOvr>
  <p:transition>
    <p:blinds/>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TextBox 3"/>
          <p:cNvSpPr txBox="1"/>
          <p:nvPr/>
        </p:nvSpPr>
        <p:spPr>
          <a:xfrm>
            <a:off x="381000" y="1295400"/>
            <a:ext cx="8534400" cy="5632450"/>
          </a:xfrm>
          <a:prstGeom prst="rect">
            <a:avLst/>
          </a:prstGeom>
          <a:noFill/>
          <a:ln w="9525">
            <a:noFill/>
          </a:ln>
        </p:spPr>
        <p:txBody>
          <a:bodyPr anchor="t">
            <a:spAutoFit/>
          </a:bodyPr>
          <a:p>
            <a:r>
              <a:rPr lang="en-US" altLang="zh-CN" sz="2400" b="1" dirty="0">
                <a:latin typeface="Times New Roman" panose="02020603050405020304" pitchFamily="2" charset="0"/>
                <a:ea typeface="宋体" panose="02010600030101010101" pitchFamily="2" charset="-122"/>
                <a:cs typeface="Times New Roman" panose="02020603050405020304" pitchFamily="2" charset="0"/>
              </a:rPr>
              <a:t>Anna: Sam, I want to make </a:t>
            </a:r>
            <a:r>
              <a:rPr lang="en-US" altLang="zh-CN" sz="2400" b="1" dirty="0">
                <a:solidFill>
                  <a:srgbClr val="FF0000"/>
                </a:solidFill>
                <a:latin typeface="Times New Roman" panose="02020603050405020304" pitchFamily="2" charset="0"/>
                <a:ea typeface="宋体" panose="02010600030101010101" pitchFamily="2" charset="-122"/>
                <a:cs typeface="Times New Roman" panose="02020603050405020304" pitchFamily="2" charset="0"/>
              </a:rPr>
              <a:t>Russian soup</a:t>
            </a:r>
            <a:r>
              <a:rPr lang="en-US" altLang="zh-CN" sz="2400" b="1" dirty="0">
                <a:latin typeface="Times New Roman" panose="02020603050405020304" pitchFamily="2" charset="0"/>
                <a:ea typeface="宋体" panose="02010600030101010101" pitchFamily="2" charset="-122"/>
                <a:cs typeface="Times New Roman" panose="02020603050405020304" pitchFamily="2" charset="0"/>
              </a:rPr>
              <a:t> for </a:t>
            </a:r>
            <a:endParaRPr lang="en-US" altLang="zh-CN" sz="2400" b="1" dirty="0">
              <a:latin typeface="Times New Roman" panose="02020603050405020304" pitchFamily="2" charset="0"/>
              <a:ea typeface="宋体" panose="02010600030101010101" pitchFamily="2" charset="-122"/>
              <a:cs typeface="Times New Roman" panose="02020603050405020304" pitchFamily="2" charset="0"/>
            </a:endParaRPr>
          </a:p>
          <a:p>
            <a:r>
              <a:rPr lang="en-US" altLang="zh-CN" sz="2400" b="1" dirty="0">
                <a:latin typeface="Times New Roman" panose="02020603050405020304" pitchFamily="2" charset="0"/>
                <a:ea typeface="宋体" panose="02010600030101010101" pitchFamily="2" charset="-122"/>
                <a:cs typeface="Times New Roman" panose="02020603050405020304" pitchFamily="2" charset="0"/>
              </a:rPr>
              <a:t>            a party on Saturday. Can you tell me </a:t>
            </a:r>
            <a:endParaRPr lang="en-US" altLang="zh-CN" sz="2400" b="1" dirty="0">
              <a:latin typeface="Times New Roman" panose="02020603050405020304" pitchFamily="2" charset="0"/>
              <a:ea typeface="宋体" panose="02010600030101010101" pitchFamily="2" charset="-122"/>
              <a:cs typeface="Times New Roman" panose="02020603050405020304" pitchFamily="2" charset="0"/>
            </a:endParaRPr>
          </a:p>
          <a:p>
            <a:r>
              <a:rPr lang="en-US" altLang="zh-CN" sz="2400" b="1" dirty="0">
                <a:latin typeface="Times New Roman" panose="02020603050405020304" pitchFamily="2" charset="0"/>
                <a:ea typeface="宋体" panose="02010600030101010101" pitchFamily="2" charset="-122"/>
                <a:cs typeface="Times New Roman" panose="02020603050405020304" pitchFamily="2" charset="0"/>
              </a:rPr>
              <a:t>            how?</a:t>
            </a:r>
            <a:endParaRPr lang="zh-CN" altLang="en-US" sz="2400" b="1" dirty="0">
              <a:latin typeface="Times New Roman" panose="02020603050405020304" pitchFamily="2" charset="0"/>
              <a:ea typeface="宋体" panose="02010600030101010101" pitchFamily="2" charset="-122"/>
              <a:cs typeface="Times New Roman" panose="02020603050405020304" pitchFamily="2" charset="0"/>
            </a:endParaRPr>
          </a:p>
          <a:p>
            <a:r>
              <a:rPr lang="en-US" altLang="zh-CN" sz="2400" b="1" dirty="0">
                <a:latin typeface="Times New Roman" panose="02020603050405020304" pitchFamily="2" charset="0"/>
                <a:ea typeface="宋体" panose="02010600030101010101" pitchFamily="2" charset="-122"/>
                <a:cs typeface="Times New Roman" panose="02020603050405020304" pitchFamily="2" charset="0"/>
              </a:rPr>
              <a:t>Sam: Sure. </a:t>
            </a:r>
            <a:r>
              <a:rPr lang="en-US" altLang="zh-CN" sz="2400" b="1" dirty="0">
                <a:solidFill>
                  <a:srgbClr val="FF0000"/>
                </a:solidFill>
                <a:latin typeface="Times New Roman" panose="02020603050405020304" pitchFamily="2" charset="0"/>
                <a:ea typeface="宋体" panose="02010600030101010101" pitchFamily="2" charset="-122"/>
                <a:cs typeface="Times New Roman" panose="02020603050405020304" pitchFamily="2" charset="0"/>
              </a:rPr>
              <a:t>First, </a:t>
            </a:r>
            <a:r>
              <a:rPr lang="en-US" altLang="zh-CN" sz="2400" b="1" dirty="0">
                <a:latin typeface="Times New Roman" panose="02020603050405020304" pitchFamily="2" charset="0"/>
                <a:ea typeface="宋体" panose="02010600030101010101" pitchFamily="2" charset="-122"/>
                <a:cs typeface="Times New Roman" panose="02020603050405020304" pitchFamily="2" charset="0"/>
              </a:rPr>
              <a:t>buy some beef, one cabbage, </a:t>
            </a:r>
            <a:endParaRPr lang="en-US" altLang="zh-CN" sz="2400" b="1" dirty="0">
              <a:latin typeface="Times New Roman" panose="02020603050405020304" pitchFamily="2" charset="0"/>
              <a:ea typeface="宋体" panose="02010600030101010101" pitchFamily="2" charset="-122"/>
              <a:cs typeface="Times New Roman" panose="02020603050405020304" pitchFamily="2" charset="0"/>
            </a:endParaRPr>
          </a:p>
          <a:p>
            <a:r>
              <a:rPr lang="en-US" altLang="zh-CN" sz="2400" b="1" dirty="0">
                <a:latin typeface="Times New Roman" panose="02020603050405020304" pitchFamily="2" charset="0"/>
                <a:ea typeface="宋体" panose="02010600030101010101" pitchFamily="2" charset="-122"/>
                <a:cs typeface="Times New Roman" panose="02020603050405020304" pitchFamily="2" charset="0"/>
              </a:rPr>
              <a:t>          four carrots, three potatoes, five</a:t>
            </a:r>
            <a:endParaRPr lang="en-US" altLang="zh-CN" sz="2400" b="1" dirty="0">
              <a:latin typeface="Times New Roman" panose="02020603050405020304" pitchFamily="2" charset="0"/>
              <a:ea typeface="宋体" panose="02010600030101010101" pitchFamily="2" charset="-122"/>
              <a:cs typeface="Times New Roman" panose="02020603050405020304" pitchFamily="2" charset="0"/>
            </a:endParaRPr>
          </a:p>
          <a:p>
            <a:r>
              <a:rPr lang="en-US" altLang="zh-CN" sz="2400" b="1" dirty="0">
                <a:latin typeface="Times New Roman" panose="02020603050405020304" pitchFamily="2" charset="0"/>
                <a:ea typeface="宋体" panose="02010600030101010101" pitchFamily="2" charset="-122"/>
                <a:cs typeface="Times New Roman" panose="02020603050405020304" pitchFamily="2" charset="0"/>
              </a:rPr>
              <a:t>          tomatoes and one onion. </a:t>
            </a:r>
            <a:r>
              <a:rPr lang="en-US" altLang="zh-CN" sz="2400" b="1" dirty="0">
                <a:solidFill>
                  <a:srgbClr val="FF0000"/>
                </a:solidFill>
                <a:latin typeface="Times New Roman" panose="02020603050405020304" pitchFamily="2" charset="0"/>
                <a:ea typeface="宋体" panose="02010600030101010101" pitchFamily="2" charset="-122"/>
                <a:cs typeface="Times New Roman" panose="02020603050405020304" pitchFamily="2" charset="0"/>
              </a:rPr>
              <a:t>Then, </a:t>
            </a:r>
            <a:r>
              <a:rPr lang="en-US" altLang="zh-CN" sz="2400" b="1" dirty="0">
                <a:latin typeface="Times New Roman" panose="02020603050405020304" pitchFamily="2" charset="0"/>
                <a:ea typeface="宋体" panose="02010600030101010101" pitchFamily="2" charset="-122"/>
                <a:cs typeface="Times New Roman" panose="02020603050405020304" pitchFamily="2" charset="0"/>
              </a:rPr>
              <a:t>cut up the    </a:t>
            </a:r>
            <a:endParaRPr lang="en-US" altLang="zh-CN" sz="2400" b="1" dirty="0">
              <a:latin typeface="Times New Roman" panose="02020603050405020304" pitchFamily="2" charset="0"/>
              <a:ea typeface="宋体" panose="02010600030101010101" pitchFamily="2" charset="-122"/>
              <a:cs typeface="Times New Roman" panose="02020603050405020304" pitchFamily="2" charset="0"/>
            </a:endParaRPr>
          </a:p>
          <a:p>
            <a:r>
              <a:rPr lang="en-US" altLang="zh-CN" sz="2400" b="1" dirty="0">
                <a:latin typeface="Times New Roman" panose="02020603050405020304" pitchFamily="2" charset="0"/>
                <a:ea typeface="宋体" panose="02010600030101010101" pitchFamily="2" charset="-122"/>
                <a:cs typeface="Times New Roman" panose="02020603050405020304" pitchFamily="2" charset="0"/>
              </a:rPr>
              <a:t>          vegetables.</a:t>
            </a:r>
            <a:endParaRPr lang="zh-CN" altLang="en-US" sz="2400" b="1" dirty="0">
              <a:latin typeface="Times New Roman" panose="02020603050405020304" pitchFamily="2" charset="0"/>
              <a:ea typeface="宋体" panose="02010600030101010101" pitchFamily="2" charset="-122"/>
              <a:cs typeface="Times New Roman" panose="02020603050405020304" pitchFamily="2" charset="0"/>
            </a:endParaRPr>
          </a:p>
          <a:p>
            <a:r>
              <a:rPr lang="en-US" altLang="zh-CN" sz="2400" b="1" dirty="0">
                <a:latin typeface="Times New Roman" panose="02020603050405020304" pitchFamily="2" charset="0"/>
                <a:ea typeface="宋体" panose="02010600030101010101" pitchFamily="2" charset="-122"/>
                <a:cs typeface="Times New Roman" panose="02020603050405020304" pitchFamily="2" charset="0"/>
              </a:rPr>
              <a:t>Anna: What’s next?</a:t>
            </a:r>
            <a:endParaRPr lang="zh-CN" altLang="en-US" sz="2400" b="1" dirty="0">
              <a:latin typeface="Times New Roman" panose="02020603050405020304" pitchFamily="2" charset="0"/>
              <a:ea typeface="宋体" panose="02010600030101010101" pitchFamily="2" charset="-122"/>
              <a:cs typeface="Times New Roman" panose="02020603050405020304" pitchFamily="2" charset="0"/>
            </a:endParaRPr>
          </a:p>
          <a:p>
            <a:r>
              <a:rPr lang="en-US" altLang="zh-CN" sz="2400" b="1" dirty="0">
                <a:latin typeface="Times New Roman" panose="02020603050405020304" pitchFamily="2" charset="0"/>
                <a:ea typeface="宋体" panose="02010600030101010101" pitchFamily="2" charset="-122"/>
                <a:cs typeface="Times New Roman" panose="02020603050405020304" pitchFamily="2" charset="0"/>
              </a:rPr>
              <a:t>Sam: </a:t>
            </a:r>
            <a:r>
              <a:rPr lang="en-US" altLang="zh-CN" sz="2400" b="1" dirty="0">
                <a:solidFill>
                  <a:srgbClr val="FF0000"/>
                </a:solidFill>
                <a:latin typeface="Times New Roman" panose="02020603050405020304" pitchFamily="2" charset="0"/>
                <a:ea typeface="宋体" panose="02010600030101010101" pitchFamily="2" charset="-122"/>
                <a:cs typeface="Times New Roman" panose="02020603050405020304" pitchFamily="2" charset="0"/>
              </a:rPr>
              <a:t>Next, </a:t>
            </a:r>
            <a:r>
              <a:rPr lang="en-US" altLang="zh-CN" sz="2400" b="1" dirty="0">
                <a:latin typeface="Times New Roman" panose="02020603050405020304" pitchFamily="2" charset="0"/>
                <a:ea typeface="宋体" panose="02010600030101010101" pitchFamily="2" charset="-122"/>
                <a:cs typeface="Times New Roman" panose="02020603050405020304" pitchFamily="2" charset="0"/>
              </a:rPr>
              <a:t>put the beef, carrots and potatoes into a pot and add     </a:t>
            </a:r>
            <a:endParaRPr lang="en-US" altLang="zh-CN" sz="2400" b="1" dirty="0">
              <a:latin typeface="Times New Roman" panose="02020603050405020304" pitchFamily="2" charset="0"/>
              <a:ea typeface="宋体" panose="02010600030101010101" pitchFamily="2" charset="-122"/>
              <a:cs typeface="Times New Roman" panose="02020603050405020304" pitchFamily="2" charset="0"/>
            </a:endParaRPr>
          </a:p>
          <a:p>
            <a:r>
              <a:rPr lang="en-US" altLang="zh-CN" sz="2400" b="1" dirty="0">
                <a:latin typeface="Times New Roman" panose="02020603050405020304" pitchFamily="2" charset="0"/>
                <a:ea typeface="宋体" panose="02010600030101010101" pitchFamily="2" charset="-122"/>
                <a:cs typeface="Times New Roman" panose="02020603050405020304" pitchFamily="2" charset="0"/>
              </a:rPr>
              <a:t>         some water. </a:t>
            </a:r>
            <a:r>
              <a:rPr lang="en-US" altLang="zh-CN" sz="2400" b="1" dirty="0">
                <a:solidFill>
                  <a:srgbClr val="FF0000"/>
                </a:solidFill>
                <a:latin typeface="Times New Roman" panose="02020603050405020304" pitchFamily="2" charset="0"/>
                <a:ea typeface="宋体" panose="02010600030101010101" pitchFamily="2" charset="-122"/>
                <a:cs typeface="Times New Roman" panose="02020603050405020304" pitchFamily="2" charset="0"/>
              </a:rPr>
              <a:t>After that, </a:t>
            </a:r>
            <a:r>
              <a:rPr lang="en-US" altLang="zh-CN" sz="2400" b="1" dirty="0">
                <a:latin typeface="Times New Roman" panose="02020603050405020304" pitchFamily="2" charset="0"/>
                <a:ea typeface="宋体" panose="02010600030101010101" pitchFamily="2" charset="-122"/>
                <a:cs typeface="Times New Roman" panose="02020603050405020304" pitchFamily="2" charset="0"/>
              </a:rPr>
              <a:t>cook them for 30 minutes. Then, </a:t>
            </a:r>
            <a:endParaRPr lang="en-US" altLang="zh-CN" sz="2400" b="1" dirty="0">
              <a:latin typeface="Times New Roman" panose="02020603050405020304" pitchFamily="2" charset="0"/>
              <a:ea typeface="宋体" panose="02010600030101010101" pitchFamily="2" charset="-122"/>
              <a:cs typeface="Times New Roman" panose="02020603050405020304" pitchFamily="2" charset="0"/>
            </a:endParaRPr>
          </a:p>
          <a:p>
            <a:r>
              <a:rPr lang="en-US" altLang="zh-CN" sz="2400" b="1" dirty="0">
                <a:latin typeface="Times New Roman" panose="02020603050405020304" pitchFamily="2" charset="0"/>
                <a:ea typeface="宋体" panose="02010600030101010101" pitchFamily="2" charset="-122"/>
                <a:cs typeface="Times New Roman" panose="02020603050405020304" pitchFamily="2" charset="0"/>
              </a:rPr>
              <a:t>         add the cabbage, tomatoes and onion and cook for </a:t>
            </a:r>
            <a:r>
              <a:rPr lang="en-US" altLang="zh-CN" sz="2400" b="1" dirty="0">
                <a:solidFill>
                  <a:srgbClr val="FF0000"/>
                </a:solidFill>
                <a:latin typeface="Times New Roman" panose="02020603050405020304" pitchFamily="2" charset="0"/>
                <a:ea typeface="宋体" panose="02010600030101010101" pitchFamily="2" charset="-122"/>
                <a:cs typeface="Times New Roman" panose="02020603050405020304" pitchFamily="2" charset="0"/>
              </a:rPr>
              <a:t>another </a:t>
            </a:r>
            <a:endParaRPr lang="en-US" altLang="zh-CN" sz="2400" b="1" dirty="0">
              <a:solidFill>
                <a:srgbClr val="FF0000"/>
              </a:solidFill>
              <a:latin typeface="Times New Roman" panose="02020603050405020304" pitchFamily="2" charset="0"/>
              <a:ea typeface="宋体" panose="02010600030101010101" pitchFamily="2" charset="-122"/>
              <a:cs typeface="Times New Roman" panose="02020603050405020304" pitchFamily="2" charset="0"/>
            </a:endParaRPr>
          </a:p>
          <a:p>
            <a:r>
              <a:rPr lang="en-US" altLang="zh-CN" sz="2400" b="1" dirty="0">
                <a:solidFill>
                  <a:srgbClr val="FF0000"/>
                </a:solidFill>
                <a:latin typeface="Times New Roman" panose="02020603050405020304" pitchFamily="2" charset="0"/>
                <a:ea typeface="宋体" panose="02010600030101010101" pitchFamily="2" charset="-122"/>
                <a:cs typeface="Times New Roman" panose="02020603050405020304" pitchFamily="2" charset="0"/>
              </a:rPr>
              <a:t>         10 minutes</a:t>
            </a:r>
            <a:r>
              <a:rPr lang="en-US" altLang="zh-CN" sz="2400" b="1" dirty="0">
                <a:latin typeface="Times New Roman" panose="02020603050405020304" pitchFamily="2" charset="0"/>
                <a:ea typeface="宋体" panose="02010600030101010101" pitchFamily="2" charset="-122"/>
                <a:cs typeface="Times New Roman" panose="02020603050405020304" pitchFamily="2" charset="0"/>
              </a:rPr>
              <a:t>.</a:t>
            </a:r>
            <a:endParaRPr lang="zh-CN" altLang="en-US" sz="2400" b="1" dirty="0">
              <a:latin typeface="Times New Roman" panose="02020603050405020304" pitchFamily="2" charset="0"/>
              <a:ea typeface="宋体" panose="02010600030101010101" pitchFamily="2" charset="-122"/>
              <a:cs typeface="Times New Roman" panose="02020603050405020304" pitchFamily="2" charset="0"/>
            </a:endParaRPr>
          </a:p>
          <a:p>
            <a:r>
              <a:rPr lang="en-US" altLang="zh-CN" sz="2400" b="1" dirty="0">
                <a:latin typeface="Times New Roman" panose="02020603050405020304" pitchFamily="2" charset="0"/>
                <a:ea typeface="宋体" panose="02010600030101010101" pitchFamily="2" charset="-122"/>
                <a:cs typeface="Times New Roman" panose="02020603050405020304" pitchFamily="2" charset="0"/>
              </a:rPr>
              <a:t>Anna: Ok, that’s it?</a:t>
            </a:r>
            <a:endParaRPr lang="zh-CN" altLang="en-US" sz="2400" b="1" dirty="0">
              <a:latin typeface="Times New Roman" panose="02020603050405020304" pitchFamily="2" charset="0"/>
              <a:ea typeface="宋体" panose="02010600030101010101" pitchFamily="2" charset="-122"/>
              <a:cs typeface="Times New Roman" panose="02020603050405020304" pitchFamily="2" charset="0"/>
            </a:endParaRPr>
          </a:p>
          <a:p>
            <a:r>
              <a:rPr lang="en-US" altLang="zh-CN" sz="2400" b="1" dirty="0">
                <a:latin typeface="Times New Roman" panose="02020603050405020304" pitchFamily="2" charset="0"/>
                <a:ea typeface="宋体" panose="02010600030101010101" pitchFamily="2" charset="-122"/>
                <a:cs typeface="Times New Roman" panose="02020603050405020304" pitchFamily="2" charset="0"/>
              </a:rPr>
              <a:t>Sam: No, one more thing. </a:t>
            </a:r>
            <a:r>
              <a:rPr lang="en-US" altLang="zh-CN" sz="2400" b="1" dirty="0">
                <a:solidFill>
                  <a:srgbClr val="FF0000"/>
                </a:solidFill>
                <a:latin typeface="Times New Roman" panose="02020603050405020304" pitchFamily="2" charset="0"/>
                <a:ea typeface="宋体" panose="02010600030101010101" pitchFamily="2" charset="-122"/>
                <a:cs typeface="Times New Roman" panose="02020603050405020304" pitchFamily="2" charset="0"/>
              </a:rPr>
              <a:t>Finally,</a:t>
            </a:r>
            <a:r>
              <a:rPr lang="en-US" altLang="zh-CN" sz="2400" b="1" dirty="0">
                <a:latin typeface="Times New Roman" panose="02020603050405020304" pitchFamily="2" charset="0"/>
                <a:ea typeface="宋体" panose="02010600030101010101" pitchFamily="2" charset="-122"/>
                <a:cs typeface="Times New Roman" panose="02020603050405020304" pitchFamily="2" charset="0"/>
              </a:rPr>
              <a:t> don’t forget to </a:t>
            </a:r>
            <a:r>
              <a:rPr lang="en-US" altLang="zh-CN" sz="2400" b="1" dirty="0">
                <a:solidFill>
                  <a:srgbClr val="FF0000"/>
                </a:solidFill>
                <a:latin typeface="Times New Roman" panose="02020603050405020304" pitchFamily="2" charset="0"/>
                <a:ea typeface="宋体" panose="02010600030101010101" pitchFamily="2" charset="-122"/>
                <a:cs typeface="Times New Roman" panose="02020603050405020304" pitchFamily="2" charset="0"/>
              </a:rPr>
              <a:t>add</a:t>
            </a:r>
            <a:r>
              <a:rPr lang="en-US" altLang="zh-CN" sz="2400" b="1" dirty="0">
                <a:latin typeface="Times New Roman" panose="02020603050405020304" pitchFamily="2" charset="0"/>
                <a:ea typeface="宋体" panose="02010600030101010101" pitchFamily="2" charset="-122"/>
                <a:cs typeface="Times New Roman" panose="02020603050405020304" pitchFamily="2" charset="0"/>
              </a:rPr>
              <a:t> some salt.</a:t>
            </a:r>
            <a:endParaRPr lang="zh-CN" altLang="en-US" sz="2400" b="1" dirty="0">
              <a:latin typeface="Times New Roman" panose="02020603050405020304" pitchFamily="2" charset="0"/>
              <a:ea typeface="宋体" panose="02010600030101010101" pitchFamily="2" charset="-122"/>
              <a:cs typeface="Times New Roman" panose="02020603050405020304" pitchFamily="2" charset="0"/>
            </a:endParaRPr>
          </a:p>
          <a:p>
            <a:endParaRPr lang="zh-CN" altLang="en-US" sz="2400" b="1" dirty="0">
              <a:latin typeface="Times New Roman" panose="02020603050405020304" pitchFamily="2" charset="0"/>
              <a:ea typeface="Times New Roman" panose="02020603050405020304" pitchFamily="2" charset="0"/>
            </a:endParaRPr>
          </a:p>
        </p:txBody>
      </p:sp>
      <p:sp>
        <p:nvSpPr>
          <p:cNvPr id="11266" name="TextBox 4"/>
          <p:cNvSpPr txBox="1"/>
          <p:nvPr/>
        </p:nvSpPr>
        <p:spPr>
          <a:xfrm>
            <a:off x="-668337" y="609600"/>
            <a:ext cx="8288337" cy="639763"/>
          </a:xfrm>
          <a:prstGeom prst="rect">
            <a:avLst/>
          </a:prstGeom>
          <a:noFill/>
          <a:ln w="9525">
            <a:noFill/>
          </a:ln>
        </p:spPr>
        <p:txBody>
          <a:bodyPr anchor="t">
            <a:spAutoFit/>
          </a:bodyPr>
          <a:p>
            <a:pPr algn="ctr" eaLnBrk="0" hangingPunct="0"/>
            <a:r>
              <a:rPr lang="en-US" altLang="zh-CN" sz="3600" b="1" dirty="0">
                <a:solidFill>
                  <a:srgbClr val="0000CC"/>
                </a:solidFill>
                <a:latin typeface="Arial" panose="020B0604020202020204" pitchFamily="34" charset="0"/>
                <a:ea typeface="宋体" panose="02010600030101010101" pitchFamily="2" charset="-122"/>
              </a:rPr>
              <a:t>2d </a:t>
            </a:r>
            <a:r>
              <a:rPr lang="zh-CN" altLang="en-US" sz="3600" b="1" dirty="0">
                <a:solidFill>
                  <a:srgbClr val="0000CC"/>
                </a:solidFill>
                <a:latin typeface="Arial" panose="020B0604020202020204" pitchFamily="34" charset="0"/>
                <a:ea typeface="宋体" panose="02010600030101010101" pitchFamily="2" charset="-122"/>
              </a:rPr>
              <a:t>R</a:t>
            </a:r>
            <a:r>
              <a:rPr lang="en-US" altLang="zh-CN" sz="3600" b="1" dirty="0">
                <a:solidFill>
                  <a:srgbClr val="0000CC"/>
                </a:solidFill>
                <a:latin typeface="Arial" panose="020B0604020202020204" pitchFamily="34" charset="0"/>
                <a:ea typeface="宋体" panose="02010600030101010101" pitchFamily="2" charset="-122"/>
              </a:rPr>
              <a:t>ole-play the conversation</a:t>
            </a:r>
            <a:r>
              <a:rPr lang="zh-CN" altLang="en-US" sz="3600" b="1" dirty="0">
                <a:solidFill>
                  <a:srgbClr val="0000CC"/>
                </a:solidFill>
                <a:latin typeface="Arial" panose="020B0604020202020204" pitchFamily="34" charset="0"/>
                <a:ea typeface="宋体" panose="02010600030101010101" pitchFamily="2" charset="-122"/>
              </a:rPr>
              <a:t>.</a:t>
            </a:r>
            <a:endParaRPr lang="zh-CN" altLang="en-US" sz="3600" b="1" dirty="0">
              <a:solidFill>
                <a:srgbClr val="0000CC"/>
              </a:solidFill>
              <a:latin typeface="Arial" panose="020B0604020202020204" pitchFamily="34" charset="0"/>
              <a:ea typeface="宋体" panose="02010600030101010101" pitchFamily="2" charset="-122"/>
            </a:endParaRPr>
          </a:p>
        </p:txBody>
      </p:sp>
      <p:pic>
        <p:nvPicPr>
          <p:cNvPr id="11267" name="图片 5" descr="A-2d.png"/>
          <p:cNvPicPr>
            <a:picLocks noChangeAspect="1"/>
          </p:cNvPicPr>
          <p:nvPr/>
        </p:nvPicPr>
        <p:blipFill>
          <a:blip r:embed="rId1"/>
          <a:stretch>
            <a:fillRect/>
          </a:stretch>
        </p:blipFill>
        <p:spPr>
          <a:xfrm>
            <a:off x="6629400" y="1676400"/>
            <a:ext cx="2238375" cy="2362200"/>
          </a:xfrm>
          <a:prstGeom prst="rect">
            <a:avLst/>
          </a:prstGeom>
          <a:noFill/>
          <a:ln w="9525">
            <a:noFill/>
          </a:ln>
        </p:spPr>
      </p:pic>
      <p:pic>
        <p:nvPicPr>
          <p:cNvPr id="11268" name="Picture 32" descr="la8">
            <a:hlinkClick r:id="rId2" action="ppaction://hlinkfile"/>
          </p:cNvPr>
          <p:cNvPicPr>
            <a:picLocks noChangeAspect="1"/>
          </p:cNvPicPr>
          <p:nvPr/>
        </p:nvPicPr>
        <p:blipFill>
          <a:blip r:embed="rId3"/>
          <a:stretch>
            <a:fillRect/>
          </a:stretch>
        </p:blipFill>
        <p:spPr>
          <a:xfrm>
            <a:off x="7239000" y="609600"/>
            <a:ext cx="800100" cy="95250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3314" name="表格 13313"/>
          <p:cNvGraphicFramePr/>
          <p:nvPr/>
        </p:nvGraphicFramePr>
        <p:xfrm>
          <a:off x="288925" y="1628775"/>
          <a:ext cx="8675688" cy="4645025"/>
        </p:xfrm>
        <a:graphic>
          <a:graphicData uri="http://schemas.openxmlformats.org/drawingml/2006/table">
            <a:tbl>
              <a:tblPr/>
              <a:tblGrid>
                <a:gridCol w="3451225"/>
                <a:gridCol w="5224463"/>
              </a:tblGrid>
              <a:tr h="839788">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en-US" altLang="x-none" sz="3200" b="1" dirty="0">
                          <a:solidFill>
                            <a:srgbClr val="0033CC"/>
                          </a:solidFill>
                        </a:rPr>
                        <a:t>one</a:t>
                      </a:r>
                      <a:endParaRPr lang="zh-CN" altLang="en-US" sz="3200" b="1" dirty="0">
                        <a:solidFill>
                          <a:srgbClr val="0033CC"/>
                        </a:solidFill>
                      </a:endParaRPr>
                    </a:p>
                  </a:txBody>
                  <a:tcPr vert="horz"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alpha val="100000"/>
                      </a:scheme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en-US" altLang="x-none" sz="3200" b="1" dirty="0"/>
                        <a:t>cabbage</a:t>
                      </a:r>
                      <a:endParaRPr lang="zh-CN" altLang="en-US" sz="3200" b="1" dirty="0"/>
                    </a:p>
                  </a:txBody>
                  <a:tcPr vert="horz"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alpha val="100000"/>
                      </a:schemeClr>
                    </a:solidFill>
                  </a:tcPr>
                </a:tc>
              </a:tr>
              <a:tr h="673100">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en-US" altLang="x-none" sz="3200" b="1" dirty="0">
                          <a:solidFill>
                            <a:srgbClr val="0033CC"/>
                          </a:solidFill>
                        </a:rPr>
                        <a:t>one</a:t>
                      </a:r>
                      <a:endParaRPr lang="zh-CN" altLang="en-US" sz="3200" b="1" dirty="0">
                        <a:solidFill>
                          <a:srgbClr val="0033CC"/>
                        </a:solidFill>
                      </a:endParaRPr>
                    </a:p>
                  </a:txBody>
                  <a:tcPr vert="horz"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endParaRPr lang="zh-CN" altLang="en-US" sz="3200" b="1">
                        <a:solidFill>
                          <a:srgbClr val="FF0000"/>
                        </a:solidFill>
                      </a:endParaRPr>
                    </a:p>
                  </a:txBody>
                  <a:tcPr vert="horz"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alpha val="100000"/>
                      </a:srgbClr>
                    </a:solidFill>
                  </a:tcPr>
                </a:tc>
              </a:tr>
              <a:tr h="647700">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en-US" altLang="x-none" sz="3200" b="1" dirty="0">
                          <a:solidFill>
                            <a:srgbClr val="0033CC"/>
                          </a:solidFill>
                        </a:rPr>
                        <a:t>three</a:t>
                      </a:r>
                      <a:endParaRPr lang="zh-CN" altLang="en-US" sz="3200" b="1" dirty="0">
                        <a:solidFill>
                          <a:srgbClr val="0033CC"/>
                        </a:solidFill>
                      </a:endParaRPr>
                    </a:p>
                  </a:txBody>
                  <a:tcPr vert="horz"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endParaRPr lang="zh-CN" altLang="en-US" sz="3200" b="1">
                        <a:solidFill>
                          <a:srgbClr val="FF0000"/>
                        </a:solidFill>
                      </a:endParaRPr>
                    </a:p>
                  </a:txBody>
                  <a:tcPr vert="horz"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alpha val="100000"/>
                      </a:srgbClr>
                    </a:solidFill>
                  </a:tcPr>
                </a:tc>
              </a:tr>
              <a:tr h="828675">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en-US" altLang="x-none" sz="3200" b="1" dirty="0">
                          <a:solidFill>
                            <a:srgbClr val="0033CC"/>
                          </a:solidFill>
                        </a:rPr>
                        <a:t>four</a:t>
                      </a:r>
                      <a:endParaRPr lang="zh-CN" altLang="en-US" sz="3200" b="1" dirty="0">
                        <a:solidFill>
                          <a:srgbClr val="0033CC"/>
                        </a:solidFill>
                      </a:endParaRPr>
                    </a:p>
                  </a:txBody>
                  <a:tcPr vert="horz"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endParaRPr lang="zh-CN" altLang="en-US" sz="3200" b="1">
                        <a:solidFill>
                          <a:srgbClr val="FF0000"/>
                        </a:solidFill>
                      </a:endParaRPr>
                    </a:p>
                  </a:txBody>
                  <a:tcPr vert="horz"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alpha val="100000"/>
                      </a:srgbClr>
                    </a:solidFill>
                  </a:tcPr>
                </a:tc>
              </a:tr>
              <a:tr h="827087">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en-US" altLang="x-none" sz="3200" b="1" dirty="0">
                          <a:solidFill>
                            <a:srgbClr val="0033CC"/>
                          </a:solidFill>
                        </a:rPr>
                        <a:t>five</a:t>
                      </a:r>
                      <a:endParaRPr lang="zh-CN" altLang="en-US" sz="3200" b="1" dirty="0">
                        <a:solidFill>
                          <a:srgbClr val="0033CC"/>
                        </a:solidFill>
                      </a:endParaRPr>
                    </a:p>
                  </a:txBody>
                  <a:tcPr vert="horz"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endParaRPr lang="zh-CN" altLang="en-US" sz="3200" b="1">
                        <a:solidFill>
                          <a:srgbClr val="FF0000"/>
                        </a:solidFill>
                      </a:endParaRPr>
                    </a:p>
                  </a:txBody>
                  <a:tcPr vert="horz"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alpha val="100000"/>
                      </a:srgbClr>
                    </a:solidFill>
                  </a:tcPr>
                </a:tc>
              </a:tr>
              <a:tr h="828675">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en-US" altLang="x-none" sz="3200" b="1" dirty="0">
                          <a:solidFill>
                            <a:srgbClr val="0033CC"/>
                          </a:solidFill>
                        </a:rPr>
                        <a:t>some</a:t>
                      </a:r>
                      <a:endParaRPr lang="zh-CN" altLang="en-US" sz="3200" b="1" dirty="0">
                        <a:solidFill>
                          <a:srgbClr val="0033CC"/>
                        </a:solidFill>
                      </a:endParaRPr>
                    </a:p>
                  </a:txBody>
                  <a:tcPr vert="horz"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endParaRPr lang="zh-CN" altLang="en-US" sz="3200" b="1">
                        <a:solidFill>
                          <a:srgbClr val="FF0000"/>
                        </a:solidFill>
                      </a:endParaRPr>
                    </a:p>
                  </a:txBody>
                  <a:tcPr vert="horz"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alpha val="100000"/>
                      </a:srgbClr>
                    </a:solidFill>
                  </a:tcPr>
                </a:tc>
              </a:tr>
            </a:tbl>
          </a:graphicData>
        </a:graphic>
      </p:graphicFrame>
      <p:sp>
        <p:nvSpPr>
          <p:cNvPr id="13337" name="Oval 2"/>
          <p:cNvSpPr/>
          <p:nvPr/>
        </p:nvSpPr>
        <p:spPr>
          <a:xfrm>
            <a:off x="1584325" y="692150"/>
            <a:ext cx="827088" cy="774700"/>
          </a:xfrm>
          <a:prstGeom prst="ellipse">
            <a:avLst/>
          </a:prstGeom>
          <a:solidFill>
            <a:srgbClr val="FFFF00"/>
          </a:solidFill>
          <a:ln w="9525" cap="flat" cmpd="sng">
            <a:solidFill>
              <a:schemeClr val="tx1"/>
            </a:solidFill>
            <a:prstDash val="solid"/>
            <a:round/>
            <a:headEnd type="none" w="med" len="med"/>
            <a:tailEnd type="none" w="med" len="med"/>
          </a:ln>
        </p:spPr>
        <p:txBody>
          <a:bodyPr wrap="none" anchor="ctr"/>
          <a:p>
            <a:pPr algn="ctr"/>
            <a:r>
              <a:rPr lang="en-US" altLang="zh-CN" sz="3600" b="1" dirty="0">
                <a:latin typeface="Arial" panose="020B0604020202020204" pitchFamily="34" charset="0"/>
                <a:ea typeface="宋体" panose="02010600030101010101" pitchFamily="2" charset="-122"/>
              </a:rPr>
              <a:t>2d</a:t>
            </a:r>
            <a:endParaRPr lang="en-US" altLang="zh-CN" sz="3600" b="1" dirty="0">
              <a:latin typeface="Arial" panose="020B0604020202020204" pitchFamily="34" charset="0"/>
              <a:ea typeface="宋体" panose="02010600030101010101" pitchFamily="2" charset="-122"/>
            </a:endParaRPr>
          </a:p>
        </p:txBody>
      </p:sp>
      <p:sp>
        <p:nvSpPr>
          <p:cNvPr id="13338" name="WordArt 4"/>
          <p:cNvSpPr>
            <a:spLocks noTextEdit="1"/>
          </p:cNvSpPr>
          <p:nvPr/>
        </p:nvSpPr>
        <p:spPr>
          <a:xfrm>
            <a:off x="111125" y="147638"/>
            <a:ext cx="2228850" cy="904875"/>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4000" b="1">
                <a:solidFill>
                  <a:srgbClr val="FF0000"/>
                </a:solidFill>
                <a:latin typeface="Arial" panose="020B0604020202020204" pitchFamily="34" charset="0"/>
                <a:ea typeface="Arial" panose="020B0604020202020204" pitchFamily="34" charset="0"/>
              </a:rPr>
              <a:t>Reading</a:t>
            </a:r>
            <a:endParaRPr lang="zh-CN" altLang="en-US" sz="4000" b="1">
              <a:solidFill>
                <a:srgbClr val="FF0000"/>
              </a:solidFill>
              <a:latin typeface="Arial" panose="020B0604020202020204" pitchFamily="34" charset="0"/>
              <a:ea typeface="Arial" panose="020B0604020202020204" pitchFamily="34" charset="0"/>
            </a:endParaRPr>
          </a:p>
        </p:txBody>
      </p:sp>
      <p:sp>
        <p:nvSpPr>
          <p:cNvPr id="13339" name="Text Box 5"/>
          <p:cNvSpPr txBox="1"/>
          <p:nvPr/>
        </p:nvSpPr>
        <p:spPr>
          <a:xfrm>
            <a:off x="2555875" y="115888"/>
            <a:ext cx="6119813" cy="1301750"/>
          </a:xfrm>
          <a:prstGeom prst="rect">
            <a:avLst/>
          </a:prstGeom>
          <a:noFill/>
          <a:ln w="9525">
            <a:noFill/>
          </a:ln>
        </p:spPr>
        <p:txBody>
          <a:bodyPr anchor="t">
            <a:spAutoFit/>
          </a:bodyPr>
          <a:p>
            <a:pPr>
              <a:lnSpc>
                <a:spcPct val="110000"/>
              </a:lnSpc>
            </a:pPr>
            <a:r>
              <a:rPr lang="en-US" altLang="zh-CN" sz="3600" b="1" dirty="0">
                <a:solidFill>
                  <a:srgbClr val="FF0066"/>
                </a:solidFill>
                <a:latin typeface="Arial" panose="020B0604020202020204" pitchFamily="34" charset="0"/>
                <a:ea typeface="宋体" panose="02010600030101010101" pitchFamily="2" charset="-122"/>
              </a:rPr>
              <a:t>Read the conversation and fill in the chart below.</a:t>
            </a:r>
            <a:endParaRPr lang="en-US" altLang="zh-CN" sz="3600" b="1" dirty="0">
              <a:solidFill>
                <a:srgbClr val="FF0066"/>
              </a:solidFill>
              <a:latin typeface="Arial" panose="020B0604020202020204" pitchFamily="34" charset="0"/>
              <a:ea typeface="宋体" panose="02010600030101010101" pitchFamily="2" charset="-122"/>
            </a:endParaRPr>
          </a:p>
        </p:txBody>
      </p:sp>
      <p:sp>
        <p:nvSpPr>
          <p:cNvPr id="13340" name="Text Box 5"/>
          <p:cNvSpPr txBox="1"/>
          <p:nvPr/>
        </p:nvSpPr>
        <p:spPr>
          <a:xfrm>
            <a:off x="3995738" y="2492375"/>
            <a:ext cx="3889375" cy="641350"/>
          </a:xfrm>
          <a:prstGeom prst="rect">
            <a:avLst/>
          </a:prstGeom>
          <a:noFill/>
          <a:ln w="9525">
            <a:noFill/>
          </a:ln>
        </p:spPr>
        <p:txBody>
          <a:bodyPr anchor="t">
            <a:spAutoFit/>
          </a:bodyPr>
          <a:p>
            <a:pPr>
              <a:spcBef>
                <a:spcPct val="50000"/>
              </a:spcBef>
            </a:pPr>
            <a:r>
              <a:rPr lang="en-US" altLang="zh-CN" sz="3600" b="1" dirty="0">
                <a:solidFill>
                  <a:srgbClr val="D60093"/>
                </a:solidFill>
                <a:latin typeface="Arial" panose="020B0604020202020204" pitchFamily="34" charset="0"/>
                <a:ea typeface="宋体" panose="02010600030101010101" pitchFamily="2" charset="-122"/>
              </a:rPr>
              <a:t>onion, cabbage</a:t>
            </a:r>
            <a:endParaRPr lang="en-US" altLang="zh-CN" sz="3600" b="1" dirty="0">
              <a:solidFill>
                <a:srgbClr val="D60093"/>
              </a:solidFill>
              <a:latin typeface="Arial" panose="020B0604020202020204" pitchFamily="34" charset="0"/>
              <a:ea typeface="宋体" panose="02010600030101010101" pitchFamily="2" charset="-122"/>
            </a:endParaRPr>
          </a:p>
        </p:txBody>
      </p:sp>
      <p:sp>
        <p:nvSpPr>
          <p:cNvPr id="13341" name="Text Box 6"/>
          <p:cNvSpPr txBox="1"/>
          <p:nvPr/>
        </p:nvSpPr>
        <p:spPr>
          <a:xfrm>
            <a:off x="3995738" y="3860800"/>
            <a:ext cx="2633662" cy="639763"/>
          </a:xfrm>
          <a:prstGeom prst="rect">
            <a:avLst/>
          </a:prstGeom>
          <a:noFill/>
          <a:ln w="9525">
            <a:noFill/>
          </a:ln>
        </p:spPr>
        <p:txBody>
          <a:bodyPr wrap="square" anchor="t">
            <a:spAutoFit/>
          </a:bodyPr>
          <a:p>
            <a:pPr>
              <a:spcBef>
                <a:spcPct val="50000"/>
              </a:spcBef>
            </a:pPr>
            <a:r>
              <a:rPr lang="zh-CN" altLang="en-US" sz="3600" b="1" dirty="0">
                <a:solidFill>
                  <a:srgbClr val="D60093"/>
                </a:solidFill>
                <a:latin typeface="Arial" panose="020B0604020202020204" pitchFamily="34" charset="0"/>
                <a:ea typeface="宋体" panose="02010600030101010101" pitchFamily="2" charset="-122"/>
              </a:rPr>
              <a:t>    </a:t>
            </a:r>
            <a:r>
              <a:rPr lang="en-US" altLang="zh-CN" sz="3600" b="1" dirty="0">
                <a:solidFill>
                  <a:srgbClr val="D60093"/>
                </a:solidFill>
                <a:latin typeface="Arial" panose="020B0604020202020204" pitchFamily="34" charset="0"/>
                <a:ea typeface="宋体" panose="02010600030101010101" pitchFamily="2" charset="-122"/>
              </a:rPr>
              <a:t>carrots</a:t>
            </a:r>
            <a:endParaRPr lang="en-US" altLang="zh-CN" sz="3600" b="1" dirty="0">
              <a:solidFill>
                <a:srgbClr val="D60093"/>
              </a:solidFill>
              <a:latin typeface="Arial" panose="020B0604020202020204" pitchFamily="34" charset="0"/>
              <a:ea typeface="宋体" panose="02010600030101010101" pitchFamily="2" charset="-122"/>
            </a:endParaRPr>
          </a:p>
        </p:txBody>
      </p:sp>
      <p:sp>
        <p:nvSpPr>
          <p:cNvPr id="13342" name="Text Box 6"/>
          <p:cNvSpPr txBox="1"/>
          <p:nvPr/>
        </p:nvSpPr>
        <p:spPr>
          <a:xfrm>
            <a:off x="3995738" y="3213100"/>
            <a:ext cx="2786062" cy="639763"/>
          </a:xfrm>
          <a:prstGeom prst="rect">
            <a:avLst/>
          </a:prstGeom>
          <a:noFill/>
          <a:ln w="9525">
            <a:noFill/>
          </a:ln>
        </p:spPr>
        <p:txBody>
          <a:bodyPr wrap="square" anchor="t">
            <a:spAutoFit/>
          </a:bodyPr>
          <a:p>
            <a:r>
              <a:rPr lang="zh-CN" altLang="en-US" sz="3600" b="1" dirty="0">
                <a:solidFill>
                  <a:srgbClr val="D60093"/>
                </a:solidFill>
                <a:latin typeface="Arial" panose="020B0604020202020204" pitchFamily="34" charset="0"/>
                <a:ea typeface="宋体" panose="02010600030101010101" pitchFamily="2" charset="-122"/>
              </a:rPr>
              <a:t>   </a:t>
            </a:r>
            <a:r>
              <a:rPr lang="en-US" altLang="zh-CN" sz="3600" b="1" dirty="0">
                <a:solidFill>
                  <a:srgbClr val="D60093"/>
                </a:solidFill>
                <a:latin typeface="Arial" panose="020B0604020202020204" pitchFamily="34" charset="0"/>
                <a:ea typeface="宋体" panose="02010600030101010101" pitchFamily="2" charset="-122"/>
              </a:rPr>
              <a:t>potatoes</a:t>
            </a:r>
            <a:endParaRPr lang="en-US" altLang="zh-CN" sz="3600" b="1" dirty="0">
              <a:solidFill>
                <a:srgbClr val="D60093"/>
              </a:solidFill>
              <a:latin typeface="Arial" panose="020B0604020202020204" pitchFamily="34" charset="0"/>
              <a:ea typeface="宋体" panose="02010600030101010101" pitchFamily="2" charset="-122"/>
            </a:endParaRPr>
          </a:p>
        </p:txBody>
      </p:sp>
      <p:sp>
        <p:nvSpPr>
          <p:cNvPr id="13343" name="Text Box 19"/>
          <p:cNvSpPr txBox="1"/>
          <p:nvPr/>
        </p:nvSpPr>
        <p:spPr>
          <a:xfrm>
            <a:off x="3994150" y="4724400"/>
            <a:ext cx="3170238" cy="639763"/>
          </a:xfrm>
          <a:prstGeom prst="rect">
            <a:avLst/>
          </a:prstGeom>
          <a:noFill/>
          <a:ln w="9525">
            <a:noFill/>
          </a:ln>
        </p:spPr>
        <p:txBody>
          <a:bodyPr wrap="square" anchor="t">
            <a:spAutoFit/>
          </a:bodyPr>
          <a:p>
            <a:r>
              <a:rPr lang="zh-CN" altLang="en-US" sz="3600" b="1" dirty="0">
                <a:solidFill>
                  <a:srgbClr val="D60093"/>
                </a:solidFill>
                <a:latin typeface="Arial" panose="020B0604020202020204" pitchFamily="34" charset="0"/>
                <a:ea typeface="宋体" panose="02010600030101010101" pitchFamily="2" charset="-122"/>
              </a:rPr>
              <a:t>  </a:t>
            </a:r>
            <a:r>
              <a:rPr lang="en-US" altLang="zh-CN" sz="3600" b="1" dirty="0">
                <a:solidFill>
                  <a:srgbClr val="D60093"/>
                </a:solidFill>
                <a:latin typeface="Arial" panose="020B0604020202020204" pitchFamily="34" charset="0"/>
                <a:ea typeface="宋体" panose="02010600030101010101" pitchFamily="2" charset="-122"/>
              </a:rPr>
              <a:t>tomatoes</a:t>
            </a:r>
            <a:endParaRPr lang="en-US" altLang="zh-CN" sz="3600" b="1" dirty="0">
              <a:solidFill>
                <a:srgbClr val="D60093"/>
              </a:solidFill>
              <a:latin typeface="Arial" panose="020B0604020202020204" pitchFamily="34" charset="0"/>
              <a:ea typeface="宋体" panose="02010600030101010101" pitchFamily="2" charset="-122"/>
            </a:endParaRPr>
          </a:p>
        </p:txBody>
      </p:sp>
      <p:sp>
        <p:nvSpPr>
          <p:cNvPr id="13344" name="Text Box 22"/>
          <p:cNvSpPr txBox="1"/>
          <p:nvPr/>
        </p:nvSpPr>
        <p:spPr>
          <a:xfrm>
            <a:off x="3995738" y="5589588"/>
            <a:ext cx="2160587" cy="639762"/>
          </a:xfrm>
          <a:prstGeom prst="rect">
            <a:avLst/>
          </a:prstGeom>
          <a:noFill/>
          <a:ln w="9525">
            <a:noFill/>
          </a:ln>
        </p:spPr>
        <p:txBody>
          <a:bodyPr anchor="t">
            <a:spAutoFit/>
          </a:bodyPr>
          <a:p>
            <a:r>
              <a:rPr lang="zh-CN" altLang="en-US" sz="3600" b="1" dirty="0">
                <a:solidFill>
                  <a:srgbClr val="D60093"/>
                </a:solidFill>
                <a:latin typeface="Arial" panose="020B0604020202020204" pitchFamily="34" charset="0"/>
                <a:ea typeface="宋体" panose="02010600030101010101" pitchFamily="2" charset="-122"/>
              </a:rPr>
              <a:t>      </a:t>
            </a:r>
            <a:r>
              <a:rPr lang="en-US" altLang="zh-CN" sz="3600" b="1" dirty="0">
                <a:solidFill>
                  <a:srgbClr val="D60093"/>
                </a:solidFill>
                <a:latin typeface="Arial" panose="020B0604020202020204" pitchFamily="34" charset="0"/>
                <a:ea typeface="宋体" panose="02010600030101010101" pitchFamily="2" charset="-122"/>
              </a:rPr>
              <a:t>beef</a:t>
            </a:r>
            <a:endParaRPr lang="en-US" altLang="zh-CN" sz="3600" b="1" dirty="0">
              <a:solidFill>
                <a:srgbClr val="D60093"/>
              </a:solidFill>
              <a:latin typeface="Arial" panose="020B0604020202020204" pitchFamily="34" charset="0"/>
              <a:ea typeface="宋体" panose="02010600030101010101" pitchFamily="2" charset="-122"/>
            </a:endParaRPr>
          </a:p>
        </p:txBody>
      </p:sp>
    </p:spTree>
  </p:cSld>
  <p:clrMapOvr>
    <a:masterClrMapping/>
  </p:clrMapOvr>
  <p:transition>
    <p:wheel spokes="4"/>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13338"/>
                                        </p:tgtEl>
                                        <p:attrNameLst>
                                          <p:attrName>style.visibility</p:attrName>
                                        </p:attrNameLst>
                                      </p:cBhvr>
                                      <p:to>
                                        <p:strVal val="visible"/>
                                      </p:to>
                                    </p:set>
                                    <p:anim calcmode="lin" valueType="num">
                                      <p:cBhvr additive="base">
                                        <p:cTn id="7" dur="500" fill="hold"/>
                                        <p:tgtEl>
                                          <p:spTgt spid="13338"/>
                                        </p:tgtEl>
                                        <p:attrNameLst>
                                          <p:attrName>ppt_x</p:attrName>
                                        </p:attrNameLst>
                                      </p:cBhvr>
                                      <p:tavLst>
                                        <p:tav tm="0">
                                          <p:val>
                                            <p:strVal val="0-#ppt_w/2"/>
                                          </p:val>
                                        </p:tav>
                                        <p:tav tm="100000">
                                          <p:val>
                                            <p:strVal val="#ppt_x"/>
                                          </p:val>
                                        </p:tav>
                                      </p:tavLst>
                                    </p:anim>
                                    <p:anim calcmode="lin" valueType="num">
                                      <p:cBhvr additive="base">
                                        <p:cTn id="8" dur="500" fill="hold"/>
                                        <p:tgtEl>
                                          <p:spTgt spid="1333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3337"/>
                                        </p:tgtEl>
                                        <p:attrNameLst>
                                          <p:attrName>style.visibility</p:attrName>
                                        </p:attrNameLst>
                                      </p:cBhvr>
                                      <p:to>
                                        <p:strVal val="visible"/>
                                      </p:to>
                                    </p:set>
                                    <p:animEffect transition="in" filter="blinds(horizontal)">
                                      <p:cBhvr>
                                        <p:cTn id="13" dur="500"/>
                                        <p:tgtEl>
                                          <p:spTgt spid="1333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339"/>
                                        </p:tgtEl>
                                        <p:attrNameLst>
                                          <p:attrName>style.visibility</p:attrName>
                                        </p:attrNameLst>
                                      </p:cBhvr>
                                      <p:to>
                                        <p:strVal val="visible"/>
                                      </p:to>
                                    </p:set>
                                    <p:animEffect transition="in" filter="blinds(horizontal)">
                                      <p:cBhvr>
                                        <p:cTn id="16" dur="500"/>
                                        <p:tgtEl>
                                          <p:spTgt spid="13339"/>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3314"/>
                                        </p:tgtEl>
                                        <p:attrNameLst>
                                          <p:attrName>style.visibility</p:attrName>
                                        </p:attrNameLst>
                                      </p:cBhvr>
                                      <p:to>
                                        <p:strVal val="visible"/>
                                      </p:to>
                                    </p:set>
                                    <p:animEffect transition="in" filter="box(in)">
                                      <p:cBhvr>
                                        <p:cTn id="21" dur="500"/>
                                        <p:tgtEl>
                                          <p:spTgt spid="13314"/>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13340"/>
                                        </p:tgtEl>
                                        <p:attrNameLst>
                                          <p:attrName>style.visibility</p:attrName>
                                        </p:attrNameLst>
                                      </p:cBhvr>
                                      <p:to>
                                        <p:strVal val="visible"/>
                                      </p:to>
                                    </p:set>
                                    <p:animEffect transition="in" filter="slide(fromBottom)">
                                      <p:cBhvr>
                                        <p:cTn id="26" dur="500"/>
                                        <p:tgtEl>
                                          <p:spTgt spid="1334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3342"/>
                                        </p:tgtEl>
                                        <p:attrNameLst>
                                          <p:attrName>style.visibility</p:attrName>
                                        </p:attrNameLst>
                                      </p:cBhvr>
                                      <p:to>
                                        <p:strVal val="visible"/>
                                      </p:to>
                                    </p:set>
                                    <p:animEffect transition="in" filter="slide(fromBottom)">
                                      <p:cBhvr>
                                        <p:cTn id="31" dur="500"/>
                                        <p:tgtEl>
                                          <p:spTgt spid="13342"/>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13341"/>
                                        </p:tgtEl>
                                        <p:attrNameLst>
                                          <p:attrName>style.visibility</p:attrName>
                                        </p:attrNameLst>
                                      </p:cBhvr>
                                      <p:to>
                                        <p:strVal val="visible"/>
                                      </p:to>
                                    </p:set>
                                    <p:animEffect transition="in" filter="slide(fromBottom)">
                                      <p:cBhvr>
                                        <p:cTn id="36" dur="500"/>
                                        <p:tgtEl>
                                          <p:spTgt spid="13341"/>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13343"/>
                                        </p:tgtEl>
                                        <p:attrNameLst>
                                          <p:attrName>style.visibility</p:attrName>
                                        </p:attrNameLst>
                                      </p:cBhvr>
                                      <p:to>
                                        <p:strVal val="visible"/>
                                      </p:to>
                                    </p:set>
                                    <p:animEffect transition="in" filter="slide(fromBottom)">
                                      <p:cBhvr>
                                        <p:cTn id="41" dur="500"/>
                                        <p:tgtEl>
                                          <p:spTgt spid="13343"/>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13344"/>
                                        </p:tgtEl>
                                        <p:attrNameLst>
                                          <p:attrName>style.visibility</p:attrName>
                                        </p:attrNameLst>
                                      </p:cBhvr>
                                      <p:to>
                                        <p:strVal val="visible"/>
                                      </p:to>
                                    </p:set>
                                    <p:animEffect transition="in" filter="slide(fromBottom)">
                                      <p:cBhvr>
                                        <p:cTn id="46" dur="500"/>
                                        <p:tgtEl>
                                          <p:spTgt spid="13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7" grpId="0" animBg="1"/>
      <p:bldP spid="13339" grpId="0"/>
      <p:bldP spid="13340" grpId="0"/>
      <p:bldP spid="13341" grpId="0"/>
      <p:bldP spid="13342" grpId="0"/>
      <p:bldP spid="13343" grpId="0"/>
      <p:bldP spid="133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p:nvPr/>
        </p:nvSpPr>
        <p:spPr>
          <a:xfrm>
            <a:off x="360363" y="3009900"/>
            <a:ext cx="6227762" cy="779463"/>
          </a:xfrm>
          <a:prstGeom prst="rect">
            <a:avLst/>
          </a:prstGeom>
          <a:noFill/>
          <a:ln w="9525">
            <a:noFill/>
          </a:ln>
        </p:spPr>
        <p:txBody>
          <a:bodyPr anchor="t">
            <a:spAutoFit/>
          </a:bodyPr>
          <a:p>
            <a:pPr>
              <a:lnSpc>
                <a:spcPct val="125000"/>
              </a:lnSpc>
            </a:pPr>
            <a:r>
              <a:rPr lang="en-US" altLang="zh-CN" sz="3600" b="1" dirty="0">
                <a:latin typeface="Times New Roman" panose="02020603050405020304" pitchFamily="2" charset="0"/>
                <a:ea typeface="宋体" panose="02010600030101010101" pitchFamily="2" charset="-122"/>
              </a:rPr>
              <a:t>2. Then, cut up the vegetables.</a:t>
            </a:r>
            <a:endParaRPr lang="en-US" altLang="zh-CN" sz="3600" b="1" dirty="0">
              <a:latin typeface="Times New Roman" panose="02020603050405020304" pitchFamily="2" charset="0"/>
              <a:ea typeface="宋体" panose="02010600030101010101" pitchFamily="2" charset="-122"/>
            </a:endParaRPr>
          </a:p>
        </p:txBody>
      </p:sp>
      <p:sp>
        <p:nvSpPr>
          <p:cNvPr id="14339" name="Rectangle 3"/>
          <p:cNvSpPr/>
          <p:nvPr/>
        </p:nvSpPr>
        <p:spPr>
          <a:xfrm>
            <a:off x="323850" y="987425"/>
            <a:ext cx="8316913" cy="2154238"/>
          </a:xfrm>
          <a:prstGeom prst="rect">
            <a:avLst/>
          </a:prstGeom>
          <a:noFill/>
          <a:ln w="9525">
            <a:noFill/>
          </a:ln>
        </p:spPr>
        <p:txBody>
          <a:bodyPr anchor="t">
            <a:spAutoFit/>
          </a:bodyPr>
          <a:p>
            <a:pPr marL="274955" indent="-274955">
              <a:lnSpc>
                <a:spcPct val="125000"/>
              </a:lnSpc>
            </a:pPr>
            <a:r>
              <a:rPr lang="en-US" altLang="zh-CN" sz="3600" b="1" dirty="0">
                <a:latin typeface="Times New Roman" panose="02020603050405020304" pitchFamily="2" charset="0"/>
                <a:ea typeface="宋体" panose="02010600030101010101" pitchFamily="2" charset="-122"/>
              </a:rPr>
              <a:t>1. First, buy some beef, one cabbage, four    </a:t>
            </a:r>
            <a:endParaRPr lang="en-US" altLang="zh-CN" sz="3600" b="1" dirty="0">
              <a:latin typeface="Times New Roman" panose="02020603050405020304" pitchFamily="2" charset="0"/>
              <a:ea typeface="宋体" panose="02010600030101010101" pitchFamily="2" charset="-122"/>
            </a:endParaRPr>
          </a:p>
          <a:p>
            <a:pPr marL="274955" indent="-274955">
              <a:lnSpc>
                <a:spcPct val="125000"/>
              </a:lnSpc>
            </a:pPr>
            <a:r>
              <a:rPr lang="en-US" altLang="zh-CN" sz="3600" b="1" dirty="0">
                <a:latin typeface="Times New Roman" panose="02020603050405020304" pitchFamily="2" charset="0"/>
                <a:ea typeface="宋体" panose="02010600030101010101" pitchFamily="2" charset="-122"/>
              </a:rPr>
              <a:t>    carrots, three potatoes, five tomatoes  </a:t>
            </a:r>
            <a:endParaRPr lang="en-US" altLang="zh-CN" sz="3600" b="1" dirty="0">
              <a:latin typeface="Times New Roman" panose="02020603050405020304" pitchFamily="2" charset="0"/>
              <a:ea typeface="宋体" panose="02010600030101010101" pitchFamily="2" charset="-122"/>
            </a:endParaRPr>
          </a:p>
          <a:p>
            <a:pPr marL="274955" indent="-274955">
              <a:lnSpc>
                <a:spcPct val="125000"/>
              </a:lnSpc>
            </a:pPr>
            <a:r>
              <a:rPr lang="en-US" altLang="zh-CN" sz="3600" b="1" dirty="0">
                <a:latin typeface="Times New Roman" panose="02020603050405020304" pitchFamily="2" charset="0"/>
                <a:ea typeface="宋体" panose="02010600030101010101" pitchFamily="2" charset="-122"/>
              </a:rPr>
              <a:t>    and one onion. </a:t>
            </a:r>
            <a:endParaRPr lang="en-US" altLang="zh-CN" sz="3600" b="1" dirty="0">
              <a:latin typeface="Times New Roman" panose="02020603050405020304" pitchFamily="2" charset="0"/>
              <a:ea typeface="宋体" panose="02010600030101010101" pitchFamily="2" charset="-122"/>
            </a:endParaRPr>
          </a:p>
        </p:txBody>
      </p:sp>
      <p:sp>
        <p:nvSpPr>
          <p:cNvPr id="14340" name="Text Box 6"/>
          <p:cNvSpPr txBox="1"/>
          <p:nvPr/>
        </p:nvSpPr>
        <p:spPr>
          <a:xfrm>
            <a:off x="755650" y="260350"/>
            <a:ext cx="7416800" cy="579438"/>
          </a:xfrm>
          <a:prstGeom prst="rect">
            <a:avLst/>
          </a:prstGeom>
          <a:solidFill>
            <a:srgbClr val="99CC00">
              <a:alpha val="0"/>
            </a:srgbClr>
          </a:solidFill>
          <a:ln w="9525">
            <a:noFill/>
          </a:ln>
        </p:spPr>
        <p:txBody>
          <a:bodyPr anchor="t">
            <a:spAutoFit/>
          </a:bodyPr>
          <a:p>
            <a:r>
              <a:rPr lang="en-US" altLang="zh-CN" sz="3200" b="1" dirty="0">
                <a:solidFill>
                  <a:srgbClr val="0000FF"/>
                </a:solidFill>
                <a:latin typeface="Arial" panose="020B0604020202020204" pitchFamily="34" charset="0"/>
                <a:ea typeface="宋体" panose="02010600030101010101" pitchFamily="2" charset="-122"/>
              </a:rPr>
              <a:t>How do you make Russian soup?</a:t>
            </a:r>
            <a:endParaRPr lang="en-US" altLang="zh-CN" sz="3200" b="1" dirty="0">
              <a:solidFill>
                <a:srgbClr val="0000FF"/>
              </a:solidFill>
              <a:latin typeface="Arial" panose="020B0604020202020204" pitchFamily="34" charset="0"/>
              <a:ea typeface="宋体" panose="02010600030101010101" pitchFamily="2" charset="-122"/>
            </a:endParaRPr>
          </a:p>
        </p:txBody>
      </p:sp>
      <p:sp>
        <p:nvSpPr>
          <p:cNvPr id="14341" name="Text Box 7"/>
          <p:cNvSpPr txBox="1"/>
          <p:nvPr/>
        </p:nvSpPr>
        <p:spPr>
          <a:xfrm>
            <a:off x="358775" y="3933825"/>
            <a:ext cx="8316913" cy="1466850"/>
          </a:xfrm>
          <a:prstGeom prst="rect">
            <a:avLst/>
          </a:prstGeom>
          <a:noFill/>
          <a:ln w="9525">
            <a:noFill/>
          </a:ln>
        </p:spPr>
        <p:txBody>
          <a:bodyPr anchor="t">
            <a:spAutoFit/>
          </a:bodyPr>
          <a:p>
            <a:pPr>
              <a:lnSpc>
                <a:spcPct val="125000"/>
              </a:lnSpc>
            </a:pPr>
            <a:r>
              <a:rPr lang="en-US" altLang="zh-CN" sz="3600" b="1" dirty="0">
                <a:latin typeface="Times New Roman" panose="02020603050405020304" pitchFamily="2" charset="0"/>
                <a:ea typeface="宋体" panose="02010600030101010101" pitchFamily="2" charset="-122"/>
              </a:rPr>
              <a:t>3. Next, put the beef, carrots and potatoes </a:t>
            </a:r>
            <a:endParaRPr lang="en-US" altLang="zh-CN" sz="3600" b="1" dirty="0">
              <a:latin typeface="Times New Roman" panose="02020603050405020304" pitchFamily="2" charset="0"/>
              <a:ea typeface="宋体" panose="02010600030101010101" pitchFamily="2" charset="-122"/>
            </a:endParaRPr>
          </a:p>
          <a:p>
            <a:pPr>
              <a:lnSpc>
                <a:spcPct val="125000"/>
              </a:lnSpc>
            </a:pPr>
            <a:r>
              <a:rPr lang="en-US" altLang="zh-CN" sz="3600" b="1" dirty="0">
                <a:latin typeface="Times New Roman" panose="02020603050405020304" pitchFamily="2" charset="0"/>
                <a:ea typeface="宋体" panose="02010600030101010101" pitchFamily="2" charset="-122"/>
              </a:rPr>
              <a:t>    into a pot and add some water. </a:t>
            </a:r>
            <a:endParaRPr lang="en-US" altLang="zh-CN" sz="3600" b="1" dirty="0">
              <a:latin typeface="Times New Roman" panose="02020603050405020304" pitchFamily="2" charset="0"/>
              <a:ea typeface="宋体" panose="02010600030101010101" pitchFamily="2" charset="-122"/>
            </a:endParaRPr>
          </a:p>
        </p:txBody>
      </p:sp>
      <p:sp>
        <p:nvSpPr>
          <p:cNvPr id="14342" name="Text Box 9"/>
          <p:cNvSpPr txBox="1"/>
          <p:nvPr/>
        </p:nvSpPr>
        <p:spPr>
          <a:xfrm>
            <a:off x="358775" y="5300663"/>
            <a:ext cx="7885113" cy="779462"/>
          </a:xfrm>
          <a:prstGeom prst="rect">
            <a:avLst/>
          </a:prstGeom>
          <a:noFill/>
          <a:ln w="9525">
            <a:noFill/>
          </a:ln>
        </p:spPr>
        <p:txBody>
          <a:bodyPr anchor="t">
            <a:spAutoFit/>
          </a:bodyPr>
          <a:p>
            <a:pPr>
              <a:lnSpc>
                <a:spcPct val="125000"/>
              </a:lnSpc>
            </a:pPr>
            <a:r>
              <a:rPr lang="en-US" altLang="zh-CN" sz="3600" b="1" dirty="0">
                <a:latin typeface="Times New Roman" panose="02020603050405020304" pitchFamily="2" charset="0"/>
                <a:ea typeface="宋体" panose="02010600030101010101" pitchFamily="2" charset="-122"/>
              </a:rPr>
              <a:t>4. After that, cook them for 30 minutes.</a:t>
            </a:r>
            <a:endParaRPr lang="en-US" altLang="zh-CN" sz="3600" b="1" dirty="0">
              <a:latin typeface="Times New Roman" panose="02020603050405020304" pitchFamily="2" charset="0"/>
              <a:ea typeface="宋体" panose="02010600030101010101" pitchFamily="2" charset="-122"/>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500" fill="hold"/>
                                        <p:tgtEl>
                                          <p:spTgt spid="14340"/>
                                        </p:tgtEl>
                                        <p:attrNameLst>
                                          <p:attrName>ppt_x</p:attrName>
                                        </p:attrNameLst>
                                      </p:cBhvr>
                                      <p:tavLst>
                                        <p:tav tm="0">
                                          <p:val>
                                            <p:strVal val="#ppt_x-.2"/>
                                          </p:val>
                                        </p:tav>
                                        <p:tav tm="100000">
                                          <p:val>
                                            <p:strVal val="#ppt_x"/>
                                          </p:val>
                                        </p:tav>
                                      </p:tavLst>
                                    </p:anim>
                                    <p:anim calcmode="lin" valueType="num">
                                      <p:cBhvr>
                                        <p:cTn id="8" dur="500" fill="hold"/>
                                        <p:tgtEl>
                                          <p:spTgt spid="14340"/>
                                        </p:tgtEl>
                                        <p:attrNameLst>
                                          <p:attrName>ppt_y</p:attrName>
                                        </p:attrNameLst>
                                      </p:cBhvr>
                                      <p:tavLst>
                                        <p:tav tm="0">
                                          <p:val>
                                            <p:strVal val="#ppt_y"/>
                                          </p:val>
                                        </p:tav>
                                        <p:tav tm="100000">
                                          <p:val>
                                            <p:strVal val="#ppt_y"/>
                                          </p:val>
                                        </p:tav>
                                      </p:tavLst>
                                    </p:anim>
                                    <p:animEffect transition="in" filter="wipe(right)" prLst="gradientSize: 0.1">
                                      <p:cBhvr>
                                        <p:cTn id="9" dur="500"/>
                                        <p:tgtEl>
                                          <p:spTgt spid="1434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339"/>
                                        </p:tgtEl>
                                        <p:attrNameLst>
                                          <p:attrName>style.visibility</p:attrName>
                                        </p:attrNameLst>
                                      </p:cBhvr>
                                      <p:to>
                                        <p:strVal val="visible"/>
                                      </p:to>
                                    </p:set>
                                    <p:anim calcmode="lin" valueType="num">
                                      <p:cBhvr>
                                        <p:cTn id="14" dur="500" fill="hold"/>
                                        <p:tgtEl>
                                          <p:spTgt spid="14339"/>
                                        </p:tgtEl>
                                        <p:attrNameLst>
                                          <p:attrName>ppt_w</p:attrName>
                                        </p:attrNameLst>
                                      </p:cBhvr>
                                      <p:tavLst>
                                        <p:tav tm="0">
                                          <p:val>
                                            <p:fltVal val="0.000000"/>
                                          </p:val>
                                        </p:tav>
                                        <p:tav tm="100000">
                                          <p:val>
                                            <p:strVal val="#ppt_w"/>
                                          </p:val>
                                        </p:tav>
                                      </p:tavLst>
                                    </p:anim>
                                    <p:anim calcmode="lin" valueType="num">
                                      <p:cBhvr>
                                        <p:cTn id="15" dur="500" fill="hold"/>
                                        <p:tgtEl>
                                          <p:spTgt spid="14339"/>
                                        </p:tgtEl>
                                        <p:attrNameLst>
                                          <p:attrName>ppt_h</p:attrName>
                                        </p:attrNameLst>
                                      </p:cBhvr>
                                      <p:tavLst>
                                        <p:tav tm="0">
                                          <p:val>
                                            <p:fltVal val="0.000000"/>
                                          </p:val>
                                        </p:tav>
                                        <p:tav tm="100000">
                                          <p:val>
                                            <p:strVal val="#ppt_h"/>
                                          </p:val>
                                        </p:tav>
                                      </p:tavLst>
                                    </p:anim>
                                    <p:animEffect transition="in" filter="fade">
                                      <p:cBhvr>
                                        <p:cTn id="16" dur="500"/>
                                        <p:tgtEl>
                                          <p:spTgt spid="1433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338"/>
                                        </p:tgtEl>
                                        <p:attrNameLst>
                                          <p:attrName>style.visibility</p:attrName>
                                        </p:attrNameLst>
                                      </p:cBhvr>
                                      <p:to>
                                        <p:strVal val="visible"/>
                                      </p:to>
                                    </p:set>
                                    <p:anim calcmode="lin" valueType="num">
                                      <p:cBhvr>
                                        <p:cTn id="21" dur="500" fill="hold"/>
                                        <p:tgtEl>
                                          <p:spTgt spid="14338"/>
                                        </p:tgtEl>
                                        <p:attrNameLst>
                                          <p:attrName>ppt_w</p:attrName>
                                        </p:attrNameLst>
                                      </p:cBhvr>
                                      <p:tavLst>
                                        <p:tav tm="0">
                                          <p:val>
                                            <p:fltVal val="0.000000"/>
                                          </p:val>
                                        </p:tav>
                                        <p:tav tm="100000">
                                          <p:val>
                                            <p:strVal val="#ppt_w"/>
                                          </p:val>
                                        </p:tav>
                                      </p:tavLst>
                                    </p:anim>
                                    <p:anim calcmode="lin" valueType="num">
                                      <p:cBhvr>
                                        <p:cTn id="22" dur="500" fill="hold"/>
                                        <p:tgtEl>
                                          <p:spTgt spid="14338"/>
                                        </p:tgtEl>
                                        <p:attrNameLst>
                                          <p:attrName>ppt_h</p:attrName>
                                        </p:attrNameLst>
                                      </p:cBhvr>
                                      <p:tavLst>
                                        <p:tav tm="0">
                                          <p:val>
                                            <p:fltVal val="0.000000"/>
                                          </p:val>
                                        </p:tav>
                                        <p:tav tm="100000">
                                          <p:val>
                                            <p:strVal val="#ppt_h"/>
                                          </p:val>
                                        </p:tav>
                                      </p:tavLst>
                                    </p:anim>
                                    <p:animEffect transition="in" filter="fade">
                                      <p:cBhvr>
                                        <p:cTn id="23" dur="500"/>
                                        <p:tgtEl>
                                          <p:spTgt spid="1433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341"/>
                                        </p:tgtEl>
                                        <p:attrNameLst>
                                          <p:attrName>style.visibility</p:attrName>
                                        </p:attrNameLst>
                                      </p:cBhvr>
                                      <p:to>
                                        <p:strVal val="visible"/>
                                      </p:to>
                                    </p:set>
                                    <p:anim calcmode="lin" valueType="num">
                                      <p:cBhvr>
                                        <p:cTn id="28" dur="500" fill="hold"/>
                                        <p:tgtEl>
                                          <p:spTgt spid="14341"/>
                                        </p:tgtEl>
                                        <p:attrNameLst>
                                          <p:attrName>ppt_w</p:attrName>
                                        </p:attrNameLst>
                                      </p:cBhvr>
                                      <p:tavLst>
                                        <p:tav tm="0">
                                          <p:val>
                                            <p:fltVal val="0.000000"/>
                                          </p:val>
                                        </p:tav>
                                        <p:tav tm="100000">
                                          <p:val>
                                            <p:strVal val="#ppt_w"/>
                                          </p:val>
                                        </p:tav>
                                      </p:tavLst>
                                    </p:anim>
                                    <p:anim calcmode="lin" valueType="num">
                                      <p:cBhvr>
                                        <p:cTn id="29" dur="500" fill="hold"/>
                                        <p:tgtEl>
                                          <p:spTgt spid="14341"/>
                                        </p:tgtEl>
                                        <p:attrNameLst>
                                          <p:attrName>ppt_h</p:attrName>
                                        </p:attrNameLst>
                                      </p:cBhvr>
                                      <p:tavLst>
                                        <p:tav tm="0">
                                          <p:val>
                                            <p:fltVal val="0.000000"/>
                                          </p:val>
                                        </p:tav>
                                        <p:tav tm="100000">
                                          <p:val>
                                            <p:strVal val="#ppt_h"/>
                                          </p:val>
                                        </p:tav>
                                      </p:tavLst>
                                    </p:anim>
                                    <p:animEffect transition="in" filter="fade">
                                      <p:cBhvr>
                                        <p:cTn id="30" dur="500"/>
                                        <p:tgtEl>
                                          <p:spTgt spid="1434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4342"/>
                                        </p:tgtEl>
                                        <p:attrNameLst>
                                          <p:attrName>style.visibility</p:attrName>
                                        </p:attrNameLst>
                                      </p:cBhvr>
                                      <p:to>
                                        <p:strVal val="visible"/>
                                      </p:to>
                                    </p:set>
                                    <p:anim calcmode="lin" valueType="num">
                                      <p:cBhvr>
                                        <p:cTn id="35" dur="500" fill="hold"/>
                                        <p:tgtEl>
                                          <p:spTgt spid="14342"/>
                                        </p:tgtEl>
                                        <p:attrNameLst>
                                          <p:attrName>ppt_w</p:attrName>
                                        </p:attrNameLst>
                                      </p:cBhvr>
                                      <p:tavLst>
                                        <p:tav tm="0">
                                          <p:val>
                                            <p:fltVal val="0.000000"/>
                                          </p:val>
                                        </p:tav>
                                        <p:tav tm="100000">
                                          <p:val>
                                            <p:strVal val="#ppt_w"/>
                                          </p:val>
                                        </p:tav>
                                      </p:tavLst>
                                    </p:anim>
                                    <p:anim calcmode="lin" valueType="num">
                                      <p:cBhvr>
                                        <p:cTn id="36" dur="500" fill="hold"/>
                                        <p:tgtEl>
                                          <p:spTgt spid="14342"/>
                                        </p:tgtEl>
                                        <p:attrNameLst>
                                          <p:attrName>ppt_h</p:attrName>
                                        </p:attrNameLst>
                                      </p:cBhvr>
                                      <p:tavLst>
                                        <p:tav tm="0">
                                          <p:val>
                                            <p:fltVal val="0.000000"/>
                                          </p:val>
                                        </p:tav>
                                        <p:tav tm="100000">
                                          <p:val>
                                            <p:strVal val="#ppt_h"/>
                                          </p:val>
                                        </p:tav>
                                      </p:tavLst>
                                    </p:anim>
                                    <p:animEffect transition="in" filter="fade">
                                      <p:cBhvr>
                                        <p:cTn id="37"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p:bldP spid="14340" grpId="0" animBg="1"/>
      <p:bldP spid="14341" grpId="0"/>
      <p:bldP spid="143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Picture 3" descr="11111"/>
          <p:cNvPicPr>
            <a:picLocks noChangeAspect="1"/>
          </p:cNvPicPr>
          <p:nvPr/>
        </p:nvPicPr>
        <p:blipFill>
          <a:blip r:embed="rId1"/>
          <a:stretch>
            <a:fillRect/>
          </a:stretch>
        </p:blipFill>
        <p:spPr>
          <a:xfrm>
            <a:off x="1584325" y="3644900"/>
            <a:ext cx="1908175" cy="2276475"/>
          </a:xfrm>
          <a:prstGeom prst="rect">
            <a:avLst/>
          </a:prstGeom>
          <a:noFill/>
          <a:ln w="9525">
            <a:noFill/>
          </a:ln>
        </p:spPr>
      </p:pic>
      <p:sp>
        <p:nvSpPr>
          <p:cNvPr id="15363" name="Text Box 6"/>
          <p:cNvSpPr txBox="1"/>
          <p:nvPr/>
        </p:nvSpPr>
        <p:spPr>
          <a:xfrm>
            <a:off x="312738" y="2420938"/>
            <a:ext cx="7283450" cy="641350"/>
          </a:xfrm>
          <a:prstGeom prst="rect">
            <a:avLst/>
          </a:prstGeom>
          <a:noFill/>
          <a:ln w="9525">
            <a:noFill/>
          </a:ln>
        </p:spPr>
        <p:txBody>
          <a:bodyPr wrap="none" anchor="t">
            <a:spAutoFit/>
          </a:bodyPr>
          <a:p>
            <a:r>
              <a:rPr lang="en-US" altLang="zh-CN" sz="3600" b="1" dirty="0">
                <a:solidFill>
                  <a:srgbClr val="CC0000"/>
                </a:solidFill>
                <a:latin typeface="Times New Roman" panose="02020603050405020304" pitchFamily="2" charset="0"/>
                <a:ea typeface="宋体" panose="02010600030101010101" pitchFamily="2" charset="-122"/>
              </a:rPr>
              <a:t>6. And don’t forget to add some salt.</a:t>
            </a:r>
            <a:endParaRPr lang="en-US" altLang="zh-CN" sz="3600" b="1" dirty="0">
              <a:solidFill>
                <a:srgbClr val="CC0000"/>
              </a:solidFill>
              <a:latin typeface="Times New Roman" panose="02020603050405020304" pitchFamily="2" charset="0"/>
              <a:ea typeface="宋体" panose="02010600030101010101" pitchFamily="2" charset="-122"/>
            </a:endParaRPr>
          </a:p>
        </p:txBody>
      </p:sp>
      <p:sp>
        <p:nvSpPr>
          <p:cNvPr id="15364" name="Rectangle 8"/>
          <p:cNvSpPr/>
          <p:nvPr/>
        </p:nvSpPr>
        <p:spPr>
          <a:xfrm>
            <a:off x="287338" y="836613"/>
            <a:ext cx="8532812" cy="1520825"/>
          </a:xfrm>
          <a:prstGeom prst="rect">
            <a:avLst/>
          </a:prstGeom>
          <a:noFill/>
          <a:ln w="9525">
            <a:noFill/>
          </a:ln>
        </p:spPr>
        <p:txBody>
          <a:bodyPr anchor="t">
            <a:spAutoFit/>
          </a:bodyPr>
          <a:p>
            <a:pPr>
              <a:lnSpc>
                <a:spcPct val="130000"/>
              </a:lnSpc>
            </a:pPr>
            <a:r>
              <a:rPr lang="en-US" altLang="zh-CN" sz="3600" b="1" dirty="0">
                <a:latin typeface="Times New Roman" panose="02020603050405020304" pitchFamily="2" charset="0"/>
                <a:ea typeface="宋体" panose="02010600030101010101" pitchFamily="2" charset="-122"/>
              </a:rPr>
              <a:t>5. Then add the cabbage, tomatoes and </a:t>
            </a:r>
            <a:endParaRPr lang="en-US" altLang="zh-CN" sz="3600" b="1" dirty="0">
              <a:latin typeface="Times New Roman" panose="02020603050405020304" pitchFamily="2" charset="0"/>
              <a:ea typeface="宋体" panose="02010600030101010101" pitchFamily="2" charset="-122"/>
            </a:endParaRPr>
          </a:p>
          <a:p>
            <a:pPr>
              <a:lnSpc>
                <a:spcPct val="130000"/>
              </a:lnSpc>
            </a:pPr>
            <a:r>
              <a:rPr lang="en-US" altLang="zh-CN" sz="3600" b="1" dirty="0">
                <a:latin typeface="Times New Roman" panose="02020603050405020304" pitchFamily="2" charset="0"/>
                <a:ea typeface="宋体" panose="02010600030101010101" pitchFamily="2" charset="-122"/>
              </a:rPr>
              <a:t>     onion and cook for another 10 minutes.</a:t>
            </a:r>
            <a:endParaRPr lang="en-US" altLang="zh-CN" sz="3600" b="1" dirty="0">
              <a:latin typeface="Times New Roman" panose="02020603050405020304" pitchFamily="2" charset="0"/>
              <a:ea typeface="宋体" panose="02010600030101010101" pitchFamily="2" charset="-122"/>
            </a:endParaRPr>
          </a:p>
        </p:txBody>
      </p:sp>
      <p:pic>
        <p:nvPicPr>
          <p:cNvPr id="15365" name="图片 15364" descr="1_100904223452_1"/>
          <p:cNvPicPr>
            <a:picLocks noChangeAspect="1"/>
          </p:cNvPicPr>
          <p:nvPr/>
        </p:nvPicPr>
        <p:blipFill>
          <a:blip r:embed="rId2"/>
          <a:stretch>
            <a:fillRect/>
          </a:stretch>
        </p:blipFill>
        <p:spPr>
          <a:xfrm>
            <a:off x="3779838" y="3213100"/>
            <a:ext cx="4032250" cy="2687638"/>
          </a:xfrm>
          <a:prstGeom prst="rect">
            <a:avLst/>
          </a:prstGeom>
          <a:noFill/>
          <a:ln w="9525">
            <a:noFill/>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wipe(up)">
                                      <p:cBhvr>
                                        <p:cTn id="7" dur="500"/>
                                        <p:tgtEl>
                                          <p:spTgt spid="1536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15363"/>
                                        </p:tgtEl>
                                        <p:attrNameLst>
                                          <p:attrName>style.visibility</p:attrName>
                                        </p:attrNameLst>
                                      </p:cBhvr>
                                      <p:to>
                                        <p:strVal val="visible"/>
                                      </p:to>
                                    </p:set>
                                    <p:anim calcmode="lin" valueType="num">
                                      <p:cBhvr additive="base">
                                        <p:cTn id="12" dur="500" fill="hold"/>
                                        <p:tgtEl>
                                          <p:spTgt spid="15363"/>
                                        </p:tgtEl>
                                        <p:attrNameLst>
                                          <p:attrName>ppt_x</p:attrName>
                                        </p:attrNameLst>
                                      </p:cBhvr>
                                      <p:tavLst>
                                        <p:tav tm="0">
                                          <p:val>
                                            <p:strVal val="1+#ppt_w/2"/>
                                          </p:val>
                                        </p:tav>
                                        <p:tav tm="100000">
                                          <p:val>
                                            <p:strVal val="#ppt_x"/>
                                          </p:val>
                                        </p:tav>
                                      </p:tavLst>
                                    </p:anim>
                                    <p:anim calcmode="lin" valueType="num">
                                      <p:cBhvr additive="base">
                                        <p:cTn id="13"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5362"/>
                                        </p:tgtEl>
                                        <p:attrNameLst>
                                          <p:attrName>style.visibility</p:attrName>
                                        </p:attrNameLst>
                                      </p:cBhvr>
                                      <p:to>
                                        <p:strVal val="visible"/>
                                      </p:to>
                                    </p:set>
                                    <p:anim calcmode="lin" valueType="num">
                                      <p:cBhvr>
                                        <p:cTn id="18" dur="500" fill="hold"/>
                                        <p:tgtEl>
                                          <p:spTgt spid="15362"/>
                                        </p:tgtEl>
                                        <p:attrNameLst>
                                          <p:attrName>ppt_w</p:attrName>
                                        </p:attrNameLst>
                                      </p:cBhvr>
                                      <p:tavLst>
                                        <p:tav tm="0">
                                          <p:val>
                                            <p:fltVal val="0.000000"/>
                                          </p:val>
                                        </p:tav>
                                        <p:tav tm="100000">
                                          <p:val>
                                            <p:strVal val="#ppt_w"/>
                                          </p:val>
                                        </p:tav>
                                      </p:tavLst>
                                    </p:anim>
                                    <p:anim calcmode="lin" valueType="num">
                                      <p:cBhvr>
                                        <p:cTn id="19" dur="500" fill="hold"/>
                                        <p:tgtEl>
                                          <p:spTgt spid="15362"/>
                                        </p:tgtEl>
                                        <p:attrNameLst>
                                          <p:attrName>ppt_h</p:attrName>
                                        </p:attrNameLst>
                                      </p:cBhvr>
                                      <p:tavLst>
                                        <p:tav tm="0">
                                          <p:val>
                                            <p:fltVal val="0.000000"/>
                                          </p:val>
                                        </p:tav>
                                        <p:tav tm="100000">
                                          <p:val>
                                            <p:strVal val="#ppt_h"/>
                                          </p:val>
                                        </p:tav>
                                      </p:tavLst>
                                    </p:anim>
                                    <p:animEffect transition="in" filter="fade">
                                      <p:cBhvr>
                                        <p:cTn id="20" dur="500"/>
                                        <p:tgtEl>
                                          <p:spTgt spid="1536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5365"/>
                                        </p:tgtEl>
                                        <p:attrNameLst>
                                          <p:attrName>style.visibility</p:attrName>
                                        </p:attrNameLst>
                                      </p:cBhvr>
                                      <p:to>
                                        <p:strVal val="visible"/>
                                      </p:to>
                                    </p:set>
                                    <p:animEffect transition="in" filter="blinds(horizontal)">
                                      <p:cBhvr>
                                        <p:cTn id="25"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type="subTitle" idx="4294967295"/>
          </p:nvPr>
        </p:nvSpPr>
        <p:spPr>
          <a:xfrm>
            <a:off x="153988" y="1524000"/>
            <a:ext cx="8990012" cy="4464050"/>
          </a:xfrm>
          <a:ln/>
        </p:spPr>
        <p:txBody>
          <a:bodyPr wrap="square" anchor="t"/>
          <a:lstStyle>
            <a:lvl1pPr marL="0" lvl="0" indent="0" algn="ctr">
              <a:buClrTx/>
              <a:buSzTx/>
              <a:buFontTx/>
              <a:defRPr/>
            </a:lvl1pPr>
            <a:lvl2pPr marL="457200" lvl="1" indent="0" algn="ctr">
              <a:buClrTx/>
              <a:buSzTx/>
              <a:buFontTx/>
              <a:defRPr/>
            </a:lvl2pPr>
            <a:lvl3pPr marL="914400" lvl="2" indent="0" algn="ctr">
              <a:buClrTx/>
              <a:buSzTx/>
              <a:buFontTx/>
              <a:defRPr/>
            </a:lvl3pPr>
            <a:lvl4pPr marL="1371600" lvl="3" indent="0" algn="ctr">
              <a:buClrTx/>
              <a:buSzTx/>
              <a:buFontTx/>
              <a:defRPr/>
            </a:lvl4pPr>
            <a:lvl5pPr marL="1828800" lvl="4" indent="0" algn="ctr">
              <a:buClrTx/>
              <a:buSzTx/>
              <a:buFontTx/>
              <a:defRPr/>
            </a:lvl5pPr>
          </a:lstStyle>
          <a:p>
            <a:pPr marL="625475" lvl="0" indent="-625475" algn="l">
              <a:lnSpc>
                <a:spcPct val="130000"/>
              </a:lnSpc>
              <a:spcBef>
                <a:spcPct val="0"/>
              </a:spcBef>
              <a:buNone/>
            </a:pPr>
            <a:r>
              <a:rPr lang="en-US" altLang="zh-CN" b="1" dirty="0"/>
              <a:t>1. </a:t>
            </a:r>
            <a:r>
              <a:rPr lang="en-US" altLang="zh-CN" b="1" dirty="0">
                <a:solidFill>
                  <a:srgbClr val="FF0000"/>
                </a:solidFill>
                <a:latin typeface="Times New Roman" panose="02020603050405020304" pitchFamily="2" charset="0"/>
                <a:cs typeface="Times New Roman" panose="02020603050405020304" pitchFamily="2" charset="0"/>
              </a:rPr>
              <a:t>How many </a:t>
            </a:r>
            <a:r>
              <a:rPr lang="en-US" altLang="zh-CN" b="1" dirty="0">
                <a:latin typeface="Times New Roman" panose="02020603050405020304" pitchFamily="2" charset="0"/>
                <a:cs typeface="Times New Roman" panose="02020603050405020304" pitchFamily="2" charset="0"/>
              </a:rPr>
              <a:t>bananas do we need </a:t>
            </a:r>
            <a:r>
              <a:rPr lang="zh-CN" altLang="en-US" b="1" dirty="0">
                <a:latin typeface="Times New Roman" panose="02020603050405020304" pitchFamily="2" charset="0"/>
                <a:cs typeface="Times New Roman" panose="02020603050405020304" pitchFamily="2" charset="0"/>
              </a:rPr>
              <a:t>？                        </a:t>
            </a:r>
            <a:endParaRPr lang="zh-CN" altLang="en-US" b="1" dirty="0">
              <a:latin typeface="Times New Roman" panose="02020603050405020304" pitchFamily="2" charset="0"/>
              <a:cs typeface="Times New Roman" panose="02020603050405020304" pitchFamily="2" charset="0"/>
            </a:endParaRPr>
          </a:p>
          <a:p>
            <a:pPr marL="625475" lvl="0" indent="-625475" algn="l">
              <a:lnSpc>
                <a:spcPct val="130000"/>
              </a:lnSpc>
              <a:spcBef>
                <a:spcPct val="0"/>
              </a:spcBef>
              <a:buNone/>
            </a:pPr>
            <a:r>
              <a:rPr lang="zh-CN" altLang="en-US" b="1" dirty="0">
                <a:latin typeface="Times New Roman" panose="02020603050405020304" pitchFamily="2" charset="0"/>
                <a:cs typeface="Times New Roman" panose="02020603050405020304" pitchFamily="2" charset="0"/>
              </a:rPr>
              <a:t>    </a:t>
            </a:r>
            <a:r>
              <a:rPr lang="en-US" altLang="zh-CN" b="1" dirty="0">
                <a:solidFill>
                  <a:srgbClr val="0000FF"/>
                </a:solidFill>
                <a:latin typeface="Times New Roman" panose="02020603050405020304" pitchFamily="2" charset="0"/>
                <a:cs typeface="Times New Roman" panose="02020603050405020304" pitchFamily="2" charset="0"/>
              </a:rPr>
              <a:t>How many</a:t>
            </a:r>
            <a:r>
              <a:rPr lang="en-US" altLang="zh-CN" b="1" dirty="0">
                <a:latin typeface="Times New Roman" panose="02020603050405020304" pitchFamily="2" charset="0"/>
                <a:cs typeface="Times New Roman" panose="02020603050405020304" pitchFamily="2" charset="0"/>
              </a:rPr>
              <a:t> </a:t>
            </a:r>
            <a:r>
              <a:rPr lang="zh-CN" altLang="en-US" b="1" dirty="0">
                <a:latin typeface="Times New Roman" panose="02020603050405020304" pitchFamily="2" charset="0"/>
                <a:cs typeface="Times New Roman" panose="02020603050405020304" pitchFamily="2" charset="0"/>
              </a:rPr>
              <a:t>是疑问词</a:t>
            </a:r>
            <a:r>
              <a:rPr lang="en-US" altLang="zh-CN" b="1" dirty="0">
                <a:latin typeface="Times New Roman" panose="02020603050405020304" pitchFamily="2" charset="0"/>
                <a:cs typeface="Times New Roman" panose="02020603050405020304" pitchFamily="2" charset="0"/>
              </a:rPr>
              <a:t>, </a:t>
            </a:r>
            <a:r>
              <a:rPr lang="zh-CN" altLang="en-US" b="1" dirty="0">
                <a:latin typeface="Times New Roman" panose="02020603050405020304" pitchFamily="2" charset="0"/>
                <a:cs typeface="Times New Roman" panose="02020603050405020304" pitchFamily="2" charset="0"/>
              </a:rPr>
              <a:t>“多少”</a:t>
            </a:r>
            <a:r>
              <a:rPr lang="en-US" altLang="zh-CN" b="1" dirty="0">
                <a:latin typeface="Times New Roman" panose="02020603050405020304" pitchFamily="2" charset="0"/>
                <a:cs typeface="Times New Roman" panose="02020603050405020304" pitchFamily="2" charset="0"/>
              </a:rPr>
              <a:t>, </a:t>
            </a:r>
            <a:r>
              <a:rPr lang="zh-CN" altLang="en-US" b="1" dirty="0">
                <a:latin typeface="Times New Roman" panose="02020603050405020304" pitchFamily="2" charset="0"/>
                <a:cs typeface="Times New Roman" panose="02020603050405020304" pitchFamily="2" charset="0"/>
              </a:rPr>
              <a:t>后面跟复数名词。</a:t>
            </a:r>
            <a:endParaRPr lang="zh-CN" altLang="en-US" b="1" dirty="0">
              <a:latin typeface="Times New Roman" panose="02020603050405020304" pitchFamily="2" charset="0"/>
              <a:cs typeface="Times New Roman" panose="02020603050405020304" pitchFamily="2" charset="0"/>
            </a:endParaRPr>
          </a:p>
          <a:p>
            <a:pPr marL="625475" lvl="0" indent="-625475" algn="l">
              <a:lnSpc>
                <a:spcPct val="130000"/>
              </a:lnSpc>
              <a:spcBef>
                <a:spcPct val="0"/>
              </a:spcBef>
              <a:buNone/>
            </a:pPr>
            <a:r>
              <a:rPr lang="zh-CN" altLang="en-US" b="1" dirty="0">
                <a:latin typeface="Times New Roman" panose="02020603050405020304" pitchFamily="2" charset="0"/>
                <a:cs typeface="Times New Roman" panose="02020603050405020304" pitchFamily="2" charset="0"/>
              </a:rPr>
              <a:t>     </a:t>
            </a:r>
            <a:r>
              <a:rPr lang="zh-CN" altLang="en-US" b="1" dirty="0">
                <a:solidFill>
                  <a:srgbClr val="0000FF"/>
                </a:solidFill>
                <a:latin typeface="Times New Roman" panose="02020603050405020304" pitchFamily="2" charset="0"/>
                <a:cs typeface="Times New Roman" panose="02020603050405020304" pitchFamily="2" charset="0"/>
              </a:rPr>
              <a:t>询问多少人或物的句型是： </a:t>
            </a:r>
            <a:endParaRPr lang="zh-CN" altLang="en-US" b="1" dirty="0">
              <a:solidFill>
                <a:srgbClr val="0000FF"/>
              </a:solidFill>
              <a:latin typeface="Times New Roman" panose="02020603050405020304" pitchFamily="2" charset="0"/>
              <a:cs typeface="Times New Roman" panose="02020603050405020304" pitchFamily="2" charset="0"/>
            </a:endParaRPr>
          </a:p>
          <a:p>
            <a:pPr marL="625475" lvl="0" indent="-625475" algn="l">
              <a:lnSpc>
                <a:spcPct val="130000"/>
              </a:lnSpc>
              <a:spcBef>
                <a:spcPct val="0"/>
              </a:spcBef>
              <a:buNone/>
            </a:pPr>
            <a:r>
              <a:rPr lang="zh-CN" altLang="en-US" b="1" dirty="0">
                <a:solidFill>
                  <a:srgbClr val="0000FF"/>
                </a:solidFill>
                <a:latin typeface="Times New Roman" panose="02020603050405020304" pitchFamily="2" charset="0"/>
                <a:cs typeface="Times New Roman" panose="02020603050405020304" pitchFamily="2" charset="0"/>
              </a:rPr>
              <a:t>     </a:t>
            </a:r>
            <a:r>
              <a:rPr lang="en-US" altLang="zh-CN" b="1" dirty="0">
                <a:solidFill>
                  <a:srgbClr val="0000FF"/>
                </a:solidFill>
                <a:latin typeface="Times New Roman" panose="02020603050405020304" pitchFamily="2" charset="0"/>
                <a:cs typeface="Times New Roman" panose="02020603050405020304" pitchFamily="2" charset="0"/>
              </a:rPr>
              <a:t>How many +</a:t>
            </a:r>
            <a:r>
              <a:rPr lang="zh-CN" altLang="en-US" b="1" dirty="0">
                <a:solidFill>
                  <a:srgbClr val="0000FF"/>
                </a:solidFill>
                <a:latin typeface="Times New Roman" panose="02020603050405020304" pitchFamily="2" charset="0"/>
                <a:cs typeface="Times New Roman" panose="02020603050405020304" pitchFamily="2" charset="0"/>
              </a:rPr>
              <a:t>复数名词 </a:t>
            </a:r>
            <a:r>
              <a:rPr lang="en-US" altLang="zh-CN" b="1" dirty="0">
                <a:solidFill>
                  <a:srgbClr val="0000FF"/>
                </a:solidFill>
                <a:latin typeface="Times New Roman" panose="02020603050405020304" pitchFamily="2" charset="0"/>
                <a:cs typeface="Times New Roman" panose="02020603050405020304" pitchFamily="2" charset="0"/>
              </a:rPr>
              <a:t>+ </a:t>
            </a:r>
            <a:r>
              <a:rPr lang="zh-CN" altLang="en-US" b="1" dirty="0">
                <a:solidFill>
                  <a:srgbClr val="0000FF"/>
                </a:solidFill>
                <a:latin typeface="Times New Roman" panose="02020603050405020304" pitchFamily="2" charset="0"/>
                <a:cs typeface="Times New Roman" panose="02020603050405020304" pitchFamily="2" charset="0"/>
              </a:rPr>
              <a:t>一般疑问句</a:t>
            </a:r>
            <a:r>
              <a:rPr lang="zh-CN" altLang="en-US" b="1" dirty="0">
                <a:solidFill>
                  <a:srgbClr val="0000FF"/>
                </a:solidFill>
                <a:latin typeface="Times New Roman" panose="02020603050405020304" pitchFamily="2" charset="0"/>
              </a:rPr>
              <a:t>?</a:t>
            </a:r>
            <a:endParaRPr lang="zh-CN" altLang="en-US" b="1" dirty="0">
              <a:solidFill>
                <a:srgbClr val="0000FF"/>
              </a:solidFill>
              <a:latin typeface="Times New Roman" panose="02020603050405020304" pitchFamily="2" charset="0"/>
            </a:endParaRPr>
          </a:p>
          <a:p>
            <a:pPr marL="625475" lvl="0" indent="-625475" algn="l">
              <a:lnSpc>
                <a:spcPct val="80000"/>
              </a:lnSpc>
              <a:spcBef>
                <a:spcPct val="0"/>
              </a:spcBef>
              <a:buNone/>
            </a:pPr>
            <a:r>
              <a:rPr lang="zh-CN" altLang="en-US" b="1" dirty="0">
                <a:solidFill>
                  <a:srgbClr val="0000FF"/>
                </a:solidFill>
                <a:latin typeface="Times New Roman" panose="02020603050405020304" pitchFamily="2" charset="0"/>
                <a:cs typeface="Times New Roman" panose="02020603050405020304" pitchFamily="2" charset="0"/>
              </a:rPr>
              <a:t>    </a:t>
            </a:r>
            <a:r>
              <a:rPr lang="zh-CN" altLang="en-US" b="1" dirty="0">
                <a:solidFill>
                  <a:srgbClr val="0000FF"/>
                </a:solidFill>
                <a:latin typeface="Times New Roman" panose="02020603050405020304" pitchFamily="2" charset="0"/>
              </a:rPr>
              <a:t>e.g.  </a:t>
            </a:r>
            <a:r>
              <a:rPr lang="en-US" altLang="zh-CN" b="1" dirty="0">
                <a:solidFill>
                  <a:srgbClr val="0000FF"/>
                </a:solidFill>
                <a:latin typeface="Times New Roman" panose="02020603050405020304" pitchFamily="2" charset="0"/>
                <a:cs typeface="Times New Roman" panose="02020603050405020304" pitchFamily="2" charset="0"/>
              </a:rPr>
              <a:t>How many</a:t>
            </a:r>
            <a:r>
              <a:rPr lang="en-US" altLang="zh-CN" b="1" dirty="0">
                <a:latin typeface="Times New Roman" panose="02020603050405020304" pitchFamily="2" charset="0"/>
                <a:cs typeface="Times New Roman" panose="02020603050405020304" pitchFamily="2" charset="0"/>
              </a:rPr>
              <a:t> boats can you see</a:t>
            </a:r>
            <a:r>
              <a:rPr lang="zh-CN" altLang="en-US" b="1" dirty="0">
                <a:latin typeface="Times New Roman" panose="02020603050405020304" pitchFamily="2" charset="0"/>
                <a:cs typeface="Times New Roman" panose="02020603050405020304" pitchFamily="2" charset="0"/>
              </a:rPr>
              <a:t>？</a:t>
            </a:r>
            <a:endParaRPr lang="zh-CN" altLang="en-US" b="1" dirty="0">
              <a:latin typeface="Times New Roman" panose="02020603050405020304" pitchFamily="2" charset="0"/>
              <a:cs typeface="Times New Roman" panose="02020603050405020304" pitchFamily="2" charset="0"/>
            </a:endParaRPr>
          </a:p>
          <a:p>
            <a:pPr marL="625475" lvl="0" indent="-625475" algn="l">
              <a:lnSpc>
                <a:spcPct val="80000"/>
              </a:lnSpc>
              <a:spcBef>
                <a:spcPct val="0"/>
              </a:spcBef>
              <a:buNone/>
            </a:pPr>
            <a:r>
              <a:rPr lang="en-US" altLang="zh-CN" b="1" dirty="0">
                <a:solidFill>
                  <a:srgbClr val="0000FF"/>
                </a:solidFill>
                <a:latin typeface="Times New Roman" panose="02020603050405020304" pitchFamily="2" charset="0"/>
                <a:cs typeface="Times New Roman" panose="02020603050405020304" pitchFamily="2" charset="0"/>
              </a:rPr>
              <a:t>            How many</a:t>
            </a:r>
            <a:r>
              <a:rPr lang="en-US" altLang="zh-CN" b="1" dirty="0">
                <a:latin typeface="Times New Roman" panose="02020603050405020304" pitchFamily="2" charset="0"/>
                <a:cs typeface="Times New Roman" panose="02020603050405020304" pitchFamily="2" charset="0"/>
              </a:rPr>
              <a:t> apples would you like</a:t>
            </a:r>
            <a:r>
              <a:rPr lang="zh-CN" altLang="en-US" b="1" dirty="0">
                <a:latin typeface="Times New Roman" panose="02020603050405020304" pitchFamily="2" charset="0"/>
                <a:cs typeface="Times New Roman" panose="02020603050405020304" pitchFamily="2" charset="0"/>
              </a:rPr>
              <a:t>？                            </a:t>
            </a:r>
            <a:endParaRPr lang="zh-CN" altLang="en-US" b="1" dirty="0">
              <a:latin typeface="Times New Roman" panose="02020603050405020304" pitchFamily="2" charset="0"/>
              <a:cs typeface="Times New Roman" panose="02020603050405020304" pitchFamily="2" charset="0"/>
            </a:endParaRPr>
          </a:p>
          <a:p>
            <a:pPr marL="625475" lvl="0" indent="-625475" algn="l">
              <a:lnSpc>
                <a:spcPct val="80000"/>
              </a:lnSpc>
              <a:spcBef>
                <a:spcPct val="0"/>
              </a:spcBef>
              <a:buNone/>
            </a:pPr>
            <a:r>
              <a:rPr lang="en-US" altLang="zh-CN" b="1" dirty="0">
                <a:solidFill>
                  <a:srgbClr val="0000FF"/>
                </a:solidFill>
                <a:latin typeface="Times New Roman" panose="02020603050405020304" pitchFamily="2" charset="0"/>
                <a:cs typeface="Times New Roman" panose="02020603050405020304" pitchFamily="2" charset="0"/>
              </a:rPr>
              <a:t>            How many</a:t>
            </a:r>
            <a:r>
              <a:rPr lang="en-US" altLang="zh-CN" b="1" dirty="0">
                <a:latin typeface="Times New Roman" panose="02020603050405020304" pitchFamily="2" charset="0"/>
                <a:cs typeface="Times New Roman" panose="02020603050405020304" pitchFamily="2" charset="0"/>
              </a:rPr>
              <a:t> books are there on the desk</a:t>
            </a:r>
            <a:r>
              <a:rPr lang="zh-CN" altLang="en-US" b="1" dirty="0">
                <a:latin typeface="Times New Roman" panose="02020603050405020304" pitchFamily="2" charset="0"/>
                <a:cs typeface="Times New Roman" panose="02020603050405020304" pitchFamily="2" charset="0"/>
              </a:rPr>
              <a:t>？</a:t>
            </a:r>
            <a:endParaRPr lang="zh-CN" altLang="en-US" b="1" dirty="0">
              <a:latin typeface="Times New Roman" panose="02020603050405020304" pitchFamily="2" charset="0"/>
              <a:cs typeface="Times New Roman" panose="02020603050405020304" pitchFamily="2" charset="0"/>
            </a:endParaRPr>
          </a:p>
          <a:p>
            <a:pPr marL="625475" lvl="0" indent="-625475" algn="l">
              <a:lnSpc>
                <a:spcPct val="130000"/>
              </a:lnSpc>
              <a:spcBef>
                <a:spcPct val="0"/>
              </a:spcBef>
              <a:buNone/>
            </a:pPr>
            <a:endParaRPr lang="zh-CN" altLang="en-US" b="1" dirty="0">
              <a:solidFill>
                <a:srgbClr val="0000FF"/>
              </a:solidFill>
            </a:endParaRPr>
          </a:p>
        </p:txBody>
      </p:sp>
      <p:sp>
        <p:nvSpPr>
          <p:cNvPr id="15362" name="Text Box 4"/>
          <p:cNvSpPr txBox="1"/>
          <p:nvPr/>
        </p:nvSpPr>
        <p:spPr>
          <a:xfrm>
            <a:off x="1905000" y="533400"/>
            <a:ext cx="5387975" cy="750888"/>
          </a:xfrm>
          <a:prstGeom prst="rect">
            <a:avLst/>
          </a:prstGeom>
          <a:noFill/>
          <a:ln w="9525">
            <a:noFill/>
          </a:ln>
        </p:spPr>
        <p:txBody>
          <a:bodyPr lIns="118515" tIns="59258" rIns="118515" bIns="59258" anchor="t">
            <a:spAutoFit/>
          </a:bodyPr>
          <a:p>
            <a:pPr algn="ctr" defTabSz="913130">
              <a:spcBef>
                <a:spcPct val="50000"/>
              </a:spcBef>
            </a:pPr>
            <a:r>
              <a:rPr lang="en-US" altLang="zh-CN" sz="4100" b="1" dirty="0">
                <a:solidFill>
                  <a:srgbClr val="0000CC"/>
                </a:solidFill>
                <a:latin typeface="Arial" panose="020B0604020202020204" pitchFamily="34" charset="0"/>
                <a:ea typeface="宋体" panose="02010600030101010101" pitchFamily="2" charset="-122"/>
              </a:rPr>
              <a:t>Language points</a:t>
            </a:r>
            <a:endParaRPr lang="en-US" altLang="zh-CN" sz="4100" b="1" dirty="0">
              <a:solidFill>
                <a:srgbClr val="0000CC"/>
              </a:solidFill>
              <a:latin typeface="Arial" panose="020B0604020202020204" pitchFamily="34" charset="0"/>
              <a:ea typeface="宋体" panose="02010600030101010101" pitchFamily="2" charset="-122"/>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xEl>
                                              <p:charRg st="0" end="57"/>
                                            </p:txEl>
                                          </p:spTgt>
                                        </p:tgtEl>
                                        <p:attrNameLst>
                                          <p:attrName>style.visibility</p:attrName>
                                        </p:attrNameLst>
                                      </p:cBhvr>
                                      <p:to>
                                        <p:strVal val="visible"/>
                                      </p:to>
                                    </p:set>
                                    <p:anim calcmode="lin" valueType="num">
                                      <p:cBhvr additive="base">
                                        <p:cTn id="7" dur="500" fill="hold"/>
                                        <p:tgtEl>
                                          <p:spTgt spid="16386">
                                            <p:txEl>
                                              <p:charRg st="0" end="5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6">
                                            <p:txEl>
                                              <p:charRg st="0" end="5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6">
                                            <p:txEl>
                                              <p:charRg st="57" end="91"/>
                                            </p:txEl>
                                          </p:spTgt>
                                        </p:tgtEl>
                                        <p:attrNameLst>
                                          <p:attrName>style.visibility</p:attrName>
                                        </p:attrNameLst>
                                      </p:cBhvr>
                                      <p:to>
                                        <p:strVal val="visible"/>
                                      </p:to>
                                    </p:set>
                                    <p:anim calcmode="lin" valueType="num">
                                      <p:cBhvr additive="base">
                                        <p:cTn id="13" dur="500" fill="hold"/>
                                        <p:tgtEl>
                                          <p:spTgt spid="16386">
                                            <p:txEl>
                                              <p:charRg st="57" end="9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6">
                                            <p:txEl>
                                              <p:charRg st="57" end="9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6">
                                            <p:txEl>
                                              <p:charRg st="91" end="110"/>
                                            </p:txEl>
                                          </p:spTgt>
                                        </p:tgtEl>
                                        <p:attrNameLst>
                                          <p:attrName>style.visibility</p:attrName>
                                        </p:attrNameLst>
                                      </p:cBhvr>
                                      <p:to>
                                        <p:strVal val="visible"/>
                                      </p:to>
                                    </p:set>
                                    <p:anim calcmode="lin" valueType="num">
                                      <p:cBhvr additive="base">
                                        <p:cTn id="19" dur="500" fill="hold"/>
                                        <p:tgtEl>
                                          <p:spTgt spid="16386">
                                            <p:txEl>
                                              <p:charRg st="91" end="1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6">
                                            <p:txEl>
                                              <p:charRg st="91" end="11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386">
                                            <p:txEl>
                                              <p:charRg st="110" end="139"/>
                                            </p:txEl>
                                          </p:spTgt>
                                        </p:tgtEl>
                                        <p:attrNameLst>
                                          <p:attrName>style.visibility</p:attrName>
                                        </p:attrNameLst>
                                      </p:cBhvr>
                                      <p:to>
                                        <p:strVal val="visible"/>
                                      </p:to>
                                    </p:set>
                                    <p:anim calcmode="lin" valueType="num">
                                      <p:cBhvr additive="base">
                                        <p:cTn id="25" dur="500" fill="hold"/>
                                        <p:tgtEl>
                                          <p:spTgt spid="16386">
                                            <p:txEl>
                                              <p:charRg st="110" end="13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6">
                                            <p:txEl>
                                              <p:charRg st="110" end="13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386">
                                            <p:txEl>
                                              <p:charRg st="139" end="177"/>
                                            </p:txEl>
                                          </p:spTgt>
                                        </p:tgtEl>
                                        <p:attrNameLst>
                                          <p:attrName>style.visibility</p:attrName>
                                        </p:attrNameLst>
                                      </p:cBhvr>
                                      <p:to>
                                        <p:strVal val="visible"/>
                                      </p:to>
                                    </p:set>
                                    <p:anim calcmode="lin" valueType="num">
                                      <p:cBhvr additive="base">
                                        <p:cTn id="31" dur="500" fill="hold"/>
                                        <p:tgtEl>
                                          <p:spTgt spid="16386">
                                            <p:txEl>
                                              <p:charRg st="139" end="17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6">
                                            <p:txEl>
                                              <p:charRg st="139" end="17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386">
                                            <p:txEl>
                                              <p:charRg st="177" end="249"/>
                                            </p:txEl>
                                          </p:spTgt>
                                        </p:tgtEl>
                                        <p:attrNameLst>
                                          <p:attrName>style.visibility</p:attrName>
                                        </p:attrNameLst>
                                      </p:cBhvr>
                                      <p:to>
                                        <p:strVal val="visible"/>
                                      </p:to>
                                    </p:set>
                                    <p:anim calcmode="lin" valueType="num">
                                      <p:cBhvr additive="base">
                                        <p:cTn id="37" dur="500" fill="hold"/>
                                        <p:tgtEl>
                                          <p:spTgt spid="16386">
                                            <p:txEl>
                                              <p:charRg st="177" end="24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6">
                                            <p:txEl>
                                              <p:charRg st="177" end="24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386">
                                            <p:txEl>
                                              <p:charRg st="249" end="299"/>
                                            </p:txEl>
                                          </p:spTgt>
                                        </p:tgtEl>
                                        <p:attrNameLst>
                                          <p:attrName>style.visibility</p:attrName>
                                        </p:attrNameLst>
                                      </p:cBhvr>
                                      <p:to>
                                        <p:strVal val="visible"/>
                                      </p:to>
                                    </p:set>
                                    <p:anim calcmode="lin" valueType="num">
                                      <p:cBhvr additive="base">
                                        <p:cTn id="43" dur="500" fill="hold"/>
                                        <p:tgtEl>
                                          <p:spTgt spid="16386">
                                            <p:txEl>
                                              <p:charRg st="249" end="29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6">
                                            <p:txEl>
                                              <p:charRg st="249" end="29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Rectangle 3"/>
          <p:cNvSpPr>
            <a:spLocks noGrp="1"/>
          </p:cNvSpPr>
          <p:nvPr>
            <p:ph type="body" idx="4294967295"/>
          </p:nvPr>
        </p:nvSpPr>
        <p:spPr>
          <a:xfrm>
            <a:off x="381000" y="533400"/>
            <a:ext cx="8229600" cy="4525963"/>
          </a:xfrm>
          <a:ln/>
        </p:spPr>
        <p:txBody>
          <a:bodyPr wrap="square" anchor="t"/>
          <a:p>
            <a:pPr>
              <a:lnSpc>
                <a:spcPct val="120000"/>
              </a:lnSpc>
              <a:spcBef>
                <a:spcPct val="0"/>
              </a:spcBef>
              <a:buNone/>
            </a:pPr>
            <a:r>
              <a:rPr lang="en-US" altLang="zh-CN" b="1" dirty="0">
                <a:latin typeface="Times New Roman" panose="02020603050405020304" pitchFamily="2" charset="0"/>
              </a:rPr>
              <a:t>2. </a:t>
            </a:r>
            <a:r>
              <a:rPr lang="en-US" altLang="zh-CN" b="1" dirty="0">
                <a:solidFill>
                  <a:srgbClr val="FF0000"/>
                </a:solidFill>
                <a:latin typeface="Times New Roman" panose="02020603050405020304" pitchFamily="2" charset="0"/>
              </a:rPr>
              <a:t>Turn on</a:t>
            </a:r>
            <a:r>
              <a:rPr lang="en-US" altLang="zh-CN" b="1" dirty="0">
                <a:solidFill>
                  <a:srgbClr val="FF6600"/>
                </a:solidFill>
                <a:latin typeface="Times New Roman" panose="02020603050405020304" pitchFamily="2" charset="0"/>
              </a:rPr>
              <a:t> </a:t>
            </a:r>
            <a:r>
              <a:rPr lang="en-US" altLang="zh-CN" b="1" dirty="0">
                <a:latin typeface="Times New Roman" panose="02020603050405020304" pitchFamily="2" charset="0"/>
              </a:rPr>
              <a:t>the blender</a:t>
            </a:r>
            <a:r>
              <a:rPr lang="zh-CN" altLang="en-US" b="1" dirty="0">
                <a:latin typeface="Times New Roman" panose="02020603050405020304" pitchFamily="2" charset="0"/>
              </a:rPr>
              <a:t>．</a:t>
            </a:r>
            <a:endParaRPr lang="zh-CN" altLang="en-US" b="1" dirty="0">
              <a:latin typeface="Times New Roman" panose="02020603050405020304" pitchFamily="2" charset="0"/>
            </a:endParaRPr>
          </a:p>
          <a:p>
            <a:pPr>
              <a:lnSpc>
                <a:spcPct val="120000"/>
              </a:lnSpc>
              <a:spcBef>
                <a:spcPct val="0"/>
              </a:spcBef>
              <a:buNone/>
            </a:pPr>
            <a:r>
              <a:rPr lang="zh-CN" altLang="en-US" b="1" dirty="0">
                <a:latin typeface="Times New Roman" panose="02020603050405020304" pitchFamily="2" charset="0"/>
              </a:rPr>
              <a:t>     打开搅拌器。 </a:t>
            </a:r>
            <a:endParaRPr lang="zh-CN" altLang="en-US" b="1" dirty="0">
              <a:latin typeface="Times New Roman" panose="02020603050405020304" pitchFamily="2" charset="0"/>
            </a:endParaRPr>
          </a:p>
          <a:p>
            <a:pPr>
              <a:lnSpc>
                <a:spcPts val="3800"/>
              </a:lnSpc>
              <a:spcBef>
                <a:spcPct val="0"/>
              </a:spcBef>
              <a:buNone/>
            </a:pPr>
            <a:r>
              <a:rPr lang="en-US" altLang="zh-CN" sz="2800" b="1" dirty="0">
                <a:solidFill>
                  <a:srgbClr val="0000CC"/>
                </a:solidFill>
                <a:latin typeface="Times New Roman" panose="02020603050405020304" pitchFamily="2" charset="0"/>
              </a:rPr>
              <a:t>(1) </a:t>
            </a:r>
            <a:r>
              <a:rPr lang="zh-CN" altLang="en-US" sz="2800" b="1" dirty="0">
                <a:solidFill>
                  <a:srgbClr val="0000CC"/>
                </a:solidFill>
                <a:latin typeface="Times New Roman" panose="02020603050405020304" pitchFamily="2" charset="0"/>
              </a:rPr>
              <a:t>这是一个祈使句</a:t>
            </a:r>
            <a:r>
              <a:rPr lang="en-US" altLang="zh-CN" sz="2800" b="1" dirty="0">
                <a:solidFill>
                  <a:srgbClr val="0000CC"/>
                </a:solidFill>
                <a:latin typeface="Times New Roman" panose="02020603050405020304" pitchFamily="2" charset="0"/>
              </a:rPr>
              <a:t>, </a:t>
            </a:r>
            <a:r>
              <a:rPr lang="zh-CN" altLang="en-US" sz="2800" b="1" dirty="0">
                <a:solidFill>
                  <a:srgbClr val="0000CC"/>
                </a:solidFill>
                <a:latin typeface="Times New Roman" panose="02020603050405020304" pitchFamily="2" charset="0"/>
              </a:rPr>
              <a:t>又叫无主句</a:t>
            </a:r>
            <a:r>
              <a:rPr lang="en-US" altLang="zh-CN" sz="2800" b="1" dirty="0">
                <a:solidFill>
                  <a:srgbClr val="0000CC"/>
                </a:solidFill>
                <a:latin typeface="Times New Roman" panose="02020603050405020304" pitchFamily="2" charset="0"/>
              </a:rPr>
              <a:t>, </a:t>
            </a:r>
            <a:r>
              <a:rPr lang="zh-CN" altLang="en-US" sz="2800" b="1" dirty="0">
                <a:solidFill>
                  <a:srgbClr val="0000CC"/>
                </a:solidFill>
                <a:latin typeface="Times New Roman" panose="02020603050405020304" pitchFamily="2" charset="0"/>
              </a:rPr>
              <a:t>表示命令、请求等语气的句子叫做祈使句。其否定形式是在前面加上 </a:t>
            </a:r>
            <a:r>
              <a:rPr lang="en-US" altLang="zh-CN" sz="2800" b="1" dirty="0">
                <a:solidFill>
                  <a:srgbClr val="0000CC"/>
                </a:solidFill>
                <a:latin typeface="Times New Roman" panose="02020603050405020304" pitchFamily="2" charset="0"/>
              </a:rPr>
              <a:t>don’t </a:t>
            </a:r>
            <a:r>
              <a:rPr lang="zh-CN" altLang="en-US" sz="2800" b="1" dirty="0">
                <a:solidFill>
                  <a:srgbClr val="0000CC"/>
                </a:solidFill>
                <a:latin typeface="Times New Roman" panose="02020603050405020304" pitchFamily="2" charset="0"/>
              </a:rPr>
              <a:t>构成。</a:t>
            </a:r>
            <a:endParaRPr lang="zh-CN" altLang="en-US" sz="2800" dirty="0">
              <a:solidFill>
                <a:srgbClr val="0000CC"/>
              </a:solidFill>
              <a:latin typeface="Times New Roman" panose="02020603050405020304" pitchFamily="2" charset="0"/>
            </a:endParaRPr>
          </a:p>
        </p:txBody>
      </p:sp>
      <p:sp>
        <p:nvSpPr>
          <p:cNvPr id="16386" name="Rectangle 3"/>
          <p:cNvSpPr txBox="1"/>
          <p:nvPr/>
        </p:nvSpPr>
        <p:spPr>
          <a:xfrm>
            <a:off x="666750" y="3276600"/>
            <a:ext cx="7486650" cy="5129213"/>
          </a:xfrm>
          <a:prstGeom prst="rect">
            <a:avLst/>
          </a:prstGeom>
          <a:noFill/>
          <a:ln w="9525">
            <a:noFill/>
          </a:ln>
        </p:spPr>
        <p:txBody>
          <a:bodyPr wrap="none" anchor="t"/>
          <a:p>
            <a:pPr marL="342900" indent="-342900" eaLnBrk="0" hangingPunct="0"/>
            <a:r>
              <a:rPr lang="zh-CN" altLang="en-US" sz="2800" b="1" dirty="0">
                <a:latin typeface="Times New Roman" panose="02020603050405020304" pitchFamily="2" charset="0"/>
                <a:ea typeface="宋体" panose="02010600030101010101" pitchFamily="2" charset="-122"/>
              </a:rPr>
              <a:t>e.g.  </a:t>
            </a:r>
            <a:r>
              <a:rPr lang="en-US" altLang="zh-CN" sz="2800" b="1" dirty="0">
                <a:latin typeface="Times New Roman" panose="02020603050405020304" pitchFamily="2" charset="0"/>
                <a:ea typeface="宋体" panose="02010600030101010101" pitchFamily="2" charset="-122"/>
              </a:rPr>
              <a:t>Sit down, please. </a:t>
            </a:r>
            <a:r>
              <a:rPr lang="zh-CN" altLang="en-US" sz="2800" b="1" dirty="0">
                <a:latin typeface="Times New Roman" panose="02020603050405020304" pitchFamily="2" charset="0"/>
                <a:ea typeface="宋体" panose="02010600030101010101" pitchFamily="2" charset="-122"/>
              </a:rPr>
              <a:t> 请坐。 </a:t>
            </a:r>
            <a:endParaRPr lang="zh-CN" altLang="en-US" sz="2800" b="1" dirty="0">
              <a:latin typeface="Times New Roman" panose="02020603050405020304" pitchFamily="2" charset="0"/>
              <a:ea typeface="宋体" panose="02010600030101010101" pitchFamily="2" charset="-122"/>
            </a:endParaRPr>
          </a:p>
          <a:p>
            <a:pPr marL="342900" indent="-342900" eaLnBrk="0" hangingPunct="0"/>
            <a:r>
              <a:rPr lang="zh-CN" altLang="en-US" sz="2800" b="1" dirty="0">
                <a:latin typeface="Times New Roman" panose="02020603050405020304" pitchFamily="2" charset="0"/>
                <a:ea typeface="宋体" panose="02010600030101010101" pitchFamily="2" charset="-122"/>
              </a:rPr>
              <a:t>        </a:t>
            </a:r>
            <a:r>
              <a:rPr lang="en-US" altLang="zh-CN" sz="2800" b="1" dirty="0">
                <a:latin typeface="Times New Roman" panose="02020603050405020304" pitchFamily="2" charset="0"/>
                <a:ea typeface="宋体" panose="02010600030101010101" pitchFamily="2" charset="-122"/>
              </a:rPr>
              <a:t>Please don’t sit down</a:t>
            </a:r>
            <a:r>
              <a:rPr lang="zh-CN" altLang="en-US" sz="2800" b="1" dirty="0">
                <a:latin typeface="Times New Roman" panose="02020603050405020304" pitchFamily="2" charset="0"/>
                <a:ea typeface="宋体" panose="02010600030101010101" pitchFamily="2" charset="-122"/>
              </a:rPr>
              <a:t>．请不要坐下。 </a:t>
            </a:r>
            <a:endParaRPr lang="zh-CN" altLang="en-US" sz="2800" b="1" dirty="0">
              <a:latin typeface="Times New Roman" panose="02020603050405020304" pitchFamily="2" charset="0"/>
              <a:ea typeface="宋体" panose="02010600030101010101" pitchFamily="2" charset="-122"/>
            </a:endParaRPr>
          </a:p>
          <a:p>
            <a:pPr marL="342900" indent="-342900" eaLnBrk="0" hangingPunct="0"/>
            <a:r>
              <a:rPr lang="zh-CN" altLang="en-US" sz="2800" b="1" dirty="0">
                <a:latin typeface="Times New Roman" panose="02020603050405020304" pitchFamily="2" charset="0"/>
                <a:ea typeface="宋体" panose="02010600030101010101" pitchFamily="2" charset="-122"/>
              </a:rPr>
              <a:t>         </a:t>
            </a:r>
            <a:r>
              <a:rPr lang="en-US" altLang="zh-CN" sz="2800" b="1" dirty="0">
                <a:latin typeface="Times New Roman" panose="02020603050405020304" pitchFamily="2" charset="0"/>
                <a:ea typeface="宋体" panose="02010600030101010101" pitchFamily="2" charset="-122"/>
              </a:rPr>
              <a:t>Put it away, please</a:t>
            </a:r>
            <a:r>
              <a:rPr lang="zh-CN" altLang="en-US" sz="2800" b="1" dirty="0">
                <a:latin typeface="Times New Roman" panose="02020603050405020304" pitchFamily="2" charset="0"/>
                <a:ea typeface="宋体" panose="02010600030101010101" pitchFamily="2" charset="-122"/>
              </a:rPr>
              <a:t>．请把它拿走。</a:t>
            </a:r>
            <a:endParaRPr lang="zh-CN" altLang="en-US" sz="2800" b="1" dirty="0">
              <a:latin typeface="Times New Roman" panose="02020603050405020304" pitchFamily="2" charset="0"/>
              <a:ea typeface="宋体" panose="02010600030101010101" pitchFamily="2" charset="-122"/>
            </a:endParaRPr>
          </a:p>
          <a:p>
            <a:pPr marL="342900" indent="-342900" eaLnBrk="0" hangingPunct="0"/>
            <a:r>
              <a:rPr lang="zh-CN" altLang="en-US" sz="2800" b="1" dirty="0">
                <a:latin typeface="Times New Roman" panose="02020603050405020304" pitchFamily="2" charset="0"/>
                <a:ea typeface="宋体" panose="02010600030101010101" pitchFamily="2" charset="-122"/>
              </a:rPr>
              <a:t>         </a:t>
            </a:r>
            <a:r>
              <a:rPr lang="en-US" altLang="zh-CN" sz="2800" b="1" dirty="0">
                <a:latin typeface="Times New Roman" panose="02020603050405020304" pitchFamily="2" charset="0"/>
                <a:ea typeface="宋体" panose="02010600030101010101" pitchFamily="2" charset="-122"/>
              </a:rPr>
              <a:t>Please don’t put it away</a:t>
            </a:r>
            <a:r>
              <a:rPr lang="zh-CN" altLang="en-US" sz="2800" b="1" dirty="0">
                <a:latin typeface="Times New Roman" panose="02020603050405020304" pitchFamily="2" charset="0"/>
                <a:ea typeface="宋体" panose="02010600030101010101" pitchFamily="2" charset="-122"/>
              </a:rPr>
              <a:t>．请不要把它拿走。 </a:t>
            </a:r>
            <a:endParaRPr lang="zh-CN" altLang="en-US" sz="2800" dirty="0">
              <a:latin typeface="Times New Roman" panose="02020603050405020304" pitchFamily="2" charset="0"/>
              <a:ea typeface="宋体" panose="02010600030101010101" pitchFamily="2"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Rectangle 3"/>
          <p:cNvSpPr>
            <a:spLocks noGrp="1"/>
          </p:cNvSpPr>
          <p:nvPr>
            <p:ph type="body" idx="4294967295"/>
          </p:nvPr>
        </p:nvSpPr>
        <p:spPr>
          <a:xfrm>
            <a:off x="241300" y="736600"/>
            <a:ext cx="8445500" cy="5130800"/>
          </a:xfrm>
          <a:ln/>
        </p:spPr>
        <p:txBody>
          <a:bodyPr wrap="none" anchor="t"/>
          <a:p>
            <a:pPr>
              <a:lnSpc>
                <a:spcPct val="130000"/>
              </a:lnSpc>
              <a:spcBef>
                <a:spcPct val="0"/>
              </a:spcBef>
              <a:buNone/>
            </a:pPr>
            <a:r>
              <a:rPr lang="en-US" altLang="zh-CN" sz="2800" b="1" dirty="0">
                <a:solidFill>
                  <a:srgbClr val="0000CC"/>
                </a:solidFill>
                <a:latin typeface="Times New Roman" panose="02020603050405020304" pitchFamily="2" charset="0"/>
              </a:rPr>
              <a:t>(2) turn </a:t>
            </a:r>
            <a:r>
              <a:rPr lang="zh-CN" altLang="en-US" sz="2800" b="1" dirty="0">
                <a:solidFill>
                  <a:srgbClr val="0000CC"/>
                </a:solidFill>
                <a:latin typeface="Times New Roman" panose="02020603050405020304" pitchFamily="2" charset="0"/>
              </a:rPr>
              <a:t>作动词时</a:t>
            </a:r>
            <a:r>
              <a:rPr lang="en-US" altLang="zh-CN" sz="2800" b="1" dirty="0">
                <a:solidFill>
                  <a:srgbClr val="0000CC"/>
                </a:solidFill>
                <a:latin typeface="Times New Roman" panose="02020603050405020304" pitchFamily="2" charset="0"/>
              </a:rPr>
              <a:t>, </a:t>
            </a:r>
            <a:r>
              <a:rPr lang="zh-CN" altLang="en-US" sz="2800" b="1" dirty="0">
                <a:solidFill>
                  <a:srgbClr val="0000CC"/>
                </a:solidFill>
                <a:latin typeface="Times New Roman" panose="02020603050405020304" pitchFamily="2" charset="0"/>
              </a:rPr>
              <a:t>表示“转 </a:t>
            </a:r>
            <a:r>
              <a:rPr lang="en-US" altLang="zh-CN" sz="2800" b="1" dirty="0">
                <a:solidFill>
                  <a:srgbClr val="0000CC"/>
                </a:solidFill>
                <a:latin typeface="Times New Roman" panose="02020603050405020304" pitchFamily="2" charset="0"/>
              </a:rPr>
              <a:t>(</a:t>
            </a:r>
            <a:r>
              <a:rPr lang="zh-CN" altLang="en-US" sz="2800" b="1" dirty="0">
                <a:solidFill>
                  <a:srgbClr val="0000CC"/>
                </a:solidFill>
                <a:latin typeface="Times New Roman" panose="02020603050405020304" pitchFamily="2" charset="0"/>
              </a:rPr>
              <a:t>弯</a:t>
            </a:r>
            <a:r>
              <a:rPr lang="en-US" altLang="zh-CN" sz="2800" b="1" dirty="0">
                <a:solidFill>
                  <a:srgbClr val="0000CC"/>
                </a:solidFill>
                <a:latin typeface="Times New Roman" panose="02020603050405020304" pitchFamily="2" charset="0"/>
              </a:rPr>
              <a:t>); </a:t>
            </a:r>
            <a:r>
              <a:rPr lang="zh-CN" altLang="en-US" sz="2800" b="1" dirty="0">
                <a:solidFill>
                  <a:srgbClr val="0000CC"/>
                </a:solidFill>
                <a:latin typeface="Times New Roman" panose="02020603050405020304" pitchFamily="2" charset="0"/>
              </a:rPr>
              <a:t>翻转”</a:t>
            </a:r>
            <a:r>
              <a:rPr lang="en-US" altLang="zh-CN" sz="2800" b="1" dirty="0">
                <a:solidFill>
                  <a:srgbClr val="0000CC"/>
                </a:solidFill>
                <a:latin typeface="Times New Roman" panose="02020603050405020304" pitchFamily="2" charset="0"/>
              </a:rPr>
              <a:t>, </a:t>
            </a:r>
            <a:r>
              <a:rPr lang="zh-CN" altLang="en-US" sz="2800" b="1" dirty="0">
                <a:solidFill>
                  <a:srgbClr val="0000CC"/>
                </a:solidFill>
                <a:latin typeface="Times New Roman" panose="02020603050405020304" pitchFamily="2" charset="0"/>
              </a:rPr>
              <a:t>后加介词</a:t>
            </a:r>
            <a:endParaRPr lang="en-US" altLang="zh-CN" sz="2800" b="1" dirty="0">
              <a:solidFill>
                <a:srgbClr val="0000CC"/>
              </a:solidFill>
              <a:latin typeface="Times New Roman" panose="02020603050405020304" pitchFamily="2" charset="0"/>
            </a:endParaRPr>
          </a:p>
          <a:p>
            <a:pPr>
              <a:lnSpc>
                <a:spcPct val="130000"/>
              </a:lnSpc>
              <a:spcBef>
                <a:spcPct val="0"/>
              </a:spcBef>
              <a:buNone/>
            </a:pPr>
            <a:r>
              <a:rPr lang="zh-CN" altLang="en-US" sz="2800" b="1" dirty="0">
                <a:solidFill>
                  <a:srgbClr val="0000CC"/>
                </a:solidFill>
                <a:latin typeface="Times New Roman" panose="02020603050405020304" pitchFamily="2" charset="0"/>
              </a:rPr>
              <a:t>      短语</a:t>
            </a:r>
            <a:r>
              <a:rPr lang="en-US" altLang="zh-CN" sz="2800" b="1" dirty="0">
                <a:solidFill>
                  <a:srgbClr val="0000CC"/>
                </a:solidFill>
                <a:latin typeface="Times New Roman" panose="02020603050405020304" pitchFamily="2" charset="0"/>
              </a:rPr>
              <a:t>/ </a:t>
            </a:r>
            <a:r>
              <a:rPr lang="zh-CN" altLang="en-US" sz="2800" b="1" dirty="0">
                <a:solidFill>
                  <a:srgbClr val="0000CC"/>
                </a:solidFill>
                <a:latin typeface="Times New Roman" panose="02020603050405020304" pitchFamily="2" charset="0"/>
              </a:rPr>
              <a:t>副词 </a:t>
            </a:r>
            <a:r>
              <a:rPr lang="en-US" altLang="zh-CN" sz="2800" b="1" dirty="0">
                <a:solidFill>
                  <a:srgbClr val="0000CC"/>
                </a:solidFill>
                <a:latin typeface="Times New Roman" panose="02020603050405020304" pitchFamily="2" charset="0"/>
              </a:rPr>
              <a:t>(</a:t>
            </a:r>
            <a:r>
              <a:rPr lang="zh-CN" altLang="en-US" sz="2800" b="1" dirty="0">
                <a:solidFill>
                  <a:srgbClr val="0000CC"/>
                </a:solidFill>
                <a:latin typeface="Times New Roman" panose="02020603050405020304" pitchFamily="2" charset="0"/>
              </a:rPr>
              <a:t>作状语</a:t>
            </a:r>
            <a:r>
              <a:rPr lang="en-US" altLang="zh-CN" sz="2800" b="1" dirty="0">
                <a:solidFill>
                  <a:srgbClr val="0000CC"/>
                </a:solidFill>
                <a:latin typeface="Times New Roman" panose="02020603050405020304" pitchFamily="2" charset="0"/>
              </a:rPr>
              <a:t>) </a:t>
            </a:r>
            <a:r>
              <a:rPr lang="zh-CN" altLang="en-US" sz="2800" b="1" dirty="0">
                <a:solidFill>
                  <a:srgbClr val="0000CC"/>
                </a:solidFill>
                <a:latin typeface="Times New Roman" panose="02020603050405020304" pitchFamily="2" charset="0"/>
              </a:rPr>
              <a:t>。</a:t>
            </a:r>
            <a:endParaRPr lang="zh-CN" altLang="en-US" sz="2800" b="1" dirty="0">
              <a:solidFill>
                <a:srgbClr val="0000CC"/>
              </a:solidFill>
              <a:latin typeface="Times New Roman" panose="02020603050405020304" pitchFamily="2" charset="0"/>
            </a:endParaRPr>
          </a:p>
          <a:p>
            <a:pPr>
              <a:spcBef>
                <a:spcPct val="0"/>
              </a:spcBef>
              <a:buNone/>
            </a:pPr>
            <a:r>
              <a:rPr lang="zh-CN" altLang="en-US" sz="2800" b="1" dirty="0">
                <a:latin typeface="Times New Roman" panose="02020603050405020304" pitchFamily="2" charset="0"/>
              </a:rPr>
              <a:t>常见短语：</a:t>
            </a:r>
            <a:r>
              <a:rPr lang="en-US" altLang="zh-CN" sz="2800" b="1" dirty="0">
                <a:latin typeface="Times New Roman" panose="02020603050405020304" pitchFamily="2" charset="0"/>
              </a:rPr>
              <a:t> turn on /off  </a:t>
            </a:r>
            <a:r>
              <a:rPr lang="zh-CN" altLang="en-US" sz="2800" b="1" dirty="0">
                <a:latin typeface="Times New Roman" panose="02020603050405020304" pitchFamily="2" charset="0"/>
              </a:rPr>
              <a:t>开</a:t>
            </a:r>
            <a:r>
              <a:rPr lang="en-US" altLang="zh-CN" sz="2800" b="1" dirty="0">
                <a:latin typeface="Times New Roman" panose="02020603050405020304" pitchFamily="2" charset="0"/>
              </a:rPr>
              <a:t>/</a:t>
            </a:r>
            <a:r>
              <a:rPr lang="zh-CN" altLang="en-US" sz="2800" b="1" dirty="0">
                <a:latin typeface="Times New Roman" panose="02020603050405020304" pitchFamily="2" charset="0"/>
              </a:rPr>
              <a:t>关 </a:t>
            </a:r>
            <a:r>
              <a:rPr lang="en-US" altLang="zh-CN" sz="2800" b="1" dirty="0">
                <a:latin typeface="Times New Roman" panose="02020603050405020304" pitchFamily="2" charset="0"/>
              </a:rPr>
              <a:t>(</a:t>
            </a:r>
            <a:r>
              <a:rPr lang="zh-CN" altLang="en-US" sz="2800" b="1" dirty="0">
                <a:latin typeface="Times New Roman" panose="02020603050405020304" pitchFamily="2" charset="0"/>
              </a:rPr>
              <a:t>收音机</a:t>
            </a:r>
            <a:r>
              <a:rPr lang="en-US" altLang="zh-CN" sz="2800" b="1" dirty="0">
                <a:latin typeface="Times New Roman" panose="02020603050405020304" pitchFamily="2" charset="0"/>
              </a:rPr>
              <a:t>, </a:t>
            </a:r>
            <a:r>
              <a:rPr lang="zh-CN" altLang="en-US" sz="2800" b="1" dirty="0">
                <a:latin typeface="Times New Roman" panose="02020603050405020304" pitchFamily="2" charset="0"/>
              </a:rPr>
              <a:t>电灯等</a:t>
            </a:r>
            <a:r>
              <a:rPr lang="en-US" altLang="zh-CN" sz="2800" b="1" dirty="0">
                <a:latin typeface="Times New Roman" panose="02020603050405020304" pitchFamily="2" charset="0"/>
              </a:rPr>
              <a:t>) </a:t>
            </a:r>
            <a:endParaRPr lang="en-US" altLang="zh-CN" sz="2800" b="1" dirty="0">
              <a:latin typeface="Times New Roman" panose="02020603050405020304" pitchFamily="2" charset="0"/>
            </a:endParaRPr>
          </a:p>
          <a:p>
            <a:pPr>
              <a:spcBef>
                <a:spcPct val="0"/>
              </a:spcBef>
              <a:buNone/>
            </a:pPr>
            <a:r>
              <a:rPr lang="en-US" altLang="zh-CN" sz="2800" b="1" dirty="0">
                <a:latin typeface="Times New Roman" panose="02020603050405020304" pitchFamily="2" charset="0"/>
              </a:rPr>
              <a:t>                     turn in         </a:t>
            </a:r>
            <a:r>
              <a:rPr lang="zh-CN" altLang="en-US" sz="2800" b="1" dirty="0">
                <a:latin typeface="Times New Roman" panose="02020603050405020304" pitchFamily="2" charset="0"/>
              </a:rPr>
              <a:t>交出</a:t>
            </a:r>
            <a:r>
              <a:rPr lang="en-US" altLang="zh-CN" sz="2800" b="1" dirty="0">
                <a:latin typeface="Times New Roman" panose="02020603050405020304" pitchFamily="2" charset="0"/>
              </a:rPr>
              <a:t>, </a:t>
            </a:r>
            <a:r>
              <a:rPr lang="zh-CN" altLang="en-US" sz="2800" b="1" dirty="0">
                <a:latin typeface="Times New Roman" panose="02020603050405020304" pitchFamily="2" charset="0"/>
              </a:rPr>
              <a:t>上交 </a:t>
            </a:r>
            <a:endParaRPr lang="zh-CN" altLang="en-US" sz="2800" b="1" dirty="0">
              <a:latin typeface="Times New Roman" panose="02020603050405020304" pitchFamily="2" charset="0"/>
            </a:endParaRPr>
          </a:p>
          <a:p>
            <a:pPr>
              <a:spcBef>
                <a:spcPct val="0"/>
              </a:spcBef>
              <a:buNone/>
            </a:pPr>
            <a:r>
              <a:rPr lang="zh-CN" altLang="en-US" sz="2800" b="1" dirty="0">
                <a:latin typeface="Times New Roman" panose="02020603050405020304" pitchFamily="2" charset="0"/>
              </a:rPr>
              <a:t>                     </a:t>
            </a:r>
            <a:r>
              <a:rPr lang="en-US" altLang="zh-CN" sz="2800" b="1" dirty="0">
                <a:latin typeface="Times New Roman" panose="02020603050405020304" pitchFamily="2" charset="0"/>
              </a:rPr>
              <a:t>turn...into... (</a:t>
            </a:r>
            <a:r>
              <a:rPr lang="zh-CN" altLang="en-US" sz="2800" b="1" dirty="0">
                <a:latin typeface="Times New Roman" panose="02020603050405020304" pitchFamily="2" charset="0"/>
              </a:rPr>
              <a:t>使</a:t>
            </a:r>
            <a:r>
              <a:rPr lang="en-US" altLang="zh-CN" sz="2800" b="1" dirty="0">
                <a:latin typeface="Times New Roman" panose="02020603050405020304" pitchFamily="2" charset="0"/>
              </a:rPr>
              <a:t>) </a:t>
            </a:r>
            <a:r>
              <a:rPr lang="zh-CN" altLang="en-US" sz="2800" b="1" dirty="0">
                <a:latin typeface="Times New Roman" panose="02020603050405020304" pitchFamily="2" charset="0"/>
              </a:rPr>
              <a:t>变成</a:t>
            </a:r>
            <a:r>
              <a:rPr lang="en-US" altLang="zh-CN" sz="2800" b="1" dirty="0">
                <a:latin typeface="Times New Roman" panose="02020603050405020304" pitchFamily="2" charset="0"/>
              </a:rPr>
              <a:t>, </a:t>
            </a:r>
            <a:r>
              <a:rPr lang="zh-CN" altLang="en-US" sz="2800" b="1" dirty="0">
                <a:latin typeface="Times New Roman" panose="02020603050405020304" pitchFamily="2" charset="0"/>
              </a:rPr>
              <a:t>翻译成 </a:t>
            </a:r>
            <a:endParaRPr lang="zh-CN" altLang="en-US" sz="2800" b="1" dirty="0">
              <a:latin typeface="Times New Roman" panose="02020603050405020304" pitchFamily="2" charset="0"/>
            </a:endParaRPr>
          </a:p>
          <a:p>
            <a:pPr>
              <a:spcBef>
                <a:spcPct val="0"/>
              </a:spcBef>
              <a:buNone/>
            </a:pPr>
            <a:r>
              <a:rPr lang="zh-CN" altLang="en-US" sz="2800" b="1" dirty="0">
                <a:latin typeface="Times New Roman" panose="02020603050405020304" pitchFamily="2" charset="0"/>
              </a:rPr>
              <a:t>                     </a:t>
            </a:r>
            <a:r>
              <a:rPr lang="en-US" altLang="zh-CN" sz="2800" b="1" dirty="0">
                <a:latin typeface="Times New Roman" panose="02020603050405020304" pitchFamily="2" charset="0"/>
              </a:rPr>
              <a:t>turn over     </a:t>
            </a:r>
            <a:r>
              <a:rPr lang="zh-CN" altLang="en-US" sz="2800" b="1" dirty="0">
                <a:latin typeface="Times New Roman" panose="02020603050405020304" pitchFamily="2" charset="0"/>
              </a:rPr>
              <a:t>翻转</a:t>
            </a:r>
            <a:endParaRPr lang="zh-CN" altLang="en-US" sz="2800" b="1" dirty="0">
              <a:latin typeface="Times New Roman" panose="02020603050405020304" pitchFamily="2" charset="0"/>
            </a:endParaRPr>
          </a:p>
          <a:p>
            <a:endParaRPr lang="en-US" altLang="zh-CN" sz="2800" dirty="0">
              <a:latin typeface="Times New Roman" panose="02020603050405020304" pitchFamily="2" charset="0"/>
            </a:endParaRPr>
          </a:p>
        </p:txBody>
      </p:sp>
      <p:sp>
        <p:nvSpPr>
          <p:cNvPr id="17410" name="Rectangle 3"/>
          <p:cNvSpPr txBox="1"/>
          <p:nvPr/>
        </p:nvSpPr>
        <p:spPr>
          <a:xfrm>
            <a:off x="393700" y="3733800"/>
            <a:ext cx="8229600" cy="4525963"/>
          </a:xfrm>
          <a:prstGeom prst="rect">
            <a:avLst/>
          </a:prstGeom>
          <a:noFill/>
          <a:ln w="9525">
            <a:noFill/>
          </a:ln>
        </p:spPr>
        <p:txBody>
          <a:bodyPr anchor="t"/>
          <a:p>
            <a:pPr marL="342900" indent="-342900" eaLnBrk="0" hangingPunct="0"/>
            <a:r>
              <a:rPr lang="zh-CN" altLang="en-US" sz="2800" b="1" dirty="0">
                <a:latin typeface="Times New Roman" panose="02020603050405020304" pitchFamily="2" charset="0"/>
                <a:ea typeface="宋体" panose="02010600030101010101" pitchFamily="2" charset="-122"/>
              </a:rPr>
              <a:t>e.g.</a:t>
            </a:r>
            <a:r>
              <a:rPr lang="en-US" altLang="zh-CN" sz="2800" b="1" dirty="0">
                <a:latin typeface="Times New Roman" panose="02020603050405020304" pitchFamily="2" charset="0"/>
                <a:ea typeface="宋体" panose="02010600030101010101" pitchFamily="2" charset="-122"/>
              </a:rPr>
              <a:t> Please </a:t>
            </a:r>
            <a:r>
              <a:rPr lang="en-US" altLang="zh-CN" sz="2800" b="1" dirty="0">
                <a:solidFill>
                  <a:srgbClr val="FF0000"/>
                </a:solidFill>
                <a:latin typeface="Times New Roman" panose="02020603050405020304" pitchFamily="2" charset="0"/>
                <a:ea typeface="宋体" panose="02010600030101010101" pitchFamily="2" charset="-122"/>
              </a:rPr>
              <a:t>turn on /off</a:t>
            </a:r>
            <a:r>
              <a:rPr lang="en-US" altLang="zh-CN" sz="2800" b="1" dirty="0">
                <a:latin typeface="Times New Roman" panose="02020603050405020304" pitchFamily="2" charset="0"/>
                <a:ea typeface="宋体" panose="02010600030101010101" pitchFamily="2" charset="-122"/>
              </a:rPr>
              <a:t> the blender.</a:t>
            </a:r>
            <a:endParaRPr lang="en-US" altLang="zh-CN" sz="2800" b="1" dirty="0">
              <a:latin typeface="Times New Roman" panose="02020603050405020304" pitchFamily="2" charset="0"/>
              <a:ea typeface="宋体" panose="02010600030101010101" pitchFamily="2" charset="-122"/>
            </a:endParaRPr>
          </a:p>
          <a:p>
            <a:pPr marL="342900" indent="-342900" eaLnBrk="0" hangingPunct="0"/>
            <a:r>
              <a:rPr lang="en-US" altLang="zh-CN" sz="2800" b="1" dirty="0">
                <a:latin typeface="Times New Roman" panose="02020603050405020304" pitchFamily="2" charset="0"/>
                <a:ea typeface="宋体" panose="02010600030101010101" pitchFamily="2" charset="-122"/>
              </a:rPr>
              <a:t>       </a:t>
            </a:r>
            <a:r>
              <a:rPr lang="zh-CN" altLang="en-US" sz="2800" b="1" dirty="0">
                <a:latin typeface="Times New Roman" panose="02020603050405020304" pitchFamily="2" charset="0"/>
                <a:ea typeface="宋体" panose="02010600030101010101" pitchFamily="2" charset="-122"/>
              </a:rPr>
              <a:t>请打开</a:t>
            </a:r>
            <a:r>
              <a:rPr lang="en-US" altLang="zh-CN" sz="2800" b="1" dirty="0">
                <a:latin typeface="Times New Roman" panose="02020603050405020304" pitchFamily="2" charset="0"/>
                <a:ea typeface="宋体" panose="02010600030101010101" pitchFamily="2" charset="-122"/>
              </a:rPr>
              <a:t>/</a:t>
            </a:r>
            <a:r>
              <a:rPr lang="zh-CN" altLang="en-US" sz="2800" b="1" dirty="0">
                <a:latin typeface="Times New Roman" panose="02020603050405020304" pitchFamily="2" charset="0"/>
                <a:ea typeface="宋体" panose="02010600030101010101" pitchFamily="2" charset="-122"/>
              </a:rPr>
              <a:t>关上搅拌器。 </a:t>
            </a:r>
            <a:endParaRPr lang="zh-CN" altLang="en-US" sz="2800" b="1" dirty="0">
              <a:latin typeface="Times New Roman" panose="02020603050405020304" pitchFamily="2" charset="0"/>
              <a:ea typeface="宋体" panose="02010600030101010101" pitchFamily="2" charset="-122"/>
            </a:endParaRPr>
          </a:p>
          <a:p>
            <a:pPr marL="342900" indent="-342900" eaLnBrk="0" hangingPunct="0"/>
            <a:r>
              <a:rPr lang="zh-CN" altLang="en-US" sz="2800" b="1" dirty="0">
                <a:latin typeface="Times New Roman" panose="02020603050405020304" pitchFamily="2" charset="0"/>
                <a:ea typeface="宋体" panose="02010600030101010101" pitchFamily="2" charset="-122"/>
              </a:rPr>
              <a:t>       </a:t>
            </a:r>
            <a:r>
              <a:rPr lang="en-US" altLang="zh-CN" sz="2800" b="1" dirty="0">
                <a:solidFill>
                  <a:srgbClr val="FF0000"/>
                </a:solidFill>
                <a:latin typeface="Times New Roman" panose="02020603050405020304" pitchFamily="2" charset="0"/>
                <a:ea typeface="宋体" panose="02010600030101010101" pitchFamily="2" charset="-122"/>
              </a:rPr>
              <a:t>Turn in</a:t>
            </a:r>
            <a:r>
              <a:rPr lang="en-US" altLang="zh-CN" sz="2800" b="1" dirty="0">
                <a:latin typeface="Times New Roman" panose="02020603050405020304" pitchFamily="2" charset="0"/>
                <a:ea typeface="宋体" panose="02010600030101010101" pitchFamily="2" charset="-122"/>
              </a:rPr>
              <a:t> your papers, please.</a:t>
            </a:r>
            <a:endParaRPr lang="en-US" altLang="zh-CN" sz="2800" b="1" dirty="0">
              <a:latin typeface="Times New Roman" panose="02020603050405020304" pitchFamily="2" charset="0"/>
              <a:ea typeface="宋体" panose="02010600030101010101" pitchFamily="2" charset="-122"/>
            </a:endParaRPr>
          </a:p>
          <a:p>
            <a:pPr marL="342900" indent="-342900" eaLnBrk="0" hangingPunct="0"/>
            <a:r>
              <a:rPr lang="en-US" altLang="zh-CN" sz="2800" b="1" dirty="0">
                <a:latin typeface="Times New Roman" panose="02020603050405020304" pitchFamily="2" charset="0"/>
                <a:ea typeface="宋体" panose="02010600030101010101" pitchFamily="2" charset="-122"/>
              </a:rPr>
              <a:t>       </a:t>
            </a:r>
            <a:r>
              <a:rPr lang="zh-CN" altLang="en-US" sz="2800" b="1" dirty="0">
                <a:latin typeface="Times New Roman" panose="02020603050405020304" pitchFamily="2" charset="0"/>
                <a:ea typeface="宋体" panose="02010600030101010101" pitchFamily="2" charset="-122"/>
              </a:rPr>
              <a:t>请把试卷交上来。 </a:t>
            </a:r>
            <a:endParaRPr lang="zh-CN" altLang="en-US" sz="2800" b="1" dirty="0">
              <a:latin typeface="Times New Roman" panose="02020603050405020304" pitchFamily="2" charset="0"/>
              <a:ea typeface="宋体" panose="02010600030101010101" pitchFamily="2" charset="-122"/>
            </a:endParaRPr>
          </a:p>
          <a:p>
            <a:pPr marL="342900" indent="-342900" eaLnBrk="0" hangingPunct="0"/>
            <a:r>
              <a:rPr lang="zh-CN" altLang="en-US" sz="2800" b="1" dirty="0">
                <a:latin typeface="Times New Roman" panose="02020603050405020304" pitchFamily="2" charset="0"/>
                <a:ea typeface="宋体" panose="02010600030101010101" pitchFamily="2" charset="-122"/>
              </a:rPr>
              <a:t>       </a:t>
            </a:r>
            <a:r>
              <a:rPr lang="en-US" altLang="zh-CN" sz="2800" b="1" dirty="0">
                <a:latin typeface="Times New Roman" panose="02020603050405020304" pitchFamily="2" charset="0"/>
                <a:ea typeface="宋体" panose="02010600030101010101" pitchFamily="2" charset="-122"/>
              </a:rPr>
              <a:t>Water can </a:t>
            </a:r>
            <a:r>
              <a:rPr lang="en-US" altLang="zh-CN" sz="2800" b="1" dirty="0">
                <a:solidFill>
                  <a:srgbClr val="FF0000"/>
                </a:solidFill>
                <a:latin typeface="Times New Roman" panose="02020603050405020304" pitchFamily="2" charset="0"/>
                <a:ea typeface="宋体" panose="02010600030101010101" pitchFamily="2" charset="-122"/>
              </a:rPr>
              <a:t>turn into</a:t>
            </a:r>
            <a:r>
              <a:rPr lang="en-US" altLang="zh-CN" sz="2800" b="1" dirty="0">
                <a:latin typeface="Times New Roman" panose="02020603050405020304" pitchFamily="2" charset="0"/>
                <a:ea typeface="宋体" panose="02010600030101010101" pitchFamily="2" charset="-122"/>
              </a:rPr>
              <a:t> ice.</a:t>
            </a:r>
            <a:endParaRPr lang="en-US" altLang="zh-CN" sz="2800" b="1" dirty="0">
              <a:latin typeface="Times New Roman" panose="02020603050405020304" pitchFamily="2" charset="0"/>
              <a:ea typeface="宋体" panose="02010600030101010101" pitchFamily="2" charset="-122"/>
            </a:endParaRPr>
          </a:p>
          <a:p>
            <a:pPr marL="342900" indent="-342900" eaLnBrk="0" hangingPunct="0"/>
            <a:r>
              <a:rPr lang="en-US" altLang="zh-CN" sz="2800" b="1" dirty="0">
                <a:latin typeface="Times New Roman" panose="02020603050405020304" pitchFamily="2" charset="0"/>
                <a:ea typeface="宋体" panose="02010600030101010101" pitchFamily="2" charset="-122"/>
              </a:rPr>
              <a:t>       </a:t>
            </a:r>
            <a:r>
              <a:rPr lang="zh-CN" altLang="en-US" sz="2800" b="1" dirty="0">
                <a:latin typeface="Times New Roman" panose="02020603050405020304" pitchFamily="2" charset="0"/>
                <a:ea typeface="宋体" panose="02010600030101010101" pitchFamily="2" charset="-122"/>
              </a:rPr>
              <a:t>水可变成冰。 </a:t>
            </a:r>
            <a:endParaRPr lang="zh-CN" altLang="en-US" sz="2800" dirty="0">
              <a:latin typeface="Times New Roman" panose="02020603050405020304" pitchFamily="2" charset="0"/>
              <a:ea typeface="宋体" panose="02010600030101010101" pitchFamily="2" charset="-122"/>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Rectangle 3"/>
          <p:cNvSpPr>
            <a:spLocks noGrp="1"/>
          </p:cNvSpPr>
          <p:nvPr>
            <p:ph type="body" idx="4294967295"/>
          </p:nvPr>
        </p:nvSpPr>
        <p:spPr>
          <a:xfrm>
            <a:off x="457200" y="639763"/>
            <a:ext cx="8229600" cy="5486400"/>
          </a:xfrm>
          <a:ln/>
        </p:spPr>
        <p:txBody>
          <a:bodyPr wrap="none" anchor="t"/>
          <a:p>
            <a:pPr>
              <a:spcBef>
                <a:spcPct val="40000"/>
              </a:spcBef>
              <a:buNone/>
            </a:pPr>
            <a:r>
              <a:rPr lang="en-US" altLang="zh-CN" b="1" dirty="0">
                <a:latin typeface="Times New Roman" panose="02020603050405020304" pitchFamily="2" charset="0"/>
              </a:rPr>
              <a:t>3. First </a:t>
            </a:r>
            <a:r>
              <a:rPr lang="en-US" altLang="zh-CN" b="1" dirty="0">
                <a:solidFill>
                  <a:srgbClr val="FF0000"/>
                </a:solidFill>
                <a:latin typeface="Times New Roman" panose="02020603050405020304" pitchFamily="2" charset="0"/>
              </a:rPr>
              <a:t>cut up</a:t>
            </a:r>
            <a:r>
              <a:rPr lang="en-US" altLang="zh-CN" b="1" dirty="0">
                <a:latin typeface="Times New Roman" panose="02020603050405020304" pitchFamily="2" charset="0"/>
              </a:rPr>
              <a:t> three bananas, three apples </a:t>
            </a:r>
            <a:endParaRPr lang="en-US" altLang="zh-CN" b="1" dirty="0">
              <a:latin typeface="Times New Roman" panose="02020603050405020304" pitchFamily="2" charset="0"/>
            </a:endParaRPr>
          </a:p>
          <a:p>
            <a:pPr>
              <a:spcBef>
                <a:spcPct val="40000"/>
              </a:spcBef>
              <a:buNone/>
            </a:pPr>
            <a:r>
              <a:rPr lang="en-US" altLang="zh-CN" b="1" dirty="0">
                <a:latin typeface="Times New Roman" panose="02020603050405020304" pitchFamily="2" charset="0"/>
              </a:rPr>
              <a:t>   and a watermelon. Finally </a:t>
            </a:r>
            <a:r>
              <a:rPr lang="en-US" altLang="zh-CN" b="1" dirty="0">
                <a:solidFill>
                  <a:srgbClr val="FF0000"/>
                </a:solidFill>
                <a:latin typeface="Times New Roman" panose="02020603050405020304" pitchFamily="2" charset="0"/>
              </a:rPr>
              <a:t>mix</a:t>
            </a:r>
            <a:r>
              <a:rPr lang="en-US" altLang="zh-CN" b="1" dirty="0">
                <a:latin typeface="Times New Roman" panose="02020603050405020304" pitchFamily="2" charset="0"/>
              </a:rPr>
              <a:t> it all</a:t>
            </a:r>
            <a:r>
              <a:rPr lang="en-US" altLang="zh-CN" b="1" dirty="0">
                <a:solidFill>
                  <a:srgbClr val="0000FF"/>
                </a:solidFill>
                <a:latin typeface="Times New Roman" panose="02020603050405020304" pitchFamily="2" charset="0"/>
              </a:rPr>
              <a:t> </a:t>
            </a:r>
            <a:r>
              <a:rPr lang="en-US" altLang="zh-CN" b="1" dirty="0">
                <a:solidFill>
                  <a:srgbClr val="FF0000"/>
                </a:solidFill>
                <a:latin typeface="Times New Roman" panose="02020603050405020304" pitchFamily="2" charset="0"/>
              </a:rPr>
              <a:t>up</a:t>
            </a:r>
            <a:r>
              <a:rPr lang="en-US" altLang="zh-CN" b="1" dirty="0">
                <a:latin typeface="Times New Roman" panose="02020603050405020304" pitchFamily="2" charset="0"/>
              </a:rPr>
              <a:t>.</a:t>
            </a:r>
            <a:endParaRPr lang="en-US" altLang="zh-CN" b="1" dirty="0">
              <a:latin typeface="Times New Roman" panose="02020603050405020304" pitchFamily="2" charset="0"/>
            </a:endParaRPr>
          </a:p>
          <a:p>
            <a:pPr>
              <a:spcBef>
                <a:spcPct val="40000"/>
              </a:spcBef>
              <a:buNone/>
            </a:pPr>
            <a:r>
              <a:rPr lang="en-US" altLang="zh-CN" b="1" dirty="0">
                <a:latin typeface="Times New Roman" panose="02020603050405020304" pitchFamily="2" charset="0"/>
              </a:rPr>
              <a:t>   </a:t>
            </a:r>
            <a:r>
              <a:rPr lang="zh-CN" altLang="en-US" b="1" dirty="0">
                <a:solidFill>
                  <a:srgbClr val="0000CC"/>
                </a:solidFill>
                <a:latin typeface="Times New Roman" panose="02020603050405020304" pitchFamily="2" charset="0"/>
              </a:rPr>
              <a:t>以上两句话中的短语</a:t>
            </a:r>
            <a:r>
              <a:rPr lang="en-US" altLang="zh-CN" b="1" dirty="0">
                <a:solidFill>
                  <a:srgbClr val="0000CC"/>
                </a:solidFill>
                <a:latin typeface="Times New Roman" panose="02020603050405020304" pitchFamily="2" charset="0"/>
              </a:rPr>
              <a:t>cut up</a:t>
            </a:r>
            <a:r>
              <a:rPr lang="zh-CN" altLang="en-US" b="1" dirty="0">
                <a:solidFill>
                  <a:srgbClr val="0000CC"/>
                </a:solidFill>
                <a:latin typeface="Times New Roman" panose="02020603050405020304" pitchFamily="2" charset="0"/>
              </a:rPr>
              <a:t>和</a:t>
            </a:r>
            <a:r>
              <a:rPr lang="en-US" altLang="zh-CN" b="1" dirty="0">
                <a:solidFill>
                  <a:srgbClr val="0000CC"/>
                </a:solidFill>
                <a:latin typeface="Times New Roman" panose="02020603050405020304" pitchFamily="2" charset="0"/>
              </a:rPr>
              <a:t>mix up</a:t>
            </a:r>
            <a:r>
              <a:rPr lang="zh-CN" altLang="en-US" b="1" dirty="0">
                <a:solidFill>
                  <a:srgbClr val="0000CC"/>
                </a:solidFill>
                <a:latin typeface="Times New Roman" panose="02020603050405020304" pitchFamily="2" charset="0"/>
              </a:rPr>
              <a:t>都是</a:t>
            </a:r>
            <a:endParaRPr lang="zh-CN" altLang="en-US" b="1" dirty="0">
              <a:solidFill>
                <a:srgbClr val="0000CC"/>
              </a:solidFill>
              <a:latin typeface="Times New Roman" panose="02020603050405020304" pitchFamily="2" charset="0"/>
            </a:endParaRPr>
          </a:p>
          <a:p>
            <a:pPr>
              <a:spcBef>
                <a:spcPct val="40000"/>
              </a:spcBef>
              <a:buNone/>
            </a:pPr>
            <a:r>
              <a:rPr lang="zh-CN" altLang="en-US" b="1" dirty="0">
                <a:solidFill>
                  <a:srgbClr val="0000CC"/>
                </a:solidFill>
                <a:latin typeface="Times New Roman" panose="02020603050405020304" pitchFamily="2" charset="0"/>
              </a:rPr>
              <a:t>   由“动词 </a:t>
            </a:r>
            <a:r>
              <a:rPr lang="en-US" altLang="zh-CN" b="1" dirty="0">
                <a:solidFill>
                  <a:srgbClr val="0000CC"/>
                </a:solidFill>
                <a:latin typeface="Times New Roman" panose="02020603050405020304" pitchFamily="2" charset="0"/>
              </a:rPr>
              <a:t>+ </a:t>
            </a:r>
            <a:r>
              <a:rPr lang="zh-CN" altLang="en-US" b="1" dirty="0">
                <a:solidFill>
                  <a:srgbClr val="0000CC"/>
                </a:solidFill>
                <a:latin typeface="Times New Roman" panose="02020603050405020304" pitchFamily="2" charset="0"/>
              </a:rPr>
              <a:t>副词”构成的。</a:t>
            </a:r>
            <a:endParaRPr lang="zh-CN" altLang="en-US" b="1" dirty="0">
              <a:solidFill>
                <a:srgbClr val="0000CC"/>
              </a:solidFill>
              <a:latin typeface="Times New Roman" panose="02020603050405020304" pitchFamily="2" charset="0"/>
            </a:endParaRPr>
          </a:p>
          <a:p>
            <a:pPr>
              <a:spcBef>
                <a:spcPct val="40000"/>
              </a:spcBef>
              <a:buNone/>
            </a:pPr>
            <a:r>
              <a:rPr lang="zh-CN" altLang="en-US" b="1" dirty="0">
                <a:latin typeface="Times New Roman" panose="02020603050405020304" pitchFamily="2" charset="0"/>
              </a:rPr>
              <a:t>   “</a:t>
            </a:r>
            <a:r>
              <a:rPr lang="zh-CN" altLang="en-US" b="1" dirty="0">
                <a:solidFill>
                  <a:srgbClr val="FF0000"/>
                </a:solidFill>
                <a:latin typeface="Times New Roman" panose="02020603050405020304" pitchFamily="2" charset="0"/>
              </a:rPr>
              <a:t>动词 </a:t>
            </a:r>
            <a:r>
              <a:rPr lang="en-US" altLang="zh-CN" b="1" dirty="0">
                <a:solidFill>
                  <a:srgbClr val="FF0000"/>
                </a:solidFill>
                <a:latin typeface="Times New Roman" panose="02020603050405020304" pitchFamily="2" charset="0"/>
              </a:rPr>
              <a:t>+ </a:t>
            </a:r>
            <a:r>
              <a:rPr lang="zh-CN" altLang="en-US" b="1" dirty="0">
                <a:solidFill>
                  <a:srgbClr val="FF0000"/>
                </a:solidFill>
                <a:latin typeface="Times New Roman" panose="02020603050405020304" pitchFamily="2" charset="0"/>
              </a:rPr>
              <a:t>副词”构成的短语</a:t>
            </a:r>
            <a:r>
              <a:rPr lang="en-US" altLang="zh-CN" b="1" dirty="0">
                <a:latin typeface="Times New Roman" panose="02020603050405020304" pitchFamily="2" charset="0"/>
              </a:rPr>
              <a:t>, </a:t>
            </a:r>
            <a:r>
              <a:rPr lang="zh-CN" altLang="en-US" b="1" dirty="0">
                <a:latin typeface="Times New Roman" panose="02020603050405020304" pitchFamily="2" charset="0"/>
              </a:rPr>
              <a:t>若其后所接</a:t>
            </a:r>
            <a:endParaRPr lang="zh-CN" altLang="en-US" b="1" dirty="0">
              <a:latin typeface="Times New Roman" panose="02020603050405020304" pitchFamily="2" charset="0"/>
            </a:endParaRPr>
          </a:p>
          <a:p>
            <a:pPr>
              <a:spcBef>
                <a:spcPct val="40000"/>
              </a:spcBef>
              <a:buNone/>
            </a:pPr>
            <a:r>
              <a:rPr lang="zh-CN" altLang="en-US" b="1" dirty="0">
                <a:latin typeface="Times New Roman" panose="02020603050405020304" pitchFamily="2" charset="0"/>
              </a:rPr>
              <a:t>   宾语为名词</a:t>
            </a:r>
            <a:r>
              <a:rPr lang="en-US" altLang="zh-CN" b="1" dirty="0">
                <a:latin typeface="Times New Roman" panose="02020603050405020304" pitchFamily="2" charset="0"/>
              </a:rPr>
              <a:t>, </a:t>
            </a:r>
            <a:r>
              <a:rPr lang="zh-CN" altLang="en-US" b="1" dirty="0">
                <a:latin typeface="Times New Roman" panose="02020603050405020304" pitchFamily="2" charset="0"/>
              </a:rPr>
              <a:t>名词可放在副词之后</a:t>
            </a:r>
            <a:r>
              <a:rPr lang="en-US" altLang="zh-CN" b="1" dirty="0">
                <a:latin typeface="Times New Roman" panose="02020603050405020304" pitchFamily="2" charset="0"/>
              </a:rPr>
              <a:t>, </a:t>
            </a:r>
            <a:r>
              <a:rPr lang="zh-CN" altLang="en-US" b="1" dirty="0">
                <a:latin typeface="Times New Roman" panose="02020603050405020304" pitchFamily="2" charset="0"/>
              </a:rPr>
              <a:t>也可</a:t>
            </a:r>
            <a:endParaRPr lang="zh-CN" altLang="en-US" b="1" dirty="0">
              <a:latin typeface="Times New Roman" panose="02020603050405020304" pitchFamily="2" charset="0"/>
            </a:endParaRPr>
          </a:p>
          <a:p>
            <a:pPr>
              <a:spcBef>
                <a:spcPct val="40000"/>
              </a:spcBef>
              <a:buNone/>
            </a:pPr>
            <a:r>
              <a:rPr lang="zh-CN" altLang="en-US" b="1" dirty="0">
                <a:latin typeface="Times New Roman" panose="02020603050405020304" pitchFamily="2" charset="0"/>
              </a:rPr>
              <a:t>   放在动词和副词之间</a:t>
            </a:r>
            <a:r>
              <a:rPr lang="en-US" altLang="zh-CN" b="1" dirty="0">
                <a:latin typeface="Times New Roman" panose="02020603050405020304" pitchFamily="2" charset="0"/>
              </a:rPr>
              <a:t>; </a:t>
            </a:r>
            <a:r>
              <a:rPr lang="zh-CN" altLang="en-US" b="1" dirty="0">
                <a:latin typeface="Times New Roman" panose="02020603050405020304" pitchFamily="2" charset="0"/>
              </a:rPr>
              <a:t>若其后所接宾语</a:t>
            </a:r>
            <a:endParaRPr lang="zh-CN" altLang="en-US" b="1" dirty="0">
              <a:latin typeface="Times New Roman" panose="02020603050405020304" pitchFamily="2" charset="0"/>
            </a:endParaRPr>
          </a:p>
          <a:p>
            <a:pPr>
              <a:spcBef>
                <a:spcPct val="40000"/>
              </a:spcBef>
              <a:buNone/>
            </a:pPr>
            <a:r>
              <a:rPr lang="zh-CN" altLang="en-US" b="1" dirty="0">
                <a:latin typeface="Times New Roman" panose="02020603050405020304" pitchFamily="2" charset="0"/>
              </a:rPr>
              <a:t>   为代词</a:t>
            </a:r>
            <a:r>
              <a:rPr lang="en-US" altLang="zh-CN" b="1" dirty="0">
                <a:latin typeface="Times New Roman" panose="02020603050405020304" pitchFamily="2" charset="0"/>
              </a:rPr>
              <a:t>, </a:t>
            </a:r>
            <a:r>
              <a:rPr lang="zh-CN" altLang="en-US" b="1" dirty="0">
                <a:latin typeface="Times New Roman" panose="02020603050405020304" pitchFamily="2" charset="0"/>
              </a:rPr>
              <a:t>代词通常放在动词和副词之间。</a:t>
            </a:r>
            <a:endParaRPr lang="zh-CN" altLang="en-US" dirty="0">
              <a:latin typeface="Times New Roman" panose="02020603050405020304" pitchFamily="2"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Rectangle 3"/>
          <p:cNvSpPr>
            <a:spLocks noGrp="1"/>
          </p:cNvSpPr>
          <p:nvPr>
            <p:ph type="body" idx="4294967295"/>
          </p:nvPr>
        </p:nvSpPr>
        <p:spPr>
          <a:xfrm>
            <a:off x="793750" y="1143000"/>
            <a:ext cx="8350250" cy="4525963"/>
          </a:xfrm>
          <a:ln/>
        </p:spPr>
        <p:txBody>
          <a:bodyPr wrap="none" anchor="t"/>
          <a:p>
            <a:pPr>
              <a:lnSpc>
                <a:spcPct val="120000"/>
              </a:lnSpc>
              <a:buNone/>
            </a:pPr>
            <a:endParaRPr lang="zh-CN" altLang="en-US" b="1" dirty="0">
              <a:latin typeface="Times New Roman" panose="02020603050405020304" pitchFamily="2" charset="0"/>
            </a:endParaRPr>
          </a:p>
          <a:p>
            <a:pPr>
              <a:lnSpc>
                <a:spcPct val="120000"/>
              </a:lnSpc>
              <a:buNone/>
            </a:pPr>
            <a:r>
              <a:rPr lang="zh-CN" altLang="en-US" b="1" dirty="0">
                <a:latin typeface="Times New Roman" panose="02020603050405020304" pitchFamily="2" charset="0"/>
              </a:rPr>
              <a:t>e.g.  </a:t>
            </a:r>
            <a:r>
              <a:rPr lang="en-US" altLang="zh-CN" b="1" dirty="0">
                <a:latin typeface="Times New Roman" panose="02020603050405020304" pitchFamily="2" charset="0"/>
              </a:rPr>
              <a:t>Please </a:t>
            </a:r>
            <a:r>
              <a:rPr lang="en-US" altLang="zh-CN" b="1" dirty="0">
                <a:solidFill>
                  <a:srgbClr val="FF0000"/>
                </a:solidFill>
                <a:latin typeface="Times New Roman" panose="02020603050405020304" pitchFamily="2" charset="0"/>
              </a:rPr>
              <a:t>mix up</a:t>
            </a:r>
            <a:r>
              <a:rPr lang="en-US" altLang="zh-CN" b="1" dirty="0">
                <a:latin typeface="Times New Roman" panose="02020603050405020304" pitchFamily="2" charset="0"/>
              </a:rPr>
              <a:t> the fruits /</a:t>
            </a:r>
            <a:r>
              <a:rPr lang="en-US" altLang="zh-CN" b="1" dirty="0">
                <a:solidFill>
                  <a:srgbClr val="0000FF"/>
                </a:solidFill>
                <a:latin typeface="Times New Roman" panose="02020603050405020304" pitchFamily="2" charset="0"/>
              </a:rPr>
              <a:t> </a:t>
            </a:r>
            <a:r>
              <a:rPr lang="en-US" altLang="zh-CN" b="1" dirty="0">
                <a:solidFill>
                  <a:srgbClr val="FF0000"/>
                </a:solidFill>
                <a:latin typeface="Times New Roman" panose="02020603050405020304" pitchFamily="2" charset="0"/>
              </a:rPr>
              <a:t>mix</a:t>
            </a:r>
            <a:r>
              <a:rPr lang="en-US" altLang="zh-CN" b="1" dirty="0">
                <a:latin typeface="Times New Roman" panose="02020603050405020304" pitchFamily="2" charset="0"/>
              </a:rPr>
              <a:t> the </a:t>
            </a:r>
            <a:endParaRPr lang="en-US" altLang="zh-CN" b="1" dirty="0">
              <a:latin typeface="Times New Roman" panose="02020603050405020304" pitchFamily="2" charset="0"/>
            </a:endParaRPr>
          </a:p>
          <a:p>
            <a:pPr>
              <a:lnSpc>
                <a:spcPct val="120000"/>
              </a:lnSpc>
              <a:buNone/>
            </a:pPr>
            <a:r>
              <a:rPr lang="zh-CN" altLang="en-US" b="1" dirty="0">
                <a:latin typeface="Times New Roman" panose="02020603050405020304" pitchFamily="2" charset="0"/>
              </a:rPr>
              <a:t>        </a:t>
            </a:r>
            <a:r>
              <a:rPr lang="en-US" altLang="zh-CN" b="1" dirty="0">
                <a:latin typeface="Times New Roman" panose="02020603050405020304" pitchFamily="2" charset="0"/>
              </a:rPr>
              <a:t>fruits up.  </a:t>
            </a:r>
            <a:r>
              <a:rPr lang="zh-CN" altLang="en-US" b="1" dirty="0">
                <a:latin typeface="Times New Roman" panose="02020603050405020304" pitchFamily="2" charset="0"/>
              </a:rPr>
              <a:t>请将这些水果混合在一起。</a:t>
            </a:r>
            <a:endParaRPr lang="zh-CN" altLang="en-US" b="1" dirty="0">
              <a:latin typeface="Times New Roman" panose="02020603050405020304" pitchFamily="2" charset="0"/>
            </a:endParaRPr>
          </a:p>
          <a:p>
            <a:pPr>
              <a:lnSpc>
                <a:spcPct val="120000"/>
              </a:lnSpc>
              <a:buNone/>
            </a:pPr>
            <a:r>
              <a:rPr lang="zh-CN" altLang="en-US" b="1" dirty="0">
                <a:latin typeface="Times New Roman" panose="02020603050405020304" pitchFamily="2" charset="0"/>
              </a:rPr>
              <a:t>       </a:t>
            </a:r>
            <a:r>
              <a:rPr lang="en-US" altLang="zh-CN" b="1" dirty="0">
                <a:latin typeface="Times New Roman" panose="02020603050405020304" pitchFamily="2" charset="0"/>
              </a:rPr>
              <a:t>We need two apples. Please </a:t>
            </a:r>
            <a:r>
              <a:rPr lang="en-US" altLang="zh-CN" b="1" dirty="0">
                <a:solidFill>
                  <a:srgbClr val="FF0000"/>
                </a:solidFill>
                <a:latin typeface="Times New Roman" panose="02020603050405020304" pitchFamily="2" charset="0"/>
              </a:rPr>
              <a:t>cut</a:t>
            </a:r>
            <a:r>
              <a:rPr lang="en-US" altLang="zh-CN" b="1" dirty="0">
                <a:latin typeface="Times New Roman" panose="02020603050405020304" pitchFamily="2" charset="0"/>
              </a:rPr>
              <a:t> them </a:t>
            </a:r>
            <a:r>
              <a:rPr lang="en-US" altLang="zh-CN" b="1" dirty="0">
                <a:solidFill>
                  <a:srgbClr val="FF0000"/>
                </a:solidFill>
                <a:latin typeface="Times New Roman" panose="02020603050405020304" pitchFamily="2" charset="0"/>
              </a:rPr>
              <a:t>up</a:t>
            </a:r>
            <a:r>
              <a:rPr lang="en-US" altLang="zh-CN" b="1" dirty="0">
                <a:latin typeface="Times New Roman" panose="02020603050405020304" pitchFamily="2" charset="0"/>
              </a:rPr>
              <a:t>. </a:t>
            </a:r>
            <a:endParaRPr lang="en-US" altLang="zh-CN" b="1" dirty="0">
              <a:latin typeface="Times New Roman" panose="02020603050405020304" pitchFamily="2" charset="0"/>
            </a:endParaRPr>
          </a:p>
          <a:p>
            <a:pPr>
              <a:lnSpc>
                <a:spcPct val="120000"/>
              </a:lnSpc>
              <a:buNone/>
            </a:pPr>
            <a:r>
              <a:rPr lang="zh-CN" altLang="en-US" b="1" dirty="0">
                <a:latin typeface="Times New Roman" panose="02020603050405020304" pitchFamily="2" charset="0"/>
              </a:rPr>
              <a:t>       我们需要两个苹果</a:t>
            </a:r>
            <a:r>
              <a:rPr lang="en-US" altLang="zh-CN" b="1" dirty="0">
                <a:latin typeface="Times New Roman" panose="02020603050405020304" pitchFamily="2" charset="0"/>
              </a:rPr>
              <a:t>, </a:t>
            </a:r>
            <a:r>
              <a:rPr lang="zh-CN" altLang="en-US" b="1" dirty="0">
                <a:latin typeface="Times New Roman" panose="02020603050405020304" pitchFamily="2" charset="0"/>
              </a:rPr>
              <a:t>请把它们切碎。</a:t>
            </a:r>
            <a:endParaRPr lang="zh-CN" altLang="en-US" b="1" dirty="0">
              <a:latin typeface="Times New Roman" panose="02020603050405020304" pitchFamily="2" charset="0"/>
            </a:endParaRPr>
          </a:p>
          <a:p>
            <a:pPr>
              <a:lnSpc>
                <a:spcPct val="120000"/>
              </a:lnSpc>
              <a:buNone/>
            </a:pPr>
            <a:endParaRPr lang="en-US" altLang="zh-CN" b="1" dirty="0">
              <a:latin typeface="Times New Roman" panose="02020603050405020304" pitchFamily="2"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矩形 2"/>
          <p:cNvSpPr>
            <a:spLocks noGrp="1" noRot="1"/>
          </p:cNvSpPr>
          <p:nvPr>
            <p:ph type="body" idx="4294967295"/>
          </p:nvPr>
        </p:nvSpPr>
        <p:spPr>
          <a:xfrm>
            <a:off x="457200" y="838200"/>
            <a:ext cx="8153400" cy="5765800"/>
          </a:xfrm>
          <a:ln/>
        </p:spPr>
        <p:txBody>
          <a:bodyPr wrap="square" anchor="t"/>
          <a:p>
            <a:pPr>
              <a:spcBef>
                <a:spcPct val="40000"/>
              </a:spcBef>
              <a:buNone/>
            </a:pPr>
            <a:r>
              <a:rPr lang="en-US" altLang="zh-CN" b="1" dirty="0">
                <a:latin typeface="Times New Roman" panose="02020603050405020304" pitchFamily="2" charset="0"/>
              </a:rPr>
              <a:t>4.</a:t>
            </a:r>
            <a:r>
              <a:rPr lang="zh-CN" altLang="en-US" b="1" dirty="0">
                <a:latin typeface="Times New Roman" panose="02020603050405020304" pitchFamily="2" charset="0"/>
              </a:rPr>
              <a:t>  </a:t>
            </a:r>
            <a:r>
              <a:rPr lang="en-US" altLang="zh-CN" sz="3600" b="1" dirty="0">
                <a:solidFill>
                  <a:srgbClr val="FF0000"/>
                </a:solidFill>
                <a:latin typeface="Times New Roman" panose="02020603050405020304" pitchFamily="2" charset="0"/>
              </a:rPr>
              <a:t>put…into…</a:t>
            </a:r>
            <a:endParaRPr lang="en-US" altLang="zh-CN" sz="3600" b="1" dirty="0">
              <a:solidFill>
                <a:srgbClr val="FF0000"/>
              </a:solidFill>
              <a:latin typeface="Times New Roman" panose="02020603050405020304" pitchFamily="2" charset="0"/>
            </a:endParaRPr>
          </a:p>
          <a:p>
            <a:pPr>
              <a:spcBef>
                <a:spcPct val="40000"/>
              </a:spcBef>
              <a:buNone/>
            </a:pPr>
            <a:r>
              <a:rPr lang="en-US" altLang="zh-CN" b="1" dirty="0">
                <a:latin typeface="Times New Roman" panose="02020603050405020304" pitchFamily="2" charset="0"/>
              </a:rPr>
              <a:t>e.g. He put some sugar into the coffee.</a:t>
            </a:r>
            <a:endParaRPr lang="en-US" altLang="zh-CN" b="1" dirty="0">
              <a:latin typeface="Times New Roman" panose="02020603050405020304" pitchFamily="2" charset="0"/>
            </a:endParaRPr>
          </a:p>
          <a:p>
            <a:pPr>
              <a:spcBef>
                <a:spcPct val="40000"/>
              </a:spcBef>
              <a:buNone/>
            </a:pPr>
            <a:r>
              <a:rPr lang="zh-CN" altLang="en-US" b="1" dirty="0">
                <a:latin typeface="Times New Roman" panose="02020603050405020304" pitchFamily="2" charset="0"/>
              </a:rPr>
              <a:t>有用的词组：</a:t>
            </a:r>
            <a:r>
              <a:rPr lang="en-US" altLang="zh-CN" b="1" dirty="0">
                <a:latin typeface="Times New Roman" panose="02020603050405020304" pitchFamily="2" charset="0"/>
              </a:rPr>
              <a:t>put away </a:t>
            </a:r>
            <a:r>
              <a:rPr lang="zh-CN" altLang="en-US" b="1" dirty="0">
                <a:latin typeface="Times New Roman" panose="02020603050405020304" pitchFamily="2" charset="0"/>
              </a:rPr>
              <a:t>把</a:t>
            </a:r>
            <a:r>
              <a:rPr lang="en-US" altLang="zh-CN" dirty="0">
                <a:latin typeface="宋体" panose="02010600030101010101" pitchFamily="2" charset="-122"/>
                <a:ea typeface="Times New Roman" panose="02020603050405020304" pitchFamily="2" charset="0"/>
              </a:rPr>
              <a:t>……</a:t>
            </a:r>
            <a:r>
              <a:rPr lang="zh-CN" altLang="en-US" b="1" dirty="0">
                <a:latin typeface="Times New Roman" panose="02020603050405020304" pitchFamily="2" charset="0"/>
              </a:rPr>
              <a:t>放好</a:t>
            </a:r>
            <a:endParaRPr lang="zh-CN" altLang="en-US" b="1" dirty="0">
              <a:latin typeface="Times New Roman" panose="02020603050405020304" pitchFamily="2" charset="0"/>
            </a:endParaRPr>
          </a:p>
          <a:p>
            <a:pPr>
              <a:spcBef>
                <a:spcPct val="40000"/>
              </a:spcBef>
              <a:buNone/>
            </a:pPr>
            <a:r>
              <a:rPr lang="zh-CN" altLang="en-US" b="1" dirty="0">
                <a:latin typeface="Times New Roman" panose="02020603050405020304" pitchFamily="2" charset="0"/>
              </a:rPr>
              <a:t>                        </a:t>
            </a:r>
            <a:r>
              <a:rPr lang="en-US" altLang="zh-CN" b="1" dirty="0">
                <a:latin typeface="Times New Roman" panose="02020603050405020304" pitchFamily="2" charset="0"/>
              </a:rPr>
              <a:t>put down </a:t>
            </a:r>
            <a:r>
              <a:rPr lang="zh-CN" altLang="en-US" b="1" dirty="0">
                <a:latin typeface="Times New Roman" panose="02020603050405020304" pitchFamily="2" charset="0"/>
              </a:rPr>
              <a:t>放下   </a:t>
            </a:r>
            <a:endParaRPr lang="zh-CN" altLang="en-US" b="1" dirty="0">
              <a:latin typeface="Times New Roman" panose="02020603050405020304" pitchFamily="2" charset="0"/>
            </a:endParaRPr>
          </a:p>
          <a:p>
            <a:pPr>
              <a:spcBef>
                <a:spcPct val="40000"/>
              </a:spcBef>
              <a:buNone/>
            </a:pPr>
            <a:r>
              <a:rPr lang="zh-CN" altLang="en-US" b="1" dirty="0">
                <a:latin typeface="Times New Roman" panose="02020603050405020304" pitchFamily="2" charset="0"/>
              </a:rPr>
              <a:t>                        </a:t>
            </a:r>
            <a:r>
              <a:rPr lang="en-US" altLang="zh-CN" b="1" dirty="0">
                <a:latin typeface="Times New Roman" panose="02020603050405020304" pitchFamily="2" charset="0"/>
              </a:rPr>
              <a:t>put up </a:t>
            </a:r>
            <a:r>
              <a:rPr lang="zh-CN" altLang="en-US" b="1" dirty="0">
                <a:latin typeface="Times New Roman" panose="02020603050405020304" pitchFamily="2" charset="0"/>
              </a:rPr>
              <a:t>举起</a:t>
            </a:r>
            <a:endParaRPr lang="zh-CN" altLang="en-US" b="1" dirty="0">
              <a:latin typeface="Times New Roman" panose="02020603050405020304" pitchFamily="2" charset="0"/>
            </a:endParaRPr>
          </a:p>
          <a:p>
            <a:pPr>
              <a:spcBef>
                <a:spcPct val="40000"/>
              </a:spcBef>
              <a:buNone/>
            </a:pPr>
            <a:r>
              <a:rPr lang="zh-CN" altLang="en-US" b="1" dirty="0">
                <a:latin typeface="Times New Roman" panose="02020603050405020304" pitchFamily="2" charset="0"/>
              </a:rPr>
              <a:t>                        </a:t>
            </a:r>
            <a:r>
              <a:rPr lang="en-US" altLang="zh-CN" b="1" dirty="0">
                <a:latin typeface="Times New Roman" panose="02020603050405020304" pitchFamily="2" charset="0"/>
              </a:rPr>
              <a:t>put on </a:t>
            </a:r>
            <a:r>
              <a:rPr lang="zh-CN" altLang="en-US" b="1" dirty="0">
                <a:latin typeface="Times New Roman" panose="02020603050405020304" pitchFamily="2" charset="0"/>
              </a:rPr>
              <a:t>穿上</a:t>
            </a:r>
            <a:endParaRPr lang="zh-CN" altLang="en-US" b="1" dirty="0">
              <a:latin typeface="Times New Roman" panose="02020603050405020304" pitchFamily="2" charset="0"/>
            </a:endParaRPr>
          </a:p>
          <a:p>
            <a:pPr>
              <a:spcBef>
                <a:spcPct val="40000"/>
              </a:spcBef>
              <a:buNone/>
            </a:pPr>
            <a:r>
              <a:rPr lang="zh-CN" altLang="en-US" b="1" dirty="0">
                <a:latin typeface="Times New Roman" panose="02020603050405020304" pitchFamily="2" charset="0"/>
              </a:rPr>
              <a:t>                        </a:t>
            </a:r>
            <a:r>
              <a:rPr lang="en-US" altLang="zh-CN" b="1" dirty="0">
                <a:latin typeface="Times New Roman" panose="02020603050405020304" pitchFamily="2" charset="0"/>
              </a:rPr>
              <a:t>put off  </a:t>
            </a:r>
            <a:r>
              <a:rPr lang="zh-CN" altLang="en-US" b="1" dirty="0">
                <a:latin typeface="Times New Roman" panose="02020603050405020304" pitchFamily="2" charset="0"/>
              </a:rPr>
              <a:t>拖延</a:t>
            </a:r>
            <a:endParaRPr lang="zh-CN" altLang="en-US" b="1" dirty="0">
              <a:latin typeface="Times New Roman" panose="02020603050405020304"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fill="hold">
                                          <p:stCondLst>
                                            <p:cond delay="0"/>
                                          </p:stCondLst>
                                        </p:cTn>
                                        <p:tgtEl>
                                          <p:spTgt spid="21506">
                                            <p:txEl>
                                              <p:charRg st="0" end="14"/>
                                            </p:txEl>
                                          </p:spTgt>
                                        </p:tgtEl>
                                        <p:attrNameLst>
                                          <p:attrName>style.visibility</p:attrName>
                                        </p:attrNameLst>
                                      </p:cBhvr>
                                      <p:to>
                                        <p:strVal val="visible"/>
                                      </p:to>
                                    </p:set>
                                    <p:animEffect transition="in" filter="fade">
                                      <p:cBhvr>
                                        <p:cTn id="7" dur="500">
                                          <p:stCondLst>
                                            <p:cond delay="0"/>
                                          </p:stCondLst>
                                        </p:cTn>
                                        <p:tgtEl>
                                          <p:spTgt spid="21506">
                                            <p:txEl>
                                              <p:charRg st="0" end="14"/>
                                            </p:txEl>
                                          </p:spTgt>
                                        </p:tgtEl>
                                      </p:cBhvr>
                                    </p:animEffect>
                                    <p:anim calcmode="lin" valueType="num">
                                      <p:cBhvr>
                                        <p:cTn id="8" dur="500" fill="hold">
                                          <p:stCondLst>
                                            <p:cond delay="0"/>
                                          </p:stCondLst>
                                        </p:cTn>
                                        <p:tgtEl>
                                          <p:spTgt spid="21506">
                                            <p:txEl>
                                              <p:charRg st="0" end="14"/>
                                            </p:txEl>
                                          </p:spTgt>
                                        </p:tgtEl>
                                        <p:attrNameLst>
                                          <p:attrName>ppt_x</p:attrName>
                                        </p:attrNameLst>
                                      </p:cBhvr>
                                      <p:tavLst>
                                        <p:tav tm="0">
                                          <p:val>
                                            <p:strVal val="#ppt_x-.1"/>
                                          </p:val>
                                        </p:tav>
                                        <p:tav tm="100000">
                                          <p:val>
                                            <p:strVal val="#ppt_x"/>
                                          </p:val>
                                        </p:tav>
                                      </p:tavLst>
                                    </p:anim>
                                    <p:anim calcmode="lin" valueType="num">
                                      <p:cBhvr>
                                        <p:cTn id="9" dur="500" fill="hold">
                                          <p:stCondLst>
                                            <p:cond delay="0"/>
                                          </p:stCondLst>
                                        </p:cTn>
                                        <p:tgtEl>
                                          <p:spTgt spid="21506">
                                            <p:txEl>
                                              <p:charRg st="0" end="14"/>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fill="hold">
                                          <p:stCondLst>
                                            <p:cond delay="0"/>
                                          </p:stCondLst>
                                        </p:cTn>
                                        <p:tgtEl>
                                          <p:spTgt spid="21506">
                                            <p:txEl>
                                              <p:charRg st="14" end="54"/>
                                            </p:txEl>
                                          </p:spTgt>
                                        </p:tgtEl>
                                        <p:attrNameLst>
                                          <p:attrName>style.visibility</p:attrName>
                                        </p:attrNameLst>
                                      </p:cBhvr>
                                      <p:to>
                                        <p:strVal val="visible"/>
                                      </p:to>
                                    </p:set>
                                    <p:animEffect transition="in" filter="fade">
                                      <p:cBhvr>
                                        <p:cTn id="14" dur="500">
                                          <p:stCondLst>
                                            <p:cond delay="0"/>
                                          </p:stCondLst>
                                        </p:cTn>
                                        <p:tgtEl>
                                          <p:spTgt spid="21506">
                                            <p:txEl>
                                              <p:charRg st="14" end="54"/>
                                            </p:txEl>
                                          </p:spTgt>
                                        </p:tgtEl>
                                      </p:cBhvr>
                                    </p:animEffect>
                                    <p:anim calcmode="lin" valueType="num">
                                      <p:cBhvr>
                                        <p:cTn id="15" dur="500" fill="hold">
                                          <p:stCondLst>
                                            <p:cond delay="0"/>
                                          </p:stCondLst>
                                        </p:cTn>
                                        <p:tgtEl>
                                          <p:spTgt spid="21506">
                                            <p:txEl>
                                              <p:charRg st="14" end="54"/>
                                            </p:txEl>
                                          </p:spTgt>
                                        </p:tgtEl>
                                        <p:attrNameLst>
                                          <p:attrName>ppt_x</p:attrName>
                                        </p:attrNameLst>
                                      </p:cBhvr>
                                      <p:tavLst>
                                        <p:tav tm="0">
                                          <p:val>
                                            <p:strVal val="#ppt_x-.1"/>
                                          </p:val>
                                        </p:tav>
                                        <p:tav tm="100000">
                                          <p:val>
                                            <p:strVal val="#ppt_x"/>
                                          </p:val>
                                        </p:tav>
                                      </p:tavLst>
                                    </p:anim>
                                    <p:anim calcmode="lin" valueType="num">
                                      <p:cBhvr>
                                        <p:cTn id="16" dur="500" fill="hold">
                                          <p:stCondLst>
                                            <p:cond delay="0"/>
                                          </p:stCondLst>
                                        </p:cTn>
                                        <p:tgtEl>
                                          <p:spTgt spid="21506">
                                            <p:txEl>
                                              <p:charRg st="14" end="54"/>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fill="hold">
                                          <p:stCondLst>
                                            <p:cond delay="0"/>
                                          </p:stCondLst>
                                        </p:cTn>
                                        <p:tgtEl>
                                          <p:spTgt spid="21506">
                                            <p:txEl>
                                              <p:charRg st="54" end="75"/>
                                            </p:txEl>
                                          </p:spTgt>
                                        </p:tgtEl>
                                        <p:attrNameLst>
                                          <p:attrName>style.visibility</p:attrName>
                                        </p:attrNameLst>
                                      </p:cBhvr>
                                      <p:to>
                                        <p:strVal val="visible"/>
                                      </p:to>
                                    </p:set>
                                    <p:animEffect transition="in" filter="fade">
                                      <p:cBhvr>
                                        <p:cTn id="21" dur="500">
                                          <p:stCondLst>
                                            <p:cond delay="0"/>
                                          </p:stCondLst>
                                        </p:cTn>
                                        <p:tgtEl>
                                          <p:spTgt spid="21506">
                                            <p:txEl>
                                              <p:charRg st="54" end="75"/>
                                            </p:txEl>
                                          </p:spTgt>
                                        </p:tgtEl>
                                      </p:cBhvr>
                                    </p:animEffect>
                                    <p:anim calcmode="lin" valueType="num">
                                      <p:cBhvr>
                                        <p:cTn id="22" dur="500" fill="hold">
                                          <p:stCondLst>
                                            <p:cond delay="0"/>
                                          </p:stCondLst>
                                        </p:cTn>
                                        <p:tgtEl>
                                          <p:spTgt spid="21506">
                                            <p:txEl>
                                              <p:charRg st="54" end="75"/>
                                            </p:txEl>
                                          </p:spTgt>
                                        </p:tgtEl>
                                        <p:attrNameLst>
                                          <p:attrName>ppt_x</p:attrName>
                                        </p:attrNameLst>
                                      </p:cBhvr>
                                      <p:tavLst>
                                        <p:tav tm="0">
                                          <p:val>
                                            <p:strVal val="#ppt_x-.1"/>
                                          </p:val>
                                        </p:tav>
                                        <p:tav tm="100000">
                                          <p:val>
                                            <p:strVal val="#ppt_x"/>
                                          </p:val>
                                        </p:tav>
                                      </p:tavLst>
                                    </p:anim>
                                    <p:anim calcmode="lin" valueType="num">
                                      <p:cBhvr>
                                        <p:cTn id="23" dur="500" fill="hold">
                                          <p:stCondLst>
                                            <p:cond delay="0"/>
                                          </p:stCondLst>
                                        </p:cTn>
                                        <p:tgtEl>
                                          <p:spTgt spid="21506">
                                            <p:txEl>
                                              <p:charRg st="54" end="75"/>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fill="hold">
                                          <p:stCondLst>
                                            <p:cond delay="0"/>
                                          </p:stCondLst>
                                        </p:cTn>
                                        <p:tgtEl>
                                          <p:spTgt spid="21506">
                                            <p:txEl>
                                              <p:charRg st="75" end="114"/>
                                            </p:txEl>
                                          </p:spTgt>
                                        </p:tgtEl>
                                        <p:attrNameLst>
                                          <p:attrName>style.visibility</p:attrName>
                                        </p:attrNameLst>
                                      </p:cBhvr>
                                      <p:to>
                                        <p:strVal val="visible"/>
                                      </p:to>
                                    </p:set>
                                    <p:animEffect transition="in" filter="fade">
                                      <p:cBhvr>
                                        <p:cTn id="28" dur="500">
                                          <p:stCondLst>
                                            <p:cond delay="0"/>
                                          </p:stCondLst>
                                        </p:cTn>
                                        <p:tgtEl>
                                          <p:spTgt spid="21506">
                                            <p:txEl>
                                              <p:charRg st="75" end="114"/>
                                            </p:txEl>
                                          </p:spTgt>
                                        </p:tgtEl>
                                      </p:cBhvr>
                                    </p:animEffect>
                                    <p:anim calcmode="lin" valueType="num">
                                      <p:cBhvr>
                                        <p:cTn id="29" dur="500" fill="hold">
                                          <p:stCondLst>
                                            <p:cond delay="0"/>
                                          </p:stCondLst>
                                        </p:cTn>
                                        <p:tgtEl>
                                          <p:spTgt spid="21506">
                                            <p:txEl>
                                              <p:charRg st="75" end="114"/>
                                            </p:txEl>
                                          </p:spTgt>
                                        </p:tgtEl>
                                        <p:attrNameLst>
                                          <p:attrName>ppt_x</p:attrName>
                                        </p:attrNameLst>
                                      </p:cBhvr>
                                      <p:tavLst>
                                        <p:tav tm="0">
                                          <p:val>
                                            <p:strVal val="#ppt_x-.1"/>
                                          </p:val>
                                        </p:tav>
                                        <p:tav tm="100000">
                                          <p:val>
                                            <p:strVal val="#ppt_x"/>
                                          </p:val>
                                        </p:tav>
                                      </p:tavLst>
                                    </p:anim>
                                    <p:anim calcmode="lin" valueType="num">
                                      <p:cBhvr>
                                        <p:cTn id="30" dur="500" fill="hold">
                                          <p:stCondLst>
                                            <p:cond delay="0"/>
                                          </p:stCondLst>
                                        </p:cTn>
                                        <p:tgtEl>
                                          <p:spTgt spid="21506">
                                            <p:txEl>
                                              <p:charRg st="75" end="11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grpId="0" nodeType="clickEffect">
                                  <p:stCondLst>
                                    <p:cond delay="0"/>
                                  </p:stCondLst>
                                  <p:iterate type="lt">
                                    <p:tmPct val="10000"/>
                                  </p:iterate>
                                  <p:childTnLst>
                                    <p:set>
                                      <p:cBhvr>
                                        <p:cTn id="34" fill="hold">
                                          <p:stCondLst>
                                            <p:cond delay="0"/>
                                          </p:stCondLst>
                                        </p:cTn>
                                        <p:tgtEl>
                                          <p:spTgt spid="21506">
                                            <p:txEl>
                                              <p:charRg st="114" end="148"/>
                                            </p:txEl>
                                          </p:spTgt>
                                        </p:tgtEl>
                                        <p:attrNameLst>
                                          <p:attrName>style.visibility</p:attrName>
                                        </p:attrNameLst>
                                      </p:cBhvr>
                                      <p:to>
                                        <p:strVal val="visible"/>
                                      </p:to>
                                    </p:set>
                                    <p:animEffect transition="in" filter="fade">
                                      <p:cBhvr>
                                        <p:cTn id="35" dur="500">
                                          <p:stCondLst>
                                            <p:cond delay="0"/>
                                          </p:stCondLst>
                                        </p:cTn>
                                        <p:tgtEl>
                                          <p:spTgt spid="21506">
                                            <p:txEl>
                                              <p:charRg st="114" end="148"/>
                                            </p:txEl>
                                          </p:spTgt>
                                        </p:tgtEl>
                                      </p:cBhvr>
                                    </p:animEffect>
                                    <p:anim calcmode="lin" valueType="num">
                                      <p:cBhvr>
                                        <p:cTn id="36" dur="500" fill="hold">
                                          <p:stCondLst>
                                            <p:cond delay="0"/>
                                          </p:stCondLst>
                                        </p:cTn>
                                        <p:tgtEl>
                                          <p:spTgt spid="21506">
                                            <p:txEl>
                                              <p:charRg st="114" end="148"/>
                                            </p:txEl>
                                          </p:spTgt>
                                        </p:tgtEl>
                                        <p:attrNameLst>
                                          <p:attrName>ppt_x</p:attrName>
                                        </p:attrNameLst>
                                      </p:cBhvr>
                                      <p:tavLst>
                                        <p:tav tm="0">
                                          <p:val>
                                            <p:strVal val="#ppt_x-.1"/>
                                          </p:val>
                                        </p:tav>
                                        <p:tav tm="100000">
                                          <p:val>
                                            <p:strVal val="#ppt_x"/>
                                          </p:val>
                                        </p:tav>
                                      </p:tavLst>
                                    </p:anim>
                                    <p:anim calcmode="lin" valueType="num">
                                      <p:cBhvr>
                                        <p:cTn id="37" dur="500" fill="hold">
                                          <p:stCondLst>
                                            <p:cond delay="0"/>
                                          </p:stCondLst>
                                        </p:cTn>
                                        <p:tgtEl>
                                          <p:spTgt spid="21506">
                                            <p:txEl>
                                              <p:charRg st="114" end="148"/>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grpId="0" nodeType="clickEffect">
                                  <p:stCondLst>
                                    <p:cond delay="0"/>
                                  </p:stCondLst>
                                  <p:iterate type="lt">
                                    <p:tmPct val="10000"/>
                                  </p:iterate>
                                  <p:childTnLst>
                                    <p:set>
                                      <p:cBhvr>
                                        <p:cTn id="41" fill="hold">
                                          <p:stCondLst>
                                            <p:cond delay="0"/>
                                          </p:stCondLst>
                                        </p:cTn>
                                        <p:tgtEl>
                                          <p:spTgt spid="21506">
                                            <p:txEl>
                                              <p:charRg st="148" end="182"/>
                                            </p:txEl>
                                          </p:spTgt>
                                        </p:tgtEl>
                                        <p:attrNameLst>
                                          <p:attrName>style.visibility</p:attrName>
                                        </p:attrNameLst>
                                      </p:cBhvr>
                                      <p:to>
                                        <p:strVal val="visible"/>
                                      </p:to>
                                    </p:set>
                                    <p:animEffect transition="in" filter="fade">
                                      <p:cBhvr>
                                        <p:cTn id="42" dur="500">
                                          <p:stCondLst>
                                            <p:cond delay="0"/>
                                          </p:stCondLst>
                                        </p:cTn>
                                        <p:tgtEl>
                                          <p:spTgt spid="21506">
                                            <p:txEl>
                                              <p:charRg st="148" end="182"/>
                                            </p:txEl>
                                          </p:spTgt>
                                        </p:tgtEl>
                                      </p:cBhvr>
                                    </p:animEffect>
                                    <p:anim calcmode="lin" valueType="num">
                                      <p:cBhvr>
                                        <p:cTn id="43" dur="500" fill="hold">
                                          <p:stCondLst>
                                            <p:cond delay="0"/>
                                          </p:stCondLst>
                                        </p:cTn>
                                        <p:tgtEl>
                                          <p:spTgt spid="21506">
                                            <p:txEl>
                                              <p:charRg st="148" end="182"/>
                                            </p:txEl>
                                          </p:spTgt>
                                        </p:tgtEl>
                                        <p:attrNameLst>
                                          <p:attrName>ppt_x</p:attrName>
                                        </p:attrNameLst>
                                      </p:cBhvr>
                                      <p:tavLst>
                                        <p:tav tm="0">
                                          <p:val>
                                            <p:strVal val="#ppt_x-.1"/>
                                          </p:val>
                                        </p:tav>
                                        <p:tav tm="100000">
                                          <p:val>
                                            <p:strVal val="#ppt_x"/>
                                          </p:val>
                                        </p:tav>
                                      </p:tavLst>
                                    </p:anim>
                                    <p:anim calcmode="lin" valueType="num">
                                      <p:cBhvr>
                                        <p:cTn id="44" dur="500" fill="hold">
                                          <p:stCondLst>
                                            <p:cond delay="0"/>
                                          </p:stCondLst>
                                        </p:cTn>
                                        <p:tgtEl>
                                          <p:spTgt spid="21506">
                                            <p:txEl>
                                              <p:charRg st="148" end="182"/>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grpId="0" nodeType="clickEffect">
                                  <p:stCondLst>
                                    <p:cond delay="0"/>
                                  </p:stCondLst>
                                  <p:iterate type="lt">
                                    <p:tmPct val="10000"/>
                                  </p:iterate>
                                  <p:childTnLst>
                                    <p:set>
                                      <p:cBhvr>
                                        <p:cTn id="48" fill="hold">
                                          <p:stCondLst>
                                            <p:cond delay="0"/>
                                          </p:stCondLst>
                                        </p:cTn>
                                        <p:tgtEl>
                                          <p:spTgt spid="21506">
                                            <p:txEl>
                                              <p:charRg st="182" end="218"/>
                                            </p:txEl>
                                          </p:spTgt>
                                        </p:tgtEl>
                                        <p:attrNameLst>
                                          <p:attrName>style.visibility</p:attrName>
                                        </p:attrNameLst>
                                      </p:cBhvr>
                                      <p:to>
                                        <p:strVal val="visible"/>
                                      </p:to>
                                    </p:set>
                                    <p:animEffect transition="in" filter="fade">
                                      <p:cBhvr>
                                        <p:cTn id="49" dur="500">
                                          <p:stCondLst>
                                            <p:cond delay="0"/>
                                          </p:stCondLst>
                                        </p:cTn>
                                        <p:tgtEl>
                                          <p:spTgt spid="21506">
                                            <p:txEl>
                                              <p:charRg st="182" end="218"/>
                                            </p:txEl>
                                          </p:spTgt>
                                        </p:tgtEl>
                                      </p:cBhvr>
                                    </p:animEffect>
                                    <p:anim calcmode="lin" valueType="num">
                                      <p:cBhvr>
                                        <p:cTn id="50" dur="500" fill="hold">
                                          <p:stCondLst>
                                            <p:cond delay="0"/>
                                          </p:stCondLst>
                                        </p:cTn>
                                        <p:tgtEl>
                                          <p:spTgt spid="21506">
                                            <p:txEl>
                                              <p:charRg st="182" end="218"/>
                                            </p:txEl>
                                          </p:spTgt>
                                        </p:tgtEl>
                                        <p:attrNameLst>
                                          <p:attrName>ppt_x</p:attrName>
                                        </p:attrNameLst>
                                      </p:cBhvr>
                                      <p:tavLst>
                                        <p:tav tm="0">
                                          <p:val>
                                            <p:strVal val="#ppt_x-.1"/>
                                          </p:val>
                                        </p:tav>
                                        <p:tav tm="100000">
                                          <p:val>
                                            <p:strVal val="#ppt_x"/>
                                          </p:val>
                                        </p:tav>
                                      </p:tavLst>
                                    </p:anim>
                                    <p:anim calcmode="lin" valueType="num">
                                      <p:cBhvr>
                                        <p:cTn id="51" dur="500" fill="hold">
                                          <p:stCondLst>
                                            <p:cond delay="0"/>
                                          </p:stCondLst>
                                        </p:cTn>
                                        <p:tgtEl>
                                          <p:spTgt spid="21506">
                                            <p:txEl>
                                              <p:charRg st="182" end="21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4098" name="WordArt 4"/>
          <p:cNvSpPr>
            <a:spLocks noTextEdit="1"/>
          </p:cNvSpPr>
          <p:nvPr/>
        </p:nvSpPr>
        <p:spPr>
          <a:xfrm>
            <a:off x="827088" y="1484313"/>
            <a:ext cx="7524750" cy="2376487"/>
          </a:xfrm>
          <a:prstGeom prst="rect">
            <a:avLst/>
          </a:prstGeom>
        </p:spPr>
        <p:txBody>
          <a:bodyPr wrap="none" fromWordArt="1">
            <a:prstTxWarp prst="textFadeUp">
              <a:avLst>
                <a:gd name="adj" fmla="val 5227"/>
              </a:avLst>
            </a:prstTxWarp>
            <a:normAutofit/>
          </a:bodyPr>
          <a:p>
            <a:pPr algn="ctr" fontAlgn="base"/>
            <a:r>
              <a:rPr lang="zh-CN" altLang="en-US" sz="4800" b="1" strike="noStrike" noProof="1">
                <a:ln w="12700" cap="flat" cmpd="sng">
                  <a:solidFill>
                    <a:srgbClr val="B2B2B2"/>
                  </a:solidFill>
                  <a:prstDash val="solid"/>
                  <a:headEnd type="none" w="med" len="med"/>
                  <a:tailEnd type="none" w="med" len="med"/>
                </a:ln>
                <a:solidFill>
                  <a:srgbClr val="0033CC"/>
                </a:solidFill>
                <a:effectLst>
                  <a:outerShdw dist="35921" dir="2699999" sy="50000" rotWithShape="0">
                    <a:srgbClr val="875B0D">
                      <a:alpha val="65999"/>
                    </a:srgbClr>
                  </a:outerShdw>
                </a:effectLst>
                <a:latin typeface="Arial" panose="020B0604020202020204" pitchFamily="34" charset="0"/>
                <a:ea typeface="Arial" panose="020B0604020202020204" pitchFamily="34" charset="0"/>
                <a:cs typeface="+mn-ea"/>
              </a:rPr>
              <a:t>Section A  </a:t>
            </a:r>
            <a:endParaRPr lang="zh-CN" altLang="en-US" sz="4800" b="1" strike="noStrike" noProof="1">
              <a:ln w="12700" cap="flat" cmpd="sng">
                <a:solidFill>
                  <a:srgbClr val="B2B2B2"/>
                </a:solidFill>
                <a:prstDash val="solid"/>
                <a:headEnd type="none" w="med" len="med"/>
                <a:tailEnd type="none" w="med" len="med"/>
              </a:ln>
              <a:solidFill>
                <a:srgbClr val="0033CC"/>
              </a:solidFill>
              <a:effectLst>
                <a:outerShdw dist="35921" dir="2699999" sy="50000" rotWithShape="0">
                  <a:srgbClr val="875B0D">
                    <a:alpha val="65999"/>
                  </a:srgbClr>
                </a:outerShdw>
              </a:effectLst>
              <a:latin typeface="Arial" panose="020B0604020202020204" pitchFamily="34" charset="0"/>
              <a:ea typeface="Arial" panose="020B0604020202020204" pitchFamily="34" charset="0"/>
            </a:endParaRPr>
          </a:p>
          <a:p>
            <a:pPr algn="ctr" fontAlgn="base"/>
            <a:r>
              <a:rPr lang="zh-CN" altLang="en-US" sz="4800" b="1" strike="noStrike" noProof="1">
                <a:ln w="12700" cap="flat" cmpd="sng">
                  <a:solidFill>
                    <a:srgbClr val="B2B2B2"/>
                  </a:solidFill>
                  <a:prstDash val="solid"/>
                  <a:headEnd type="none" w="med" len="med"/>
                  <a:tailEnd type="none" w="med" len="med"/>
                </a:ln>
                <a:solidFill>
                  <a:srgbClr val="0033CC"/>
                </a:solidFill>
                <a:effectLst>
                  <a:outerShdw dist="35921" dir="2699999" sy="50000" rotWithShape="0">
                    <a:srgbClr val="875B0D">
                      <a:alpha val="65999"/>
                    </a:srgbClr>
                  </a:outerShdw>
                </a:effectLst>
                <a:latin typeface="Arial" panose="020B0604020202020204" pitchFamily="34" charset="0"/>
                <a:ea typeface="Arial" panose="020B0604020202020204" pitchFamily="34" charset="0"/>
                <a:cs typeface="+mn-ea"/>
              </a:rPr>
              <a:t>(2c-3c)</a:t>
            </a:r>
            <a:endParaRPr lang="zh-CN" altLang="en-US" sz="4800" b="1" strike="noStrike" noProof="1">
              <a:ln w="12700" cap="flat" cmpd="sng">
                <a:solidFill>
                  <a:srgbClr val="B2B2B2"/>
                </a:solidFill>
                <a:prstDash val="solid"/>
                <a:headEnd type="none" w="med" len="med"/>
                <a:tailEnd type="none" w="med" len="med"/>
              </a:ln>
              <a:solidFill>
                <a:srgbClr val="0033CC"/>
              </a:solidFill>
              <a:effectLst>
                <a:outerShdw dist="35921" dir="2699999" sy="50000" rotWithShape="0">
                  <a:srgbClr val="875B0D">
                    <a:alpha val="65999"/>
                  </a:srgbClr>
                </a:outerShdw>
              </a:effectLst>
              <a:latin typeface="Arial" panose="020B0604020202020204" pitchFamily="34" charset="0"/>
              <a:ea typeface="Arial" panose="020B0604020202020204" pitchFamily="34"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000000"/>
                                          </p:val>
                                        </p:tav>
                                        <p:tav tm="100000">
                                          <p:val>
                                            <p:strVal val="#ppt_w"/>
                                          </p:val>
                                        </p:tav>
                                      </p:tavLst>
                                    </p:anim>
                                    <p:anim calcmode="lin" valueType="num">
                                      <p:cBhvr>
                                        <p:cTn id="8" dur="500" fill="hold"/>
                                        <p:tgtEl>
                                          <p:spTgt spid="4098"/>
                                        </p:tgtEl>
                                        <p:attrNameLst>
                                          <p:attrName>ppt_h</p:attrName>
                                        </p:attrNameLst>
                                      </p:cBhvr>
                                      <p:tavLst>
                                        <p:tav tm="0">
                                          <p:val>
                                            <p:fltVal val="0.000000"/>
                                          </p:val>
                                        </p:tav>
                                        <p:tav tm="100000">
                                          <p:val>
                                            <p:strVal val="#ppt_h"/>
                                          </p:val>
                                        </p:tav>
                                      </p:tavLst>
                                    </p:anim>
                                    <p:animEffect transition="in" filter="fade">
                                      <p:cBhvr>
                                        <p:cTn id="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extBox 1"/>
          <p:cNvSpPr txBox="1"/>
          <p:nvPr/>
        </p:nvSpPr>
        <p:spPr>
          <a:xfrm>
            <a:off x="381000" y="381000"/>
            <a:ext cx="8027988" cy="1408113"/>
          </a:xfrm>
          <a:prstGeom prst="rect">
            <a:avLst/>
          </a:prstGeom>
          <a:noFill/>
          <a:ln w="9525">
            <a:noFill/>
          </a:ln>
        </p:spPr>
        <p:txBody>
          <a:bodyPr anchor="t">
            <a:spAutoFit/>
          </a:bodyPr>
          <a:p>
            <a:pPr>
              <a:lnSpc>
                <a:spcPct val="120000"/>
              </a:lnSpc>
            </a:pPr>
            <a:r>
              <a:rPr lang="zh-CN" altLang="en-US" sz="3600" b="1" dirty="0">
                <a:latin typeface="Arial" panose="020B0604020202020204" pitchFamily="34" charset="0"/>
                <a:ea typeface="宋体" panose="02010600030101010101" pitchFamily="2" charset="-122"/>
              </a:rPr>
              <a:t>5</a:t>
            </a:r>
            <a:r>
              <a:rPr lang="en-US" altLang="zh-CN" sz="3600" b="1" dirty="0">
                <a:latin typeface="Arial" panose="020B0604020202020204" pitchFamily="34" charset="0"/>
                <a:ea typeface="宋体" panose="02010600030101010101" pitchFamily="2" charset="-122"/>
              </a:rPr>
              <a:t>.</a:t>
            </a:r>
            <a:r>
              <a:rPr lang="en-US" altLang="zh-CN" sz="3600" b="1" dirty="0">
                <a:solidFill>
                  <a:srgbClr val="D60093"/>
                </a:solidFill>
                <a:latin typeface="Arial" panose="020B0604020202020204" pitchFamily="34" charset="0"/>
                <a:ea typeface="宋体" panose="02010600030101010101" pitchFamily="2" charset="-122"/>
              </a:rPr>
              <a:t> </a:t>
            </a:r>
            <a:r>
              <a:rPr lang="en-US" altLang="zh-CN" sz="3600" b="1" dirty="0">
                <a:solidFill>
                  <a:srgbClr val="FF0000"/>
                </a:solidFill>
                <a:latin typeface="Arial" panose="020B0604020202020204" pitchFamily="34" charset="0"/>
                <a:ea typeface="宋体" panose="02010600030101010101" pitchFamily="2" charset="-122"/>
              </a:rPr>
              <a:t>one more thing</a:t>
            </a:r>
            <a:r>
              <a:rPr lang="en-US" altLang="zh-CN" sz="3600" b="1" dirty="0">
                <a:solidFill>
                  <a:srgbClr val="D60093"/>
                </a:solidFill>
                <a:latin typeface="Arial" panose="020B0604020202020204" pitchFamily="34" charset="0"/>
                <a:ea typeface="宋体" panose="02010600030101010101" pitchFamily="2" charset="-122"/>
              </a:rPr>
              <a:t>        </a:t>
            </a:r>
            <a:r>
              <a:rPr lang="zh-CN" altLang="en-US" sz="3600" b="1" dirty="0">
                <a:solidFill>
                  <a:srgbClr val="D60093"/>
                </a:solidFill>
                <a:latin typeface="Arial" panose="020B0604020202020204" pitchFamily="34" charset="0"/>
                <a:ea typeface="宋体" panose="02010600030101010101" pitchFamily="2" charset="-122"/>
              </a:rPr>
              <a:t>  </a:t>
            </a:r>
            <a:r>
              <a:rPr lang="zh-CN" altLang="en-US" sz="3600" b="1" dirty="0">
                <a:latin typeface="Arial" panose="020B0604020202020204" pitchFamily="34" charset="0"/>
                <a:ea typeface="宋体" panose="02010600030101010101" pitchFamily="2" charset="-122"/>
              </a:rPr>
              <a:t>另外一件事情     </a:t>
            </a:r>
            <a:r>
              <a:rPr lang="en-US" altLang="zh-CN" sz="3600" b="1" dirty="0">
                <a:latin typeface="Arial" panose="020B0604020202020204" pitchFamily="34" charset="0"/>
                <a:ea typeface="宋体" panose="02010600030101010101" pitchFamily="2" charset="-122"/>
              </a:rPr>
              <a:t>another ten minutes     </a:t>
            </a:r>
            <a:r>
              <a:rPr lang="zh-CN" altLang="en-US" sz="3600" b="1" dirty="0">
                <a:latin typeface="Arial" panose="020B0604020202020204" pitchFamily="34" charset="0"/>
                <a:ea typeface="宋体" panose="02010600030101010101" pitchFamily="2" charset="-122"/>
              </a:rPr>
              <a:t>再多十分钟</a:t>
            </a:r>
            <a:endParaRPr lang="zh-CN" altLang="en-US" sz="3600" dirty="0">
              <a:latin typeface="Arial" panose="020B0604020202020204" pitchFamily="34" charset="0"/>
              <a:ea typeface="宋体" panose="02010600030101010101" pitchFamily="2" charset="-122"/>
            </a:endParaRPr>
          </a:p>
        </p:txBody>
      </p:sp>
      <p:sp>
        <p:nvSpPr>
          <p:cNvPr id="22531" name="TextBox 2"/>
          <p:cNvSpPr txBox="1"/>
          <p:nvPr/>
        </p:nvSpPr>
        <p:spPr>
          <a:xfrm>
            <a:off x="304800" y="1905000"/>
            <a:ext cx="8839200" cy="2722563"/>
          </a:xfrm>
          <a:prstGeom prst="rect">
            <a:avLst/>
          </a:prstGeom>
          <a:noFill/>
          <a:ln w="9525">
            <a:noFill/>
          </a:ln>
        </p:spPr>
        <p:txBody>
          <a:bodyPr anchor="t">
            <a:spAutoFit/>
          </a:bodyPr>
          <a:p>
            <a:pPr>
              <a:lnSpc>
                <a:spcPct val="120000"/>
              </a:lnSpc>
            </a:pPr>
            <a:r>
              <a:rPr lang="zh-CN" altLang="en-US" sz="3600" b="1" dirty="0">
                <a:latin typeface="Arial" panose="020B0604020202020204" pitchFamily="34" charset="0"/>
                <a:ea typeface="宋体" panose="02010600030101010101" pitchFamily="2" charset="-122"/>
              </a:rPr>
              <a:t>“</a:t>
            </a:r>
            <a:r>
              <a:rPr lang="zh-CN" altLang="en-US" sz="3600" b="1" dirty="0">
                <a:solidFill>
                  <a:srgbClr val="FF0000"/>
                </a:solidFill>
                <a:latin typeface="Arial" panose="020B0604020202020204" pitchFamily="34" charset="0"/>
                <a:ea typeface="宋体" panose="02010600030101010101" pitchFamily="2" charset="-122"/>
              </a:rPr>
              <a:t>数字</a:t>
            </a:r>
            <a:r>
              <a:rPr lang="en-US" altLang="zh-CN" sz="3600" b="1" dirty="0">
                <a:solidFill>
                  <a:srgbClr val="FF0000"/>
                </a:solidFill>
                <a:latin typeface="Arial" panose="020B0604020202020204" pitchFamily="34" charset="0"/>
                <a:ea typeface="宋体" panose="02010600030101010101" pitchFamily="2" charset="-122"/>
              </a:rPr>
              <a:t>+ more + </a:t>
            </a:r>
            <a:r>
              <a:rPr lang="zh-CN" altLang="en-US" sz="3600" b="1" dirty="0">
                <a:solidFill>
                  <a:srgbClr val="FF0000"/>
                </a:solidFill>
                <a:latin typeface="Arial" panose="020B0604020202020204" pitchFamily="34" charset="0"/>
                <a:ea typeface="宋体" panose="02010600030101010101" pitchFamily="2" charset="-122"/>
              </a:rPr>
              <a:t>物品</a:t>
            </a:r>
            <a:r>
              <a:rPr lang="zh-CN" altLang="en-US" sz="3600" b="1" dirty="0">
                <a:latin typeface="Arial" panose="020B0604020202020204" pitchFamily="34" charset="0"/>
                <a:ea typeface="宋体" panose="02010600030101010101" pitchFamily="2" charset="-122"/>
              </a:rPr>
              <a:t>”</a:t>
            </a:r>
            <a:r>
              <a:rPr lang="zh-CN" altLang="en-US" sz="3600" b="1" dirty="0">
                <a:solidFill>
                  <a:srgbClr val="00B0F0"/>
                </a:solidFill>
                <a:latin typeface="Arial" panose="020B0604020202020204" pitchFamily="34" charset="0"/>
                <a:ea typeface="宋体" panose="02010600030101010101" pitchFamily="2" charset="-122"/>
              </a:rPr>
              <a:t>   </a:t>
            </a:r>
            <a:r>
              <a:rPr lang="zh-CN" altLang="en-US" sz="3600" b="1" dirty="0">
                <a:latin typeface="Arial" panose="020B0604020202020204" pitchFamily="34" charset="0"/>
                <a:ea typeface="宋体" panose="02010600030101010101" pitchFamily="2" charset="-122"/>
              </a:rPr>
              <a:t>指“另外的</a:t>
            </a:r>
            <a:r>
              <a:rPr lang="en-US" altLang="zh-CN" sz="3600" dirty="0">
                <a:latin typeface="宋体" panose="02010600030101010101" pitchFamily="2" charset="-122"/>
                <a:ea typeface="Times New Roman" panose="02020603050405020304" pitchFamily="2" charset="0"/>
              </a:rPr>
              <a:t>……</a:t>
            </a:r>
            <a:r>
              <a:rPr lang="zh-CN" altLang="en-US" sz="3600" b="1" dirty="0">
                <a:latin typeface="Arial" panose="020B0604020202020204" pitchFamily="34" charset="0"/>
                <a:ea typeface="宋体" panose="02010600030101010101" pitchFamily="2" charset="-122"/>
              </a:rPr>
              <a:t>”。</a:t>
            </a:r>
            <a:endParaRPr lang="en-US" altLang="zh-CN" sz="3600" b="1" dirty="0">
              <a:latin typeface="Arial" panose="020B0604020202020204" pitchFamily="34" charset="0"/>
              <a:ea typeface="宋体" panose="02010600030101010101" pitchFamily="2" charset="-122"/>
            </a:endParaRPr>
          </a:p>
          <a:p>
            <a:pPr>
              <a:lnSpc>
                <a:spcPct val="120000"/>
              </a:lnSpc>
            </a:pPr>
            <a:r>
              <a:rPr lang="en-US" altLang="zh-CN" sz="3600" b="1" dirty="0">
                <a:latin typeface="Arial" panose="020B0604020202020204" pitchFamily="34" charset="0"/>
                <a:ea typeface="宋体" panose="02010600030101010101" pitchFamily="2" charset="-122"/>
              </a:rPr>
              <a:t>“</a:t>
            </a:r>
            <a:r>
              <a:rPr lang="en-US" altLang="zh-CN" sz="3600" b="1" dirty="0">
                <a:solidFill>
                  <a:srgbClr val="FF0000"/>
                </a:solidFill>
                <a:latin typeface="Arial" panose="020B0604020202020204" pitchFamily="34" charset="0"/>
                <a:ea typeface="宋体" panose="02010600030101010101" pitchFamily="2" charset="-122"/>
              </a:rPr>
              <a:t>another + </a:t>
            </a:r>
            <a:r>
              <a:rPr lang="zh-CN" altLang="en-US" sz="3600" b="1" dirty="0">
                <a:solidFill>
                  <a:srgbClr val="FF0000"/>
                </a:solidFill>
                <a:latin typeface="Arial" panose="020B0604020202020204" pitchFamily="34" charset="0"/>
                <a:ea typeface="宋体" panose="02010600030101010101" pitchFamily="2" charset="-122"/>
              </a:rPr>
              <a:t>数字 </a:t>
            </a:r>
            <a:r>
              <a:rPr lang="en-US" altLang="zh-CN" sz="3600" b="1" dirty="0">
                <a:solidFill>
                  <a:srgbClr val="FF0000"/>
                </a:solidFill>
                <a:latin typeface="Arial" panose="020B0604020202020204" pitchFamily="34" charset="0"/>
                <a:ea typeface="宋体" panose="02010600030101010101" pitchFamily="2" charset="-122"/>
              </a:rPr>
              <a:t>+ </a:t>
            </a:r>
            <a:r>
              <a:rPr lang="zh-CN" altLang="en-US" sz="3600" b="1" dirty="0">
                <a:solidFill>
                  <a:srgbClr val="FF0000"/>
                </a:solidFill>
                <a:latin typeface="Arial" panose="020B0604020202020204" pitchFamily="34" charset="0"/>
                <a:ea typeface="宋体" panose="02010600030101010101" pitchFamily="2" charset="-122"/>
              </a:rPr>
              <a:t>物品</a:t>
            </a:r>
            <a:r>
              <a:rPr lang="en-US" altLang="zh-CN" sz="3600" b="1" dirty="0">
                <a:latin typeface="Arial" panose="020B0604020202020204" pitchFamily="34" charset="0"/>
                <a:ea typeface="宋体" panose="02010600030101010101" pitchFamily="2" charset="-122"/>
              </a:rPr>
              <a:t>” </a:t>
            </a:r>
            <a:r>
              <a:rPr lang="en-US" altLang="zh-CN" sz="3600" b="1" dirty="0">
                <a:solidFill>
                  <a:srgbClr val="00B0F0"/>
                </a:solidFill>
                <a:latin typeface="Arial" panose="020B0604020202020204" pitchFamily="34" charset="0"/>
                <a:ea typeface="宋体" panose="02010600030101010101" pitchFamily="2" charset="-122"/>
              </a:rPr>
              <a:t> </a:t>
            </a:r>
            <a:r>
              <a:rPr lang="zh-CN" altLang="en-US" sz="3600" b="1" dirty="0">
                <a:latin typeface="Arial" panose="020B0604020202020204" pitchFamily="34" charset="0"/>
                <a:ea typeface="宋体" panose="02010600030101010101" pitchFamily="2" charset="-122"/>
              </a:rPr>
              <a:t>指“另外的</a:t>
            </a:r>
            <a:r>
              <a:rPr lang="en-US" altLang="zh-CN" sz="3600" dirty="0">
                <a:latin typeface="宋体" panose="02010600030101010101" pitchFamily="2" charset="-122"/>
                <a:ea typeface="Times New Roman" panose="02020603050405020304" pitchFamily="2" charset="0"/>
              </a:rPr>
              <a:t>……</a:t>
            </a:r>
            <a:r>
              <a:rPr lang="zh-CN" altLang="en-US" sz="3600" b="1" dirty="0">
                <a:latin typeface="Arial" panose="020B0604020202020204" pitchFamily="34" charset="0"/>
                <a:ea typeface="宋体" panose="02010600030101010101" pitchFamily="2" charset="-122"/>
              </a:rPr>
              <a:t>”。</a:t>
            </a:r>
            <a:endParaRPr lang="en-US" altLang="zh-CN" sz="3600" b="1" dirty="0">
              <a:latin typeface="Arial" panose="020B0604020202020204" pitchFamily="34" charset="0"/>
              <a:ea typeface="宋体" panose="02010600030101010101" pitchFamily="2" charset="-122"/>
            </a:endParaRPr>
          </a:p>
          <a:p>
            <a:pPr>
              <a:lnSpc>
                <a:spcPct val="120000"/>
              </a:lnSpc>
            </a:pPr>
            <a:r>
              <a:rPr lang="zh-CN" altLang="en-US" sz="3600" b="1" dirty="0">
                <a:latin typeface="Arial" panose="020B0604020202020204" pitchFamily="34" charset="0"/>
                <a:ea typeface="宋体" panose="02010600030101010101" pitchFamily="2" charset="-122"/>
              </a:rPr>
              <a:t> 当数字为</a:t>
            </a:r>
            <a:r>
              <a:rPr lang="en-US" altLang="zh-CN" sz="3600" b="1" dirty="0">
                <a:latin typeface="Arial" panose="020B0604020202020204" pitchFamily="34" charset="0"/>
                <a:ea typeface="宋体" panose="02010600030101010101" pitchFamily="2" charset="-122"/>
              </a:rPr>
              <a:t>one</a:t>
            </a:r>
            <a:r>
              <a:rPr lang="zh-CN" altLang="en-US" sz="3600" b="1" dirty="0">
                <a:latin typeface="Arial" panose="020B0604020202020204" pitchFamily="34" charset="0"/>
                <a:ea typeface="宋体" panose="02010600030101010101" pitchFamily="2" charset="-122"/>
              </a:rPr>
              <a:t>时，常与</a:t>
            </a:r>
            <a:r>
              <a:rPr lang="en-US" altLang="zh-CN" sz="3600" b="1" dirty="0">
                <a:latin typeface="Arial" panose="020B0604020202020204" pitchFamily="34" charset="0"/>
                <a:ea typeface="宋体" panose="02010600030101010101" pitchFamily="2" charset="-122"/>
                <a:cs typeface="Times New Roman" panose="02020603050405020304" pitchFamily="2" charset="0"/>
              </a:rPr>
              <a:t>more</a:t>
            </a:r>
            <a:r>
              <a:rPr lang="zh-CN" altLang="en-US" sz="3600" b="1" dirty="0">
                <a:latin typeface="Arial" panose="020B0604020202020204" pitchFamily="34" charset="0"/>
                <a:ea typeface="宋体" panose="02010600030101010101" pitchFamily="2" charset="-122"/>
                <a:cs typeface="Times New Roman" panose="02020603050405020304" pitchFamily="2" charset="0"/>
              </a:rPr>
              <a:t>连用或只用 </a:t>
            </a:r>
            <a:endParaRPr lang="zh-CN" altLang="en-US" sz="3600" b="1" dirty="0">
              <a:latin typeface="Arial" panose="020B0604020202020204" pitchFamily="34" charset="0"/>
              <a:ea typeface="宋体" panose="02010600030101010101" pitchFamily="2" charset="-122"/>
              <a:cs typeface="Times New Roman" panose="02020603050405020304" pitchFamily="2" charset="0"/>
            </a:endParaRPr>
          </a:p>
          <a:p>
            <a:pPr>
              <a:lnSpc>
                <a:spcPct val="120000"/>
              </a:lnSpc>
            </a:pPr>
            <a:r>
              <a:rPr lang="zh-CN" altLang="en-US" sz="3600" b="1" dirty="0">
                <a:latin typeface="Arial" panose="020B0604020202020204" pitchFamily="34" charset="0"/>
                <a:ea typeface="宋体" panose="02010600030101010101" pitchFamily="2" charset="-122"/>
                <a:cs typeface="Times New Roman" panose="02020603050405020304" pitchFamily="2" charset="0"/>
              </a:rPr>
              <a:t>  </a:t>
            </a:r>
            <a:r>
              <a:rPr lang="en-US" altLang="zh-CN" sz="3600" b="1" dirty="0">
                <a:latin typeface="Arial" panose="020B0604020202020204" pitchFamily="34" charset="0"/>
                <a:ea typeface="宋体" panose="02010600030101010101" pitchFamily="2" charset="-122"/>
                <a:cs typeface="Times New Roman" panose="02020603050405020304" pitchFamily="2" charset="0"/>
              </a:rPr>
              <a:t>another</a:t>
            </a:r>
            <a:r>
              <a:rPr lang="zh-CN" altLang="en-US" sz="3600" b="1" dirty="0">
                <a:latin typeface="Arial" panose="020B0604020202020204" pitchFamily="34" charset="0"/>
                <a:ea typeface="宋体" panose="02010600030101010101" pitchFamily="2" charset="-122"/>
                <a:cs typeface="Times New Roman" panose="02020603050405020304" pitchFamily="2" charset="0"/>
              </a:rPr>
              <a:t>。</a:t>
            </a:r>
            <a:endParaRPr lang="zh-CN" altLang="en-US" sz="3600" b="1" dirty="0">
              <a:latin typeface="Arial" panose="020B0604020202020204" pitchFamily="34" charset="0"/>
              <a:ea typeface="Times New Roman" panose="02020603050405020304" pitchFamily="2" charset="0"/>
            </a:endParaRPr>
          </a:p>
        </p:txBody>
      </p:sp>
      <p:sp>
        <p:nvSpPr>
          <p:cNvPr id="22532" name="TextBox 3"/>
          <p:cNvSpPr txBox="1"/>
          <p:nvPr/>
        </p:nvSpPr>
        <p:spPr>
          <a:xfrm>
            <a:off x="381000" y="4648200"/>
            <a:ext cx="8382000" cy="1409700"/>
          </a:xfrm>
          <a:prstGeom prst="rect">
            <a:avLst/>
          </a:prstGeom>
          <a:noFill/>
          <a:ln w="9525">
            <a:noFill/>
          </a:ln>
        </p:spPr>
        <p:txBody>
          <a:bodyPr anchor="t">
            <a:spAutoFit/>
          </a:bodyPr>
          <a:p>
            <a:pPr>
              <a:lnSpc>
                <a:spcPct val="120000"/>
              </a:lnSpc>
            </a:pPr>
            <a:r>
              <a:rPr lang="en-US" altLang="zh-CN" sz="3600" b="1" dirty="0">
                <a:latin typeface="Arial" panose="020B0604020202020204" pitchFamily="34" charset="0"/>
                <a:ea typeface="宋体" panose="02010600030101010101" pitchFamily="2" charset="-122"/>
              </a:rPr>
              <a:t>e.g. Give me </a:t>
            </a:r>
            <a:r>
              <a:rPr lang="en-US" altLang="zh-CN" sz="3600" b="1" dirty="0">
                <a:solidFill>
                  <a:srgbClr val="FF0000"/>
                </a:solidFill>
                <a:latin typeface="Arial" panose="020B0604020202020204" pitchFamily="34" charset="0"/>
                <a:ea typeface="宋体" panose="02010600030101010101" pitchFamily="2" charset="-122"/>
              </a:rPr>
              <a:t>two more hamburgers</a:t>
            </a:r>
            <a:r>
              <a:rPr lang="en-US" altLang="zh-CN" sz="3600" b="1" dirty="0">
                <a:latin typeface="Arial" panose="020B0604020202020204" pitchFamily="34" charset="0"/>
                <a:ea typeface="宋体" panose="02010600030101010101" pitchFamily="2" charset="-122"/>
              </a:rPr>
              <a:t>. </a:t>
            </a:r>
            <a:endParaRPr lang="en-US" altLang="zh-CN" sz="3600" b="1" dirty="0">
              <a:latin typeface="Arial" panose="020B0604020202020204" pitchFamily="34" charset="0"/>
              <a:ea typeface="宋体" panose="02010600030101010101" pitchFamily="2" charset="-122"/>
            </a:endParaRPr>
          </a:p>
          <a:p>
            <a:pPr>
              <a:lnSpc>
                <a:spcPct val="120000"/>
              </a:lnSpc>
            </a:pPr>
            <a:r>
              <a:rPr lang="zh-CN" altLang="en-US" sz="3600" b="1" dirty="0">
                <a:latin typeface="Arial" panose="020B0604020202020204" pitchFamily="34" charset="0"/>
                <a:ea typeface="宋体" panose="02010600030101010101" pitchFamily="2" charset="-122"/>
              </a:rPr>
              <a:t>       再给我两个汉堡。</a:t>
            </a:r>
            <a:endParaRPr lang="zh-CN" altLang="en-US" sz="3600" b="1" dirty="0">
              <a:latin typeface="Arial" panose="020B0604020202020204" pitchFamily="34" charset="0"/>
              <a:ea typeface="宋体" panose="02010600030101010101" pitchFamily="2" charset="-122"/>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0">
                                            <p:txEl>
                                              <p:charRg st="0" end="68"/>
                                            </p:txEl>
                                          </p:spTgt>
                                        </p:tgtEl>
                                        <p:attrNameLst>
                                          <p:attrName>style.visibility</p:attrName>
                                        </p:attrNameLst>
                                      </p:cBhvr>
                                      <p:to>
                                        <p:strVal val="visible"/>
                                      </p:to>
                                    </p:set>
                                    <p:anim calcmode="lin" valueType="num">
                                      <p:cBhvr additive="base">
                                        <p:cTn id="7" dur="500" fill="hold"/>
                                        <p:tgtEl>
                                          <p:spTgt spid="22530">
                                            <p:txEl>
                                              <p:charRg st="0" end="6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0">
                                            <p:txEl>
                                              <p:charRg st="0" end="6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nodeType="clickEffect">
                                  <p:stCondLst>
                                    <p:cond delay="0"/>
                                  </p:stCondLst>
                                  <p:childTnLst>
                                    <p:set>
                                      <p:cBhvr>
                                        <p:cTn id="12" dur="1" fill="hold">
                                          <p:stCondLst>
                                            <p:cond delay="0"/>
                                          </p:stCondLst>
                                        </p:cTn>
                                        <p:tgtEl>
                                          <p:spTgt spid="22531">
                                            <p:txEl>
                                              <p:charRg st="0" end="28"/>
                                            </p:txEl>
                                          </p:spTgt>
                                        </p:tgtEl>
                                        <p:attrNameLst>
                                          <p:attrName>style.visibility</p:attrName>
                                        </p:attrNameLst>
                                      </p:cBhvr>
                                      <p:to>
                                        <p:strVal val="visible"/>
                                      </p:to>
                                    </p:set>
                                    <p:animEffect transition="in" filter="fade">
                                      <p:cBhvr>
                                        <p:cTn id="13" dur="400" decel="100000"/>
                                        <p:tgtEl>
                                          <p:spTgt spid="22531">
                                            <p:txEl>
                                              <p:charRg st="0" end="28"/>
                                            </p:txEl>
                                          </p:spTgt>
                                        </p:tgtEl>
                                      </p:cBhvr>
                                    </p:animEffect>
                                    <p:anim calcmode="lin" valueType="num">
                                      <p:cBhvr>
                                        <p:cTn id="14" dur="400" decel="100000" fill="hold"/>
                                        <p:tgtEl>
                                          <p:spTgt spid="22531">
                                            <p:txEl>
                                              <p:charRg st="0" end="28"/>
                                            </p:txEl>
                                          </p:spTgt>
                                        </p:tgtEl>
                                        <p:attrNameLst>
                                          <p:attrName>style.rotation</p:attrName>
                                        </p:attrNameLst>
                                      </p:cBhvr>
                                      <p:tavLst>
                                        <p:tav tm="0">
                                          <p:val>
                                            <p:fltVal val="-90.000000"/>
                                          </p:val>
                                        </p:tav>
                                        <p:tav tm="100000">
                                          <p:val>
                                            <p:fltVal val="0.000000"/>
                                          </p:val>
                                        </p:tav>
                                      </p:tavLst>
                                    </p:anim>
                                    <p:anim calcmode="lin" valueType="num">
                                      <p:cBhvr>
                                        <p:cTn id="15" dur="400" decel="100000" fill="hold"/>
                                        <p:tgtEl>
                                          <p:spTgt spid="22531">
                                            <p:txEl>
                                              <p:charRg st="0" end="28"/>
                                            </p:txEl>
                                          </p:spTgt>
                                        </p:tgtEl>
                                        <p:attrNameLst>
                                          <p:attrName>ppt_x</p:attrName>
                                        </p:attrNameLst>
                                      </p:cBhvr>
                                      <p:tavLst>
                                        <p:tav tm="0">
                                          <p:val>
                                            <p:strVal val="#ppt_x+0.4"/>
                                          </p:val>
                                        </p:tav>
                                        <p:tav tm="100000">
                                          <p:val>
                                            <p:strVal val="#ppt_x-0.05"/>
                                          </p:val>
                                        </p:tav>
                                      </p:tavLst>
                                    </p:anim>
                                    <p:anim calcmode="lin" valueType="num">
                                      <p:cBhvr>
                                        <p:cTn id="16" dur="400" decel="100000" fill="hold"/>
                                        <p:tgtEl>
                                          <p:spTgt spid="22531">
                                            <p:txEl>
                                              <p:charRg st="0" end="28"/>
                                            </p:txEl>
                                          </p:spTgt>
                                        </p:tgtEl>
                                        <p:attrNameLst>
                                          <p:attrName>ppt_y</p:attrName>
                                        </p:attrNameLst>
                                      </p:cBhvr>
                                      <p:tavLst>
                                        <p:tav tm="0">
                                          <p:val>
                                            <p:strVal val="#ppt_y-0.4"/>
                                          </p:val>
                                        </p:tav>
                                        <p:tav tm="100000">
                                          <p:val>
                                            <p:strVal val="#ppt_y+0.1"/>
                                          </p:val>
                                        </p:tav>
                                      </p:tavLst>
                                    </p:anim>
                                    <p:anim calcmode="lin" valueType="num">
                                      <p:cBhvr>
                                        <p:cTn id="17" dur="100" accel="100000" fill="hold">
                                          <p:stCondLst>
                                            <p:cond delay="400"/>
                                          </p:stCondLst>
                                        </p:cTn>
                                        <p:tgtEl>
                                          <p:spTgt spid="22531">
                                            <p:txEl>
                                              <p:charRg st="0" end="28"/>
                                            </p:txEl>
                                          </p:spTgt>
                                        </p:tgtEl>
                                        <p:attrNameLst>
                                          <p:attrName>ppt_x</p:attrName>
                                        </p:attrNameLst>
                                      </p:cBhvr>
                                      <p:tavLst>
                                        <p:tav tm="0">
                                          <p:val>
                                            <p:strVal val="#ppt_x-0.05"/>
                                          </p:val>
                                        </p:tav>
                                        <p:tav tm="100000">
                                          <p:val>
                                            <p:strVal val="#ppt_x"/>
                                          </p:val>
                                        </p:tav>
                                      </p:tavLst>
                                    </p:anim>
                                    <p:anim calcmode="lin" valueType="num">
                                      <p:cBhvr>
                                        <p:cTn id="18" dur="100" accel="100000" fill="hold">
                                          <p:stCondLst>
                                            <p:cond delay="400"/>
                                          </p:stCondLst>
                                        </p:cTn>
                                        <p:tgtEl>
                                          <p:spTgt spid="22531">
                                            <p:txEl>
                                              <p:charRg st="0" end="28"/>
                                            </p:txEl>
                                          </p:spTgt>
                                        </p:tgtEl>
                                        <p:attrNameLst>
                                          <p:attrName>ppt_y</p:attrName>
                                        </p:attrNameLst>
                                      </p:cBhvr>
                                      <p:tavLst>
                                        <p:tav tm="0">
                                          <p:val>
                                            <p:strVal val="#ppt_y+0.1"/>
                                          </p:val>
                                        </p:tav>
                                        <p:tav tm="100000">
                                          <p:val>
                                            <p:strVal val="#ppt_y"/>
                                          </p:val>
                                        </p:tav>
                                      </p:tavLst>
                                    </p:anim>
                                  </p:childTnLst>
                                </p:cTn>
                              </p:par>
                              <p:par>
                                <p:cTn id="19" presetID="30" presetClass="entr" presetSubtype="0" fill="hold" nodeType="withEffect">
                                  <p:stCondLst>
                                    <p:cond delay="0"/>
                                  </p:stCondLst>
                                  <p:childTnLst>
                                    <p:set>
                                      <p:cBhvr>
                                        <p:cTn id="20" dur="1" fill="hold">
                                          <p:stCondLst>
                                            <p:cond delay="0"/>
                                          </p:stCondLst>
                                        </p:cTn>
                                        <p:tgtEl>
                                          <p:spTgt spid="22531">
                                            <p:txEl>
                                              <p:charRg st="28" end="59"/>
                                            </p:txEl>
                                          </p:spTgt>
                                        </p:tgtEl>
                                        <p:attrNameLst>
                                          <p:attrName>style.visibility</p:attrName>
                                        </p:attrNameLst>
                                      </p:cBhvr>
                                      <p:to>
                                        <p:strVal val="visible"/>
                                      </p:to>
                                    </p:set>
                                    <p:animEffect transition="in" filter="fade">
                                      <p:cBhvr>
                                        <p:cTn id="21" dur="400" decel="100000"/>
                                        <p:tgtEl>
                                          <p:spTgt spid="22531">
                                            <p:txEl>
                                              <p:charRg st="28" end="59"/>
                                            </p:txEl>
                                          </p:spTgt>
                                        </p:tgtEl>
                                      </p:cBhvr>
                                    </p:animEffect>
                                    <p:anim calcmode="lin" valueType="num">
                                      <p:cBhvr>
                                        <p:cTn id="22" dur="400" decel="100000" fill="hold"/>
                                        <p:tgtEl>
                                          <p:spTgt spid="22531">
                                            <p:txEl>
                                              <p:charRg st="28" end="59"/>
                                            </p:txEl>
                                          </p:spTgt>
                                        </p:tgtEl>
                                        <p:attrNameLst>
                                          <p:attrName>style.rotation</p:attrName>
                                        </p:attrNameLst>
                                      </p:cBhvr>
                                      <p:tavLst>
                                        <p:tav tm="0">
                                          <p:val>
                                            <p:fltVal val="-90.000000"/>
                                          </p:val>
                                        </p:tav>
                                        <p:tav tm="100000">
                                          <p:val>
                                            <p:fltVal val="0.000000"/>
                                          </p:val>
                                        </p:tav>
                                      </p:tavLst>
                                    </p:anim>
                                    <p:anim calcmode="lin" valueType="num">
                                      <p:cBhvr>
                                        <p:cTn id="23" dur="400" decel="100000" fill="hold"/>
                                        <p:tgtEl>
                                          <p:spTgt spid="22531">
                                            <p:txEl>
                                              <p:charRg st="28" end="59"/>
                                            </p:txEl>
                                          </p:spTgt>
                                        </p:tgtEl>
                                        <p:attrNameLst>
                                          <p:attrName>ppt_x</p:attrName>
                                        </p:attrNameLst>
                                      </p:cBhvr>
                                      <p:tavLst>
                                        <p:tav tm="0">
                                          <p:val>
                                            <p:strVal val="#ppt_x+0.4"/>
                                          </p:val>
                                        </p:tav>
                                        <p:tav tm="100000">
                                          <p:val>
                                            <p:strVal val="#ppt_x-0.05"/>
                                          </p:val>
                                        </p:tav>
                                      </p:tavLst>
                                    </p:anim>
                                    <p:anim calcmode="lin" valueType="num">
                                      <p:cBhvr>
                                        <p:cTn id="24" dur="400" decel="100000" fill="hold"/>
                                        <p:tgtEl>
                                          <p:spTgt spid="22531">
                                            <p:txEl>
                                              <p:charRg st="28" end="59"/>
                                            </p:txEl>
                                          </p:spTgt>
                                        </p:tgtEl>
                                        <p:attrNameLst>
                                          <p:attrName>ppt_y</p:attrName>
                                        </p:attrNameLst>
                                      </p:cBhvr>
                                      <p:tavLst>
                                        <p:tav tm="0">
                                          <p:val>
                                            <p:strVal val="#ppt_y-0.4"/>
                                          </p:val>
                                        </p:tav>
                                        <p:tav tm="100000">
                                          <p:val>
                                            <p:strVal val="#ppt_y+0.1"/>
                                          </p:val>
                                        </p:tav>
                                      </p:tavLst>
                                    </p:anim>
                                    <p:anim calcmode="lin" valueType="num">
                                      <p:cBhvr>
                                        <p:cTn id="25" dur="100" accel="100000" fill="hold">
                                          <p:stCondLst>
                                            <p:cond delay="400"/>
                                          </p:stCondLst>
                                        </p:cTn>
                                        <p:tgtEl>
                                          <p:spTgt spid="22531">
                                            <p:txEl>
                                              <p:charRg st="28" end="59"/>
                                            </p:txEl>
                                          </p:spTgt>
                                        </p:tgtEl>
                                        <p:attrNameLst>
                                          <p:attrName>ppt_x</p:attrName>
                                        </p:attrNameLst>
                                      </p:cBhvr>
                                      <p:tavLst>
                                        <p:tav tm="0">
                                          <p:val>
                                            <p:strVal val="#ppt_x-0.05"/>
                                          </p:val>
                                        </p:tav>
                                        <p:tav tm="100000">
                                          <p:val>
                                            <p:strVal val="#ppt_x"/>
                                          </p:val>
                                        </p:tav>
                                      </p:tavLst>
                                    </p:anim>
                                    <p:anim calcmode="lin" valueType="num">
                                      <p:cBhvr>
                                        <p:cTn id="26" dur="100" accel="100000" fill="hold">
                                          <p:stCondLst>
                                            <p:cond delay="400"/>
                                          </p:stCondLst>
                                        </p:cTn>
                                        <p:tgtEl>
                                          <p:spTgt spid="22531">
                                            <p:txEl>
                                              <p:charRg st="28" end="59"/>
                                            </p:txEl>
                                          </p:spTgt>
                                        </p:tgtEl>
                                        <p:attrNameLst>
                                          <p:attrName>ppt_y</p:attrName>
                                        </p:attrNameLst>
                                      </p:cBhvr>
                                      <p:tavLst>
                                        <p:tav tm="0">
                                          <p:val>
                                            <p:strVal val="#ppt_y+0.1"/>
                                          </p:val>
                                        </p:tav>
                                        <p:tav tm="100000">
                                          <p:val>
                                            <p:strVal val="#ppt_y"/>
                                          </p:val>
                                        </p:tav>
                                      </p:tavLst>
                                    </p:anim>
                                  </p:childTnLst>
                                </p:cTn>
                              </p:par>
                              <p:par>
                                <p:cTn id="27" presetID="30" presetClass="entr" presetSubtype="0" fill="hold" nodeType="withEffect">
                                  <p:stCondLst>
                                    <p:cond delay="0"/>
                                  </p:stCondLst>
                                  <p:childTnLst>
                                    <p:set>
                                      <p:cBhvr>
                                        <p:cTn id="28" dur="1" fill="hold">
                                          <p:stCondLst>
                                            <p:cond delay="0"/>
                                          </p:stCondLst>
                                        </p:cTn>
                                        <p:tgtEl>
                                          <p:spTgt spid="22531">
                                            <p:txEl>
                                              <p:charRg st="59" end="82"/>
                                            </p:txEl>
                                          </p:spTgt>
                                        </p:tgtEl>
                                        <p:attrNameLst>
                                          <p:attrName>style.visibility</p:attrName>
                                        </p:attrNameLst>
                                      </p:cBhvr>
                                      <p:to>
                                        <p:strVal val="visible"/>
                                      </p:to>
                                    </p:set>
                                    <p:animEffect transition="in" filter="fade">
                                      <p:cBhvr>
                                        <p:cTn id="29" dur="400" decel="100000"/>
                                        <p:tgtEl>
                                          <p:spTgt spid="22531">
                                            <p:txEl>
                                              <p:charRg st="59" end="82"/>
                                            </p:txEl>
                                          </p:spTgt>
                                        </p:tgtEl>
                                      </p:cBhvr>
                                    </p:animEffect>
                                    <p:anim calcmode="lin" valueType="num">
                                      <p:cBhvr>
                                        <p:cTn id="30" dur="400" decel="100000" fill="hold"/>
                                        <p:tgtEl>
                                          <p:spTgt spid="22531">
                                            <p:txEl>
                                              <p:charRg st="59" end="82"/>
                                            </p:txEl>
                                          </p:spTgt>
                                        </p:tgtEl>
                                        <p:attrNameLst>
                                          <p:attrName>style.rotation</p:attrName>
                                        </p:attrNameLst>
                                      </p:cBhvr>
                                      <p:tavLst>
                                        <p:tav tm="0">
                                          <p:val>
                                            <p:fltVal val="-90.000000"/>
                                          </p:val>
                                        </p:tav>
                                        <p:tav tm="100000">
                                          <p:val>
                                            <p:fltVal val="0.000000"/>
                                          </p:val>
                                        </p:tav>
                                      </p:tavLst>
                                    </p:anim>
                                    <p:anim calcmode="lin" valueType="num">
                                      <p:cBhvr>
                                        <p:cTn id="31" dur="400" decel="100000" fill="hold"/>
                                        <p:tgtEl>
                                          <p:spTgt spid="22531">
                                            <p:txEl>
                                              <p:charRg st="59" end="82"/>
                                            </p:txEl>
                                          </p:spTgt>
                                        </p:tgtEl>
                                        <p:attrNameLst>
                                          <p:attrName>ppt_x</p:attrName>
                                        </p:attrNameLst>
                                      </p:cBhvr>
                                      <p:tavLst>
                                        <p:tav tm="0">
                                          <p:val>
                                            <p:strVal val="#ppt_x+0.4"/>
                                          </p:val>
                                        </p:tav>
                                        <p:tav tm="100000">
                                          <p:val>
                                            <p:strVal val="#ppt_x-0.05"/>
                                          </p:val>
                                        </p:tav>
                                      </p:tavLst>
                                    </p:anim>
                                    <p:anim calcmode="lin" valueType="num">
                                      <p:cBhvr>
                                        <p:cTn id="32" dur="400" decel="100000" fill="hold"/>
                                        <p:tgtEl>
                                          <p:spTgt spid="22531">
                                            <p:txEl>
                                              <p:charRg st="59" end="82"/>
                                            </p:txEl>
                                          </p:spTgt>
                                        </p:tgtEl>
                                        <p:attrNameLst>
                                          <p:attrName>ppt_y</p:attrName>
                                        </p:attrNameLst>
                                      </p:cBhvr>
                                      <p:tavLst>
                                        <p:tav tm="0">
                                          <p:val>
                                            <p:strVal val="#ppt_y-0.4"/>
                                          </p:val>
                                        </p:tav>
                                        <p:tav tm="100000">
                                          <p:val>
                                            <p:strVal val="#ppt_y+0.1"/>
                                          </p:val>
                                        </p:tav>
                                      </p:tavLst>
                                    </p:anim>
                                    <p:anim calcmode="lin" valueType="num">
                                      <p:cBhvr>
                                        <p:cTn id="33" dur="100" accel="100000" fill="hold">
                                          <p:stCondLst>
                                            <p:cond delay="400"/>
                                          </p:stCondLst>
                                        </p:cTn>
                                        <p:tgtEl>
                                          <p:spTgt spid="22531">
                                            <p:txEl>
                                              <p:charRg st="59" end="82"/>
                                            </p:txEl>
                                          </p:spTgt>
                                        </p:tgtEl>
                                        <p:attrNameLst>
                                          <p:attrName>ppt_x</p:attrName>
                                        </p:attrNameLst>
                                      </p:cBhvr>
                                      <p:tavLst>
                                        <p:tav tm="0">
                                          <p:val>
                                            <p:strVal val="#ppt_x-0.05"/>
                                          </p:val>
                                        </p:tav>
                                        <p:tav tm="100000">
                                          <p:val>
                                            <p:strVal val="#ppt_x"/>
                                          </p:val>
                                        </p:tav>
                                      </p:tavLst>
                                    </p:anim>
                                    <p:anim calcmode="lin" valueType="num">
                                      <p:cBhvr>
                                        <p:cTn id="34" dur="100" accel="100000" fill="hold">
                                          <p:stCondLst>
                                            <p:cond delay="400"/>
                                          </p:stCondLst>
                                        </p:cTn>
                                        <p:tgtEl>
                                          <p:spTgt spid="22531">
                                            <p:txEl>
                                              <p:charRg st="59" end="82"/>
                                            </p:txEl>
                                          </p:spTgt>
                                        </p:tgtEl>
                                        <p:attrNameLst>
                                          <p:attrName>ppt_y</p:attrName>
                                        </p:attrNameLst>
                                      </p:cBhvr>
                                      <p:tavLst>
                                        <p:tav tm="0">
                                          <p:val>
                                            <p:strVal val="#ppt_y+0.1"/>
                                          </p:val>
                                        </p:tav>
                                        <p:tav tm="100000">
                                          <p:val>
                                            <p:strVal val="#ppt_y"/>
                                          </p:val>
                                        </p:tav>
                                      </p:tavLst>
                                    </p:anim>
                                  </p:childTnLst>
                                </p:cTn>
                              </p:par>
                              <p:par>
                                <p:cTn id="35" presetID="30" presetClass="entr" presetSubtype="0" fill="hold" nodeType="withEffect">
                                  <p:stCondLst>
                                    <p:cond delay="0"/>
                                  </p:stCondLst>
                                  <p:childTnLst>
                                    <p:set>
                                      <p:cBhvr>
                                        <p:cTn id="36" dur="1" fill="hold">
                                          <p:stCondLst>
                                            <p:cond delay="0"/>
                                          </p:stCondLst>
                                        </p:cTn>
                                        <p:tgtEl>
                                          <p:spTgt spid="22531">
                                            <p:txEl>
                                              <p:charRg st="82" end="93"/>
                                            </p:txEl>
                                          </p:spTgt>
                                        </p:tgtEl>
                                        <p:attrNameLst>
                                          <p:attrName>style.visibility</p:attrName>
                                        </p:attrNameLst>
                                      </p:cBhvr>
                                      <p:to>
                                        <p:strVal val="visible"/>
                                      </p:to>
                                    </p:set>
                                    <p:animEffect transition="in" filter="fade">
                                      <p:cBhvr>
                                        <p:cTn id="37" dur="400" decel="100000"/>
                                        <p:tgtEl>
                                          <p:spTgt spid="22531">
                                            <p:txEl>
                                              <p:charRg st="82" end="93"/>
                                            </p:txEl>
                                          </p:spTgt>
                                        </p:tgtEl>
                                      </p:cBhvr>
                                    </p:animEffect>
                                    <p:anim calcmode="lin" valueType="num">
                                      <p:cBhvr>
                                        <p:cTn id="38" dur="400" decel="100000" fill="hold"/>
                                        <p:tgtEl>
                                          <p:spTgt spid="22531">
                                            <p:txEl>
                                              <p:charRg st="82" end="93"/>
                                            </p:txEl>
                                          </p:spTgt>
                                        </p:tgtEl>
                                        <p:attrNameLst>
                                          <p:attrName>style.rotation</p:attrName>
                                        </p:attrNameLst>
                                      </p:cBhvr>
                                      <p:tavLst>
                                        <p:tav tm="0">
                                          <p:val>
                                            <p:fltVal val="-90.000000"/>
                                          </p:val>
                                        </p:tav>
                                        <p:tav tm="100000">
                                          <p:val>
                                            <p:fltVal val="0.000000"/>
                                          </p:val>
                                        </p:tav>
                                      </p:tavLst>
                                    </p:anim>
                                    <p:anim calcmode="lin" valueType="num">
                                      <p:cBhvr>
                                        <p:cTn id="39" dur="400" decel="100000" fill="hold"/>
                                        <p:tgtEl>
                                          <p:spTgt spid="22531">
                                            <p:txEl>
                                              <p:charRg st="82" end="93"/>
                                            </p:txEl>
                                          </p:spTgt>
                                        </p:tgtEl>
                                        <p:attrNameLst>
                                          <p:attrName>ppt_x</p:attrName>
                                        </p:attrNameLst>
                                      </p:cBhvr>
                                      <p:tavLst>
                                        <p:tav tm="0">
                                          <p:val>
                                            <p:strVal val="#ppt_x+0.4"/>
                                          </p:val>
                                        </p:tav>
                                        <p:tav tm="100000">
                                          <p:val>
                                            <p:strVal val="#ppt_x-0.05"/>
                                          </p:val>
                                        </p:tav>
                                      </p:tavLst>
                                    </p:anim>
                                    <p:anim calcmode="lin" valueType="num">
                                      <p:cBhvr>
                                        <p:cTn id="40" dur="400" decel="100000" fill="hold"/>
                                        <p:tgtEl>
                                          <p:spTgt spid="22531">
                                            <p:txEl>
                                              <p:charRg st="82" end="93"/>
                                            </p:txEl>
                                          </p:spTgt>
                                        </p:tgtEl>
                                        <p:attrNameLst>
                                          <p:attrName>ppt_y</p:attrName>
                                        </p:attrNameLst>
                                      </p:cBhvr>
                                      <p:tavLst>
                                        <p:tav tm="0">
                                          <p:val>
                                            <p:strVal val="#ppt_y-0.4"/>
                                          </p:val>
                                        </p:tav>
                                        <p:tav tm="100000">
                                          <p:val>
                                            <p:strVal val="#ppt_y+0.1"/>
                                          </p:val>
                                        </p:tav>
                                      </p:tavLst>
                                    </p:anim>
                                    <p:anim calcmode="lin" valueType="num">
                                      <p:cBhvr>
                                        <p:cTn id="41" dur="100" accel="100000" fill="hold">
                                          <p:stCondLst>
                                            <p:cond delay="400"/>
                                          </p:stCondLst>
                                        </p:cTn>
                                        <p:tgtEl>
                                          <p:spTgt spid="22531">
                                            <p:txEl>
                                              <p:charRg st="82" end="93"/>
                                            </p:txEl>
                                          </p:spTgt>
                                        </p:tgtEl>
                                        <p:attrNameLst>
                                          <p:attrName>ppt_x</p:attrName>
                                        </p:attrNameLst>
                                      </p:cBhvr>
                                      <p:tavLst>
                                        <p:tav tm="0">
                                          <p:val>
                                            <p:strVal val="#ppt_x-0.05"/>
                                          </p:val>
                                        </p:tav>
                                        <p:tav tm="100000">
                                          <p:val>
                                            <p:strVal val="#ppt_x"/>
                                          </p:val>
                                        </p:tav>
                                      </p:tavLst>
                                    </p:anim>
                                    <p:anim calcmode="lin" valueType="num">
                                      <p:cBhvr>
                                        <p:cTn id="42" dur="100" accel="100000" fill="hold">
                                          <p:stCondLst>
                                            <p:cond delay="400"/>
                                          </p:stCondLst>
                                        </p:cTn>
                                        <p:tgtEl>
                                          <p:spTgt spid="22531">
                                            <p:txEl>
                                              <p:charRg st="82" end="9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2532">
                                            <p:txEl>
                                              <p:charRg st="0" end="35"/>
                                            </p:txEl>
                                          </p:spTgt>
                                        </p:tgtEl>
                                        <p:attrNameLst>
                                          <p:attrName>style.visibility</p:attrName>
                                        </p:attrNameLst>
                                      </p:cBhvr>
                                      <p:to>
                                        <p:strVal val="visible"/>
                                      </p:to>
                                    </p:set>
                                    <p:animEffect transition="in" filter="randombar(horizontal)">
                                      <p:cBhvr>
                                        <p:cTn id="47" dur="500"/>
                                        <p:tgtEl>
                                          <p:spTgt spid="22532">
                                            <p:txEl>
                                              <p:charRg st="0" end="35"/>
                                            </p:txEl>
                                          </p:spTgt>
                                        </p:tgtEl>
                                      </p:cBhvr>
                                    </p:animEffect>
                                  </p:childTnLst>
                                </p:cTn>
                              </p:par>
                              <p:par>
                                <p:cTn id="48" presetID="14" presetClass="entr" presetSubtype="10" fill="hold" nodeType="withEffect">
                                  <p:stCondLst>
                                    <p:cond delay="0"/>
                                  </p:stCondLst>
                                  <p:childTnLst>
                                    <p:set>
                                      <p:cBhvr>
                                        <p:cTn id="49" dur="1" fill="hold">
                                          <p:stCondLst>
                                            <p:cond delay="0"/>
                                          </p:stCondLst>
                                        </p:cTn>
                                        <p:tgtEl>
                                          <p:spTgt spid="22532">
                                            <p:txEl>
                                              <p:charRg st="35" end="51"/>
                                            </p:txEl>
                                          </p:spTgt>
                                        </p:tgtEl>
                                        <p:attrNameLst>
                                          <p:attrName>style.visibility</p:attrName>
                                        </p:attrNameLst>
                                      </p:cBhvr>
                                      <p:to>
                                        <p:strVal val="visible"/>
                                      </p:to>
                                    </p:set>
                                    <p:animEffect transition="in" filter="randombar(horizontal)">
                                      <p:cBhvr>
                                        <p:cTn id="50" dur="500"/>
                                        <p:tgtEl>
                                          <p:spTgt spid="22532">
                                            <p:txEl>
                                              <p:charRg st="35" end="5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TextBox 1"/>
          <p:cNvSpPr txBox="1"/>
          <p:nvPr/>
        </p:nvSpPr>
        <p:spPr>
          <a:xfrm>
            <a:off x="609600" y="762000"/>
            <a:ext cx="7924800" cy="1409700"/>
          </a:xfrm>
          <a:prstGeom prst="rect">
            <a:avLst/>
          </a:prstGeom>
          <a:noFill/>
          <a:ln w="9525">
            <a:noFill/>
          </a:ln>
        </p:spPr>
        <p:txBody>
          <a:bodyPr anchor="t">
            <a:spAutoFit/>
          </a:bodyPr>
          <a:p>
            <a:pPr>
              <a:lnSpc>
                <a:spcPct val="120000"/>
              </a:lnSpc>
            </a:pPr>
            <a:r>
              <a:rPr lang="en-US" altLang="zh-CN" sz="3600" b="1" dirty="0">
                <a:latin typeface="Arial" panose="020B0604020202020204" pitchFamily="34" charset="0"/>
                <a:ea typeface="宋体" panose="02010600030101010101" pitchFamily="2" charset="-122"/>
              </a:rPr>
              <a:t>The boys rode </a:t>
            </a:r>
            <a:r>
              <a:rPr lang="en-US" altLang="zh-CN" sz="3600" b="1" dirty="0">
                <a:solidFill>
                  <a:srgbClr val="FF0000"/>
                </a:solidFill>
                <a:latin typeface="Arial" panose="020B0604020202020204" pitchFamily="34" charset="0"/>
                <a:ea typeface="宋体" panose="02010600030101010101" pitchFamily="2" charset="-122"/>
              </a:rPr>
              <a:t>another two hours</a:t>
            </a:r>
            <a:r>
              <a:rPr lang="en-US" altLang="zh-CN" sz="3600" b="1" dirty="0">
                <a:latin typeface="Arial" panose="020B0604020202020204" pitchFamily="34" charset="0"/>
                <a:ea typeface="宋体" panose="02010600030101010101" pitchFamily="2" charset="-122"/>
              </a:rPr>
              <a:t>. </a:t>
            </a:r>
            <a:r>
              <a:rPr lang="zh-CN" altLang="en-US" sz="3600" b="1" dirty="0">
                <a:latin typeface="Arial" panose="020B0604020202020204" pitchFamily="34" charset="0"/>
                <a:ea typeface="宋体" panose="02010600030101010101" pitchFamily="2" charset="-122"/>
              </a:rPr>
              <a:t>   那些男孩子们又骑了两个小时。 </a:t>
            </a:r>
            <a:endParaRPr lang="zh-CN" altLang="en-US" sz="3600" b="1" dirty="0">
              <a:latin typeface="Arial" panose="020B0604020202020204" pitchFamily="34" charset="0"/>
              <a:ea typeface="宋体" panose="02010600030101010101" pitchFamily="2" charset="-122"/>
            </a:endParaRPr>
          </a:p>
        </p:txBody>
      </p:sp>
      <p:sp>
        <p:nvSpPr>
          <p:cNvPr id="23555" name="TextBox 3"/>
          <p:cNvSpPr txBox="1"/>
          <p:nvPr/>
        </p:nvSpPr>
        <p:spPr>
          <a:xfrm>
            <a:off x="457200" y="3505200"/>
            <a:ext cx="8686800" cy="1409700"/>
          </a:xfrm>
          <a:prstGeom prst="rect">
            <a:avLst/>
          </a:prstGeom>
          <a:noFill/>
          <a:ln w="9525">
            <a:noFill/>
          </a:ln>
        </p:spPr>
        <p:txBody>
          <a:bodyPr anchor="t">
            <a:spAutoFit/>
          </a:bodyPr>
          <a:p>
            <a:pPr>
              <a:lnSpc>
                <a:spcPct val="120000"/>
              </a:lnSpc>
            </a:pPr>
            <a:r>
              <a:rPr lang="en-US" altLang="zh-CN" sz="3600" b="1" dirty="0">
                <a:latin typeface="Arial" panose="020B0604020202020204" pitchFamily="34" charset="0"/>
                <a:ea typeface="宋体" panose="02010600030101010101" pitchFamily="2" charset="-122"/>
              </a:rPr>
              <a:t>e.g. Don’t </a:t>
            </a:r>
            <a:r>
              <a:rPr lang="en-US" altLang="zh-CN" sz="3600" b="1" dirty="0">
                <a:solidFill>
                  <a:srgbClr val="FF0000"/>
                </a:solidFill>
                <a:latin typeface="Arial" panose="020B0604020202020204" pitchFamily="34" charset="0"/>
                <a:ea typeface="宋体" panose="02010600030101010101" pitchFamily="2" charset="-122"/>
              </a:rPr>
              <a:t>forget to</a:t>
            </a:r>
            <a:r>
              <a:rPr lang="en-US" altLang="zh-CN" sz="3600" b="1" dirty="0">
                <a:latin typeface="Arial" panose="020B0604020202020204" pitchFamily="34" charset="0"/>
                <a:ea typeface="宋体" panose="02010600030101010101" pitchFamily="2" charset="-122"/>
              </a:rPr>
              <a:t> close the windows.</a:t>
            </a:r>
            <a:endParaRPr lang="en-US" altLang="zh-CN" sz="3600" b="1" dirty="0">
              <a:latin typeface="Arial" panose="020B0604020202020204" pitchFamily="34" charset="0"/>
              <a:ea typeface="宋体" panose="02010600030101010101" pitchFamily="2" charset="-122"/>
            </a:endParaRPr>
          </a:p>
          <a:p>
            <a:pPr>
              <a:lnSpc>
                <a:spcPct val="120000"/>
              </a:lnSpc>
            </a:pPr>
            <a:r>
              <a:rPr lang="zh-CN" altLang="en-US" sz="3600" b="1" dirty="0">
                <a:latin typeface="Arial" panose="020B0604020202020204" pitchFamily="34" charset="0"/>
                <a:ea typeface="宋体" panose="02010600030101010101" pitchFamily="2" charset="-122"/>
              </a:rPr>
              <a:t>       不要忘记关上窗户。</a:t>
            </a:r>
            <a:endParaRPr lang="zh-CN" altLang="en-US" sz="3600" b="1" dirty="0">
              <a:latin typeface="Arial" panose="020B0604020202020204" pitchFamily="34" charset="0"/>
              <a:ea typeface="宋体" panose="02010600030101010101" pitchFamily="2" charset="-122"/>
            </a:endParaRPr>
          </a:p>
        </p:txBody>
      </p:sp>
      <p:sp>
        <p:nvSpPr>
          <p:cNvPr id="23556" name="TextBox 7"/>
          <p:cNvSpPr txBox="1"/>
          <p:nvPr/>
        </p:nvSpPr>
        <p:spPr>
          <a:xfrm>
            <a:off x="381000" y="2514600"/>
            <a:ext cx="8077200" cy="750888"/>
          </a:xfrm>
          <a:prstGeom prst="rect">
            <a:avLst/>
          </a:prstGeom>
          <a:noFill/>
          <a:ln w="9525">
            <a:noFill/>
          </a:ln>
        </p:spPr>
        <p:txBody>
          <a:bodyPr anchor="t">
            <a:spAutoFit/>
          </a:bodyPr>
          <a:p>
            <a:pPr>
              <a:lnSpc>
                <a:spcPct val="120000"/>
              </a:lnSpc>
            </a:pPr>
            <a:r>
              <a:rPr lang="zh-CN" altLang="en-US" sz="3600" b="1" dirty="0">
                <a:latin typeface="Arial" panose="020B0604020202020204" pitchFamily="34" charset="0"/>
                <a:ea typeface="宋体" panose="02010600030101010101" pitchFamily="2" charset="-122"/>
              </a:rPr>
              <a:t>6</a:t>
            </a:r>
            <a:r>
              <a:rPr lang="en-US" altLang="zh-CN" sz="3600" b="1" dirty="0">
                <a:latin typeface="Arial" panose="020B0604020202020204" pitchFamily="34" charset="0"/>
                <a:ea typeface="宋体" panose="02010600030101010101" pitchFamily="2" charset="-122"/>
              </a:rPr>
              <a:t>.</a:t>
            </a:r>
            <a:r>
              <a:rPr lang="en-US" altLang="zh-CN" sz="3600" b="1" dirty="0">
                <a:solidFill>
                  <a:srgbClr val="D60093"/>
                </a:solidFill>
                <a:latin typeface="Arial" panose="020B0604020202020204" pitchFamily="34" charset="0"/>
                <a:ea typeface="宋体" panose="02010600030101010101" pitchFamily="2" charset="-122"/>
              </a:rPr>
              <a:t> </a:t>
            </a:r>
            <a:r>
              <a:rPr lang="en-US" altLang="zh-CN" sz="3600" b="1" dirty="0">
                <a:solidFill>
                  <a:srgbClr val="FF0000"/>
                </a:solidFill>
                <a:latin typeface="Arial" panose="020B0604020202020204" pitchFamily="34" charset="0"/>
                <a:ea typeface="宋体" panose="02010600030101010101" pitchFamily="2" charset="-122"/>
              </a:rPr>
              <a:t>forget to do sth.</a:t>
            </a:r>
            <a:r>
              <a:rPr lang="en-US" altLang="zh-CN" sz="3600" b="1" dirty="0">
                <a:solidFill>
                  <a:srgbClr val="D60093"/>
                </a:solidFill>
                <a:latin typeface="Arial" panose="020B0604020202020204" pitchFamily="34" charset="0"/>
                <a:ea typeface="宋体" panose="02010600030101010101" pitchFamily="2" charset="-122"/>
              </a:rPr>
              <a:t> </a:t>
            </a:r>
            <a:r>
              <a:rPr lang="zh-CN" altLang="en-US" sz="3600" b="1" dirty="0">
                <a:latin typeface="Arial" panose="020B0604020202020204" pitchFamily="34" charset="0"/>
                <a:ea typeface="宋体" panose="02010600030101010101" pitchFamily="2" charset="-122"/>
              </a:rPr>
              <a:t>忘记（去）做某事</a:t>
            </a:r>
            <a:endParaRPr lang="en-US" altLang="zh-CN" sz="3600" b="1" dirty="0">
              <a:latin typeface="Arial" panose="020B0604020202020204" pitchFamily="34" charset="0"/>
              <a:ea typeface="宋体" panose="02010600030101010101" pitchFamily="2" charset="-122"/>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randombar(horizontal)">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556"/>
                                        </p:tgtEl>
                                        <p:attrNameLst>
                                          <p:attrName>style.visibility</p:attrName>
                                        </p:attrNameLst>
                                      </p:cBhvr>
                                      <p:to>
                                        <p:strVal val="visible"/>
                                      </p:to>
                                    </p:set>
                                    <p:anim calcmode="lin" valueType="num">
                                      <p:cBhvr additive="base">
                                        <p:cTn id="12" dur="500" fill="hold"/>
                                        <p:tgtEl>
                                          <p:spTgt spid="23556"/>
                                        </p:tgtEl>
                                        <p:attrNameLst>
                                          <p:attrName>ppt_x</p:attrName>
                                        </p:attrNameLst>
                                      </p:cBhvr>
                                      <p:tavLst>
                                        <p:tav tm="0">
                                          <p:val>
                                            <p:strVal val="#ppt_x"/>
                                          </p:val>
                                        </p:tav>
                                        <p:tav tm="100000">
                                          <p:val>
                                            <p:strVal val="#ppt_x"/>
                                          </p:val>
                                        </p:tav>
                                      </p:tavLst>
                                    </p:anim>
                                    <p:anim calcmode="lin" valueType="num">
                                      <p:cBhvr additive="base">
                                        <p:cTn id="13" dur="500" fill="hold"/>
                                        <p:tgtEl>
                                          <p:spTgt spid="2355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3555"/>
                                        </p:tgtEl>
                                        <p:attrNameLst>
                                          <p:attrName>style.visibility</p:attrName>
                                        </p:attrNameLst>
                                      </p:cBhvr>
                                      <p:to>
                                        <p:strVal val="visible"/>
                                      </p:to>
                                    </p:set>
                                    <p:animEffect transition="in" filter="randombar(horizontal)">
                                      <p:cBhvr>
                                        <p:cTn id="18"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p:bldP spid="2355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TextBox 1"/>
          <p:cNvSpPr txBox="1"/>
          <p:nvPr/>
        </p:nvSpPr>
        <p:spPr>
          <a:xfrm>
            <a:off x="685800" y="1143000"/>
            <a:ext cx="5638800" cy="639763"/>
          </a:xfrm>
          <a:prstGeom prst="rect">
            <a:avLst/>
          </a:prstGeom>
          <a:noFill/>
          <a:ln w="9525">
            <a:noFill/>
          </a:ln>
        </p:spPr>
        <p:txBody>
          <a:bodyPr anchor="t">
            <a:spAutoFit/>
          </a:bodyPr>
          <a:p>
            <a:r>
              <a:rPr lang="en-US" altLang="zh-CN" sz="3600" b="1" dirty="0">
                <a:solidFill>
                  <a:srgbClr val="0070C0"/>
                </a:solidFill>
                <a:latin typeface="Arial" panose="020B0604020202020204" pitchFamily="34" charset="0"/>
                <a:ea typeface="宋体" panose="02010600030101010101" pitchFamily="2" charset="-122"/>
              </a:rPr>
              <a:t>Pair work</a:t>
            </a:r>
            <a:endParaRPr lang="zh-CN" altLang="en-US" sz="3600" b="1" dirty="0">
              <a:solidFill>
                <a:srgbClr val="0070C0"/>
              </a:solidFill>
              <a:latin typeface="Arial" panose="020B0604020202020204" pitchFamily="34" charset="0"/>
              <a:ea typeface="宋体" panose="02010600030101010101" pitchFamily="2" charset="-122"/>
            </a:endParaRPr>
          </a:p>
        </p:txBody>
      </p:sp>
      <p:sp>
        <p:nvSpPr>
          <p:cNvPr id="23554" name="TextBox 2"/>
          <p:cNvSpPr txBox="1"/>
          <p:nvPr/>
        </p:nvSpPr>
        <p:spPr>
          <a:xfrm>
            <a:off x="838200" y="2362200"/>
            <a:ext cx="7010400" cy="3368675"/>
          </a:xfrm>
          <a:prstGeom prst="rect">
            <a:avLst/>
          </a:prstGeom>
          <a:noFill/>
          <a:ln w="9525">
            <a:noFill/>
          </a:ln>
        </p:spPr>
        <p:txBody>
          <a:bodyPr anchor="t">
            <a:spAutoFit/>
          </a:bodyPr>
          <a:p>
            <a:pPr>
              <a:lnSpc>
                <a:spcPts val="4300"/>
              </a:lnSpc>
            </a:pPr>
            <a:r>
              <a:rPr lang="zh-CN" altLang="en-US" sz="3200" b="1" dirty="0">
                <a:latin typeface="Times New Roman" panose="02020603050405020304" pitchFamily="2" charset="0"/>
                <a:ea typeface="宋体" panose="02010600030101010101" pitchFamily="2" charset="-122"/>
              </a:rPr>
              <a:t>—</a:t>
            </a:r>
            <a:r>
              <a:rPr lang="en-US" altLang="zh-CN" sz="3200" b="1" u="sng" dirty="0">
                <a:solidFill>
                  <a:srgbClr val="7030A0"/>
                </a:solidFill>
                <a:latin typeface="Times New Roman" panose="02020603050405020304" pitchFamily="2" charset="0"/>
                <a:ea typeface="宋体" panose="02010600030101010101" pitchFamily="2" charset="-122"/>
                <a:cs typeface="Times New Roman" panose="02020603050405020304" pitchFamily="2" charset="0"/>
              </a:rPr>
              <a:t>How many </a:t>
            </a:r>
            <a:r>
              <a:rPr lang="en-US" altLang="zh-CN" sz="3200" b="1" dirty="0">
                <a:latin typeface="Times New Roman" panose="02020603050405020304" pitchFamily="2" charset="0"/>
                <a:ea typeface="宋体" panose="02010600030101010101" pitchFamily="2" charset="-122"/>
                <a:cs typeface="Times New Roman" panose="02020603050405020304" pitchFamily="2" charset="0"/>
              </a:rPr>
              <a:t>bananas do we need?              </a:t>
            </a:r>
            <a:endParaRPr lang="en-US" altLang="zh-CN" sz="3200" b="1" dirty="0">
              <a:latin typeface="Times New Roman" panose="02020603050405020304" pitchFamily="2" charset="0"/>
              <a:ea typeface="宋体" panose="02010600030101010101" pitchFamily="2" charset="-122"/>
              <a:cs typeface="Times New Roman" panose="02020603050405020304" pitchFamily="2" charset="0"/>
            </a:endParaRPr>
          </a:p>
          <a:p>
            <a:pPr>
              <a:lnSpc>
                <a:spcPts val="4300"/>
              </a:lnSpc>
            </a:pPr>
            <a:r>
              <a:rPr lang="zh-CN" altLang="en-US" sz="3200" b="1" dirty="0">
                <a:latin typeface="Times New Roman" panose="02020603050405020304" pitchFamily="2" charset="0"/>
                <a:ea typeface="宋体" panose="02010600030101010101" pitchFamily="2" charset="-122"/>
              </a:rPr>
              <a:t>—</a:t>
            </a:r>
            <a:r>
              <a:rPr lang="en-US" altLang="zh-CN" sz="3200" b="1" dirty="0">
                <a:latin typeface="Times New Roman" panose="02020603050405020304" pitchFamily="2" charset="0"/>
                <a:ea typeface="宋体" panose="02010600030101010101" pitchFamily="2" charset="-122"/>
                <a:cs typeface="Times New Roman" panose="02020603050405020304" pitchFamily="2" charset="0"/>
              </a:rPr>
              <a:t>We need three bananas.                      </a:t>
            </a:r>
            <a:endParaRPr lang="en-US" altLang="zh-CN" sz="3200" b="1" dirty="0">
              <a:latin typeface="Times New Roman" panose="02020603050405020304" pitchFamily="2" charset="0"/>
              <a:ea typeface="宋体" panose="02010600030101010101" pitchFamily="2" charset="-122"/>
              <a:cs typeface="Times New Roman" panose="02020603050405020304" pitchFamily="2" charset="0"/>
            </a:endParaRPr>
          </a:p>
          <a:p>
            <a:pPr>
              <a:lnSpc>
                <a:spcPts val="4300"/>
              </a:lnSpc>
            </a:pPr>
            <a:endParaRPr lang="en-US" altLang="zh-CN" sz="3200" b="1" dirty="0">
              <a:latin typeface="Times New Roman" panose="02020603050405020304" pitchFamily="2" charset="0"/>
              <a:ea typeface="宋体" panose="02010600030101010101" pitchFamily="2" charset="-122"/>
              <a:cs typeface="Times New Roman" panose="02020603050405020304" pitchFamily="2" charset="0"/>
            </a:endParaRPr>
          </a:p>
          <a:p>
            <a:pPr>
              <a:lnSpc>
                <a:spcPts val="4300"/>
              </a:lnSpc>
            </a:pPr>
            <a:r>
              <a:rPr lang="zh-CN" altLang="en-US" sz="3200" b="1" dirty="0">
                <a:latin typeface="Times New Roman" panose="02020603050405020304" pitchFamily="2" charset="0"/>
                <a:ea typeface="宋体" panose="02010600030101010101" pitchFamily="2" charset="-122"/>
              </a:rPr>
              <a:t>—</a:t>
            </a:r>
            <a:r>
              <a:rPr lang="en-US" altLang="zh-CN" sz="3200" b="1" u="sng" dirty="0">
                <a:solidFill>
                  <a:srgbClr val="7030A0"/>
                </a:solidFill>
                <a:latin typeface="Times New Roman" panose="02020603050405020304" pitchFamily="2" charset="0"/>
                <a:ea typeface="宋体" panose="02010600030101010101" pitchFamily="2" charset="-122"/>
                <a:cs typeface="Times New Roman" panose="02020603050405020304" pitchFamily="2" charset="0"/>
              </a:rPr>
              <a:t>How much </a:t>
            </a:r>
            <a:r>
              <a:rPr lang="en-US" altLang="zh-CN" sz="3200" b="1" dirty="0">
                <a:latin typeface="Times New Roman" panose="02020603050405020304" pitchFamily="2" charset="0"/>
                <a:ea typeface="宋体" panose="02010600030101010101" pitchFamily="2" charset="-122"/>
                <a:cs typeface="Times New Roman" panose="02020603050405020304" pitchFamily="2" charset="0"/>
              </a:rPr>
              <a:t>yogurt so we need?</a:t>
            </a:r>
            <a:endParaRPr lang="zh-CN" altLang="en-US" sz="3200" b="1" dirty="0">
              <a:latin typeface="Times New Roman" panose="02020603050405020304" pitchFamily="2" charset="0"/>
              <a:ea typeface="宋体" panose="02010600030101010101" pitchFamily="2" charset="-122"/>
              <a:cs typeface="Times New Roman" panose="02020603050405020304" pitchFamily="2" charset="0"/>
            </a:endParaRPr>
          </a:p>
          <a:p>
            <a:pPr>
              <a:lnSpc>
                <a:spcPts val="4300"/>
              </a:lnSpc>
            </a:pPr>
            <a:r>
              <a:rPr lang="zh-CN" altLang="en-US" sz="3200" b="1" dirty="0">
                <a:latin typeface="Times New Roman" panose="02020603050405020304" pitchFamily="2" charset="0"/>
                <a:ea typeface="宋体" panose="02010600030101010101" pitchFamily="2" charset="-122"/>
              </a:rPr>
              <a:t>—</a:t>
            </a:r>
            <a:r>
              <a:rPr lang="en-US" altLang="zh-CN" sz="3200" b="1" dirty="0">
                <a:latin typeface="Times New Roman" panose="02020603050405020304" pitchFamily="2" charset="0"/>
                <a:ea typeface="宋体" panose="02010600030101010101" pitchFamily="2" charset="-122"/>
                <a:cs typeface="Times New Roman" panose="02020603050405020304" pitchFamily="2" charset="0"/>
              </a:rPr>
              <a:t>We need one cup of yogurt,</a:t>
            </a:r>
            <a:endParaRPr lang="zh-CN" altLang="en-US" sz="3200" b="1" dirty="0">
              <a:latin typeface="Times New Roman" panose="02020603050405020304" pitchFamily="2" charset="0"/>
              <a:ea typeface="宋体" panose="02010600030101010101" pitchFamily="2" charset="-122"/>
              <a:cs typeface="Times New Roman" panose="02020603050405020304" pitchFamily="2" charset="0"/>
            </a:endParaRPr>
          </a:p>
          <a:p>
            <a:pPr>
              <a:lnSpc>
                <a:spcPts val="4300"/>
              </a:lnSpc>
            </a:pPr>
            <a:endParaRPr lang="zh-CN" altLang="en-US" sz="3200" b="1" dirty="0">
              <a:latin typeface="Times New Roman" panose="02020603050405020304" pitchFamily="2" charset="0"/>
              <a:ea typeface="Times New Roman" panose="02020603050405020304" pitchFamily="2" charset="0"/>
            </a:endParaRPr>
          </a:p>
        </p:txBody>
      </p:sp>
      <p:pic>
        <p:nvPicPr>
          <p:cNvPr id="23555" name="图片 3" descr="QQ截图20130809104633.jpg"/>
          <p:cNvPicPr>
            <a:picLocks noChangeAspect="1"/>
          </p:cNvPicPr>
          <p:nvPr/>
        </p:nvPicPr>
        <p:blipFill>
          <a:blip r:embed="rId1"/>
          <a:stretch>
            <a:fillRect/>
          </a:stretch>
        </p:blipFill>
        <p:spPr>
          <a:xfrm>
            <a:off x="6248400" y="533400"/>
            <a:ext cx="2300288" cy="1981200"/>
          </a:xfrm>
          <a:prstGeom prst="rect">
            <a:avLst/>
          </a:prstGeom>
          <a:noFill/>
          <a:ln w="9525">
            <a:noFill/>
          </a:ln>
        </p:spPr>
      </p:pic>
      <p:pic>
        <p:nvPicPr>
          <p:cNvPr id="23556" name="图片 4" descr="QQ截图20130809104554.jpg"/>
          <p:cNvPicPr>
            <a:picLocks noChangeAspect="1"/>
          </p:cNvPicPr>
          <p:nvPr/>
        </p:nvPicPr>
        <p:blipFill>
          <a:blip r:embed="rId2"/>
          <a:stretch>
            <a:fillRect/>
          </a:stretch>
        </p:blipFill>
        <p:spPr>
          <a:xfrm>
            <a:off x="6172200" y="4876800"/>
            <a:ext cx="2819400" cy="1822450"/>
          </a:xfrm>
          <a:prstGeom prst="rect">
            <a:avLst/>
          </a:prstGeom>
          <a:noFill/>
          <a:ln w="9525">
            <a:noFill/>
          </a:ln>
        </p:spPr>
      </p:pic>
      <p:sp>
        <p:nvSpPr>
          <p:cNvPr id="24582" name="云形标注 5"/>
          <p:cNvSpPr/>
          <p:nvPr/>
        </p:nvSpPr>
        <p:spPr>
          <a:xfrm>
            <a:off x="5257800" y="685800"/>
            <a:ext cx="1905000" cy="685800"/>
          </a:xfrm>
          <a:prstGeom prst="cloudCallout">
            <a:avLst>
              <a:gd name="adj1" fmla="val -159912"/>
              <a:gd name="adj2" fmla="val 211218"/>
            </a:avLst>
          </a:prstGeom>
          <a:solidFill>
            <a:schemeClr val="accent1"/>
          </a:solidFill>
          <a:ln w="25400" cap="flat" cmpd="sng">
            <a:solidFill>
              <a:srgbClr val="89A4A7"/>
            </a:solidFill>
            <a:prstDash val="solid"/>
            <a:round/>
            <a:headEnd type="none" w="med" len="med"/>
            <a:tailEnd type="none" w="med" len="med"/>
          </a:ln>
        </p:spPr>
        <p:txBody>
          <a:bodyPr anchor="ctr"/>
          <a:p>
            <a:pPr algn="ctr"/>
            <a:r>
              <a:rPr lang="zh-CN" altLang="en-US" sz="2800" b="1">
                <a:solidFill>
                  <a:srgbClr val="FF0000"/>
                </a:solidFill>
                <a:latin typeface="Arial" panose="020B0604020202020204" pitchFamily="34" charset="0"/>
                <a:ea typeface="宋体" panose="02010600030101010101" pitchFamily="2" charset="-122"/>
              </a:rPr>
              <a:t>可数</a:t>
            </a:r>
            <a:endParaRPr lang="zh-CN" altLang="en-US" sz="2800" b="1">
              <a:solidFill>
                <a:srgbClr val="FF0000"/>
              </a:solidFill>
              <a:latin typeface="Arial" panose="020B0604020202020204" pitchFamily="34" charset="0"/>
              <a:ea typeface="宋体" panose="02010600030101010101" pitchFamily="2" charset="-122"/>
            </a:endParaRPr>
          </a:p>
        </p:txBody>
      </p:sp>
      <p:sp>
        <p:nvSpPr>
          <p:cNvPr id="24583" name="云形标注 14"/>
          <p:cNvSpPr/>
          <p:nvPr/>
        </p:nvSpPr>
        <p:spPr>
          <a:xfrm>
            <a:off x="3657600" y="5410200"/>
            <a:ext cx="2667000" cy="685800"/>
          </a:xfrm>
          <a:prstGeom prst="cloudCallout">
            <a:avLst>
              <a:gd name="adj1" fmla="val -95648"/>
              <a:gd name="adj2" fmla="val -176819"/>
            </a:avLst>
          </a:prstGeom>
          <a:solidFill>
            <a:schemeClr val="accent1"/>
          </a:solidFill>
          <a:ln w="25400" cap="flat" cmpd="sng">
            <a:solidFill>
              <a:srgbClr val="89A4A7"/>
            </a:solidFill>
            <a:prstDash val="solid"/>
            <a:round/>
            <a:headEnd type="none" w="med" len="med"/>
            <a:tailEnd type="none" w="med" len="med"/>
          </a:ln>
        </p:spPr>
        <p:txBody>
          <a:bodyPr anchor="ctr"/>
          <a:p>
            <a:pPr algn="ctr"/>
            <a:r>
              <a:rPr lang="zh-CN" altLang="en-US" sz="2800" b="1">
                <a:solidFill>
                  <a:srgbClr val="FF0000"/>
                </a:solidFill>
                <a:latin typeface="Arial" panose="020B0604020202020204" pitchFamily="34" charset="0"/>
                <a:ea typeface="宋体" panose="02010600030101010101" pitchFamily="2" charset="-122"/>
              </a:rPr>
              <a:t>不可数</a:t>
            </a:r>
            <a:endParaRPr lang="zh-CN" altLang="en-US" sz="2800" b="1">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animEffect transition="in" filter="wipe(down)">
                                      <p:cBhvr>
                                        <p:cTn id="7" dur="500"/>
                                        <p:tgtEl>
                                          <p:spTgt spid="245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583"/>
                                        </p:tgtEl>
                                        <p:attrNameLst>
                                          <p:attrName>style.visibility</p:attrName>
                                        </p:attrNameLst>
                                      </p:cBhvr>
                                      <p:to>
                                        <p:strVal val="visible"/>
                                      </p:to>
                                    </p:set>
                                    <p:animEffect transition="in" filter="wipe(down)">
                                      <p:cBhvr>
                                        <p:cTn id="12" dur="5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nimBg="1"/>
      <p:bldP spid="2458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11"/>
          <p:cNvSpPr/>
          <p:nvPr/>
        </p:nvSpPr>
        <p:spPr>
          <a:xfrm>
            <a:off x="0" y="981075"/>
            <a:ext cx="9144000" cy="5761038"/>
          </a:xfrm>
          <a:prstGeom prst="rect">
            <a:avLst/>
          </a:prstGeom>
          <a:noFill/>
          <a:ln w="9525">
            <a:noFill/>
          </a:ln>
        </p:spPr>
        <p:txBody>
          <a:bodyPr anchor="t"/>
          <a:p>
            <a:pPr marL="342900" indent="-342900">
              <a:lnSpc>
                <a:spcPct val="115000"/>
              </a:lnSpc>
            </a:pPr>
            <a:r>
              <a:rPr lang="zh-CN" altLang="en-US" sz="3600" b="1" dirty="0">
                <a:solidFill>
                  <a:srgbClr val="0000FF"/>
                </a:solidFill>
                <a:latin typeface="Times New Roman" panose="02020603050405020304" pitchFamily="2" charset="0"/>
                <a:ea typeface="宋体" panose="02010600030101010101" pitchFamily="2" charset="-122"/>
              </a:rPr>
              <a:t>根据课本内容，完成下列句子。</a:t>
            </a:r>
            <a:r>
              <a:rPr lang="en-US" altLang="zh-CN" sz="3600" dirty="0">
                <a:solidFill>
                  <a:srgbClr val="0000FF"/>
                </a:solidFill>
                <a:latin typeface="Times New Roman" panose="02020603050405020304" pitchFamily="2" charset="0"/>
                <a:ea typeface="宋体" panose="02010600030101010101" pitchFamily="2" charset="-122"/>
              </a:rPr>
              <a:t> </a:t>
            </a:r>
            <a:endParaRPr lang="en-US" altLang="zh-CN" sz="3600" dirty="0">
              <a:solidFill>
                <a:srgbClr val="0000FF"/>
              </a:solidFill>
              <a:latin typeface="Times New Roman" panose="02020603050405020304" pitchFamily="2" charset="0"/>
              <a:ea typeface="宋体" panose="02010600030101010101" pitchFamily="2" charset="-122"/>
            </a:endParaRPr>
          </a:p>
          <a:p>
            <a:pPr marL="342900" indent="-342900">
              <a:lnSpc>
                <a:spcPct val="115000"/>
              </a:lnSpc>
            </a:pPr>
            <a:r>
              <a:rPr lang="en-US" altLang="zh-CN" sz="3600" b="1" dirty="0">
                <a:latin typeface="Times New Roman" panose="02020603050405020304" pitchFamily="2" charset="0"/>
                <a:ea typeface="宋体" panose="02010600030101010101" pitchFamily="2" charset="-122"/>
              </a:rPr>
              <a:t>1.</a:t>
            </a:r>
            <a:r>
              <a:rPr lang="zh-CN" altLang="en-US" sz="3600" b="1" dirty="0">
                <a:latin typeface="Times New Roman" panose="02020603050405020304" pitchFamily="2" charset="0"/>
                <a:ea typeface="宋体" panose="02010600030101010101" pitchFamily="2" charset="-122"/>
              </a:rPr>
              <a:t> 你怎样做香蕉奶昔？</a:t>
            </a:r>
            <a:endParaRPr lang="en-US" altLang="zh-CN" sz="3600" b="1" dirty="0">
              <a:latin typeface="Times New Roman" panose="02020603050405020304" pitchFamily="2" charset="0"/>
              <a:ea typeface="宋体" panose="02010600030101010101" pitchFamily="2" charset="-122"/>
            </a:endParaRPr>
          </a:p>
          <a:p>
            <a:pPr marL="342900" indent="-342900">
              <a:lnSpc>
                <a:spcPct val="115000"/>
              </a:lnSpc>
            </a:pPr>
            <a:r>
              <a:rPr lang="en-US" altLang="zh-CN" sz="3600" b="1" dirty="0">
                <a:latin typeface="Times New Roman" panose="02020603050405020304" pitchFamily="2" charset="0"/>
                <a:ea typeface="宋体" panose="02010600030101010101" pitchFamily="2" charset="-122"/>
              </a:rPr>
              <a:t>     _____ do you _____ a banana milk shake?</a:t>
            </a:r>
            <a:endParaRPr lang="en-US" altLang="zh-CN" sz="3600" b="1" dirty="0">
              <a:latin typeface="Times New Roman" panose="02020603050405020304" pitchFamily="2" charset="0"/>
              <a:ea typeface="宋体" panose="02010600030101010101" pitchFamily="2" charset="-122"/>
            </a:endParaRPr>
          </a:p>
          <a:p>
            <a:pPr marL="342900" indent="-342900">
              <a:lnSpc>
                <a:spcPct val="115000"/>
              </a:lnSpc>
            </a:pPr>
            <a:r>
              <a:rPr lang="en-US" altLang="zh-CN" sz="3600" b="1" dirty="0">
                <a:latin typeface="Times New Roman" panose="02020603050405020304" pitchFamily="2" charset="0"/>
                <a:ea typeface="宋体" panose="02010600030101010101" pitchFamily="2" charset="-122"/>
              </a:rPr>
              <a:t>2. </a:t>
            </a:r>
            <a:r>
              <a:rPr lang="zh-CN" altLang="en-US" sz="3600" b="1" dirty="0">
                <a:latin typeface="Times New Roman" panose="02020603050405020304" pitchFamily="2" charset="0"/>
                <a:ea typeface="宋体" panose="02010600030101010101" pitchFamily="2" charset="-122"/>
              </a:rPr>
              <a:t>首先，将香蕉剥皮。</a:t>
            </a:r>
            <a:endParaRPr lang="en-US" altLang="zh-CN" sz="3600" b="1" dirty="0">
              <a:latin typeface="Times New Roman" panose="02020603050405020304" pitchFamily="2" charset="0"/>
              <a:ea typeface="宋体" panose="02010600030101010101" pitchFamily="2" charset="-122"/>
            </a:endParaRPr>
          </a:p>
          <a:p>
            <a:pPr marL="342900" indent="-342900">
              <a:lnSpc>
                <a:spcPct val="115000"/>
              </a:lnSpc>
            </a:pPr>
            <a:r>
              <a:rPr lang="en-US" altLang="zh-CN" sz="3600" b="1" dirty="0">
                <a:latin typeface="Times New Roman" panose="02020603050405020304" pitchFamily="2" charset="0"/>
                <a:ea typeface="宋体" panose="02010600030101010101" pitchFamily="2" charset="-122"/>
              </a:rPr>
              <a:t>     ______, _____ the bananas. </a:t>
            </a:r>
            <a:endParaRPr lang="en-US" altLang="zh-CN" sz="3600" b="1" dirty="0">
              <a:latin typeface="Times New Roman" panose="02020603050405020304" pitchFamily="2" charset="0"/>
              <a:ea typeface="宋体" panose="02010600030101010101" pitchFamily="2" charset="-122"/>
            </a:endParaRPr>
          </a:p>
          <a:p>
            <a:pPr marL="342900" indent="-342900">
              <a:lnSpc>
                <a:spcPct val="115000"/>
              </a:lnSpc>
            </a:pPr>
            <a:r>
              <a:rPr lang="en-US" altLang="zh-CN" sz="3600" b="1" dirty="0">
                <a:latin typeface="Times New Roman" panose="02020603050405020304" pitchFamily="2" charset="0"/>
                <a:ea typeface="宋体" panose="02010600030101010101" pitchFamily="2" charset="-122"/>
              </a:rPr>
              <a:t>3. </a:t>
            </a:r>
            <a:r>
              <a:rPr lang="zh-CN" altLang="en-US" sz="3600" b="1" dirty="0">
                <a:latin typeface="Times New Roman" panose="02020603050405020304" pitchFamily="2" charset="0"/>
                <a:ea typeface="宋体" panose="02010600030101010101" pitchFamily="2" charset="-122"/>
              </a:rPr>
              <a:t>接下来，将香蕉放入果汁机中。</a:t>
            </a:r>
            <a:endParaRPr lang="en-US" altLang="zh-CN" sz="3600" b="1" dirty="0">
              <a:latin typeface="Times New Roman" panose="02020603050405020304" pitchFamily="2" charset="0"/>
              <a:ea typeface="宋体" panose="02010600030101010101" pitchFamily="2" charset="-122"/>
            </a:endParaRPr>
          </a:p>
          <a:p>
            <a:pPr marL="342900" indent="-342900">
              <a:lnSpc>
                <a:spcPct val="115000"/>
              </a:lnSpc>
            </a:pPr>
            <a:r>
              <a:rPr lang="en-US" altLang="zh-CN" sz="3600" b="1" dirty="0">
                <a:latin typeface="Times New Roman" panose="02020603050405020304" pitchFamily="2" charset="0"/>
                <a:ea typeface="宋体" panose="02010600030101010101" pitchFamily="2" charset="-122"/>
              </a:rPr>
              <a:t>     ____, _____ the bananas in the blender. </a:t>
            </a:r>
            <a:endParaRPr lang="en-US" altLang="zh-CN" sz="3600" b="1" dirty="0">
              <a:latin typeface="Times New Roman" panose="02020603050405020304" pitchFamily="2" charset="0"/>
              <a:ea typeface="宋体" panose="02010600030101010101" pitchFamily="2" charset="-122"/>
            </a:endParaRPr>
          </a:p>
          <a:p>
            <a:pPr marL="342900" indent="-342900">
              <a:lnSpc>
                <a:spcPct val="115000"/>
              </a:lnSpc>
            </a:pPr>
            <a:r>
              <a:rPr lang="en-US" altLang="zh-CN" sz="3600" b="1" dirty="0">
                <a:latin typeface="Times New Roman" panose="02020603050405020304" pitchFamily="2" charset="0"/>
                <a:ea typeface="宋体" panose="02010600030101010101" pitchFamily="2" charset="-122"/>
              </a:rPr>
              <a:t>4.  </a:t>
            </a:r>
            <a:r>
              <a:rPr lang="zh-CN" altLang="en-US" sz="3600" b="1" dirty="0">
                <a:latin typeface="Times New Roman" panose="02020603050405020304" pitchFamily="2" charset="0"/>
                <a:ea typeface="宋体" panose="02010600030101010101" pitchFamily="2" charset="-122"/>
              </a:rPr>
              <a:t>然后，将牛奶倒进果汁机中。 </a:t>
            </a:r>
            <a:endParaRPr lang="en-US" altLang="zh-CN" sz="3600" b="1" dirty="0">
              <a:latin typeface="Times New Roman" panose="02020603050405020304" pitchFamily="2" charset="0"/>
              <a:ea typeface="宋体" panose="02010600030101010101" pitchFamily="2" charset="-122"/>
            </a:endParaRPr>
          </a:p>
          <a:p>
            <a:pPr marL="342900" indent="-342900">
              <a:lnSpc>
                <a:spcPct val="115000"/>
              </a:lnSpc>
            </a:pPr>
            <a:r>
              <a:rPr lang="en-US" altLang="zh-CN" sz="3600" b="1" dirty="0">
                <a:latin typeface="Times New Roman" panose="02020603050405020304" pitchFamily="2" charset="0"/>
                <a:ea typeface="宋体" panose="02010600030101010101" pitchFamily="2" charset="-122"/>
              </a:rPr>
              <a:t>     _____, _____ the milk ____ the blender.</a:t>
            </a:r>
            <a:endParaRPr lang="en-US" altLang="zh-CN" sz="3600" b="1" dirty="0">
              <a:latin typeface="Times New Roman" panose="02020603050405020304" pitchFamily="2" charset="0"/>
              <a:ea typeface="宋体" panose="02010600030101010101" pitchFamily="2" charset="-122"/>
            </a:endParaRPr>
          </a:p>
        </p:txBody>
      </p:sp>
      <p:sp>
        <p:nvSpPr>
          <p:cNvPr id="25603" name="WordArt 4"/>
          <p:cNvSpPr>
            <a:spLocks noTextEdit="1"/>
          </p:cNvSpPr>
          <p:nvPr/>
        </p:nvSpPr>
        <p:spPr>
          <a:xfrm>
            <a:off x="1692275" y="73025"/>
            <a:ext cx="5689600" cy="908050"/>
          </a:xfrm>
          <a:prstGeom prst="rect">
            <a:avLst/>
          </a:prstGeom>
        </p:spPr>
        <p:txBody>
          <a:bodyPr wrap="none" fromWordArt="1">
            <a:prstTxWarp prst="textWave1">
              <a:avLst>
                <a:gd name="adj1" fmla="val 13005"/>
                <a:gd name="adj2" fmla="val 0"/>
              </a:avLst>
            </a:prstTxWarp>
            <a:normAutofit/>
          </a:bodyPr>
          <a:p>
            <a:pPr algn="ctr"/>
            <a:r>
              <a:rPr lang="zh-CN" altLang="en-US" sz="4000" b="1">
                <a:solidFill>
                  <a:srgbClr val="FF6600"/>
                </a:solidFill>
                <a:effectLst>
                  <a:outerShdw dist="53882" dir="2699999" algn="ctr" rotWithShape="0">
                    <a:srgbClr val="C0C0C0">
                      <a:alpha val="78000"/>
                    </a:srgbClr>
                  </a:outerShdw>
                </a:effectLst>
                <a:latin typeface="Arial" panose="020B0604020202020204" pitchFamily="34" charset="0"/>
                <a:ea typeface="Arial" panose="020B0604020202020204" pitchFamily="34" charset="0"/>
              </a:rPr>
              <a:t>Grammar Focus</a:t>
            </a:r>
            <a:endParaRPr lang="zh-CN" altLang="en-US" sz="4000" b="1">
              <a:solidFill>
                <a:srgbClr val="FF6600"/>
              </a:solidFill>
              <a:effectLst>
                <a:outerShdw dist="53882" dir="2699999" algn="ctr" rotWithShape="0">
                  <a:srgbClr val="C0C0C0">
                    <a:alpha val="78000"/>
                  </a:srgbClr>
                </a:outerShdw>
              </a:effectLst>
              <a:latin typeface="Arial" panose="020B0604020202020204" pitchFamily="34" charset="0"/>
              <a:ea typeface="Arial" panose="020B0604020202020204" pitchFamily="34" charset="0"/>
            </a:endParaRPr>
          </a:p>
        </p:txBody>
      </p:sp>
      <p:sp>
        <p:nvSpPr>
          <p:cNvPr id="25604" name="Text Box 5"/>
          <p:cNvSpPr txBox="1"/>
          <p:nvPr/>
        </p:nvSpPr>
        <p:spPr>
          <a:xfrm>
            <a:off x="611188" y="3573463"/>
            <a:ext cx="3384550" cy="641350"/>
          </a:xfrm>
          <a:prstGeom prst="rect">
            <a:avLst/>
          </a:prstGeom>
          <a:noFill/>
          <a:ln w="9525">
            <a:noFill/>
          </a:ln>
        </p:spPr>
        <p:txBody>
          <a:bodyPr anchor="t">
            <a:spAutoFit/>
          </a:bodyPr>
          <a:p>
            <a:pPr>
              <a:spcBef>
                <a:spcPct val="50000"/>
              </a:spcBef>
            </a:pPr>
            <a:r>
              <a:rPr lang="en-US" altLang="zh-CN" sz="3600" b="1" dirty="0">
                <a:solidFill>
                  <a:srgbClr val="FF0000"/>
                </a:solidFill>
                <a:latin typeface="Times New Roman" panose="02020603050405020304" pitchFamily="2" charset="0"/>
                <a:ea typeface="宋体" panose="02010600030101010101" pitchFamily="2" charset="-122"/>
              </a:rPr>
              <a:t>First       peel</a:t>
            </a:r>
            <a:endParaRPr lang="en-US" altLang="zh-CN" sz="3600" b="1" dirty="0">
              <a:solidFill>
                <a:srgbClr val="FF0000"/>
              </a:solidFill>
              <a:latin typeface="Times New Roman" panose="02020603050405020304" pitchFamily="2" charset="0"/>
              <a:ea typeface="宋体" panose="02010600030101010101" pitchFamily="2" charset="-122"/>
            </a:endParaRPr>
          </a:p>
        </p:txBody>
      </p:sp>
      <p:sp>
        <p:nvSpPr>
          <p:cNvPr id="25605" name="Text Box 6"/>
          <p:cNvSpPr txBox="1"/>
          <p:nvPr/>
        </p:nvSpPr>
        <p:spPr>
          <a:xfrm>
            <a:off x="755650" y="2349500"/>
            <a:ext cx="3960813" cy="641350"/>
          </a:xfrm>
          <a:prstGeom prst="rect">
            <a:avLst/>
          </a:prstGeom>
          <a:noFill/>
          <a:ln w="9525">
            <a:noFill/>
          </a:ln>
        </p:spPr>
        <p:txBody>
          <a:bodyPr anchor="t">
            <a:spAutoFit/>
          </a:bodyPr>
          <a:p>
            <a:pPr>
              <a:spcBef>
                <a:spcPct val="50000"/>
              </a:spcBef>
            </a:pPr>
            <a:r>
              <a:rPr lang="en-US" altLang="zh-CN" sz="3600" b="1" dirty="0">
                <a:solidFill>
                  <a:srgbClr val="FF0000"/>
                </a:solidFill>
                <a:latin typeface="Times New Roman" panose="02020603050405020304" pitchFamily="2" charset="0"/>
                <a:ea typeface="宋体" panose="02010600030101010101" pitchFamily="2" charset="-122"/>
              </a:rPr>
              <a:t>How              make</a:t>
            </a:r>
            <a:endParaRPr lang="en-US" altLang="zh-CN" sz="3600" b="1" dirty="0">
              <a:solidFill>
                <a:srgbClr val="FF0000"/>
              </a:solidFill>
              <a:latin typeface="Times New Roman" panose="02020603050405020304" pitchFamily="2" charset="0"/>
              <a:ea typeface="宋体" panose="02010600030101010101" pitchFamily="2" charset="-122"/>
            </a:endParaRPr>
          </a:p>
        </p:txBody>
      </p:sp>
      <p:sp>
        <p:nvSpPr>
          <p:cNvPr id="25606" name="Text Box 7"/>
          <p:cNvSpPr txBox="1"/>
          <p:nvPr/>
        </p:nvSpPr>
        <p:spPr>
          <a:xfrm>
            <a:off x="576263" y="4876800"/>
            <a:ext cx="2916237" cy="641350"/>
          </a:xfrm>
          <a:prstGeom prst="rect">
            <a:avLst/>
          </a:prstGeom>
          <a:noFill/>
          <a:ln w="9525">
            <a:noFill/>
          </a:ln>
        </p:spPr>
        <p:txBody>
          <a:bodyPr anchor="t">
            <a:spAutoFit/>
          </a:bodyPr>
          <a:p>
            <a:pPr>
              <a:spcBef>
                <a:spcPct val="50000"/>
              </a:spcBef>
            </a:pPr>
            <a:r>
              <a:rPr lang="en-US" altLang="zh-CN" sz="3600" b="1" dirty="0">
                <a:solidFill>
                  <a:srgbClr val="FF0000"/>
                </a:solidFill>
                <a:latin typeface="Times New Roman" panose="02020603050405020304" pitchFamily="2" charset="0"/>
                <a:ea typeface="宋体" panose="02010600030101010101" pitchFamily="2" charset="-122"/>
              </a:rPr>
              <a:t>Next    put</a:t>
            </a:r>
            <a:endParaRPr lang="en-US" altLang="zh-CN" sz="3600" b="1" dirty="0">
              <a:solidFill>
                <a:srgbClr val="FF0000"/>
              </a:solidFill>
              <a:latin typeface="Times New Roman" panose="02020603050405020304" pitchFamily="2" charset="0"/>
              <a:ea typeface="宋体" panose="02010600030101010101" pitchFamily="2" charset="-122"/>
            </a:endParaRPr>
          </a:p>
        </p:txBody>
      </p:sp>
      <p:sp>
        <p:nvSpPr>
          <p:cNvPr id="25607" name="Text Box 9"/>
          <p:cNvSpPr txBox="1"/>
          <p:nvPr/>
        </p:nvSpPr>
        <p:spPr>
          <a:xfrm>
            <a:off x="539750" y="6092825"/>
            <a:ext cx="6119813" cy="641350"/>
          </a:xfrm>
          <a:prstGeom prst="rect">
            <a:avLst/>
          </a:prstGeom>
          <a:noFill/>
          <a:ln w="9525">
            <a:noFill/>
          </a:ln>
        </p:spPr>
        <p:txBody>
          <a:bodyPr anchor="t">
            <a:spAutoFit/>
          </a:bodyPr>
          <a:p>
            <a:pPr>
              <a:spcBef>
                <a:spcPct val="50000"/>
              </a:spcBef>
            </a:pPr>
            <a:r>
              <a:rPr lang="en-US" altLang="zh-CN" sz="3600" b="1" dirty="0">
                <a:solidFill>
                  <a:srgbClr val="FF0000"/>
                </a:solidFill>
                <a:latin typeface="Times New Roman" panose="02020603050405020304" pitchFamily="2" charset="0"/>
                <a:ea typeface="宋体" panose="02010600030101010101" pitchFamily="2" charset="-122"/>
              </a:rPr>
              <a:t>Then     pour                 into</a:t>
            </a:r>
            <a:endParaRPr lang="en-US" altLang="zh-CN" sz="3600" b="1" dirty="0">
              <a:solidFill>
                <a:srgbClr val="FF0000"/>
              </a:solidFill>
              <a:latin typeface="Times New Roman" panose="02020603050405020304" pitchFamily="2" charset="0"/>
              <a:ea typeface="宋体" panose="02010600030101010101" pitchFamily="2"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blinds(horizontal)">
                                      <p:cBhvr>
                                        <p:cTn id="7" dur="500"/>
                                        <p:tgtEl>
                                          <p:spTgt spid="2560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602">
                                            <p:txEl>
                                              <p:charRg st="0" end="16"/>
                                            </p:txEl>
                                          </p:spTgt>
                                        </p:tgtEl>
                                        <p:attrNameLst>
                                          <p:attrName>style.visibility</p:attrName>
                                        </p:attrNameLst>
                                      </p:cBhvr>
                                      <p:to>
                                        <p:strVal val="visible"/>
                                      </p:to>
                                    </p:set>
                                    <p:anim calcmode="lin" valueType="num">
                                      <p:cBhvr additive="base">
                                        <p:cTn id="12" dur="500" fill="hold"/>
                                        <p:tgtEl>
                                          <p:spTgt spid="25602">
                                            <p:txEl>
                                              <p:charRg st="0" end="16"/>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5602">
                                            <p:txEl>
                                              <p:charRg st="0" end="16"/>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5602">
                                            <p:txEl>
                                              <p:charRg st="16" end="29"/>
                                            </p:txEl>
                                          </p:spTgt>
                                        </p:tgtEl>
                                        <p:attrNameLst>
                                          <p:attrName>style.visibility</p:attrName>
                                        </p:attrNameLst>
                                      </p:cBhvr>
                                      <p:to>
                                        <p:strVal val="visible"/>
                                      </p:to>
                                    </p:set>
                                    <p:animEffect transition="in" filter="randombar(horizontal)">
                                      <p:cBhvr>
                                        <p:cTn id="18" dur="500"/>
                                        <p:tgtEl>
                                          <p:spTgt spid="25602">
                                            <p:txEl>
                                              <p:charRg st="16" end="29"/>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25602">
                                            <p:txEl>
                                              <p:charRg st="29" end="74"/>
                                            </p:txEl>
                                          </p:spTgt>
                                        </p:tgtEl>
                                        <p:attrNameLst>
                                          <p:attrName>style.visibility</p:attrName>
                                        </p:attrNameLst>
                                      </p:cBhvr>
                                      <p:to>
                                        <p:strVal val="visible"/>
                                      </p:to>
                                    </p:set>
                                    <p:animEffect transition="in" filter="randombar(horizontal)">
                                      <p:cBhvr>
                                        <p:cTn id="21" dur="500"/>
                                        <p:tgtEl>
                                          <p:spTgt spid="25602">
                                            <p:txEl>
                                              <p:charRg st="29" end="74"/>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25602">
                                            <p:txEl>
                                              <p:charRg st="74" end="87"/>
                                            </p:txEl>
                                          </p:spTgt>
                                        </p:tgtEl>
                                        <p:attrNameLst>
                                          <p:attrName>style.visibility</p:attrName>
                                        </p:attrNameLst>
                                      </p:cBhvr>
                                      <p:to>
                                        <p:strVal val="visible"/>
                                      </p:to>
                                    </p:set>
                                    <p:animEffect transition="in" filter="randombar(horizontal)">
                                      <p:cBhvr>
                                        <p:cTn id="24" dur="500"/>
                                        <p:tgtEl>
                                          <p:spTgt spid="25602">
                                            <p:txEl>
                                              <p:charRg st="74" end="87"/>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25602">
                                            <p:txEl>
                                              <p:charRg st="87" end="120"/>
                                            </p:txEl>
                                          </p:spTgt>
                                        </p:tgtEl>
                                        <p:attrNameLst>
                                          <p:attrName>style.visibility</p:attrName>
                                        </p:attrNameLst>
                                      </p:cBhvr>
                                      <p:to>
                                        <p:strVal val="visible"/>
                                      </p:to>
                                    </p:set>
                                    <p:animEffect transition="in" filter="randombar(horizontal)">
                                      <p:cBhvr>
                                        <p:cTn id="27" dur="500"/>
                                        <p:tgtEl>
                                          <p:spTgt spid="25602">
                                            <p:txEl>
                                              <p:charRg st="87" end="120"/>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25602">
                                            <p:txEl>
                                              <p:charRg st="120" end="138"/>
                                            </p:txEl>
                                          </p:spTgt>
                                        </p:tgtEl>
                                        <p:attrNameLst>
                                          <p:attrName>style.visibility</p:attrName>
                                        </p:attrNameLst>
                                      </p:cBhvr>
                                      <p:to>
                                        <p:strVal val="visible"/>
                                      </p:to>
                                    </p:set>
                                    <p:animEffect transition="in" filter="randombar(horizontal)">
                                      <p:cBhvr>
                                        <p:cTn id="30" dur="500"/>
                                        <p:tgtEl>
                                          <p:spTgt spid="25602">
                                            <p:txEl>
                                              <p:charRg st="120" end="138"/>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25602">
                                            <p:txEl>
                                              <p:charRg st="138" end="184"/>
                                            </p:txEl>
                                          </p:spTgt>
                                        </p:tgtEl>
                                        <p:attrNameLst>
                                          <p:attrName>style.visibility</p:attrName>
                                        </p:attrNameLst>
                                      </p:cBhvr>
                                      <p:to>
                                        <p:strVal val="visible"/>
                                      </p:to>
                                    </p:set>
                                    <p:animEffect transition="in" filter="randombar(horizontal)">
                                      <p:cBhvr>
                                        <p:cTn id="33" dur="500"/>
                                        <p:tgtEl>
                                          <p:spTgt spid="25602">
                                            <p:txEl>
                                              <p:charRg st="138" end="184"/>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25602">
                                            <p:txEl>
                                              <p:charRg st="184" end="203"/>
                                            </p:txEl>
                                          </p:spTgt>
                                        </p:tgtEl>
                                        <p:attrNameLst>
                                          <p:attrName>style.visibility</p:attrName>
                                        </p:attrNameLst>
                                      </p:cBhvr>
                                      <p:to>
                                        <p:strVal val="visible"/>
                                      </p:to>
                                    </p:set>
                                    <p:animEffect transition="in" filter="randombar(horizontal)">
                                      <p:cBhvr>
                                        <p:cTn id="36" dur="500"/>
                                        <p:tgtEl>
                                          <p:spTgt spid="25602">
                                            <p:txEl>
                                              <p:charRg st="184" end="203"/>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25602">
                                            <p:txEl>
                                              <p:charRg st="203" end="248"/>
                                            </p:txEl>
                                          </p:spTgt>
                                        </p:tgtEl>
                                        <p:attrNameLst>
                                          <p:attrName>style.visibility</p:attrName>
                                        </p:attrNameLst>
                                      </p:cBhvr>
                                      <p:to>
                                        <p:strVal val="visible"/>
                                      </p:to>
                                    </p:set>
                                    <p:animEffect transition="in" filter="randombar(horizontal)">
                                      <p:cBhvr>
                                        <p:cTn id="39" dur="500"/>
                                        <p:tgtEl>
                                          <p:spTgt spid="25602">
                                            <p:txEl>
                                              <p:charRg st="203" end="24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25605"/>
                                        </p:tgtEl>
                                        <p:attrNameLst>
                                          <p:attrName>style.visibility</p:attrName>
                                        </p:attrNameLst>
                                      </p:cBhvr>
                                      <p:to>
                                        <p:strVal val="visible"/>
                                      </p:to>
                                    </p:set>
                                    <p:animEffect transition="in" filter="wipe(down)">
                                      <p:cBhvr>
                                        <p:cTn id="44" dur="145">
                                          <p:stCondLst>
                                            <p:cond delay="0"/>
                                          </p:stCondLst>
                                        </p:cTn>
                                        <p:tgtEl>
                                          <p:spTgt spid="25605"/>
                                        </p:tgtEl>
                                      </p:cBhvr>
                                    </p:animEffect>
                                    <p:anim calcmode="lin" valueType="num">
                                      <p:cBhvr>
                                        <p:cTn id="45" dur="456" tmFilter="0,0; 0.14,0.36; 0.43,0.73; 0.71,0.91; 1.0,1.0">
                                          <p:stCondLst>
                                            <p:cond delay="0"/>
                                          </p:stCondLst>
                                        </p:cTn>
                                        <p:tgtEl>
                                          <p:spTgt spid="25605"/>
                                        </p:tgtEl>
                                        <p:attrNameLst>
                                          <p:attrName>ppt_x</p:attrName>
                                        </p:attrNameLst>
                                      </p:cBhvr>
                                      <p:tavLst>
                                        <p:tav tm="0">
                                          <p:val>
                                            <p:strVal val="#ppt_x-0.25"/>
                                          </p:val>
                                        </p:tav>
                                        <p:tav tm="100000">
                                          <p:val>
                                            <p:strVal val="#ppt_x"/>
                                          </p:val>
                                        </p:tav>
                                      </p:tavLst>
                                    </p:anim>
                                    <p:anim calcmode="lin" valueType="num">
                                      <p:cBhvr>
                                        <p:cTn id="46" dur="166" tmFilter="0.0,0.0; 0.25,0.07; 0.50,0.2; 0.75,0.467; 1.0,1.0">
                                          <p:stCondLst>
                                            <p:cond delay="0"/>
                                          </p:stCondLst>
                                        </p:cTn>
                                        <p:tgtEl>
                                          <p:spTgt spid="25605"/>
                                        </p:tgtEl>
                                        <p:attrNameLst>
                                          <p:attrName>ppt_y</p:attrName>
                                        </p:attrNameLst>
                                      </p:cBhvr>
                                      <p:tavLst>
                                        <p:tav tm="0" fmla="#ppt_y-sin(pi*$)/3">
                                          <p:val>
                                            <p:fltVal val="0.500000"/>
                                          </p:val>
                                        </p:tav>
                                        <p:tav tm="100000">
                                          <p:val>
                                            <p:fltVal val="1.000000"/>
                                          </p:val>
                                        </p:tav>
                                      </p:tavLst>
                                    </p:anim>
                                    <p:anim calcmode="lin" valueType="num">
                                      <p:cBhvr>
                                        <p:cTn id="47" dur="166" tmFilter="0, 0; 0.125,0.2665; 0.25,0.4; 0.375,0.465; 0.5,0.5;  0.625,0.535; 0.75,0.6; 0.875,0.7335; 1,1">
                                          <p:stCondLst>
                                            <p:cond delay="166"/>
                                          </p:stCondLst>
                                        </p:cTn>
                                        <p:tgtEl>
                                          <p:spTgt spid="25605"/>
                                        </p:tgtEl>
                                        <p:attrNameLst>
                                          <p:attrName>ppt_y</p:attrName>
                                        </p:attrNameLst>
                                      </p:cBhvr>
                                      <p:tavLst>
                                        <p:tav tm="0" fmla="#ppt_y-sin(pi*$)/9">
                                          <p:val>
                                            <p:fltVal val="0.000000"/>
                                          </p:val>
                                        </p:tav>
                                        <p:tav tm="100000">
                                          <p:val>
                                            <p:fltVal val="1.000000"/>
                                          </p:val>
                                        </p:tav>
                                      </p:tavLst>
                                    </p:anim>
                                    <p:anim calcmode="lin" valueType="num">
                                      <p:cBhvr>
                                        <p:cTn id="48" dur="83" tmFilter="0, 0; 0.125,0.2665; 0.25,0.4; 0.375,0.465; 0.5,0.5;  0.625,0.535; 0.75,0.6; 0.875,0.7335; 1,1">
                                          <p:stCondLst>
                                            <p:cond delay="331"/>
                                          </p:stCondLst>
                                        </p:cTn>
                                        <p:tgtEl>
                                          <p:spTgt spid="25605"/>
                                        </p:tgtEl>
                                        <p:attrNameLst>
                                          <p:attrName>ppt_y</p:attrName>
                                        </p:attrNameLst>
                                      </p:cBhvr>
                                      <p:tavLst>
                                        <p:tav tm="0" fmla="#ppt_y-sin(pi*$)/27">
                                          <p:val>
                                            <p:fltVal val="0.000000"/>
                                          </p:val>
                                        </p:tav>
                                        <p:tav tm="100000">
                                          <p:val>
                                            <p:fltVal val="1.000000"/>
                                          </p:val>
                                        </p:tav>
                                      </p:tavLst>
                                    </p:anim>
                                    <p:anim calcmode="lin" valueType="num">
                                      <p:cBhvr>
                                        <p:cTn id="49" dur="41" tmFilter="0, 0; 0.125,0.2665; 0.25,0.4; 0.375,0.465; 0.5,0.5;  0.625,0.535; 0.75,0.6; 0.875,0.7335; 1,1">
                                          <p:stCondLst>
                                            <p:cond delay="414"/>
                                          </p:stCondLst>
                                        </p:cTn>
                                        <p:tgtEl>
                                          <p:spTgt spid="25605"/>
                                        </p:tgtEl>
                                        <p:attrNameLst>
                                          <p:attrName>ppt_y</p:attrName>
                                        </p:attrNameLst>
                                      </p:cBhvr>
                                      <p:tavLst>
                                        <p:tav tm="0" fmla="#ppt_y-sin(pi*$)/81">
                                          <p:val>
                                            <p:fltVal val="0.000000"/>
                                          </p:val>
                                        </p:tav>
                                        <p:tav tm="100000">
                                          <p:val>
                                            <p:fltVal val="1.000000"/>
                                          </p:val>
                                        </p:tav>
                                      </p:tavLst>
                                    </p:anim>
                                    <p:animScale>
                                      <p:cBhvr>
                                        <p:cTn id="50" dur="7">
                                          <p:stCondLst>
                                            <p:cond delay="162"/>
                                          </p:stCondLst>
                                        </p:cTn>
                                        <p:tgtEl>
                                          <p:spTgt spid="25605"/>
                                        </p:tgtEl>
                                      </p:cBhvr>
                                      <p:to x="100000" y="60000"/>
                                    </p:animScale>
                                    <p:animScale>
                                      <p:cBhvr>
                                        <p:cTn id="51" dur="41" decel="50000">
                                          <p:stCondLst>
                                            <p:cond delay="169"/>
                                          </p:stCondLst>
                                        </p:cTn>
                                        <p:tgtEl>
                                          <p:spTgt spid="25605"/>
                                        </p:tgtEl>
                                      </p:cBhvr>
                                      <p:to x="100000" y="100000"/>
                                    </p:animScale>
                                    <p:animScale>
                                      <p:cBhvr>
                                        <p:cTn id="52" dur="7">
                                          <p:stCondLst>
                                            <p:cond delay="328"/>
                                          </p:stCondLst>
                                        </p:cTn>
                                        <p:tgtEl>
                                          <p:spTgt spid="25605"/>
                                        </p:tgtEl>
                                      </p:cBhvr>
                                      <p:to x="100000" y="80000"/>
                                    </p:animScale>
                                    <p:animScale>
                                      <p:cBhvr>
                                        <p:cTn id="53" dur="41" decel="50000">
                                          <p:stCondLst>
                                            <p:cond delay="335"/>
                                          </p:stCondLst>
                                        </p:cTn>
                                        <p:tgtEl>
                                          <p:spTgt spid="25605"/>
                                        </p:tgtEl>
                                      </p:cBhvr>
                                      <p:to x="100000" y="100000"/>
                                    </p:animScale>
                                    <p:animScale>
                                      <p:cBhvr>
                                        <p:cTn id="54" dur="7">
                                          <p:stCondLst>
                                            <p:cond delay="410"/>
                                          </p:stCondLst>
                                        </p:cTn>
                                        <p:tgtEl>
                                          <p:spTgt spid="25605"/>
                                        </p:tgtEl>
                                      </p:cBhvr>
                                      <p:to x="100000" y="90000"/>
                                    </p:animScale>
                                    <p:animScale>
                                      <p:cBhvr>
                                        <p:cTn id="55" dur="41" decel="50000">
                                          <p:stCondLst>
                                            <p:cond delay="417"/>
                                          </p:stCondLst>
                                        </p:cTn>
                                        <p:tgtEl>
                                          <p:spTgt spid="25605"/>
                                        </p:tgtEl>
                                      </p:cBhvr>
                                      <p:to x="100000" y="100000"/>
                                    </p:animScale>
                                    <p:animScale>
                                      <p:cBhvr>
                                        <p:cTn id="56" dur="7">
                                          <p:stCondLst>
                                            <p:cond delay="452"/>
                                          </p:stCondLst>
                                        </p:cTn>
                                        <p:tgtEl>
                                          <p:spTgt spid="25605"/>
                                        </p:tgtEl>
                                      </p:cBhvr>
                                      <p:to x="100000" y="95000"/>
                                    </p:animScale>
                                    <p:animScale>
                                      <p:cBhvr>
                                        <p:cTn id="57" dur="41" decel="50000">
                                          <p:stCondLst>
                                            <p:cond delay="458"/>
                                          </p:stCondLst>
                                        </p:cTn>
                                        <p:tgtEl>
                                          <p:spTgt spid="25605"/>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grpId="0" nodeType="clickEffect">
                                  <p:stCondLst>
                                    <p:cond delay="0"/>
                                  </p:stCondLst>
                                  <p:childTnLst>
                                    <p:set>
                                      <p:cBhvr>
                                        <p:cTn id="61" dur="1" fill="hold">
                                          <p:stCondLst>
                                            <p:cond delay="0"/>
                                          </p:stCondLst>
                                        </p:cTn>
                                        <p:tgtEl>
                                          <p:spTgt spid="25604"/>
                                        </p:tgtEl>
                                        <p:attrNameLst>
                                          <p:attrName>style.visibility</p:attrName>
                                        </p:attrNameLst>
                                      </p:cBhvr>
                                      <p:to>
                                        <p:strVal val="visible"/>
                                      </p:to>
                                    </p:set>
                                    <p:animEffect transition="in" filter="wipe(down)">
                                      <p:cBhvr>
                                        <p:cTn id="62" dur="145">
                                          <p:stCondLst>
                                            <p:cond delay="0"/>
                                          </p:stCondLst>
                                        </p:cTn>
                                        <p:tgtEl>
                                          <p:spTgt spid="25604"/>
                                        </p:tgtEl>
                                      </p:cBhvr>
                                    </p:animEffect>
                                    <p:anim calcmode="lin" valueType="num">
                                      <p:cBhvr>
                                        <p:cTn id="63" dur="456" tmFilter="0,0; 0.14,0.36; 0.43,0.73; 0.71,0.91; 1.0,1.0">
                                          <p:stCondLst>
                                            <p:cond delay="0"/>
                                          </p:stCondLst>
                                        </p:cTn>
                                        <p:tgtEl>
                                          <p:spTgt spid="25604"/>
                                        </p:tgtEl>
                                        <p:attrNameLst>
                                          <p:attrName>ppt_x</p:attrName>
                                        </p:attrNameLst>
                                      </p:cBhvr>
                                      <p:tavLst>
                                        <p:tav tm="0">
                                          <p:val>
                                            <p:strVal val="#ppt_x-0.25"/>
                                          </p:val>
                                        </p:tav>
                                        <p:tav tm="100000">
                                          <p:val>
                                            <p:strVal val="#ppt_x"/>
                                          </p:val>
                                        </p:tav>
                                      </p:tavLst>
                                    </p:anim>
                                    <p:anim calcmode="lin" valueType="num">
                                      <p:cBhvr>
                                        <p:cTn id="64" dur="166" tmFilter="0.0,0.0; 0.25,0.07; 0.50,0.2; 0.75,0.467; 1.0,1.0">
                                          <p:stCondLst>
                                            <p:cond delay="0"/>
                                          </p:stCondLst>
                                        </p:cTn>
                                        <p:tgtEl>
                                          <p:spTgt spid="25604"/>
                                        </p:tgtEl>
                                        <p:attrNameLst>
                                          <p:attrName>ppt_y</p:attrName>
                                        </p:attrNameLst>
                                      </p:cBhvr>
                                      <p:tavLst>
                                        <p:tav tm="0" fmla="#ppt_y-sin(pi*$)/3">
                                          <p:val>
                                            <p:fltVal val="0.500000"/>
                                          </p:val>
                                        </p:tav>
                                        <p:tav tm="100000">
                                          <p:val>
                                            <p:fltVal val="1.000000"/>
                                          </p:val>
                                        </p:tav>
                                      </p:tavLst>
                                    </p:anim>
                                    <p:anim calcmode="lin" valueType="num">
                                      <p:cBhvr>
                                        <p:cTn id="65" dur="166" tmFilter="0, 0; 0.125,0.2665; 0.25,0.4; 0.375,0.465; 0.5,0.5;  0.625,0.535; 0.75,0.6; 0.875,0.7335; 1,1">
                                          <p:stCondLst>
                                            <p:cond delay="166"/>
                                          </p:stCondLst>
                                        </p:cTn>
                                        <p:tgtEl>
                                          <p:spTgt spid="25604"/>
                                        </p:tgtEl>
                                        <p:attrNameLst>
                                          <p:attrName>ppt_y</p:attrName>
                                        </p:attrNameLst>
                                      </p:cBhvr>
                                      <p:tavLst>
                                        <p:tav tm="0" fmla="#ppt_y-sin(pi*$)/9">
                                          <p:val>
                                            <p:fltVal val="0.000000"/>
                                          </p:val>
                                        </p:tav>
                                        <p:tav tm="100000">
                                          <p:val>
                                            <p:fltVal val="1.000000"/>
                                          </p:val>
                                        </p:tav>
                                      </p:tavLst>
                                    </p:anim>
                                    <p:anim calcmode="lin" valueType="num">
                                      <p:cBhvr>
                                        <p:cTn id="66" dur="83" tmFilter="0, 0; 0.125,0.2665; 0.25,0.4; 0.375,0.465; 0.5,0.5;  0.625,0.535; 0.75,0.6; 0.875,0.7335; 1,1">
                                          <p:stCondLst>
                                            <p:cond delay="331"/>
                                          </p:stCondLst>
                                        </p:cTn>
                                        <p:tgtEl>
                                          <p:spTgt spid="25604"/>
                                        </p:tgtEl>
                                        <p:attrNameLst>
                                          <p:attrName>ppt_y</p:attrName>
                                        </p:attrNameLst>
                                      </p:cBhvr>
                                      <p:tavLst>
                                        <p:tav tm="0" fmla="#ppt_y-sin(pi*$)/27">
                                          <p:val>
                                            <p:fltVal val="0.000000"/>
                                          </p:val>
                                        </p:tav>
                                        <p:tav tm="100000">
                                          <p:val>
                                            <p:fltVal val="1.000000"/>
                                          </p:val>
                                        </p:tav>
                                      </p:tavLst>
                                    </p:anim>
                                    <p:anim calcmode="lin" valueType="num">
                                      <p:cBhvr>
                                        <p:cTn id="67" dur="41" tmFilter="0, 0; 0.125,0.2665; 0.25,0.4; 0.375,0.465; 0.5,0.5;  0.625,0.535; 0.75,0.6; 0.875,0.7335; 1,1">
                                          <p:stCondLst>
                                            <p:cond delay="414"/>
                                          </p:stCondLst>
                                        </p:cTn>
                                        <p:tgtEl>
                                          <p:spTgt spid="25604"/>
                                        </p:tgtEl>
                                        <p:attrNameLst>
                                          <p:attrName>ppt_y</p:attrName>
                                        </p:attrNameLst>
                                      </p:cBhvr>
                                      <p:tavLst>
                                        <p:tav tm="0" fmla="#ppt_y-sin(pi*$)/81">
                                          <p:val>
                                            <p:fltVal val="0.000000"/>
                                          </p:val>
                                        </p:tav>
                                        <p:tav tm="100000">
                                          <p:val>
                                            <p:fltVal val="1.000000"/>
                                          </p:val>
                                        </p:tav>
                                      </p:tavLst>
                                    </p:anim>
                                    <p:animScale>
                                      <p:cBhvr>
                                        <p:cTn id="68" dur="7">
                                          <p:stCondLst>
                                            <p:cond delay="162"/>
                                          </p:stCondLst>
                                        </p:cTn>
                                        <p:tgtEl>
                                          <p:spTgt spid="25604"/>
                                        </p:tgtEl>
                                      </p:cBhvr>
                                      <p:to x="100000" y="60000"/>
                                    </p:animScale>
                                    <p:animScale>
                                      <p:cBhvr>
                                        <p:cTn id="69" dur="41" decel="50000">
                                          <p:stCondLst>
                                            <p:cond delay="169"/>
                                          </p:stCondLst>
                                        </p:cTn>
                                        <p:tgtEl>
                                          <p:spTgt spid="25604"/>
                                        </p:tgtEl>
                                      </p:cBhvr>
                                      <p:to x="100000" y="100000"/>
                                    </p:animScale>
                                    <p:animScale>
                                      <p:cBhvr>
                                        <p:cTn id="70" dur="7">
                                          <p:stCondLst>
                                            <p:cond delay="328"/>
                                          </p:stCondLst>
                                        </p:cTn>
                                        <p:tgtEl>
                                          <p:spTgt spid="25604"/>
                                        </p:tgtEl>
                                      </p:cBhvr>
                                      <p:to x="100000" y="80000"/>
                                    </p:animScale>
                                    <p:animScale>
                                      <p:cBhvr>
                                        <p:cTn id="71" dur="41" decel="50000">
                                          <p:stCondLst>
                                            <p:cond delay="335"/>
                                          </p:stCondLst>
                                        </p:cTn>
                                        <p:tgtEl>
                                          <p:spTgt spid="25604"/>
                                        </p:tgtEl>
                                      </p:cBhvr>
                                      <p:to x="100000" y="100000"/>
                                    </p:animScale>
                                    <p:animScale>
                                      <p:cBhvr>
                                        <p:cTn id="72" dur="7">
                                          <p:stCondLst>
                                            <p:cond delay="410"/>
                                          </p:stCondLst>
                                        </p:cTn>
                                        <p:tgtEl>
                                          <p:spTgt spid="25604"/>
                                        </p:tgtEl>
                                      </p:cBhvr>
                                      <p:to x="100000" y="90000"/>
                                    </p:animScale>
                                    <p:animScale>
                                      <p:cBhvr>
                                        <p:cTn id="73" dur="41" decel="50000">
                                          <p:stCondLst>
                                            <p:cond delay="417"/>
                                          </p:stCondLst>
                                        </p:cTn>
                                        <p:tgtEl>
                                          <p:spTgt spid="25604"/>
                                        </p:tgtEl>
                                      </p:cBhvr>
                                      <p:to x="100000" y="100000"/>
                                    </p:animScale>
                                    <p:animScale>
                                      <p:cBhvr>
                                        <p:cTn id="74" dur="7">
                                          <p:stCondLst>
                                            <p:cond delay="452"/>
                                          </p:stCondLst>
                                        </p:cTn>
                                        <p:tgtEl>
                                          <p:spTgt spid="25604"/>
                                        </p:tgtEl>
                                      </p:cBhvr>
                                      <p:to x="100000" y="95000"/>
                                    </p:animScale>
                                    <p:animScale>
                                      <p:cBhvr>
                                        <p:cTn id="75" dur="41" decel="50000">
                                          <p:stCondLst>
                                            <p:cond delay="458"/>
                                          </p:stCondLst>
                                        </p:cTn>
                                        <p:tgtEl>
                                          <p:spTgt spid="25604"/>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grpId="0" nodeType="clickEffect">
                                  <p:stCondLst>
                                    <p:cond delay="0"/>
                                  </p:stCondLst>
                                  <p:childTnLst>
                                    <p:set>
                                      <p:cBhvr>
                                        <p:cTn id="79" dur="1" fill="hold">
                                          <p:stCondLst>
                                            <p:cond delay="0"/>
                                          </p:stCondLst>
                                        </p:cTn>
                                        <p:tgtEl>
                                          <p:spTgt spid="25606"/>
                                        </p:tgtEl>
                                        <p:attrNameLst>
                                          <p:attrName>style.visibility</p:attrName>
                                        </p:attrNameLst>
                                      </p:cBhvr>
                                      <p:to>
                                        <p:strVal val="visible"/>
                                      </p:to>
                                    </p:set>
                                    <p:animEffect transition="in" filter="wipe(down)">
                                      <p:cBhvr>
                                        <p:cTn id="80" dur="145">
                                          <p:stCondLst>
                                            <p:cond delay="0"/>
                                          </p:stCondLst>
                                        </p:cTn>
                                        <p:tgtEl>
                                          <p:spTgt spid="25606"/>
                                        </p:tgtEl>
                                      </p:cBhvr>
                                    </p:animEffect>
                                    <p:anim calcmode="lin" valueType="num">
                                      <p:cBhvr>
                                        <p:cTn id="81" dur="456" tmFilter="0,0; 0.14,0.36; 0.43,0.73; 0.71,0.91; 1.0,1.0">
                                          <p:stCondLst>
                                            <p:cond delay="0"/>
                                          </p:stCondLst>
                                        </p:cTn>
                                        <p:tgtEl>
                                          <p:spTgt spid="25606"/>
                                        </p:tgtEl>
                                        <p:attrNameLst>
                                          <p:attrName>ppt_x</p:attrName>
                                        </p:attrNameLst>
                                      </p:cBhvr>
                                      <p:tavLst>
                                        <p:tav tm="0">
                                          <p:val>
                                            <p:strVal val="#ppt_x-0.25"/>
                                          </p:val>
                                        </p:tav>
                                        <p:tav tm="100000">
                                          <p:val>
                                            <p:strVal val="#ppt_x"/>
                                          </p:val>
                                        </p:tav>
                                      </p:tavLst>
                                    </p:anim>
                                    <p:anim calcmode="lin" valueType="num">
                                      <p:cBhvr>
                                        <p:cTn id="82" dur="166" tmFilter="0.0,0.0; 0.25,0.07; 0.50,0.2; 0.75,0.467; 1.0,1.0">
                                          <p:stCondLst>
                                            <p:cond delay="0"/>
                                          </p:stCondLst>
                                        </p:cTn>
                                        <p:tgtEl>
                                          <p:spTgt spid="25606"/>
                                        </p:tgtEl>
                                        <p:attrNameLst>
                                          <p:attrName>ppt_y</p:attrName>
                                        </p:attrNameLst>
                                      </p:cBhvr>
                                      <p:tavLst>
                                        <p:tav tm="0" fmla="#ppt_y-sin(pi*$)/3">
                                          <p:val>
                                            <p:fltVal val="0.500000"/>
                                          </p:val>
                                        </p:tav>
                                        <p:tav tm="100000">
                                          <p:val>
                                            <p:fltVal val="1.000000"/>
                                          </p:val>
                                        </p:tav>
                                      </p:tavLst>
                                    </p:anim>
                                    <p:anim calcmode="lin" valueType="num">
                                      <p:cBhvr>
                                        <p:cTn id="83" dur="166" tmFilter="0, 0; 0.125,0.2665; 0.25,0.4; 0.375,0.465; 0.5,0.5;  0.625,0.535; 0.75,0.6; 0.875,0.7335; 1,1">
                                          <p:stCondLst>
                                            <p:cond delay="166"/>
                                          </p:stCondLst>
                                        </p:cTn>
                                        <p:tgtEl>
                                          <p:spTgt spid="25606"/>
                                        </p:tgtEl>
                                        <p:attrNameLst>
                                          <p:attrName>ppt_y</p:attrName>
                                        </p:attrNameLst>
                                      </p:cBhvr>
                                      <p:tavLst>
                                        <p:tav tm="0" fmla="#ppt_y-sin(pi*$)/9">
                                          <p:val>
                                            <p:fltVal val="0.000000"/>
                                          </p:val>
                                        </p:tav>
                                        <p:tav tm="100000">
                                          <p:val>
                                            <p:fltVal val="1.000000"/>
                                          </p:val>
                                        </p:tav>
                                      </p:tavLst>
                                    </p:anim>
                                    <p:anim calcmode="lin" valueType="num">
                                      <p:cBhvr>
                                        <p:cTn id="84" dur="83" tmFilter="0, 0; 0.125,0.2665; 0.25,0.4; 0.375,0.465; 0.5,0.5;  0.625,0.535; 0.75,0.6; 0.875,0.7335; 1,1">
                                          <p:stCondLst>
                                            <p:cond delay="331"/>
                                          </p:stCondLst>
                                        </p:cTn>
                                        <p:tgtEl>
                                          <p:spTgt spid="25606"/>
                                        </p:tgtEl>
                                        <p:attrNameLst>
                                          <p:attrName>ppt_y</p:attrName>
                                        </p:attrNameLst>
                                      </p:cBhvr>
                                      <p:tavLst>
                                        <p:tav tm="0" fmla="#ppt_y-sin(pi*$)/27">
                                          <p:val>
                                            <p:fltVal val="0.000000"/>
                                          </p:val>
                                        </p:tav>
                                        <p:tav tm="100000">
                                          <p:val>
                                            <p:fltVal val="1.000000"/>
                                          </p:val>
                                        </p:tav>
                                      </p:tavLst>
                                    </p:anim>
                                    <p:anim calcmode="lin" valueType="num">
                                      <p:cBhvr>
                                        <p:cTn id="85" dur="41" tmFilter="0, 0; 0.125,0.2665; 0.25,0.4; 0.375,0.465; 0.5,0.5;  0.625,0.535; 0.75,0.6; 0.875,0.7335; 1,1">
                                          <p:stCondLst>
                                            <p:cond delay="414"/>
                                          </p:stCondLst>
                                        </p:cTn>
                                        <p:tgtEl>
                                          <p:spTgt spid="25606"/>
                                        </p:tgtEl>
                                        <p:attrNameLst>
                                          <p:attrName>ppt_y</p:attrName>
                                        </p:attrNameLst>
                                      </p:cBhvr>
                                      <p:tavLst>
                                        <p:tav tm="0" fmla="#ppt_y-sin(pi*$)/81">
                                          <p:val>
                                            <p:fltVal val="0.000000"/>
                                          </p:val>
                                        </p:tav>
                                        <p:tav tm="100000">
                                          <p:val>
                                            <p:fltVal val="1.000000"/>
                                          </p:val>
                                        </p:tav>
                                      </p:tavLst>
                                    </p:anim>
                                    <p:animScale>
                                      <p:cBhvr>
                                        <p:cTn id="86" dur="7">
                                          <p:stCondLst>
                                            <p:cond delay="162"/>
                                          </p:stCondLst>
                                        </p:cTn>
                                        <p:tgtEl>
                                          <p:spTgt spid="25606"/>
                                        </p:tgtEl>
                                      </p:cBhvr>
                                      <p:to x="100000" y="60000"/>
                                    </p:animScale>
                                    <p:animScale>
                                      <p:cBhvr>
                                        <p:cTn id="87" dur="41" decel="50000">
                                          <p:stCondLst>
                                            <p:cond delay="169"/>
                                          </p:stCondLst>
                                        </p:cTn>
                                        <p:tgtEl>
                                          <p:spTgt spid="25606"/>
                                        </p:tgtEl>
                                      </p:cBhvr>
                                      <p:to x="100000" y="100000"/>
                                    </p:animScale>
                                    <p:animScale>
                                      <p:cBhvr>
                                        <p:cTn id="88" dur="7">
                                          <p:stCondLst>
                                            <p:cond delay="328"/>
                                          </p:stCondLst>
                                        </p:cTn>
                                        <p:tgtEl>
                                          <p:spTgt spid="25606"/>
                                        </p:tgtEl>
                                      </p:cBhvr>
                                      <p:to x="100000" y="80000"/>
                                    </p:animScale>
                                    <p:animScale>
                                      <p:cBhvr>
                                        <p:cTn id="89" dur="41" decel="50000">
                                          <p:stCondLst>
                                            <p:cond delay="335"/>
                                          </p:stCondLst>
                                        </p:cTn>
                                        <p:tgtEl>
                                          <p:spTgt spid="25606"/>
                                        </p:tgtEl>
                                      </p:cBhvr>
                                      <p:to x="100000" y="100000"/>
                                    </p:animScale>
                                    <p:animScale>
                                      <p:cBhvr>
                                        <p:cTn id="90" dur="7">
                                          <p:stCondLst>
                                            <p:cond delay="410"/>
                                          </p:stCondLst>
                                        </p:cTn>
                                        <p:tgtEl>
                                          <p:spTgt spid="25606"/>
                                        </p:tgtEl>
                                      </p:cBhvr>
                                      <p:to x="100000" y="90000"/>
                                    </p:animScale>
                                    <p:animScale>
                                      <p:cBhvr>
                                        <p:cTn id="91" dur="41" decel="50000">
                                          <p:stCondLst>
                                            <p:cond delay="417"/>
                                          </p:stCondLst>
                                        </p:cTn>
                                        <p:tgtEl>
                                          <p:spTgt spid="25606"/>
                                        </p:tgtEl>
                                      </p:cBhvr>
                                      <p:to x="100000" y="100000"/>
                                    </p:animScale>
                                    <p:animScale>
                                      <p:cBhvr>
                                        <p:cTn id="92" dur="7">
                                          <p:stCondLst>
                                            <p:cond delay="452"/>
                                          </p:stCondLst>
                                        </p:cTn>
                                        <p:tgtEl>
                                          <p:spTgt spid="25606"/>
                                        </p:tgtEl>
                                      </p:cBhvr>
                                      <p:to x="100000" y="95000"/>
                                    </p:animScale>
                                    <p:animScale>
                                      <p:cBhvr>
                                        <p:cTn id="93" dur="41" decel="50000">
                                          <p:stCondLst>
                                            <p:cond delay="458"/>
                                          </p:stCondLst>
                                        </p:cTn>
                                        <p:tgtEl>
                                          <p:spTgt spid="25606"/>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26" presetClass="entr" presetSubtype="0" fill="hold" grpId="0" nodeType="clickEffect">
                                  <p:stCondLst>
                                    <p:cond delay="0"/>
                                  </p:stCondLst>
                                  <p:childTnLst>
                                    <p:set>
                                      <p:cBhvr>
                                        <p:cTn id="97" dur="1" fill="hold">
                                          <p:stCondLst>
                                            <p:cond delay="0"/>
                                          </p:stCondLst>
                                        </p:cTn>
                                        <p:tgtEl>
                                          <p:spTgt spid="25607"/>
                                        </p:tgtEl>
                                        <p:attrNameLst>
                                          <p:attrName>style.visibility</p:attrName>
                                        </p:attrNameLst>
                                      </p:cBhvr>
                                      <p:to>
                                        <p:strVal val="visible"/>
                                      </p:to>
                                    </p:set>
                                    <p:animEffect transition="in" filter="wipe(down)">
                                      <p:cBhvr>
                                        <p:cTn id="98" dur="145">
                                          <p:stCondLst>
                                            <p:cond delay="0"/>
                                          </p:stCondLst>
                                        </p:cTn>
                                        <p:tgtEl>
                                          <p:spTgt spid="25607"/>
                                        </p:tgtEl>
                                      </p:cBhvr>
                                    </p:animEffect>
                                    <p:anim calcmode="lin" valueType="num">
                                      <p:cBhvr>
                                        <p:cTn id="99" dur="456" tmFilter="0,0; 0.14,0.36; 0.43,0.73; 0.71,0.91; 1.0,1.0">
                                          <p:stCondLst>
                                            <p:cond delay="0"/>
                                          </p:stCondLst>
                                        </p:cTn>
                                        <p:tgtEl>
                                          <p:spTgt spid="25607"/>
                                        </p:tgtEl>
                                        <p:attrNameLst>
                                          <p:attrName>ppt_x</p:attrName>
                                        </p:attrNameLst>
                                      </p:cBhvr>
                                      <p:tavLst>
                                        <p:tav tm="0">
                                          <p:val>
                                            <p:strVal val="#ppt_x-0.25"/>
                                          </p:val>
                                        </p:tav>
                                        <p:tav tm="100000">
                                          <p:val>
                                            <p:strVal val="#ppt_x"/>
                                          </p:val>
                                        </p:tav>
                                      </p:tavLst>
                                    </p:anim>
                                    <p:anim calcmode="lin" valueType="num">
                                      <p:cBhvr>
                                        <p:cTn id="100" dur="166" tmFilter="0.0,0.0; 0.25,0.07; 0.50,0.2; 0.75,0.467; 1.0,1.0">
                                          <p:stCondLst>
                                            <p:cond delay="0"/>
                                          </p:stCondLst>
                                        </p:cTn>
                                        <p:tgtEl>
                                          <p:spTgt spid="25607"/>
                                        </p:tgtEl>
                                        <p:attrNameLst>
                                          <p:attrName>ppt_y</p:attrName>
                                        </p:attrNameLst>
                                      </p:cBhvr>
                                      <p:tavLst>
                                        <p:tav tm="0" fmla="#ppt_y-sin(pi*$)/3">
                                          <p:val>
                                            <p:fltVal val="0.500000"/>
                                          </p:val>
                                        </p:tav>
                                        <p:tav tm="100000">
                                          <p:val>
                                            <p:fltVal val="1.000000"/>
                                          </p:val>
                                        </p:tav>
                                      </p:tavLst>
                                    </p:anim>
                                    <p:anim calcmode="lin" valueType="num">
                                      <p:cBhvr>
                                        <p:cTn id="101" dur="166" tmFilter="0, 0; 0.125,0.2665; 0.25,0.4; 0.375,0.465; 0.5,0.5;  0.625,0.535; 0.75,0.6; 0.875,0.7335; 1,1">
                                          <p:stCondLst>
                                            <p:cond delay="166"/>
                                          </p:stCondLst>
                                        </p:cTn>
                                        <p:tgtEl>
                                          <p:spTgt spid="25607"/>
                                        </p:tgtEl>
                                        <p:attrNameLst>
                                          <p:attrName>ppt_y</p:attrName>
                                        </p:attrNameLst>
                                      </p:cBhvr>
                                      <p:tavLst>
                                        <p:tav tm="0" fmla="#ppt_y-sin(pi*$)/9">
                                          <p:val>
                                            <p:fltVal val="0.000000"/>
                                          </p:val>
                                        </p:tav>
                                        <p:tav tm="100000">
                                          <p:val>
                                            <p:fltVal val="1.000000"/>
                                          </p:val>
                                        </p:tav>
                                      </p:tavLst>
                                    </p:anim>
                                    <p:anim calcmode="lin" valueType="num">
                                      <p:cBhvr>
                                        <p:cTn id="102" dur="83" tmFilter="0, 0; 0.125,0.2665; 0.25,0.4; 0.375,0.465; 0.5,0.5;  0.625,0.535; 0.75,0.6; 0.875,0.7335; 1,1">
                                          <p:stCondLst>
                                            <p:cond delay="331"/>
                                          </p:stCondLst>
                                        </p:cTn>
                                        <p:tgtEl>
                                          <p:spTgt spid="25607"/>
                                        </p:tgtEl>
                                        <p:attrNameLst>
                                          <p:attrName>ppt_y</p:attrName>
                                        </p:attrNameLst>
                                      </p:cBhvr>
                                      <p:tavLst>
                                        <p:tav tm="0" fmla="#ppt_y-sin(pi*$)/27">
                                          <p:val>
                                            <p:fltVal val="0.000000"/>
                                          </p:val>
                                        </p:tav>
                                        <p:tav tm="100000">
                                          <p:val>
                                            <p:fltVal val="1.000000"/>
                                          </p:val>
                                        </p:tav>
                                      </p:tavLst>
                                    </p:anim>
                                    <p:anim calcmode="lin" valueType="num">
                                      <p:cBhvr>
                                        <p:cTn id="103" dur="41" tmFilter="0, 0; 0.125,0.2665; 0.25,0.4; 0.375,0.465; 0.5,0.5;  0.625,0.535; 0.75,0.6; 0.875,0.7335; 1,1">
                                          <p:stCondLst>
                                            <p:cond delay="414"/>
                                          </p:stCondLst>
                                        </p:cTn>
                                        <p:tgtEl>
                                          <p:spTgt spid="25607"/>
                                        </p:tgtEl>
                                        <p:attrNameLst>
                                          <p:attrName>ppt_y</p:attrName>
                                        </p:attrNameLst>
                                      </p:cBhvr>
                                      <p:tavLst>
                                        <p:tav tm="0" fmla="#ppt_y-sin(pi*$)/81">
                                          <p:val>
                                            <p:fltVal val="0.000000"/>
                                          </p:val>
                                        </p:tav>
                                        <p:tav tm="100000">
                                          <p:val>
                                            <p:fltVal val="1.000000"/>
                                          </p:val>
                                        </p:tav>
                                      </p:tavLst>
                                    </p:anim>
                                    <p:animScale>
                                      <p:cBhvr>
                                        <p:cTn id="104" dur="7">
                                          <p:stCondLst>
                                            <p:cond delay="162"/>
                                          </p:stCondLst>
                                        </p:cTn>
                                        <p:tgtEl>
                                          <p:spTgt spid="25607"/>
                                        </p:tgtEl>
                                      </p:cBhvr>
                                      <p:to x="100000" y="60000"/>
                                    </p:animScale>
                                    <p:animScale>
                                      <p:cBhvr>
                                        <p:cTn id="105" dur="41" decel="50000">
                                          <p:stCondLst>
                                            <p:cond delay="169"/>
                                          </p:stCondLst>
                                        </p:cTn>
                                        <p:tgtEl>
                                          <p:spTgt spid="25607"/>
                                        </p:tgtEl>
                                      </p:cBhvr>
                                      <p:to x="100000" y="100000"/>
                                    </p:animScale>
                                    <p:animScale>
                                      <p:cBhvr>
                                        <p:cTn id="106" dur="7">
                                          <p:stCondLst>
                                            <p:cond delay="328"/>
                                          </p:stCondLst>
                                        </p:cTn>
                                        <p:tgtEl>
                                          <p:spTgt spid="25607"/>
                                        </p:tgtEl>
                                      </p:cBhvr>
                                      <p:to x="100000" y="80000"/>
                                    </p:animScale>
                                    <p:animScale>
                                      <p:cBhvr>
                                        <p:cTn id="107" dur="41" decel="50000">
                                          <p:stCondLst>
                                            <p:cond delay="335"/>
                                          </p:stCondLst>
                                        </p:cTn>
                                        <p:tgtEl>
                                          <p:spTgt spid="25607"/>
                                        </p:tgtEl>
                                      </p:cBhvr>
                                      <p:to x="100000" y="100000"/>
                                    </p:animScale>
                                    <p:animScale>
                                      <p:cBhvr>
                                        <p:cTn id="108" dur="7">
                                          <p:stCondLst>
                                            <p:cond delay="410"/>
                                          </p:stCondLst>
                                        </p:cTn>
                                        <p:tgtEl>
                                          <p:spTgt spid="25607"/>
                                        </p:tgtEl>
                                      </p:cBhvr>
                                      <p:to x="100000" y="90000"/>
                                    </p:animScale>
                                    <p:animScale>
                                      <p:cBhvr>
                                        <p:cTn id="109" dur="41" decel="50000">
                                          <p:stCondLst>
                                            <p:cond delay="417"/>
                                          </p:stCondLst>
                                        </p:cTn>
                                        <p:tgtEl>
                                          <p:spTgt spid="25607"/>
                                        </p:tgtEl>
                                      </p:cBhvr>
                                      <p:to x="100000" y="100000"/>
                                    </p:animScale>
                                    <p:animScale>
                                      <p:cBhvr>
                                        <p:cTn id="110" dur="7">
                                          <p:stCondLst>
                                            <p:cond delay="452"/>
                                          </p:stCondLst>
                                        </p:cTn>
                                        <p:tgtEl>
                                          <p:spTgt spid="25607"/>
                                        </p:tgtEl>
                                      </p:cBhvr>
                                      <p:to x="100000" y="95000"/>
                                    </p:animScale>
                                    <p:animScale>
                                      <p:cBhvr>
                                        <p:cTn id="111" dur="41" decel="50000">
                                          <p:stCondLst>
                                            <p:cond delay="458"/>
                                          </p:stCondLst>
                                        </p:cTn>
                                        <p:tgtEl>
                                          <p:spTgt spid="2560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5" grpId="0"/>
      <p:bldP spid="25606" grpId="0"/>
      <p:bldP spid="2560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10"/>
          <p:cNvSpPr/>
          <p:nvPr/>
        </p:nvSpPr>
        <p:spPr>
          <a:xfrm>
            <a:off x="684213" y="433388"/>
            <a:ext cx="7775575" cy="6308725"/>
          </a:xfrm>
          <a:prstGeom prst="rect">
            <a:avLst/>
          </a:prstGeom>
          <a:noFill/>
          <a:ln w="9525">
            <a:noFill/>
          </a:ln>
        </p:spPr>
        <p:txBody>
          <a:bodyPr anchor="t"/>
          <a:p>
            <a:pPr marL="742950" indent="-742950">
              <a:lnSpc>
                <a:spcPct val="110000"/>
              </a:lnSpc>
            </a:pPr>
            <a:r>
              <a:rPr lang="en-US" altLang="zh-CN" sz="3600" b="1" dirty="0">
                <a:latin typeface="Times New Roman" panose="02020603050405020304" pitchFamily="2" charset="0"/>
                <a:ea typeface="宋体" panose="02010600030101010101" pitchFamily="2" charset="-122"/>
                <a:cs typeface="Times New Roman" panose="02020603050405020304" pitchFamily="2" charset="0"/>
              </a:rPr>
              <a:t>5. </a:t>
            </a:r>
            <a:r>
              <a:rPr lang="zh-CN" altLang="en-US" sz="3600" b="1" dirty="0">
                <a:latin typeface="Times New Roman" panose="02020603050405020304" pitchFamily="2" charset="0"/>
                <a:ea typeface="宋体" panose="02010600030101010101" pitchFamily="2" charset="-122"/>
                <a:cs typeface="Times New Roman" panose="02020603050405020304" pitchFamily="2" charset="0"/>
              </a:rPr>
              <a:t>最后，打开果汁机。</a:t>
            </a:r>
            <a:r>
              <a:rPr lang="en-US" altLang="zh-CN" sz="3600" b="1" dirty="0">
                <a:latin typeface="Times New Roman" panose="02020603050405020304" pitchFamily="2" charset="0"/>
                <a:ea typeface="宋体" panose="02010600030101010101" pitchFamily="2" charset="-122"/>
                <a:cs typeface="Times New Roman" panose="02020603050405020304" pitchFamily="2" charset="0"/>
              </a:rPr>
              <a:t> </a:t>
            </a:r>
            <a:endParaRPr lang="en-US" altLang="zh-CN" sz="3600" b="1" dirty="0">
              <a:latin typeface="Times New Roman" panose="02020603050405020304" pitchFamily="2" charset="0"/>
              <a:ea typeface="宋体" panose="02010600030101010101" pitchFamily="2" charset="-122"/>
              <a:cs typeface="Times New Roman" panose="02020603050405020304" pitchFamily="2" charset="0"/>
            </a:endParaRPr>
          </a:p>
          <a:p>
            <a:pPr marL="742950" indent="-742950">
              <a:lnSpc>
                <a:spcPct val="110000"/>
              </a:lnSpc>
            </a:pPr>
            <a:r>
              <a:rPr lang="en-US" altLang="zh-CN" sz="3600" b="1" dirty="0">
                <a:latin typeface="Times New Roman" panose="02020603050405020304" pitchFamily="2" charset="0"/>
                <a:ea typeface="宋体" panose="02010600030101010101" pitchFamily="2" charset="-122"/>
                <a:cs typeface="Times New Roman" panose="02020603050405020304" pitchFamily="2" charset="0"/>
              </a:rPr>
              <a:t>     ______, _______ ___ the blender.</a:t>
            </a:r>
            <a:endParaRPr lang="en-US" altLang="zh-CN" sz="3600" b="1" dirty="0">
              <a:latin typeface="Times New Roman" panose="02020603050405020304" pitchFamily="2" charset="0"/>
              <a:ea typeface="宋体" panose="02010600030101010101" pitchFamily="2" charset="-122"/>
              <a:cs typeface="Times New Roman" panose="02020603050405020304" pitchFamily="2" charset="0"/>
            </a:endParaRPr>
          </a:p>
          <a:p>
            <a:pPr marL="742950" indent="-742950">
              <a:lnSpc>
                <a:spcPct val="110000"/>
              </a:lnSpc>
            </a:pPr>
            <a:r>
              <a:rPr lang="en-US" altLang="zh-CN" sz="3600" b="1" dirty="0">
                <a:latin typeface="Times New Roman" panose="02020603050405020304" pitchFamily="2" charset="0"/>
                <a:ea typeface="宋体" panose="02010600030101010101" pitchFamily="2" charset="-122"/>
                <a:cs typeface="Times New Roman" panose="02020603050405020304" pitchFamily="2" charset="0"/>
              </a:rPr>
              <a:t>6. </a:t>
            </a:r>
            <a:r>
              <a:rPr lang="zh-CN" altLang="en-US" sz="3600" b="1" dirty="0">
                <a:latin typeface="Times New Roman" panose="02020603050405020304" pitchFamily="2" charset="0"/>
                <a:ea typeface="宋体" panose="02010600030101010101" pitchFamily="2" charset="-122"/>
                <a:cs typeface="Times New Roman" panose="02020603050405020304" pitchFamily="2" charset="0"/>
              </a:rPr>
              <a:t>我们需要多少香蕉？</a:t>
            </a:r>
            <a:endParaRPr lang="en-US" altLang="zh-CN" sz="3600" b="1" dirty="0">
              <a:latin typeface="Times New Roman" panose="02020603050405020304" pitchFamily="2" charset="0"/>
              <a:ea typeface="宋体" panose="02010600030101010101" pitchFamily="2" charset="-122"/>
              <a:cs typeface="Times New Roman" panose="02020603050405020304" pitchFamily="2" charset="0"/>
            </a:endParaRPr>
          </a:p>
          <a:p>
            <a:pPr marL="742950" indent="-742950">
              <a:lnSpc>
                <a:spcPct val="110000"/>
              </a:lnSpc>
            </a:pPr>
            <a:r>
              <a:rPr lang="en-US" altLang="zh-CN" sz="3600" b="1" dirty="0">
                <a:latin typeface="Times New Roman" panose="02020603050405020304" pitchFamily="2" charset="0"/>
                <a:ea typeface="宋体" panose="02010600030101010101" pitchFamily="2" charset="-122"/>
                <a:cs typeface="Times New Roman" panose="02020603050405020304" pitchFamily="2" charset="0"/>
              </a:rPr>
              <a:t>     ______ _____ bananas do we need? </a:t>
            </a:r>
            <a:endParaRPr lang="en-US" altLang="zh-CN" sz="3600" b="1" dirty="0">
              <a:latin typeface="Times New Roman" panose="02020603050405020304" pitchFamily="2" charset="0"/>
              <a:ea typeface="宋体" panose="02010600030101010101" pitchFamily="2" charset="-122"/>
              <a:cs typeface="Times New Roman" panose="02020603050405020304" pitchFamily="2" charset="0"/>
            </a:endParaRPr>
          </a:p>
          <a:p>
            <a:pPr marL="742950" indent="-742950">
              <a:lnSpc>
                <a:spcPct val="110000"/>
              </a:lnSpc>
            </a:pPr>
            <a:r>
              <a:rPr lang="en-US" altLang="zh-CN" sz="3600" b="1" dirty="0">
                <a:latin typeface="Times New Roman" panose="02020603050405020304" pitchFamily="2" charset="0"/>
                <a:ea typeface="宋体" panose="02010600030101010101" pitchFamily="2" charset="-122"/>
                <a:cs typeface="Times New Roman" panose="02020603050405020304" pitchFamily="2" charset="0"/>
              </a:rPr>
              <a:t>7. </a:t>
            </a:r>
            <a:r>
              <a:rPr lang="zh-CN" altLang="en-US" sz="3600" b="1" dirty="0">
                <a:latin typeface="Times New Roman" panose="02020603050405020304" pitchFamily="2" charset="0"/>
                <a:ea typeface="宋体" panose="02010600030101010101" pitchFamily="2" charset="-122"/>
                <a:cs typeface="Times New Roman" panose="02020603050405020304" pitchFamily="2" charset="0"/>
              </a:rPr>
              <a:t>我们需要三只香蕉。 </a:t>
            </a:r>
            <a:r>
              <a:rPr lang="en-US" altLang="zh-CN" sz="3600" b="1" dirty="0">
                <a:latin typeface="Times New Roman" panose="02020603050405020304" pitchFamily="2" charset="0"/>
                <a:ea typeface="宋体" panose="02010600030101010101" pitchFamily="2" charset="-122"/>
                <a:cs typeface="Times New Roman" panose="02020603050405020304" pitchFamily="2" charset="0"/>
              </a:rPr>
              <a:t>  </a:t>
            </a:r>
            <a:endParaRPr lang="en-US" altLang="zh-CN" sz="3600" b="1" dirty="0">
              <a:latin typeface="Times New Roman" panose="02020603050405020304" pitchFamily="2" charset="0"/>
              <a:ea typeface="宋体" panose="02010600030101010101" pitchFamily="2" charset="-122"/>
              <a:cs typeface="Times New Roman" panose="02020603050405020304" pitchFamily="2" charset="0"/>
            </a:endParaRPr>
          </a:p>
          <a:p>
            <a:pPr marL="742950" indent="-742950">
              <a:lnSpc>
                <a:spcPct val="110000"/>
              </a:lnSpc>
            </a:pPr>
            <a:r>
              <a:rPr lang="en-US" altLang="zh-CN" sz="3600" b="1" dirty="0">
                <a:latin typeface="Times New Roman" panose="02020603050405020304" pitchFamily="2" charset="0"/>
                <a:ea typeface="宋体" panose="02010600030101010101" pitchFamily="2" charset="-122"/>
                <a:cs typeface="Times New Roman" panose="02020603050405020304" pitchFamily="2" charset="0"/>
              </a:rPr>
              <a:t>     We ______ three _________.  </a:t>
            </a:r>
            <a:endParaRPr lang="en-US" altLang="zh-CN" sz="3600" b="1" dirty="0">
              <a:latin typeface="Times New Roman" panose="02020603050405020304" pitchFamily="2" charset="0"/>
              <a:ea typeface="宋体" panose="02010600030101010101" pitchFamily="2" charset="-122"/>
              <a:cs typeface="Times New Roman" panose="02020603050405020304" pitchFamily="2" charset="0"/>
            </a:endParaRPr>
          </a:p>
          <a:p>
            <a:pPr marL="742950" indent="-742950">
              <a:lnSpc>
                <a:spcPct val="110000"/>
              </a:lnSpc>
            </a:pPr>
            <a:r>
              <a:rPr lang="en-US" altLang="zh-CN" sz="3600" b="1" dirty="0">
                <a:latin typeface="Times New Roman" panose="02020603050405020304" pitchFamily="2" charset="0"/>
                <a:ea typeface="宋体" panose="02010600030101010101" pitchFamily="2" charset="-122"/>
                <a:cs typeface="Times New Roman" panose="02020603050405020304" pitchFamily="2" charset="0"/>
              </a:rPr>
              <a:t>8. </a:t>
            </a:r>
            <a:r>
              <a:rPr lang="zh-CN" altLang="en-US" sz="3600" b="1" dirty="0">
                <a:latin typeface="Times New Roman" panose="02020603050405020304" pitchFamily="2" charset="0"/>
                <a:ea typeface="宋体" panose="02010600030101010101" pitchFamily="2" charset="-122"/>
                <a:cs typeface="Times New Roman" panose="02020603050405020304" pitchFamily="2" charset="0"/>
              </a:rPr>
              <a:t>我们需要多少酸奶？</a:t>
            </a:r>
            <a:endParaRPr lang="en-US" altLang="zh-CN" sz="3600" b="1" dirty="0">
              <a:latin typeface="Times New Roman" panose="02020603050405020304" pitchFamily="2" charset="0"/>
              <a:ea typeface="宋体" panose="02010600030101010101" pitchFamily="2" charset="-122"/>
              <a:cs typeface="Times New Roman" panose="02020603050405020304" pitchFamily="2" charset="0"/>
            </a:endParaRPr>
          </a:p>
          <a:p>
            <a:pPr marL="742950" indent="-742950">
              <a:lnSpc>
                <a:spcPct val="110000"/>
              </a:lnSpc>
            </a:pPr>
            <a:r>
              <a:rPr lang="en-US" altLang="zh-CN" sz="3600" b="1" dirty="0">
                <a:latin typeface="Times New Roman" panose="02020603050405020304" pitchFamily="2" charset="0"/>
                <a:ea typeface="宋体" panose="02010600030101010101" pitchFamily="2" charset="-122"/>
                <a:cs typeface="Times New Roman" panose="02020603050405020304" pitchFamily="2" charset="0"/>
              </a:rPr>
              <a:t>    _____ _____ yogurt do we need? </a:t>
            </a:r>
            <a:endParaRPr lang="en-US" altLang="zh-CN" sz="3600" b="1" dirty="0">
              <a:latin typeface="Times New Roman" panose="02020603050405020304" pitchFamily="2" charset="0"/>
              <a:ea typeface="宋体" panose="02010600030101010101" pitchFamily="2" charset="-122"/>
              <a:cs typeface="Times New Roman" panose="02020603050405020304" pitchFamily="2" charset="0"/>
            </a:endParaRPr>
          </a:p>
          <a:p>
            <a:pPr marL="742950" indent="-742950">
              <a:lnSpc>
                <a:spcPct val="110000"/>
              </a:lnSpc>
            </a:pPr>
            <a:r>
              <a:rPr lang="en-US" altLang="zh-CN" sz="3600" b="1" dirty="0">
                <a:latin typeface="Times New Roman" panose="02020603050405020304" pitchFamily="2" charset="0"/>
                <a:ea typeface="宋体" panose="02010600030101010101" pitchFamily="2" charset="-122"/>
                <a:cs typeface="Times New Roman" panose="02020603050405020304" pitchFamily="2" charset="0"/>
              </a:rPr>
              <a:t>9. </a:t>
            </a:r>
            <a:r>
              <a:rPr lang="zh-CN" altLang="en-US" sz="3600" b="1" dirty="0">
                <a:latin typeface="Times New Roman" panose="02020603050405020304" pitchFamily="2" charset="0"/>
                <a:ea typeface="宋体" panose="02010600030101010101" pitchFamily="2" charset="-122"/>
                <a:cs typeface="Times New Roman" panose="02020603050405020304" pitchFamily="2" charset="0"/>
              </a:rPr>
              <a:t>我们需要一茶杯。</a:t>
            </a:r>
            <a:endParaRPr lang="en-US" altLang="zh-CN" sz="3600" b="1" dirty="0">
              <a:latin typeface="Times New Roman" panose="02020603050405020304" pitchFamily="2" charset="0"/>
              <a:ea typeface="宋体" panose="02010600030101010101" pitchFamily="2" charset="-122"/>
              <a:cs typeface="Times New Roman" panose="02020603050405020304" pitchFamily="2" charset="0"/>
            </a:endParaRPr>
          </a:p>
          <a:p>
            <a:pPr marL="742950" indent="-742950">
              <a:lnSpc>
                <a:spcPct val="110000"/>
              </a:lnSpc>
            </a:pPr>
            <a:r>
              <a:rPr lang="en-US" altLang="zh-CN" sz="3600" b="1" dirty="0">
                <a:latin typeface="Times New Roman" panose="02020603050405020304" pitchFamily="2" charset="0"/>
                <a:ea typeface="宋体" panose="02010600030101010101" pitchFamily="2" charset="-122"/>
                <a:cs typeface="Times New Roman" panose="02020603050405020304" pitchFamily="2" charset="0"/>
              </a:rPr>
              <a:t>     We need ___ ____ ____ yogurt. </a:t>
            </a:r>
            <a:endParaRPr lang="en-US" altLang="zh-CN" sz="3600" b="1" dirty="0">
              <a:latin typeface="Times New Roman" panose="02020603050405020304" pitchFamily="2" charset="0"/>
              <a:ea typeface="Times New Roman" panose="02020603050405020304" pitchFamily="2" charset="0"/>
            </a:endParaRPr>
          </a:p>
        </p:txBody>
      </p:sp>
      <p:sp>
        <p:nvSpPr>
          <p:cNvPr id="26627" name="Text Box 6"/>
          <p:cNvSpPr txBox="1"/>
          <p:nvPr/>
        </p:nvSpPr>
        <p:spPr>
          <a:xfrm>
            <a:off x="1258888" y="1125538"/>
            <a:ext cx="4537075" cy="641350"/>
          </a:xfrm>
          <a:prstGeom prst="rect">
            <a:avLst/>
          </a:prstGeom>
          <a:noFill/>
          <a:ln w="9525">
            <a:noFill/>
          </a:ln>
        </p:spPr>
        <p:txBody>
          <a:bodyPr anchor="t">
            <a:spAutoFit/>
          </a:bodyPr>
          <a:p>
            <a:pPr>
              <a:spcBef>
                <a:spcPct val="50000"/>
              </a:spcBef>
            </a:pPr>
            <a:r>
              <a:rPr lang="en-US" altLang="zh-CN" sz="3600" b="1" dirty="0">
                <a:solidFill>
                  <a:srgbClr val="FF0000"/>
                </a:solidFill>
                <a:latin typeface="Times New Roman" panose="02020603050405020304" pitchFamily="2" charset="0"/>
                <a:ea typeface="宋体" panose="02010600030101010101" pitchFamily="2" charset="-122"/>
                <a:cs typeface="Times New Roman" panose="02020603050405020304" pitchFamily="2" charset="0"/>
              </a:rPr>
              <a:t>Finally    turn      on</a:t>
            </a:r>
            <a:endParaRPr lang="en-US" altLang="zh-CN" sz="3600" b="1" dirty="0">
              <a:solidFill>
                <a:srgbClr val="FF0000"/>
              </a:solidFill>
              <a:latin typeface="Times New Roman" panose="02020603050405020304" pitchFamily="2" charset="0"/>
              <a:ea typeface="Times New Roman" panose="02020603050405020304" pitchFamily="2" charset="0"/>
            </a:endParaRPr>
          </a:p>
        </p:txBody>
      </p:sp>
      <p:sp>
        <p:nvSpPr>
          <p:cNvPr id="26628" name="Text Box 7"/>
          <p:cNvSpPr txBox="1"/>
          <p:nvPr/>
        </p:nvSpPr>
        <p:spPr>
          <a:xfrm>
            <a:off x="1331913" y="2278063"/>
            <a:ext cx="2952750" cy="641350"/>
          </a:xfrm>
          <a:prstGeom prst="rect">
            <a:avLst/>
          </a:prstGeom>
          <a:noFill/>
          <a:ln w="9525">
            <a:noFill/>
          </a:ln>
        </p:spPr>
        <p:txBody>
          <a:bodyPr anchor="t">
            <a:spAutoFit/>
          </a:bodyPr>
          <a:p>
            <a:pPr>
              <a:spcBef>
                <a:spcPct val="50000"/>
              </a:spcBef>
            </a:pPr>
            <a:r>
              <a:rPr lang="en-US" altLang="zh-CN" sz="3600" b="1" dirty="0">
                <a:solidFill>
                  <a:srgbClr val="FF0000"/>
                </a:solidFill>
                <a:latin typeface="Times New Roman" panose="02020603050405020304" pitchFamily="2" charset="0"/>
                <a:ea typeface="宋体" panose="02010600030101010101" pitchFamily="2" charset="-122"/>
              </a:rPr>
              <a:t>How    many</a:t>
            </a:r>
            <a:endParaRPr lang="en-US" altLang="zh-CN" sz="3600" b="1" dirty="0">
              <a:solidFill>
                <a:srgbClr val="FF0000"/>
              </a:solidFill>
              <a:latin typeface="Times New Roman" panose="02020603050405020304" pitchFamily="2" charset="0"/>
              <a:ea typeface="宋体" panose="02010600030101010101" pitchFamily="2" charset="-122"/>
            </a:endParaRPr>
          </a:p>
        </p:txBody>
      </p:sp>
      <p:sp>
        <p:nvSpPr>
          <p:cNvPr id="26629" name="Text Box 8"/>
          <p:cNvSpPr txBox="1"/>
          <p:nvPr/>
        </p:nvSpPr>
        <p:spPr>
          <a:xfrm>
            <a:off x="2195513" y="3508375"/>
            <a:ext cx="4752975" cy="641350"/>
          </a:xfrm>
          <a:prstGeom prst="rect">
            <a:avLst/>
          </a:prstGeom>
          <a:noFill/>
          <a:ln w="9525">
            <a:noFill/>
          </a:ln>
        </p:spPr>
        <p:txBody>
          <a:bodyPr anchor="t">
            <a:spAutoFit/>
          </a:bodyPr>
          <a:p>
            <a:pPr>
              <a:spcBef>
                <a:spcPct val="50000"/>
              </a:spcBef>
            </a:pPr>
            <a:r>
              <a:rPr lang="en-US" altLang="zh-CN" sz="3600" b="1" dirty="0">
                <a:solidFill>
                  <a:srgbClr val="FF0000"/>
                </a:solidFill>
                <a:latin typeface="Times New Roman" panose="02020603050405020304" pitchFamily="2" charset="0"/>
                <a:ea typeface="宋体" panose="02010600030101010101" pitchFamily="2" charset="-122"/>
              </a:rPr>
              <a:t>need               bananas</a:t>
            </a:r>
            <a:endParaRPr lang="en-US" altLang="zh-CN" sz="3600" b="1" dirty="0">
              <a:solidFill>
                <a:srgbClr val="FF0000"/>
              </a:solidFill>
              <a:latin typeface="Times New Roman" panose="02020603050405020304" pitchFamily="2" charset="0"/>
              <a:ea typeface="宋体" panose="02010600030101010101" pitchFamily="2" charset="-122"/>
            </a:endParaRPr>
          </a:p>
        </p:txBody>
      </p:sp>
      <p:sp>
        <p:nvSpPr>
          <p:cNvPr id="26630" name="Text Box 9"/>
          <p:cNvSpPr txBox="1"/>
          <p:nvPr/>
        </p:nvSpPr>
        <p:spPr>
          <a:xfrm>
            <a:off x="1187450" y="4732338"/>
            <a:ext cx="2808288" cy="641350"/>
          </a:xfrm>
          <a:prstGeom prst="rect">
            <a:avLst/>
          </a:prstGeom>
          <a:noFill/>
          <a:ln w="9525">
            <a:noFill/>
          </a:ln>
        </p:spPr>
        <p:txBody>
          <a:bodyPr anchor="t">
            <a:spAutoFit/>
          </a:bodyPr>
          <a:p>
            <a:pPr>
              <a:spcBef>
                <a:spcPct val="50000"/>
              </a:spcBef>
            </a:pPr>
            <a:r>
              <a:rPr lang="en-US" altLang="zh-CN" sz="3600" b="1" dirty="0">
                <a:solidFill>
                  <a:srgbClr val="FF0000"/>
                </a:solidFill>
                <a:latin typeface="Times New Roman" panose="02020603050405020304" pitchFamily="2" charset="0"/>
                <a:ea typeface="宋体" panose="02010600030101010101" pitchFamily="2" charset="-122"/>
              </a:rPr>
              <a:t>How   much</a:t>
            </a:r>
            <a:endParaRPr lang="en-US" altLang="zh-CN" sz="3600" b="1" dirty="0">
              <a:solidFill>
                <a:srgbClr val="FF0000"/>
              </a:solidFill>
              <a:latin typeface="Times New Roman" panose="02020603050405020304" pitchFamily="2" charset="0"/>
              <a:ea typeface="宋体" panose="02010600030101010101" pitchFamily="2" charset="-122"/>
            </a:endParaRPr>
          </a:p>
        </p:txBody>
      </p:sp>
      <p:sp>
        <p:nvSpPr>
          <p:cNvPr id="26631" name="Text Box 6"/>
          <p:cNvSpPr txBox="1"/>
          <p:nvPr/>
        </p:nvSpPr>
        <p:spPr>
          <a:xfrm>
            <a:off x="2843213" y="5956300"/>
            <a:ext cx="3095625" cy="641350"/>
          </a:xfrm>
          <a:prstGeom prst="rect">
            <a:avLst/>
          </a:prstGeom>
          <a:noFill/>
          <a:ln w="9525">
            <a:noFill/>
          </a:ln>
        </p:spPr>
        <p:txBody>
          <a:bodyPr anchor="t">
            <a:spAutoFit/>
          </a:bodyPr>
          <a:p>
            <a:pPr>
              <a:spcBef>
                <a:spcPct val="50000"/>
              </a:spcBef>
            </a:pPr>
            <a:r>
              <a:rPr lang="en-US" altLang="zh-CN" sz="3600" b="1" dirty="0">
                <a:solidFill>
                  <a:srgbClr val="FF0000"/>
                </a:solidFill>
                <a:latin typeface="Times New Roman" panose="02020603050405020304" pitchFamily="2" charset="0"/>
                <a:ea typeface="宋体" panose="02010600030101010101" pitchFamily="2" charset="-122"/>
                <a:cs typeface="Times New Roman" panose="02020603050405020304" pitchFamily="2" charset="0"/>
              </a:rPr>
              <a:t>  one  cup   of </a:t>
            </a:r>
            <a:endParaRPr lang="en-US" altLang="zh-CN" sz="3600" b="1" dirty="0">
              <a:solidFill>
                <a:srgbClr val="FF0000"/>
              </a:solidFill>
              <a:latin typeface="Times New Roman" panose="02020603050405020304" pitchFamily="2" charset="0"/>
              <a:ea typeface="Times New Roman" panose="02020603050405020304" pitchFamily="2"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diamond(in)">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6627"/>
                                        </p:tgtEl>
                                        <p:attrNameLst>
                                          <p:attrName>style.visibility</p:attrName>
                                        </p:attrNameLst>
                                      </p:cBhvr>
                                      <p:to>
                                        <p:strVal val="visible"/>
                                      </p:to>
                                    </p:set>
                                    <p:animEffect transition="in" filter="wipe(down)">
                                      <p:cBhvr>
                                        <p:cTn id="12" dur="145">
                                          <p:stCondLst>
                                            <p:cond delay="0"/>
                                          </p:stCondLst>
                                        </p:cTn>
                                        <p:tgtEl>
                                          <p:spTgt spid="26627"/>
                                        </p:tgtEl>
                                      </p:cBhvr>
                                    </p:animEffect>
                                    <p:anim calcmode="lin" valueType="num">
                                      <p:cBhvr>
                                        <p:cTn id="13" dur="456" tmFilter="0,0; 0.14,0.36; 0.43,0.73; 0.71,0.91; 1.0,1.0">
                                          <p:stCondLst>
                                            <p:cond delay="0"/>
                                          </p:stCondLst>
                                        </p:cTn>
                                        <p:tgtEl>
                                          <p:spTgt spid="26627"/>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26627"/>
                                        </p:tgtEl>
                                        <p:attrNameLst>
                                          <p:attrName>ppt_y</p:attrName>
                                        </p:attrNameLst>
                                      </p:cBhvr>
                                      <p:tavLst>
                                        <p:tav tm="0" fmla="#ppt_y-sin(pi*$)/3">
                                          <p:val>
                                            <p:fltVal val="0.500000"/>
                                          </p:val>
                                        </p:tav>
                                        <p:tav tm="100000">
                                          <p:val>
                                            <p:fltVal val="1.000000"/>
                                          </p:val>
                                        </p:tav>
                                      </p:tavLst>
                                    </p:anim>
                                    <p:anim calcmode="lin" valueType="num">
                                      <p:cBhvr>
                                        <p:cTn id="15" dur="166" tmFilter="0, 0; 0.125,0.2665; 0.25,0.4; 0.375,0.465; 0.5,0.5;  0.625,0.535; 0.75,0.6; 0.875,0.7335; 1,1">
                                          <p:stCondLst>
                                            <p:cond delay="166"/>
                                          </p:stCondLst>
                                        </p:cTn>
                                        <p:tgtEl>
                                          <p:spTgt spid="26627"/>
                                        </p:tgtEl>
                                        <p:attrNameLst>
                                          <p:attrName>ppt_y</p:attrName>
                                        </p:attrNameLst>
                                      </p:cBhvr>
                                      <p:tavLst>
                                        <p:tav tm="0" fmla="#ppt_y-sin(pi*$)/9">
                                          <p:val>
                                            <p:fltVal val="0.000000"/>
                                          </p:val>
                                        </p:tav>
                                        <p:tav tm="100000">
                                          <p:val>
                                            <p:fltVal val="1.000000"/>
                                          </p:val>
                                        </p:tav>
                                      </p:tavLst>
                                    </p:anim>
                                    <p:anim calcmode="lin" valueType="num">
                                      <p:cBhvr>
                                        <p:cTn id="16" dur="83" tmFilter="0, 0; 0.125,0.2665; 0.25,0.4; 0.375,0.465; 0.5,0.5;  0.625,0.535; 0.75,0.6; 0.875,0.7335; 1,1">
                                          <p:stCondLst>
                                            <p:cond delay="331"/>
                                          </p:stCondLst>
                                        </p:cTn>
                                        <p:tgtEl>
                                          <p:spTgt spid="26627"/>
                                        </p:tgtEl>
                                        <p:attrNameLst>
                                          <p:attrName>ppt_y</p:attrName>
                                        </p:attrNameLst>
                                      </p:cBhvr>
                                      <p:tavLst>
                                        <p:tav tm="0" fmla="#ppt_y-sin(pi*$)/27">
                                          <p:val>
                                            <p:fltVal val="0.000000"/>
                                          </p:val>
                                        </p:tav>
                                        <p:tav tm="100000">
                                          <p:val>
                                            <p:fltVal val="1.000000"/>
                                          </p:val>
                                        </p:tav>
                                      </p:tavLst>
                                    </p:anim>
                                    <p:anim calcmode="lin" valueType="num">
                                      <p:cBhvr>
                                        <p:cTn id="17" dur="41" tmFilter="0, 0; 0.125,0.2665; 0.25,0.4; 0.375,0.465; 0.5,0.5;  0.625,0.535; 0.75,0.6; 0.875,0.7335; 1,1">
                                          <p:stCondLst>
                                            <p:cond delay="414"/>
                                          </p:stCondLst>
                                        </p:cTn>
                                        <p:tgtEl>
                                          <p:spTgt spid="26627"/>
                                        </p:tgtEl>
                                        <p:attrNameLst>
                                          <p:attrName>ppt_y</p:attrName>
                                        </p:attrNameLst>
                                      </p:cBhvr>
                                      <p:tavLst>
                                        <p:tav tm="0" fmla="#ppt_y-sin(pi*$)/81">
                                          <p:val>
                                            <p:fltVal val="0.000000"/>
                                          </p:val>
                                        </p:tav>
                                        <p:tav tm="100000">
                                          <p:val>
                                            <p:fltVal val="1.000000"/>
                                          </p:val>
                                        </p:tav>
                                      </p:tavLst>
                                    </p:anim>
                                    <p:animScale>
                                      <p:cBhvr>
                                        <p:cTn id="18" dur="7">
                                          <p:stCondLst>
                                            <p:cond delay="162"/>
                                          </p:stCondLst>
                                        </p:cTn>
                                        <p:tgtEl>
                                          <p:spTgt spid="26627"/>
                                        </p:tgtEl>
                                      </p:cBhvr>
                                      <p:to x="100000" y="60000"/>
                                    </p:animScale>
                                    <p:animScale>
                                      <p:cBhvr>
                                        <p:cTn id="19" dur="41" decel="50000">
                                          <p:stCondLst>
                                            <p:cond delay="169"/>
                                          </p:stCondLst>
                                        </p:cTn>
                                        <p:tgtEl>
                                          <p:spTgt spid="26627"/>
                                        </p:tgtEl>
                                      </p:cBhvr>
                                      <p:to x="100000" y="100000"/>
                                    </p:animScale>
                                    <p:animScale>
                                      <p:cBhvr>
                                        <p:cTn id="20" dur="7">
                                          <p:stCondLst>
                                            <p:cond delay="328"/>
                                          </p:stCondLst>
                                        </p:cTn>
                                        <p:tgtEl>
                                          <p:spTgt spid="26627"/>
                                        </p:tgtEl>
                                      </p:cBhvr>
                                      <p:to x="100000" y="80000"/>
                                    </p:animScale>
                                    <p:animScale>
                                      <p:cBhvr>
                                        <p:cTn id="21" dur="41" decel="50000">
                                          <p:stCondLst>
                                            <p:cond delay="335"/>
                                          </p:stCondLst>
                                        </p:cTn>
                                        <p:tgtEl>
                                          <p:spTgt spid="26627"/>
                                        </p:tgtEl>
                                      </p:cBhvr>
                                      <p:to x="100000" y="100000"/>
                                    </p:animScale>
                                    <p:animScale>
                                      <p:cBhvr>
                                        <p:cTn id="22" dur="7">
                                          <p:stCondLst>
                                            <p:cond delay="410"/>
                                          </p:stCondLst>
                                        </p:cTn>
                                        <p:tgtEl>
                                          <p:spTgt spid="26627"/>
                                        </p:tgtEl>
                                      </p:cBhvr>
                                      <p:to x="100000" y="90000"/>
                                    </p:animScale>
                                    <p:animScale>
                                      <p:cBhvr>
                                        <p:cTn id="23" dur="41" decel="50000">
                                          <p:stCondLst>
                                            <p:cond delay="417"/>
                                          </p:stCondLst>
                                        </p:cTn>
                                        <p:tgtEl>
                                          <p:spTgt spid="26627"/>
                                        </p:tgtEl>
                                      </p:cBhvr>
                                      <p:to x="100000" y="100000"/>
                                    </p:animScale>
                                    <p:animScale>
                                      <p:cBhvr>
                                        <p:cTn id="24" dur="7">
                                          <p:stCondLst>
                                            <p:cond delay="452"/>
                                          </p:stCondLst>
                                        </p:cTn>
                                        <p:tgtEl>
                                          <p:spTgt spid="26627"/>
                                        </p:tgtEl>
                                      </p:cBhvr>
                                      <p:to x="100000" y="95000"/>
                                    </p:animScale>
                                    <p:animScale>
                                      <p:cBhvr>
                                        <p:cTn id="25" dur="41" decel="50000">
                                          <p:stCondLst>
                                            <p:cond delay="458"/>
                                          </p:stCondLst>
                                        </p:cTn>
                                        <p:tgtEl>
                                          <p:spTgt spid="2662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26628"/>
                                        </p:tgtEl>
                                        <p:attrNameLst>
                                          <p:attrName>style.visibility</p:attrName>
                                        </p:attrNameLst>
                                      </p:cBhvr>
                                      <p:to>
                                        <p:strVal val="visible"/>
                                      </p:to>
                                    </p:set>
                                    <p:animEffect transition="in" filter="wipe(down)">
                                      <p:cBhvr>
                                        <p:cTn id="30" dur="145">
                                          <p:stCondLst>
                                            <p:cond delay="0"/>
                                          </p:stCondLst>
                                        </p:cTn>
                                        <p:tgtEl>
                                          <p:spTgt spid="26628"/>
                                        </p:tgtEl>
                                      </p:cBhvr>
                                    </p:animEffect>
                                    <p:anim calcmode="lin" valueType="num">
                                      <p:cBhvr>
                                        <p:cTn id="31" dur="456" tmFilter="0,0; 0.14,0.36; 0.43,0.73; 0.71,0.91; 1.0,1.0">
                                          <p:stCondLst>
                                            <p:cond delay="0"/>
                                          </p:stCondLst>
                                        </p:cTn>
                                        <p:tgtEl>
                                          <p:spTgt spid="26628"/>
                                        </p:tgtEl>
                                        <p:attrNameLst>
                                          <p:attrName>ppt_x</p:attrName>
                                        </p:attrNameLst>
                                      </p:cBhvr>
                                      <p:tavLst>
                                        <p:tav tm="0">
                                          <p:val>
                                            <p:strVal val="#ppt_x-0.25"/>
                                          </p:val>
                                        </p:tav>
                                        <p:tav tm="100000">
                                          <p:val>
                                            <p:strVal val="#ppt_x"/>
                                          </p:val>
                                        </p:tav>
                                      </p:tavLst>
                                    </p:anim>
                                    <p:anim calcmode="lin" valueType="num">
                                      <p:cBhvr>
                                        <p:cTn id="32" dur="166" tmFilter="0.0,0.0; 0.25,0.07; 0.50,0.2; 0.75,0.467; 1.0,1.0">
                                          <p:stCondLst>
                                            <p:cond delay="0"/>
                                          </p:stCondLst>
                                        </p:cTn>
                                        <p:tgtEl>
                                          <p:spTgt spid="26628"/>
                                        </p:tgtEl>
                                        <p:attrNameLst>
                                          <p:attrName>ppt_y</p:attrName>
                                        </p:attrNameLst>
                                      </p:cBhvr>
                                      <p:tavLst>
                                        <p:tav tm="0" fmla="#ppt_y-sin(pi*$)/3">
                                          <p:val>
                                            <p:fltVal val="0.500000"/>
                                          </p:val>
                                        </p:tav>
                                        <p:tav tm="100000">
                                          <p:val>
                                            <p:fltVal val="1.000000"/>
                                          </p:val>
                                        </p:tav>
                                      </p:tavLst>
                                    </p:anim>
                                    <p:anim calcmode="lin" valueType="num">
                                      <p:cBhvr>
                                        <p:cTn id="33" dur="166" tmFilter="0, 0; 0.125,0.2665; 0.25,0.4; 0.375,0.465; 0.5,0.5;  0.625,0.535; 0.75,0.6; 0.875,0.7335; 1,1">
                                          <p:stCondLst>
                                            <p:cond delay="166"/>
                                          </p:stCondLst>
                                        </p:cTn>
                                        <p:tgtEl>
                                          <p:spTgt spid="26628"/>
                                        </p:tgtEl>
                                        <p:attrNameLst>
                                          <p:attrName>ppt_y</p:attrName>
                                        </p:attrNameLst>
                                      </p:cBhvr>
                                      <p:tavLst>
                                        <p:tav tm="0" fmla="#ppt_y-sin(pi*$)/9">
                                          <p:val>
                                            <p:fltVal val="0.000000"/>
                                          </p:val>
                                        </p:tav>
                                        <p:tav tm="100000">
                                          <p:val>
                                            <p:fltVal val="1.000000"/>
                                          </p:val>
                                        </p:tav>
                                      </p:tavLst>
                                    </p:anim>
                                    <p:anim calcmode="lin" valueType="num">
                                      <p:cBhvr>
                                        <p:cTn id="34" dur="83" tmFilter="0, 0; 0.125,0.2665; 0.25,0.4; 0.375,0.465; 0.5,0.5;  0.625,0.535; 0.75,0.6; 0.875,0.7335; 1,1">
                                          <p:stCondLst>
                                            <p:cond delay="331"/>
                                          </p:stCondLst>
                                        </p:cTn>
                                        <p:tgtEl>
                                          <p:spTgt spid="26628"/>
                                        </p:tgtEl>
                                        <p:attrNameLst>
                                          <p:attrName>ppt_y</p:attrName>
                                        </p:attrNameLst>
                                      </p:cBhvr>
                                      <p:tavLst>
                                        <p:tav tm="0" fmla="#ppt_y-sin(pi*$)/27">
                                          <p:val>
                                            <p:fltVal val="0.000000"/>
                                          </p:val>
                                        </p:tav>
                                        <p:tav tm="100000">
                                          <p:val>
                                            <p:fltVal val="1.000000"/>
                                          </p:val>
                                        </p:tav>
                                      </p:tavLst>
                                    </p:anim>
                                    <p:anim calcmode="lin" valueType="num">
                                      <p:cBhvr>
                                        <p:cTn id="35" dur="41" tmFilter="0, 0; 0.125,0.2665; 0.25,0.4; 0.375,0.465; 0.5,0.5;  0.625,0.535; 0.75,0.6; 0.875,0.7335; 1,1">
                                          <p:stCondLst>
                                            <p:cond delay="414"/>
                                          </p:stCondLst>
                                        </p:cTn>
                                        <p:tgtEl>
                                          <p:spTgt spid="26628"/>
                                        </p:tgtEl>
                                        <p:attrNameLst>
                                          <p:attrName>ppt_y</p:attrName>
                                        </p:attrNameLst>
                                      </p:cBhvr>
                                      <p:tavLst>
                                        <p:tav tm="0" fmla="#ppt_y-sin(pi*$)/81">
                                          <p:val>
                                            <p:fltVal val="0.000000"/>
                                          </p:val>
                                        </p:tav>
                                        <p:tav tm="100000">
                                          <p:val>
                                            <p:fltVal val="1.000000"/>
                                          </p:val>
                                        </p:tav>
                                      </p:tavLst>
                                    </p:anim>
                                    <p:animScale>
                                      <p:cBhvr>
                                        <p:cTn id="36" dur="7">
                                          <p:stCondLst>
                                            <p:cond delay="162"/>
                                          </p:stCondLst>
                                        </p:cTn>
                                        <p:tgtEl>
                                          <p:spTgt spid="26628"/>
                                        </p:tgtEl>
                                      </p:cBhvr>
                                      <p:to x="100000" y="60000"/>
                                    </p:animScale>
                                    <p:animScale>
                                      <p:cBhvr>
                                        <p:cTn id="37" dur="41" decel="50000">
                                          <p:stCondLst>
                                            <p:cond delay="169"/>
                                          </p:stCondLst>
                                        </p:cTn>
                                        <p:tgtEl>
                                          <p:spTgt spid="26628"/>
                                        </p:tgtEl>
                                      </p:cBhvr>
                                      <p:to x="100000" y="100000"/>
                                    </p:animScale>
                                    <p:animScale>
                                      <p:cBhvr>
                                        <p:cTn id="38" dur="7">
                                          <p:stCondLst>
                                            <p:cond delay="328"/>
                                          </p:stCondLst>
                                        </p:cTn>
                                        <p:tgtEl>
                                          <p:spTgt spid="26628"/>
                                        </p:tgtEl>
                                      </p:cBhvr>
                                      <p:to x="100000" y="80000"/>
                                    </p:animScale>
                                    <p:animScale>
                                      <p:cBhvr>
                                        <p:cTn id="39" dur="41" decel="50000">
                                          <p:stCondLst>
                                            <p:cond delay="335"/>
                                          </p:stCondLst>
                                        </p:cTn>
                                        <p:tgtEl>
                                          <p:spTgt spid="26628"/>
                                        </p:tgtEl>
                                      </p:cBhvr>
                                      <p:to x="100000" y="100000"/>
                                    </p:animScale>
                                    <p:animScale>
                                      <p:cBhvr>
                                        <p:cTn id="40" dur="7">
                                          <p:stCondLst>
                                            <p:cond delay="410"/>
                                          </p:stCondLst>
                                        </p:cTn>
                                        <p:tgtEl>
                                          <p:spTgt spid="26628"/>
                                        </p:tgtEl>
                                      </p:cBhvr>
                                      <p:to x="100000" y="90000"/>
                                    </p:animScale>
                                    <p:animScale>
                                      <p:cBhvr>
                                        <p:cTn id="41" dur="41" decel="50000">
                                          <p:stCondLst>
                                            <p:cond delay="417"/>
                                          </p:stCondLst>
                                        </p:cTn>
                                        <p:tgtEl>
                                          <p:spTgt spid="26628"/>
                                        </p:tgtEl>
                                      </p:cBhvr>
                                      <p:to x="100000" y="100000"/>
                                    </p:animScale>
                                    <p:animScale>
                                      <p:cBhvr>
                                        <p:cTn id="42" dur="7">
                                          <p:stCondLst>
                                            <p:cond delay="452"/>
                                          </p:stCondLst>
                                        </p:cTn>
                                        <p:tgtEl>
                                          <p:spTgt spid="26628"/>
                                        </p:tgtEl>
                                      </p:cBhvr>
                                      <p:to x="100000" y="95000"/>
                                    </p:animScale>
                                    <p:animScale>
                                      <p:cBhvr>
                                        <p:cTn id="43" dur="41" decel="50000">
                                          <p:stCondLst>
                                            <p:cond delay="458"/>
                                          </p:stCondLst>
                                        </p:cTn>
                                        <p:tgtEl>
                                          <p:spTgt spid="26628"/>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26629"/>
                                        </p:tgtEl>
                                        <p:attrNameLst>
                                          <p:attrName>style.visibility</p:attrName>
                                        </p:attrNameLst>
                                      </p:cBhvr>
                                      <p:to>
                                        <p:strVal val="visible"/>
                                      </p:to>
                                    </p:set>
                                    <p:animEffect transition="in" filter="wipe(down)">
                                      <p:cBhvr>
                                        <p:cTn id="48" dur="145">
                                          <p:stCondLst>
                                            <p:cond delay="0"/>
                                          </p:stCondLst>
                                        </p:cTn>
                                        <p:tgtEl>
                                          <p:spTgt spid="26629"/>
                                        </p:tgtEl>
                                      </p:cBhvr>
                                    </p:animEffect>
                                    <p:anim calcmode="lin" valueType="num">
                                      <p:cBhvr>
                                        <p:cTn id="49" dur="456" tmFilter="0,0; 0.14,0.36; 0.43,0.73; 0.71,0.91; 1.0,1.0">
                                          <p:stCondLst>
                                            <p:cond delay="0"/>
                                          </p:stCondLst>
                                        </p:cTn>
                                        <p:tgtEl>
                                          <p:spTgt spid="26629"/>
                                        </p:tgtEl>
                                        <p:attrNameLst>
                                          <p:attrName>ppt_x</p:attrName>
                                        </p:attrNameLst>
                                      </p:cBhvr>
                                      <p:tavLst>
                                        <p:tav tm="0">
                                          <p:val>
                                            <p:strVal val="#ppt_x-0.25"/>
                                          </p:val>
                                        </p:tav>
                                        <p:tav tm="100000">
                                          <p:val>
                                            <p:strVal val="#ppt_x"/>
                                          </p:val>
                                        </p:tav>
                                      </p:tavLst>
                                    </p:anim>
                                    <p:anim calcmode="lin" valueType="num">
                                      <p:cBhvr>
                                        <p:cTn id="50" dur="166" tmFilter="0.0,0.0; 0.25,0.07; 0.50,0.2; 0.75,0.467; 1.0,1.0">
                                          <p:stCondLst>
                                            <p:cond delay="0"/>
                                          </p:stCondLst>
                                        </p:cTn>
                                        <p:tgtEl>
                                          <p:spTgt spid="26629"/>
                                        </p:tgtEl>
                                        <p:attrNameLst>
                                          <p:attrName>ppt_y</p:attrName>
                                        </p:attrNameLst>
                                      </p:cBhvr>
                                      <p:tavLst>
                                        <p:tav tm="0" fmla="#ppt_y-sin(pi*$)/3">
                                          <p:val>
                                            <p:fltVal val="0.500000"/>
                                          </p:val>
                                        </p:tav>
                                        <p:tav tm="100000">
                                          <p:val>
                                            <p:fltVal val="1.000000"/>
                                          </p:val>
                                        </p:tav>
                                      </p:tavLst>
                                    </p:anim>
                                    <p:anim calcmode="lin" valueType="num">
                                      <p:cBhvr>
                                        <p:cTn id="51" dur="166" tmFilter="0, 0; 0.125,0.2665; 0.25,0.4; 0.375,0.465; 0.5,0.5;  0.625,0.535; 0.75,0.6; 0.875,0.7335; 1,1">
                                          <p:stCondLst>
                                            <p:cond delay="166"/>
                                          </p:stCondLst>
                                        </p:cTn>
                                        <p:tgtEl>
                                          <p:spTgt spid="26629"/>
                                        </p:tgtEl>
                                        <p:attrNameLst>
                                          <p:attrName>ppt_y</p:attrName>
                                        </p:attrNameLst>
                                      </p:cBhvr>
                                      <p:tavLst>
                                        <p:tav tm="0" fmla="#ppt_y-sin(pi*$)/9">
                                          <p:val>
                                            <p:fltVal val="0.000000"/>
                                          </p:val>
                                        </p:tav>
                                        <p:tav tm="100000">
                                          <p:val>
                                            <p:fltVal val="1.000000"/>
                                          </p:val>
                                        </p:tav>
                                      </p:tavLst>
                                    </p:anim>
                                    <p:anim calcmode="lin" valueType="num">
                                      <p:cBhvr>
                                        <p:cTn id="52" dur="83" tmFilter="0, 0; 0.125,0.2665; 0.25,0.4; 0.375,0.465; 0.5,0.5;  0.625,0.535; 0.75,0.6; 0.875,0.7335; 1,1">
                                          <p:stCondLst>
                                            <p:cond delay="331"/>
                                          </p:stCondLst>
                                        </p:cTn>
                                        <p:tgtEl>
                                          <p:spTgt spid="26629"/>
                                        </p:tgtEl>
                                        <p:attrNameLst>
                                          <p:attrName>ppt_y</p:attrName>
                                        </p:attrNameLst>
                                      </p:cBhvr>
                                      <p:tavLst>
                                        <p:tav tm="0" fmla="#ppt_y-sin(pi*$)/27">
                                          <p:val>
                                            <p:fltVal val="0.000000"/>
                                          </p:val>
                                        </p:tav>
                                        <p:tav tm="100000">
                                          <p:val>
                                            <p:fltVal val="1.000000"/>
                                          </p:val>
                                        </p:tav>
                                      </p:tavLst>
                                    </p:anim>
                                    <p:anim calcmode="lin" valueType="num">
                                      <p:cBhvr>
                                        <p:cTn id="53" dur="41" tmFilter="0, 0; 0.125,0.2665; 0.25,0.4; 0.375,0.465; 0.5,0.5;  0.625,0.535; 0.75,0.6; 0.875,0.7335; 1,1">
                                          <p:stCondLst>
                                            <p:cond delay="414"/>
                                          </p:stCondLst>
                                        </p:cTn>
                                        <p:tgtEl>
                                          <p:spTgt spid="26629"/>
                                        </p:tgtEl>
                                        <p:attrNameLst>
                                          <p:attrName>ppt_y</p:attrName>
                                        </p:attrNameLst>
                                      </p:cBhvr>
                                      <p:tavLst>
                                        <p:tav tm="0" fmla="#ppt_y-sin(pi*$)/81">
                                          <p:val>
                                            <p:fltVal val="0.000000"/>
                                          </p:val>
                                        </p:tav>
                                        <p:tav tm="100000">
                                          <p:val>
                                            <p:fltVal val="1.000000"/>
                                          </p:val>
                                        </p:tav>
                                      </p:tavLst>
                                    </p:anim>
                                    <p:animScale>
                                      <p:cBhvr>
                                        <p:cTn id="54" dur="7">
                                          <p:stCondLst>
                                            <p:cond delay="162"/>
                                          </p:stCondLst>
                                        </p:cTn>
                                        <p:tgtEl>
                                          <p:spTgt spid="26629"/>
                                        </p:tgtEl>
                                      </p:cBhvr>
                                      <p:to x="100000" y="60000"/>
                                    </p:animScale>
                                    <p:animScale>
                                      <p:cBhvr>
                                        <p:cTn id="55" dur="41" decel="50000">
                                          <p:stCondLst>
                                            <p:cond delay="169"/>
                                          </p:stCondLst>
                                        </p:cTn>
                                        <p:tgtEl>
                                          <p:spTgt spid="26629"/>
                                        </p:tgtEl>
                                      </p:cBhvr>
                                      <p:to x="100000" y="100000"/>
                                    </p:animScale>
                                    <p:animScale>
                                      <p:cBhvr>
                                        <p:cTn id="56" dur="7">
                                          <p:stCondLst>
                                            <p:cond delay="328"/>
                                          </p:stCondLst>
                                        </p:cTn>
                                        <p:tgtEl>
                                          <p:spTgt spid="26629"/>
                                        </p:tgtEl>
                                      </p:cBhvr>
                                      <p:to x="100000" y="80000"/>
                                    </p:animScale>
                                    <p:animScale>
                                      <p:cBhvr>
                                        <p:cTn id="57" dur="41" decel="50000">
                                          <p:stCondLst>
                                            <p:cond delay="335"/>
                                          </p:stCondLst>
                                        </p:cTn>
                                        <p:tgtEl>
                                          <p:spTgt spid="26629"/>
                                        </p:tgtEl>
                                      </p:cBhvr>
                                      <p:to x="100000" y="100000"/>
                                    </p:animScale>
                                    <p:animScale>
                                      <p:cBhvr>
                                        <p:cTn id="58" dur="7">
                                          <p:stCondLst>
                                            <p:cond delay="410"/>
                                          </p:stCondLst>
                                        </p:cTn>
                                        <p:tgtEl>
                                          <p:spTgt spid="26629"/>
                                        </p:tgtEl>
                                      </p:cBhvr>
                                      <p:to x="100000" y="90000"/>
                                    </p:animScale>
                                    <p:animScale>
                                      <p:cBhvr>
                                        <p:cTn id="59" dur="41" decel="50000">
                                          <p:stCondLst>
                                            <p:cond delay="417"/>
                                          </p:stCondLst>
                                        </p:cTn>
                                        <p:tgtEl>
                                          <p:spTgt spid="26629"/>
                                        </p:tgtEl>
                                      </p:cBhvr>
                                      <p:to x="100000" y="100000"/>
                                    </p:animScale>
                                    <p:animScale>
                                      <p:cBhvr>
                                        <p:cTn id="60" dur="7">
                                          <p:stCondLst>
                                            <p:cond delay="452"/>
                                          </p:stCondLst>
                                        </p:cTn>
                                        <p:tgtEl>
                                          <p:spTgt spid="26629"/>
                                        </p:tgtEl>
                                      </p:cBhvr>
                                      <p:to x="100000" y="95000"/>
                                    </p:animScale>
                                    <p:animScale>
                                      <p:cBhvr>
                                        <p:cTn id="61" dur="41" decel="50000">
                                          <p:stCondLst>
                                            <p:cond delay="458"/>
                                          </p:stCondLst>
                                        </p:cTn>
                                        <p:tgtEl>
                                          <p:spTgt spid="26629"/>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26630"/>
                                        </p:tgtEl>
                                        <p:attrNameLst>
                                          <p:attrName>style.visibility</p:attrName>
                                        </p:attrNameLst>
                                      </p:cBhvr>
                                      <p:to>
                                        <p:strVal val="visible"/>
                                      </p:to>
                                    </p:set>
                                    <p:animEffect transition="in" filter="wipe(down)">
                                      <p:cBhvr>
                                        <p:cTn id="66" dur="145">
                                          <p:stCondLst>
                                            <p:cond delay="0"/>
                                          </p:stCondLst>
                                        </p:cTn>
                                        <p:tgtEl>
                                          <p:spTgt spid="26630"/>
                                        </p:tgtEl>
                                      </p:cBhvr>
                                    </p:animEffect>
                                    <p:anim calcmode="lin" valueType="num">
                                      <p:cBhvr>
                                        <p:cTn id="67" dur="456" tmFilter="0,0; 0.14,0.36; 0.43,0.73; 0.71,0.91; 1.0,1.0">
                                          <p:stCondLst>
                                            <p:cond delay="0"/>
                                          </p:stCondLst>
                                        </p:cTn>
                                        <p:tgtEl>
                                          <p:spTgt spid="26630"/>
                                        </p:tgtEl>
                                        <p:attrNameLst>
                                          <p:attrName>ppt_x</p:attrName>
                                        </p:attrNameLst>
                                      </p:cBhvr>
                                      <p:tavLst>
                                        <p:tav tm="0">
                                          <p:val>
                                            <p:strVal val="#ppt_x-0.25"/>
                                          </p:val>
                                        </p:tav>
                                        <p:tav tm="100000">
                                          <p:val>
                                            <p:strVal val="#ppt_x"/>
                                          </p:val>
                                        </p:tav>
                                      </p:tavLst>
                                    </p:anim>
                                    <p:anim calcmode="lin" valueType="num">
                                      <p:cBhvr>
                                        <p:cTn id="68" dur="166" tmFilter="0.0,0.0; 0.25,0.07; 0.50,0.2; 0.75,0.467; 1.0,1.0">
                                          <p:stCondLst>
                                            <p:cond delay="0"/>
                                          </p:stCondLst>
                                        </p:cTn>
                                        <p:tgtEl>
                                          <p:spTgt spid="26630"/>
                                        </p:tgtEl>
                                        <p:attrNameLst>
                                          <p:attrName>ppt_y</p:attrName>
                                        </p:attrNameLst>
                                      </p:cBhvr>
                                      <p:tavLst>
                                        <p:tav tm="0" fmla="#ppt_y-sin(pi*$)/3">
                                          <p:val>
                                            <p:fltVal val="0.500000"/>
                                          </p:val>
                                        </p:tav>
                                        <p:tav tm="100000">
                                          <p:val>
                                            <p:fltVal val="1.000000"/>
                                          </p:val>
                                        </p:tav>
                                      </p:tavLst>
                                    </p:anim>
                                    <p:anim calcmode="lin" valueType="num">
                                      <p:cBhvr>
                                        <p:cTn id="69" dur="166" tmFilter="0, 0; 0.125,0.2665; 0.25,0.4; 0.375,0.465; 0.5,0.5;  0.625,0.535; 0.75,0.6; 0.875,0.7335; 1,1">
                                          <p:stCondLst>
                                            <p:cond delay="166"/>
                                          </p:stCondLst>
                                        </p:cTn>
                                        <p:tgtEl>
                                          <p:spTgt spid="26630"/>
                                        </p:tgtEl>
                                        <p:attrNameLst>
                                          <p:attrName>ppt_y</p:attrName>
                                        </p:attrNameLst>
                                      </p:cBhvr>
                                      <p:tavLst>
                                        <p:tav tm="0" fmla="#ppt_y-sin(pi*$)/9">
                                          <p:val>
                                            <p:fltVal val="0.000000"/>
                                          </p:val>
                                        </p:tav>
                                        <p:tav tm="100000">
                                          <p:val>
                                            <p:fltVal val="1.000000"/>
                                          </p:val>
                                        </p:tav>
                                      </p:tavLst>
                                    </p:anim>
                                    <p:anim calcmode="lin" valueType="num">
                                      <p:cBhvr>
                                        <p:cTn id="70" dur="83" tmFilter="0, 0; 0.125,0.2665; 0.25,0.4; 0.375,0.465; 0.5,0.5;  0.625,0.535; 0.75,0.6; 0.875,0.7335; 1,1">
                                          <p:stCondLst>
                                            <p:cond delay="331"/>
                                          </p:stCondLst>
                                        </p:cTn>
                                        <p:tgtEl>
                                          <p:spTgt spid="26630"/>
                                        </p:tgtEl>
                                        <p:attrNameLst>
                                          <p:attrName>ppt_y</p:attrName>
                                        </p:attrNameLst>
                                      </p:cBhvr>
                                      <p:tavLst>
                                        <p:tav tm="0" fmla="#ppt_y-sin(pi*$)/27">
                                          <p:val>
                                            <p:fltVal val="0.000000"/>
                                          </p:val>
                                        </p:tav>
                                        <p:tav tm="100000">
                                          <p:val>
                                            <p:fltVal val="1.000000"/>
                                          </p:val>
                                        </p:tav>
                                      </p:tavLst>
                                    </p:anim>
                                    <p:anim calcmode="lin" valueType="num">
                                      <p:cBhvr>
                                        <p:cTn id="71" dur="41" tmFilter="0, 0; 0.125,0.2665; 0.25,0.4; 0.375,0.465; 0.5,0.5;  0.625,0.535; 0.75,0.6; 0.875,0.7335; 1,1">
                                          <p:stCondLst>
                                            <p:cond delay="414"/>
                                          </p:stCondLst>
                                        </p:cTn>
                                        <p:tgtEl>
                                          <p:spTgt spid="26630"/>
                                        </p:tgtEl>
                                        <p:attrNameLst>
                                          <p:attrName>ppt_y</p:attrName>
                                        </p:attrNameLst>
                                      </p:cBhvr>
                                      <p:tavLst>
                                        <p:tav tm="0" fmla="#ppt_y-sin(pi*$)/81">
                                          <p:val>
                                            <p:fltVal val="0.000000"/>
                                          </p:val>
                                        </p:tav>
                                        <p:tav tm="100000">
                                          <p:val>
                                            <p:fltVal val="1.000000"/>
                                          </p:val>
                                        </p:tav>
                                      </p:tavLst>
                                    </p:anim>
                                    <p:animScale>
                                      <p:cBhvr>
                                        <p:cTn id="72" dur="7">
                                          <p:stCondLst>
                                            <p:cond delay="162"/>
                                          </p:stCondLst>
                                        </p:cTn>
                                        <p:tgtEl>
                                          <p:spTgt spid="26630"/>
                                        </p:tgtEl>
                                      </p:cBhvr>
                                      <p:to x="100000" y="60000"/>
                                    </p:animScale>
                                    <p:animScale>
                                      <p:cBhvr>
                                        <p:cTn id="73" dur="41" decel="50000">
                                          <p:stCondLst>
                                            <p:cond delay="169"/>
                                          </p:stCondLst>
                                        </p:cTn>
                                        <p:tgtEl>
                                          <p:spTgt spid="26630"/>
                                        </p:tgtEl>
                                      </p:cBhvr>
                                      <p:to x="100000" y="100000"/>
                                    </p:animScale>
                                    <p:animScale>
                                      <p:cBhvr>
                                        <p:cTn id="74" dur="7">
                                          <p:stCondLst>
                                            <p:cond delay="328"/>
                                          </p:stCondLst>
                                        </p:cTn>
                                        <p:tgtEl>
                                          <p:spTgt spid="26630"/>
                                        </p:tgtEl>
                                      </p:cBhvr>
                                      <p:to x="100000" y="80000"/>
                                    </p:animScale>
                                    <p:animScale>
                                      <p:cBhvr>
                                        <p:cTn id="75" dur="41" decel="50000">
                                          <p:stCondLst>
                                            <p:cond delay="335"/>
                                          </p:stCondLst>
                                        </p:cTn>
                                        <p:tgtEl>
                                          <p:spTgt spid="26630"/>
                                        </p:tgtEl>
                                      </p:cBhvr>
                                      <p:to x="100000" y="100000"/>
                                    </p:animScale>
                                    <p:animScale>
                                      <p:cBhvr>
                                        <p:cTn id="76" dur="7">
                                          <p:stCondLst>
                                            <p:cond delay="410"/>
                                          </p:stCondLst>
                                        </p:cTn>
                                        <p:tgtEl>
                                          <p:spTgt spid="26630"/>
                                        </p:tgtEl>
                                      </p:cBhvr>
                                      <p:to x="100000" y="90000"/>
                                    </p:animScale>
                                    <p:animScale>
                                      <p:cBhvr>
                                        <p:cTn id="77" dur="41" decel="50000">
                                          <p:stCondLst>
                                            <p:cond delay="417"/>
                                          </p:stCondLst>
                                        </p:cTn>
                                        <p:tgtEl>
                                          <p:spTgt spid="26630"/>
                                        </p:tgtEl>
                                      </p:cBhvr>
                                      <p:to x="100000" y="100000"/>
                                    </p:animScale>
                                    <p:animScale>
                                      <p:cBhvr>
                                        <p:cTn id="78" dur="7">
                                          <p:stCondLst>
                                            <p:cond delay="452"/>
                                          </p:stCondLst>
                                        </p:cTn>
                                        <p:tgtEl>
                                          <p:spTgt spid="26630"/>
                                        </p:tgtEl>
                                      </p:cBhvr>
                                      <p:to x="100000" y="95000"/>
                                    </p:animScale>
                                    <p:animScale>
                                      <p:cBhvr>
                                        <p:cTn id="79" dur="41" decel="50000">
                                          <p:stCondLst>
                                            <p:cond delay="458"/>
                                          </p:stCondLst>
                                        </p:cTn>
                                        <p:tgtEl>
                                          <p:spTgt spid="26630"/>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26631"/>
                                        </p:tgtEl>
                                        <p:attrNameLst>
                                          <p:attrName>style.visibility</p:attrName>
                                        </p:attrNameLst>
                                      </p:cBhvr>
                                      <p:to>
                                        <p:strVal val="visible"/>
                                      </p:to>
                                    </p:set>
                                    <p:animEffect transition="in" filter="wipe(down)">
                                      <p:cBhvr>
                                        <p:cTn id="84" dur="145">
                                          <p:stCondLst>
                                            <p:cond delay="0"/>
                                          </p:stCondLst>
                                        </p:cTn>
                                        <p:tgtEl>
                                          <p:spTgt spid="26631"/>
                                        </p:tgtEl>
                                      </p:cBhvr>
                                    </p:animEffect>
                                    <p:anim calcmode="lin" valueType="num">
                                      <p:cBhvr>
                                        <p:cTn id="85" dur="456" tmFilter="0,0; 0.14,0.36; 0.43,0.73; 0.71,0.91; 1.0,1.0">
                                          <p:stCondLst>
                                            <p:cond delay="0"/>
                                          </p:stCondLst>
                                        </p:cTn>
                                        <p:tgtEl>
                                          <p:spTgt spid="26631"/>
                                        </p:tgtEl>
                                        <p:attrNameLst>
                                          <p:attrName>ppt_x</p:attrName>
                                        </p:attrNameLst>
                                      </p:cBhvr>
                                      <p:tavLst>
                                        <p:tav tm="0">
                                          <p:val>
                                            <p:strVal val="#ppt_x-0.25"/>
                                          </p:val>
                                        </p:tav>
                                        <p:tav tm="100000">
                                          <p:val>
                                            <p:strVal val="#ppt_x"/>
                                          </p:val>
                                        </p:tav>
                                      </p:tavLst>
                                    </p:anim>
                                    <p:anim calcmode="lin" valueType="num">
                                      <p:cBhvr>
                                        <p:cTn id="86" dur="166" tmFilter="0.0,0.0; 0.25,0.07; 0.50,0.2; 0.75,0.467; 1.0,1.0">
                                          <p:stCondLst>
                                            <p:cond delay="0"/>
                                          </p:stCondLst>
                                        </p:cTn>
                                        <p:tgtEl>
                                          <p:spTgt spid="26631"/>
                                        </p:tgtEl>
                                        <p:attrNameLst>
                                          <p:attrName>ppt_y</p:attrName>
                                        </p:attrNameLst>
                                      </p:cBhvr>
                                      <p:tavLst>
                                        <p:tav tm="0" fmla="#ppt_y-sin(pi*$)/3">
                                          <p:val>
                                            <p:fltVal val="0.500000"/>
                                          </p:val>
                                        </p:tav>
                                        <p:tav tm="100000">
                                          <p:val>
                                            <p:fltVal val="1.000000"/>
                                          </p:val>
                                        </p:tav>
                                      </p:tavLst>
                                    </p:anim>
                                    <p:anim calcmode="lin" valueType="num">
                                      <p:cBhvr>
                                        <p:cTn id="87" dur="166" tmFilter="0, 0; 0.125,0.2665; 0.25,0.4; 0.375,0.465; 0.5,0.5;  0.625,0.535; 0.75,0.6; 0.875,0.7335; 1,1">
                                          <p:stCondLst>
                                            <p:cond delay="166"/>
                                          </p:stCondLst>
                                        </p:cTn>
                                        <p:tgtEl>
                                          <p:spTgt spid="26631"/>
                                        </p:tgtEl>
                                        <p:attrNameLst>
                                          <p:attrName>ppt_y</p:attrName>
                                        </p:attrNameLst>
                                      </p:cBhvr>
                                      <p:tavLst>
                                        <p:tav tm="0" fmla="#ppt_y-sin(pi*$)/9">
                                          <p:val>
                                            <p:fltVal val="0.000000"/>
                                          </p:val>
                                        </p:tav>
                                        <p:tav tm="100000">
                                          <p:val>
                                            <p:fltVal val="1.000000"/>
                                          </p:val>
                                        </p:tav>
                                      </p:tavLst>
                                    </p:anim>
                                    <p:anim calcmode="lin" valueType="num">
                                      <p:cBhvr>
                                        <p:cTn id="88" dur="83" tmFilter="0, 0; 0.125,0.2665; 0.25,0.4; 0.375,0.465; 0.5,0.5;  0.625,0.535; 0.75,0.6; 0.875,0.7335; 1,1">
                                          <p:stCondLst>
                                            <p:cond delay="331"/>
                                          </p:stCondLst>
                                        </p:cTn>
                                        <p:tgtEl>
                                          <p:spTgt spid="26631"/>
                                        </p:tgtEl>
                                        <p:attrNameLst>
                                          <p:attrName>ppt_y</p:attrName>
                                        </p:attrNameLst>
                                      </p:cBhvr>
                                      <p:tavLst>
                                        <p:tav tm="0" fmla="#ppt_y-sin(pi*$)/27">
                                          <p:val>
                                            <p:fltVal val="0.000000"/>
                                          </p:val>
                                        </p:tav>
                                        <p:tav tm="100000">
                                          <p:val>
                                            <p:fltVal val="1.000000"/>
                                          </p:val>
                                        </p:tav>
                                      </p:tavLst>
                                    </p:anim>
                                    <p:anim calcmode="lin" valueType="num">
                                      <p:cBhvr>
                                        <p:cTn id="89" dur="41" tmFilter="0, 0; 0.125,0.2665; 0.25,0.4; 0.375,0.465; 0.5,0.5;  0.625,0.535; 0.75,0.6; 0.875,0.7335; 1,1">
                                          <p:stCondLst>
                                            <p:cond delay="414"/>
                                          </p:stCondLst>
                                        </p:cTn>
                                        <p:tgtEl>
                                          <p:spTgt spid="26631"/>
                                        </p:tgtEl>
                                        <p:attrNameLst>
                                          <p:attrName>ppt_y</p:attrName>
                                        </p:attrNameLst>
                                      </p:cBhvr>
                                      <p:tavLst>
                                        <p:tav tm="0" fmla="#ppt_y-sin(pi*$)/81">
                                          <p:val>
                                            <p:fltVal val="0.000000"/>
                                          </p:val>
                                        </p:tav>
                                        <p:tav tm="100000">
                                          <p:val>
                                            <p:fltVal val="1.000000"/>
                                          </p:val>
                                        </p:tav>
                                      </p:tavLst>
                                    </p:anim>
                                    <p:animScale>
                                      <p:cBhvr>
                                        <p:cTn id="90" dur="7">
                                          <p:stCondLst>
                                            <p:cond delay="162"/>
                                          </p:stCondLst>
                                        </p:cTn>
                                        <p:tgtEl>
                                          <p:spTgt spid="26631"/>
                                        </p:tgtEl>
                                      </p:cBhvr>
                                      <p:to x="100000" y="60000"/>
                                    </p:animScale>
                                    <p:animScale>
                                      <p:cBhvr>
                                        <p:cTn id="91" dur="41" decel="50000">
                                          <p:stCondLst>
                                            <p:cond delay="169"/>
                                          </p:stCondLst>
                                        </p:cTn>
                                        <p:tgtEl>
                                          <p:spTgt spid="26631"/>
                                        </p:tgtEl>
                                      </p:cBhvr>
                                      <p:to x="100000" y="100000"/>
                                    </p:animScale>
                                    <p:animScale>
                                      <p:cBhvr>
                                        <p:cTn id="92" dur="7">
                                          <p:stCondLst>
                                            <p:cond delay="328"/>
                                          </p:stCondLst>
                                        </p:cTn>
                                        <p:tgtEl>
                                          <p:spTgt spid="26631"/>
                                        </p:tgtEl>
                                      </p:cBhvr>
                                      <p:to x="100000" y="80000"/>
                                    </p:animScale>
                                    <p:animScale>
                                      <p:cBhvr>
                                        <p:cTn id="93" dur="41" decel="50000">
                                          <p:stCondLst>
                                            <p:cond delay="335"/>
                                          </p:stCondLst>
                                        </p:cTn>
                                        <p:tgtEl>
                                          <p:spTgt spid="26631"/>
                                        </p:tgtEl>
                                      </p:cBhvr>
                                      <p:to x="100000" y="100000"/>
                                    </p:animScale>
                                    <p:animScale>
                                      <p:cBhvr>
                                        <p:cTn id="94" dur="7">
                                          <p:stCondLst>
                                            <p:cond delay="410"/>
                                          </p:stCondLst>
                                        </p:cTn>
                                        <p:tgtEl>
                                          <p:spTgt spid="26631"/>
                                        </p:tgtEl>
                                      </p:cBhvr>
                                      <p:to x="100000" y="90000"/>
                                    </p:animScale>
                                    <p:animScale>
                                      <p:cBhvr>
                                        <p:cTn id="95" dur="41" decel="50000">
                                          <p:stCondLst>
                                            <p:cond delay="417"/>
                                          </p:stCondLst>
                                        </p:cTn>
                                        <p:tgtEl>
                                          <p:spTgt spid="26631"/>
                                        </p:tgtEl>
                                      </p:cBhvr>
                                      <p:to x="100000" y="100000"/>
                                    </p:animScale>
                                    <p:animScale>
                                      <p:cBhvr>
                                        <p:cTn id="96" dur="7">
                                          <p:stCondLst>
                                            <p:cond delay="452"/>
                                          </p:stCondLst>
                                        </p:cTn>
                                        <p:tgtEl>
                                          <p:spTgt spid="26631"/>
                                        </p:tgtEl>
                                      </p:cBhvr>
                                      <p:to x="100000" y="95000"/>
                                    </p:animScale>
                                    <p:animScale>
                                      <p:cBhvr>
                                        <p:cTn id="97" dur="41" decel="50000">
                                          <p:stCondLst>
                                            <p:cond delay="458"/>
                                          </p:stCondLst>
                                        </p:cTn>
                                        <p:tgtEl>
                                          <p:spTgt spid="2663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p:bldP spid="26628" grpId="0"/>
      <p:bldP spid="26629" grpId="0"/>
      <p:bldP spid="26630" grpId="0"/>
      <p:bldP spid="266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subTitle" idx="4294967295"/>
          </p:nvPr>
        </p:nvSpPr>
        <p:spPr>
          <a:xfrm>
            <a:off x="381000" y="1676400"/>
            <a:ext cx="8350250" cy="4202113"/>
          </a:xfrm>
          <a:ln/>
        </p:spPr>
        <p:txBody>
          <a:bodyPr wrap="none" anchor="t"/>
          <a:lstStyle>
            <a:lvl1pPr marL="0" lvl="0" indent="0" algn="ctr">
              <a:buClrTx/>
              <a:buSzTx/>
              <a:buFontTx/>
              <a:defRPr/>
            </a:lvl1pPr>
            <a:lvl2pPr marL="457200" lvl="1" indent="0" algn="ctr">
              <a:buClrTx/>
              <a:buSzTx/>
              <a:buFontTx/>
              <a:defRPr/>
            </a:lvl2pPr>
            <a:lvl3pPr marL="914400" lvl="2" indent="0" algn="ctr">
              <a:buClrTx/>
              <a:buSzTx/>
              <a:buFontTx/>
              <a:defRPr/>
            </a:lvl3pPr>
            <a:lvl4pPr marL="1371600" lvl="3" indent="0" algn="ctr">
              <a:buClrTx/>
              <a:buSzTx/>
              <a:buFontTx/>
              <a:defRPr/>
            </a:lvl4pPr>
            <a:lvl5pPr marL="1828800" lvl="4" indent="0" algn="ctr">
              <a:buClrTx/>
              <a:buSzTx/>
              <a:buFontTx/>
              <a:defRPr/>
            </a:lvl5pPr>
          </a:lstStyle>
          <a:p>
            <a:pPr marL="625475" lvl="0" indent="-625475" algn="l">
              <a:lnSpc>
                <a:spcPct val="130000"/>
              </a:lnSpc>
              <a:spcBef>
                <a:spcPct val="0"/>
              </a:spcBef>
              <a:buNone/>
            </a:pPr>
            <a:r>
              <a:rPr lang="en-US" altLang="zh-CN" sz="3600" b="1" dirty="0">
                <a:latin typeface="Times New Roman" panose="02020603050405020304" pitchFamily="2" charset="0"/>
              </a:rPr>
              <a:t>1. </a:t>
            </a:r>
            <a:r>
              <a:rPr lang="en-US" altLang="zh-CN" sz="3600" b="1" dirty="0">
                <a:solidFill>
                  <a:srgbClr val="FF0000"/>
                </a:solidFill>
                <a:latin typeface="Times New Roman" panose="02020603050405020304" pitchFamily="2" charset="0"/>
              </a:rPr>
              <a:t>How many</a:t>
            </a:r>
            <a:r>
              <a:rPr lang="en-US" altLang="zh-CN" sz="3600" b="1" dirty="0">
                <a:latin typeface="Times New Roman" panose="02020603050405020304" pitchFamily="2" charset="0"/>
              </a:rPr>
              <a:t> bananas do we need</a:t>
            </a:r>
            <a:r>
              <a:rPr lang="zh-CN" altLang="en-US" sz="3600" b="1" dirty="0">
                <a:latin typeface="Times New Roman" panose="02020603050405020304" pitchFamily="2" charset="0"/>
              </a:rPr>
              <a:t>？</a:t>
            </a:r>
            <a:endParaRPr lang="zh-CN" altLang="en-US" sz="3600" b="1" dirty="0">
              <a:latin typeface="Times New Roman" panose="02020603050405020304" pitchFamily="2" charset="0"/>
            </a:endParaRPr>
          </a:p>
          <a:p>
            <a:pPr marL="625475" lvl="0" indent="-625475" algn="l">
              <a:lnSpc>
                <a:spcPct val="130000"/>
              </a:lnSpc>
              <a:spcBef>
                <a:spcPct val="0"/>
              </a:spcBef>
              <a:buNone/>
            </a:pPr>
            <a:r>
              <a:rPr lang="zh-CN" altLang="en-US" sz="3600" b="1" dirty="0">
                <a:latin typeface="Times New Roman" panose="02020603050405020304" pitchFamily="2" charset="0"/>
              </a:rPr>
              <a:t>     我们需要多少香蕉？ </a:t>
            </a:r>
            <a:endParaRPr lang="zh-CN" altLang="en-US" sz="3600" b="1" dirty="0">
              <a:latin typeface="Times New Roman" panose="02020603050405020304" pitchFamily="2" charset="0"/>
            </a:endParaRPr>
          </a:p>
          <a:p>
            <a:pPr marL="625475" lvl="0" indent="-625475" algn="l">
              <a:lnSpc>
                <a:spcPct val="130000"/>
              </a:lnSpc>
              <a:spcBef>
                <a:spcPct val="0"/>
              </a:spcBef>
              <a:buNone/>
            </a:pPr>
            <a:r>
              <a:rPr lang="zh-CN" altLang="en-US" sz="3600" b="1" dirty="0">
                <a:latin typeface="Times New Roman" panose="02020603050405020304" pitchFamily="2" charset="0"/>
              </a:rPr>
              <a:t>      </a:t>
            </a:r>
            <a:r>
              <a:rPr lang="en-US" altLang="zh-CN" sz="3600" b="1" dirty="0">
                <a:solidFill>
                  <a:srgbClr val="FF0000"/>
                </a:solidFill>
                <a:latin typeface="Times New Roman" panose="02020603050405020304" pitchFamily="2" charset="0"/>
              </a:rPr>
              <a:t>How many</a:t>
            </a:r>
            <a:r>
              <a:rPr lang="en-US" altLang="zh-CN" sz="3600" b="1" dirty="0">
                <a:latin typeface="Times New Roman" panose="02020603050405020304" pitchFamily="2" charset="0"/>
              </a:rPr>
              <a:t> </a:t>
            </a:r>
            <a:r>
              <a:rPr lang="zh-CN" altLang="en-US" sz="3600" b="1" dirty="0">
                <a:solidFill>
                  <a:srgbClr val="0000CC"/>
                </a:solidFill>
                <a:latin typeface="Times New Roman" panose="02020603050405020304" pitchFamily="2" charset="0"/>
              </a:rPr>
              <a:t>是疑问词</a:t>
            </a:r>
            <a:r>
              <a:rPr lang="en-US" altLang="zh-CN" sz="3600" b="1" dirty="0">
                <a:solidFill>
                  <a:srgbClr val="0000CC"/>
                </a:solidFill>
                <a:latin typeface="Times New Roman" panose="02020603050405020304" pitchFamily="2" charset="0"/>
              </a:rPr>
              <a:t>, </a:t>
            </a:r>
            <a:r>
              <a:rPr lang="zh-CN" altLang="en-US" sz="3600" b="1" dirty="0">
                <a:solidFill>
                  <a:srgbClr val="0000CC"/>
                </a:solidFill>
                <a:latin typeface="Times New Roman" panose="02020603050405020304" pitchFamily="2" charset="0"/>
              </a:rPr>
              <a:t>表示“多少”</a:t>
            </a:r>
            <a:r>
              <a:rPr lang="en-US" altLang="zh-CN" sz="3600" b="1" dirty="0">
                <a:solidFill>
                  <a:srgbClr val="0000CC"/>
                </a:solidFill>
                <a:latin typeface="Times New Roman" panose="02020603050405020304" pitchFamily="2" charset="0"/>
              </a:rPr>
              <a:t>, </a:t>
            </a:r>
            <a:endParaRPr lang="en-US" altLang="zh-CN" sz="3600" b="1" dirty="0">
              <a:solidFill>
                <a:srgbClr val="0000CC"/>
              </a:solidFill>
              <a:latin typeface="Times New Roman" panose="02020603050405020304" pitchFamily="2" charset="0"/>
            </a:endParaRPr>
          </a:p>
          <a:p>
            <a:pPr marL="625475" lvl="0" indent="-625475" algn="l">
              <a:lnSpc>
                <a:spcPct val="130000"/>
              </a:lnSpc>
              <a:spcBef>
                <a:spcPct val="0"/>
              </a:spcBef>
              <a:buNone/>
            </a:pPr>
            <a:r>
              <a:rPr lang="en-US" altLang="zh-CN" sz="3600" b="1" dirty="0">
                <a:solidFill>
                  <a:srgbClr val="0000CC"/>
                </a:solidFill>
                <a:latin typeface="Times New Roman" panose="02020603050405020304" pitchFamily="2" charset="0"/>
              </a:rPr>
              <a:t>      </a:t>
            </a:r>
            <a:r>
              <a:rPr lang="zh-CN" altLang="en-US" sz="3600" b="1" dirty="0">
                <a:solidFill>
                  <a:srgbClr val="0000CC"/>
                </a:solidFill>
                <a:latin typeface="Times New Roman" panose="02020603050405020304" pitchFamily="2" charset="0"/>
              </a:rPr>
              <a:t>后面需跟复数名词。</a:t>
            </a:r>
            <a:endParaRPr lang="zh-CN" altLang="en-US" sz="3600" b="1" dirty="0">
              <a:solidFill>
                <a:srgbClr val="0000CC"/>
              </a:solidFill>
              <a:latin typeface="Times New Roman" panose="02020603050405020304" pitchFamily="2" charset="0"/>
            </a:endParaRPr>
          </a:p>
          <a:p>
            <a:pPr marL="625475" lvl="0" indent="-625475" algn="l">
              <a:lnSpc>
                <a:spcPct val="130000"/>
              </a:lnSpc>
              <a:spcBef>
                <a:spcPct val="0"/>
              </a:spcBef>
              <a:buNone/>
            </a:pPr>
            <a:r>
              <a:rPr lang="zh-CN" altLang="en-US" sz="3600" b="1" dirty="0">
                <a:latin typeface="Times New Roman" panose="02020603050405020304" pitchFamily="2" charset="0"/>
              </a:rPr>
              <a:t>     </a:t>
            </a:r>
            <a:r>
              <a:rPr lang="zh-CN" altLang="en-US" sz="3600" b="1" dirty="0">
                <a:solidFill>
                  <a:srgbClr val="0000CC"/>
                </a:solidFill>
                <a:latin typeface="Times New Roman" panose="02020603050405020304" pitchFamily="2" charset="0"/>
              </a:rPr>
              <a:t>询问多少人或物的句型是： </a:t>
            </a:r>
            <a:endParaRPr lang="zh-CN" altLang="en-US" sz="3600" b="1" dirty="0">
              <a:solidFill>
                <a:srgbClr val="0000CC"/>
              </a:solidFill>
              <a:latin typeface="Times New Roman" panose="02020603050405020304" pitchFamily="2" charset="0"/>
            </a:endParaRPr>
          </a:p>
          <a:p>
            <a:pPr marL="625475" lvl="0" indent="-625475" algn="l">
              <a:lnSpc>
                <a:spcPct val="130000"/>
              </a:lnSpc>
              <a:spcBef>
                <a:spcPct val="0"/>
              </a:spcBef>
              <a:buNone/>
            </a:pPr>
            <a:r>
              <a:rPr lang="zh-CN" altLang="en-US" sz="3600" b="1" dirty="0">
                <a:solidFill>
                  <a:srgbClr val="FF0000"/>
                </a:solidFill>
                <a:latin typeface="Times New Roman" panose="02020603050405020304" pitchFamily="2" charset="0"/>
              </a:rPr>
              <a:t>     </a:t>
            </a:r>
            <a:r>
              <a:rPr lang="en-US" altLang="zh-CN" sz="3600" b="1" dirty="0">
                <a:solidFill>
                  <a:srgbClr val="FF0000"/>
                </a:solidFill>
                <a:latin typeface="Times New Roman" panose="02020603050405020304" pitchFamily="2" charset="0"/>
              </a:rPr>
              <a:t>How many +</a:t>
            </a:r>
            <a:r>
              <a:rPr lang="zh-CN" altLang="en-US" sz="3600" b="1" dirty="0">
                <a:solidFill>
                  <a:srgbClr val="FF0000"/>
                </a:solidFill>
                <a:latin typeface="Times New Roman" panose="02020603050405020304" pitchFamily="2" charset="0"/>
              </a:rPr>
              <a:t>复数名词 </a:t>
            </a:r>
            <a:r>
              <a:rPr lang="en-US" altLang="zh-CN" sz="3600" b="1" dirty="0">
                <a:solidFill>
                  <a:srgbClr val="FF0000"/>
                </a:solidFill>
                <a:latin typeface="Times New Roman" panose="02020603050405020304" pitchFamily="2" charset="0"/>
              </a:rPr>
              <a:t>+ </a:t>
            </a:r>
            <a:r>
              <a:rPr lang="zh-CN" altLang="en-US" sz="3600" b="1" dirty="0">
                <a:solidFill>
                  <a:srgbClr val="FF0000"/>
                </a:solidFill>
                <a:latin typeface="Times New Roman" panose="02020603050405020304" pitchFamily="2" charset="0"/>
              </a:rPr>
              <a:t>一般疑问句。</a:t>
            </a:r>
            <a:endParaRPr lang="zh-CN" altLang="en-US" sz="3600" b="1" dirty="0">
              <a:solidFill>
                <a:srgbClr val="FF0000"/>
              </a:solidFill>
              <a:latin typeface="Times New Roman" panose="02020603050405020304" pitchFamily="2" charset="0"/>
            </a:endParaRPr>
          </a:p>
        </p:txBody>
      </p:sp>
      <p:sp>
        <p:nvSpPr>
          <p:cNvPr id="26626" name="Text Box 4"/>
          <p:cNvSpPr txBox="1"/>
          <p:nvPr/>
        </p:nvSpPr>
        <p:spPr>
          <a:xfrm>
            <a:off x="1905000" y="533400"/>
            <a:ext cx="5387975" cy="750888"/>
          </a:xfrm>
          <a:prstGeom prst="rect">
            <a:avLst/>
          </a:prstGeom>
          <a:noFill/>
          <a:ln w="9525">
            <a:noFill/>
          </a:ln>
        </p:spPr>
        <p:txBody>
          <a:bodyPr lIns="118515" tIns="59258" rIns="118515" bIns="59258" anchor="t">
            <a:spAutoFit/>
          </a:bodyPr>
          <a:p>
            <a:pPr algn="ctr" defTabSz="913130">
              <a:spcBef>
                <a:spcPct val="50000"/>
              </a:spcBef>
            </a:pPr>
            <a:r>
              <a:rPr lang="en-US" altLang="zh-CN" sz="4100" b="1" dirty="0">
                <a:solidFill>
                  <a:srgbClr val="0000CC"/>
                </a:solidFill>
                <a:latin typeface="Arial" panose="020B0604020202020204" pitchFamily="34" charset="0"/>
                <a:ea typeface="宋体" panose="02010600030101010101" pitchFamily="2" charset="-122"/>
              </a:rPr>
              <a:t>Language points</a:t>
            </a:r>
            <a:endParaRPr lang="en-US" altLang="zh-CN" sz="4100" b="1" dirty="0">
              <a:solidFill>
                <a:srgbClr val="0000CC"/>
              </a:solidFill>
              <a:latin typeface="Arial" panose="020B0604020202020204" pitchFamily="34" charset="0"/>
              <a:ea typeface="宋体" panose="02010600030101010101" pitchFamily="2" charset="-122"/>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Text Box 3"/>
          <p:cNvSpPr txBox="1"/>
          <p:nvPr/>
        </p:nvSpPr>
        <p:spPr>
          <a:xfrm>
            <a:off x="539750" y="730250"/>
            <a:ext cx="8758238" cy="5400675"/>
          </a:xfrm>
          <a:prstGeom prst="rect">
            <a:avLst/>
          </a:prstGeom>
          <a:noFill/>
          <a:ln w="9525">
            <a:noFill/>
          </a:ln>
        </p:spPr>
        <p:txBody>
          <a:bodyPr wrap="none" lIns="118515" tIns="59258" rIns="118515" bIns="59258" anchor="t"/>
          <a:p>
            <a:pPr defTabSz="913130">
              <a:spcBef>
                <a:spcPct val="30000"/>
              </a:spcBef>
            </a:pPr>
            <a:r>
              <a:rPr lang="zh-CN" altLang="en-US" sz="3600" b="1" dirty="0">
                <a:latin typeface="Times New Roman" panose="02020603050405020304" pitchFamily="2" charset="0"/>
                <a:ea typeface="宋体" panose="02010600030101010101" pitchFamily="2" charset="-122"/>
              </a:rPr>
              <a:t>e.g.</a:t>
            </a:r>
            <a:r>
              <a:rPr lang="en-US" altLang="zh-CN" sz="3600" b="1" dirty="0">
                <a:latin typeface="Times New Roman" panose="02020603050405020304" pitchFamily="2" charset="0"/>
                <a:ea typeface="宋体" panose="02010600030101010101" pitchFamily="2" charset="-122"/>
              </a:rPr>
              <a:t> </a:t>
            </a:r>
            <a:r>
              <a:rPr lang="en-US" altLang="zh-CN" sz="3600" b="1" dirty="0">
                <a:solidFill>
                  <a:srgbClr val="FF0000"/>
                </a:solidFill>
                <a:latin typeface="Times New Roman" panose="02020603050405020304" pitchFamily="2" charset="0"/>
                <a:ea typeface="宋体" panose="02010600030101010101" pitchFamily="2" charset="-122"/>
              </a:rPr>
              <a:t>How many</a:t>
            </a:r>
            <a:r>
              <a:rPr lang="en-US" altLang="zh-CN" sz="3600" b="1" dirty="0">
                <a:latin typeface="Times New Roman" panose="02020603050405020304" pitchFamily="2" charset="0"/>
                <a:ea typeface="宋体" panose="02010600030101010101" pitchFamily="2" charset="-122"/>
              </a:rPr>
              <a:t> boats can you see?</a:t>
            </a:r>
            <a:endParaRPr lang="en-US" altLang="zh-CN" sz="3600" b="1" dirty="0">
              <a:latin typeface="Times New Roman" panose="02020603050405020304" pitchFamily="2" charset="0"/>
              <a:ea typeface="宋体" panose="02010600030101010101" pitchFamily="2" charset="-122"/>
            </a:endParaRPr>
          </a:p>
          <a:p>
            <a:pPr defTabSz="913130">
              <a:spcBef>
                <a:spcPct val="30000"/>
              </a:spcBef>
            </a:pPr>
            <a:r>
              <a:rPr lang="en-US" altLang="zh-CN" sz="3600" b="1" dirty="0">
                <a:latin typeface="Times New Roman" panose="02020603050405020304" pitchFamily="2" charset="0"/>
                <a:ea typeface="宋体" panose="02010600030101010101" pitchFamily="2" charset="-122"/>
              </a:rPr>
              <a:t>     </a:t>
            </a:r>
            <a:r>
              <a:rPr lang="zh-CN" altLang="en-US" sz="3600" b="1" dirty="0">
                <a:latin typeface="Times New Roman" panose="02020603050405020304" pitchFamily="2" charset="0"/>
                <a:ea typeface="宋体" panose="02010600030101010101" pitchFamily="2" charset="-122"/>
              </a:rPr>
              <a:t> 你能看到多少只船</a:t>
            </a:r>
            <a:r>
              <a:rPr lang="en-US" altLang="zh-CN" sz="3600" b="1" dirty="0">
                <a:latin typeface="Times New Roman" panose="02020603050405020304" pitchFamily="2" charset="0"/>
                <a:ea typeface="宋体" panose="02010600030101010101" pitchFamily="2" charset="-122"/>
              </a:rPr>
              <a:t>?</a:t>
            </a:r>
            <a:endParaRPr lang="en-US" altLang="zh-CN" sz="3600" b="1" dirty="0">
              <a:latin typeface="Times New Roman" panose="02020603050405020304" pitchFamily="2" charset="0"/>
              <a:ea typeface="宋体" panose="02010600030101010101" pitchFamily="2" charset="-122"/>
            </a:endParaRPr>
          </a:p>
          <a:p>
            <a:pPr defTabSz="913130">
              <a:spcBef>
                <a:spcPct val="30000"/>
              </a:spcBef>
            </a:pPr>
            <a:r>
              <a:rPr lang="en-US" altLang="zh-CN" sz="3600" b="1" dirty="0">
                <a:latin typeface="Times New Roman" panose="02020603050405020304" pitchFamily="2" charset="0"/>
                <a:ea typeface="宋体" panose="02010600030101010101" pitchFamily="2" charset="-122"/>
              </a:rPr>
              <a:t>     </a:t>
            </a:r>
            <a:r>
              <a:rPr lang="zh-CN" altLang="en-US" sz="3600" b="1" dirty="0">
                <a:latin typeface="Times New Roman" panose="02020603050405020304" pitchFamily="2" charset="0"/>
                <a:ea typeface="宋体" panose="02010600030101010101" pitchFamily="2" charset="-122"/>
              </a:rPr>
              <a:t> </a:t>
            </a:r>
            <a:r>
              <a:rPr lang="en-US" altLang="zh-CN" sz="3600" b="1" dirty="0">
                <a:solidFill>
                  <a:srgbClr val="FF0000"/>
                </a:solidFill>
                <a:latin typeface="Times New Roman" panose="02020603050405020304" pitchFamily="2" charset="0"/>
                <a:ea typeface="宋体" panose="02010600030101010101" pitchFamily="2" charset="-122"/>
              </a:rPr>
              <a:t>How many</a:t>
            </a:r>
            <a:r>
              <a:rPr lang="en-US" altLang="zh-CN" sz="3600" b="1" dirty="0">
                <a:latin typeface="Times New Roman" panose="02020603050405020304" pitchFamily="2" charset="0"/>
                <a:ea typeface="宋体" panose="02010600030101010101" pitchFamily="2" charset="-122"/>
              </a:rPr>
              <a:t> apples would you like?</a:t>
            </a:r>
            <a:endParaRPr lang="en-US" altLang="zh-CN" sz="3600" b="1" dirty="0">
              <a:latin typeface="Times New Roman" panose="02020603050405020304" pitchFamily="2" charset="0"/>
              <a:ea typeface="宋体" panose="02010600030101010101" pitchFamily="2" charset="-122"/>
            </a:endParaRPr>
          </a:p>
          <a:p>
            <a:pPr defTabSz="913130">
              <a:spcBef>
                <a:spcPct val="30000"/>
              </a:spcBef>
            </a:pPr>
            <a:r>
              <a:rPr lang="en-US" altLang="zh-CN" sz="3600" b="1" dirty="0">
                <a:latin typeface="Times New Roman" panose="02020603050405020304" pitchFamily="2" charset="0"/>
                <a:ea typeface="宋体" panose="02010600030101010101" pitchFamily="2" charset="-122"/>
              </a:rPr>
              <a:t>     </a:t>
            </a:r>
            <a:r>
              <a:rPr lang="zh-CN" altLang="en-US" sz="3600" b="1" dirty="0">
                <a:latin typeface="Times New Roman" panose="02020603050405020304" pitchFamily="2" charset="0"/>
                <a:ea typeface="宋体" panose="02010600030101010101" pitchFamily="2" charset="-122"/>
              </a:rPr>
              <a:t> 你想要几个苹果</a:t>
            </a:r>
            <a:r>
              <a:rPr lang="en-US" altLang="zh-CN" sz="3600" b="1" dirty="0">
                <a:latin typeface="Times New Roman" panose="02020603050405020304" pitchFamily="2" charset="0"/>
                <a:ea typeface="宋体" panose="02010600030101010101" pitchFamily="2" charset="-122"/>
              </a:rPr>
              <a:t>? </a:t>
            </a:r>
            <a:endParaRPr lang="en-US" altLang="zh-CN" sz="3600" b="1" dirty="0">
              <a:latin typeface="Times New Roman" panose="02020603050405020304" pitchFamily="2" charset="0"/>
              <a:ea typeface="宋体" panose="02010600030101010101" pitchFamily="2" charset="-122"/>
            </a:endParaRPr>
          </a:p>
          <a:p>
            <a:pPr defTabSz="913130">
              <a:spcBef>
                <a:spcPct val="30000"/>
              </a:spcBef>
            </a:pPr>
            <a:r>
              <a:rPr lang="en-US" altLang="zh-CN" sz="3600" b="1" dirty="0">
                <a:latin typeface="Times New Roman" panose="02020603050405020304" pitchFamily="2" charset="0"/>
                <a:ea typeface="宋体" panose="02010600030101010101" pitchFamily="2" charset="-122"/>
              </a:rPr>
              <a:t>     </a:t>
            </a:r>
            <a:r>
              <a:rPr lang="zh-CN" altLang="en-US" sz="3600" b="1" dirty="0">
                <a:latin typeface="Times New Roman" panose="02020603050405020304" pitchFamily="2" charset="0"/>
                <a:ea typeface="宋体" panose="02010600030101010101" pitchFamily="2" charset="-122"/>
              </a:rPr>
              <a:t> </a:t>
            </a:r>
            <a:r>
              <a:rPr lang="en-US" altLang="zh-CN" sz="3600" b="1" dirty="0">
                <a:solidFill>
                  <a:srgbClr val="FF0000"/>
                </a:solidFill>
                <a:latin typeface="Times New Roman" panose="02020603050405020304" pitchFamily="2" charset="0"/>
                <a:ea typeface="宋体" panose="02010600030101010101" pitchFamily="2" charset="-122"/>
              </a:rPr>
              <a:t>How many</a:t>
            </a:r>
            <a:r>
              <a:rPr lang="en-US" altLang="zh-CN" sz="3600" b="1" dirty="0">
                <a:latin typeface="Times New Roman" panose="02020603050405020304" pitchFamily="2" charset="0"/>
                <a:ea typeface="宋体" panose="02010600030101010101" pitchFamily="2" charset="-122"/>
              </a:rPr>
              <a:t> books are there on the desk?</a:t>
            </a:r>
            <a:endParaRPr lang="en-US" altLang="zh-CN" sz="3600" b="1" dirty="0">
              <a:latin typeface="Times New Roman" panose="02020603050405020304" pitchFamily="2" charset="0"/>
              <a:ea typeface="宋体" panose="02010600030101010101" pitchFamily="2" charset="-122"/>
            </a:endParaRPr>
          </a:p>
          <a:p>
            <a:pPr defTabSz="913130">
              <a:spcBef>
                <a:spcPct val="30000"/>
              </a:spcBef>
            </a:pPr>
            <a:r>
              <a:rPr lang="en-US" altLang="zh-CN" sz="3600" b="1" dirty="0">
                <a:latin typeface="Times New Roman" panose="02020603050405020304" pitchFamily="2" charset="0"/>
                <a:ea typeface="宋体" panose="02010600030101010101" pitchFamily="2" charset="-122"/>
              </a:rPr>
              <a:t>     </a:t>
            </a:r>
            <a:r>
              <a:rPr lang="zh-CN" altLang="en-US" sz="3600" b="1" dirty="0">
                <a:latin typeface="Times New Roman" panose="02020603050405020304" pitchFamily="2" charset="0"/>
                <a:ea typeface="宋体" panose="02010600030101010101" pitchFamily="2" charset="-122"/>
              </a:rPr>
              <a:t> 桌上有多少本书</a:t>
            </a:r>
            <a:r>
              <a:rPr lang="en-US" altLang="zh-CN" sz="3600" b="1" dirty="0">
                <a:latin typeface="Times New Roman" panose="02020603050405020304" pitchFamily="2" charset="0"/>
                <a:ea typeface="宋体" panose="02010600030101010101" pitchFamily="2" charset="-122"/>
              </a:rPr>
              <a:t>?</a:t>
            </a:r>
            <a:endParaRPr lang="en-US" altLang="zh-CN" sz="3600" b="1" dirty="0">
              <a:latin typeface="Times New Roman" panose="02020603050405020304" pitchFamily="2" charset="0"/>
              <a:ea typeface="宋体" panose="02010600030101010101" pitchFamily="2" charset="-122"/>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Text Box 3"/>
          <p:cNvSpPr txBox="1"/>
          <p:nvPr/>
        </p:nvSpPr>
        <p:spPr>
          <a:xfrm>
            <a:off x="539750" y="819150"/>
            <a:ext cx="8064500" cy="4949825"/>
          </a:xfrm>
          <a:prstGeom prst="rect">
            <a:avLst/>
          </a:prstGeom>
          <a:noFill/>
          <a:ln w="9525">
            <a:noFill/>
          </a:ln>
        </p:spPr>
        <p:txBody>
          <a:bodyPr wrap="none" lIns="118515" tIns="59258" rIns="118515" bIns="59258" anchor="t"/>
          <a:p>
            <a:pPr defTabSz="913130">
              <a:spcBef>
                <a:spcPct val="50000"/>
              </a:spcBef>
            </a:pPr>
            <a:r>
              <a:rPr lang="en-US" altLang="zh-CN" sz="3600" b="1" dirty="0">
                <a:latin typeface="Times New Roman" panose="02020603050405020304" pitchFamily="2" charset="0"/>
                <a:ea typeface="宋体" panose="02010600030101010101" pitchFamily="2" charset="-122"/>
              </a:rPr>
              <a:t>2. </a:t>
            </a:r>
            <a:r>
              <a:rPr lang="en-US" altLang="zh-CN" sz="3600" b="1" dirty="0">
                <a:solidFill>
                  <a:srgbClr val="FF0000"/>
                </a:solidFill>
                <a:latin typeface="Times New Roman" panose="02020603050405020304" pitchFamily="2" charset="0"/>
                <a:ea typeface="宋体" panose="02010600030101010101" pitchFamily="2" charset="-122"/>
              </a:rPr>
              <a:t>How much</a:t>
            </a:r>
            <a:r>
              <a:rPr lang="en-US" altLang="zh-CN" sz="3600" b="1" dirty="0">
                <a:latin typeface="Times New Roman" panose="02020603050405020304" pitchFamily="2" charset="0"/>
                <a:ea typeface="宋体" panose="02010600030101010101" pitchFamily="2" charset="-122"/>
              </a:rPr>
              <a:t> </a:t>
            </a:r>
            <a:r>
              <a:rPr lang="zh-CN" altLang="en-US" sz="3600" b="1" dirty="0">
                <a:solidFill>
                  <a:srgbClr val="0000CC"/>
                </a:solidFill>
                <a:latin typeface="Times New Roman" panose="02020603050405020304" pitchFamily="2" charset="0"/>
                <a:ea typeface="宋体" panose="02010600030101010101" pitchFamily="2" charset="-122"/>
              </a:rPr>
              <a:t>对不可数名词进行提问</a:t>
            </a:r>
            <a:r>
              <a:rPr lang="en-US" altLang="zh-CN" sz="3600" b="1" dirty="0">
                <a:solidFill>
                  <a:srgbClr val="0000CC"/>
                </a:solidFill>
                <a:latin typeface="Times New Roman" panose="02020603050405020304" pitchFamily="2" charset="0"/>
                <a:ea typeface="宋体" panose="02010600030101010101" pitchFamily="2" charset="-122"/>
              </a:rPr>
              <a:t>, </a:t>
            </a:r>
            <a:endParaRPr lang="en-US" altLang="zh-CN" sz="3600" b="1" dirty="0">
              <a:solidFill>
                <a:srgbClr val="0000CC"/>
              </a:solidFill>
              <a:latin typeface="Times New Roman" panose="02020603050405020304" pitchFamily="2" charset="0"/>
              <a:ea typeface="宋体" panose="02010600030101010101" pitchFamily="2" charset="-122"/>
            </a:endParaRPr>
          </a:p>
          <a:p>
            <a:pPr defTabSz="913130">
              <a:spcBef>
                <a:spcPct val="50000"/>
              </a:spcBef>
            </a:pPr>
            <a:r>
              <a:rPr lang="zh-CN" altLang="en-US" sz="3600" b="1" dirty="0">
                <a:solidFill>
                  <a:srgbClr val="0000CC"/>
                </a:solidFill>
                <a:latin typeface="Times New Roman" panose="02020603050405020304" pitchFamily="2" charset="0"/>
                <a:ea typeface="宋体" panose="02010600030101010101" pitchFamily="2" charset="-122"/>
              </a:rPr>
              <a:t>   表示“多少”</a:t>
            </a:r>
            <a:r>
              <a:rPr lang="en-US" altLang="zh-CN" sz="3600" b="1" dirty="0">
                <a:solidFill>
                  <a:srgbClr val="0000CC"/>
                </a:solidFill>
                <a:latin typeface="Times New Roman" panose="02020603050405020304" pitchFamily="2" charset="0"/>
                <a:ea typeface="宋体" panose="02010600030101010101" pitchFamily="2" charset="-122"/>
              </a:rPr>
              <a:t>, </a:t>
            </a:r>
            <a:r>
              <a:rPr lang="zh-CN" altLang="en-US" sz="3600" b="1" dirty="0">
                <a:solidFill>
                  <a:srgbClr val="0000CC"/>
                </a:solidFill>
                <a:latin typeface="Times New Roman" panose="02020603050405020304" pitchFamily="2" charset="0"/>
                <a:ea typeface="宋体" panose="02010600030101010101" pitchFamily="2" charset="-122"/>
              </a:rPr>
              <a:t>后面跟不可数名词。</a:t>
            </a:r>
            <a:endParaRPr lang="zh-CN" altLang="en-US" sz="3600" dirty="0">
              <a:solidFill>
                <a:srgbClr val="0000CC"/>
              </a:solidFill>
              <a:latin typeface="Times New Roman" panose="02020603050405020304" pitchFamily="2" charset="0"/>
              <a:ea typeface="宋体" panose="02010600030101010101" pitchFamily="2" charset="-122"/>
            </a:endParaRPr>
          </a:p>
          <a:p>
            <a:pPr defTabSz="913130">
              <a:spcBef>
                <a:spcPct val="50000"/>
              </a:spcBef>
            </a:pPr>
            <a:r>
              <a:rPr lang="zh-CN" altLang="en-US" sz="3600" dirty="0">
                <a:latin typeface="Times New Roman" panose="02020603050405020304" pitchFamily="2" charset="0"/>
                <a:ea typeface="宋体" panose="02010600030101010101" pitchFamily="2" charset="-122"/>
              </a:rPr>
              <a:t>e.g.</a:t>
            </a:r>
            <a:r>
              <a:rPr lang="en-US" altLang="zh-CN" sz="3600" dirty="0">
                <a:latin typeface="Times New Roman" panose="02020603050405020304" pitchFamily="2" charset="0"/>
                <a:ea typeface="宋体" panose="02010600030101010101" pitchFamily="2" charset="-122"/>
              </a:rPr>
              <a:t>— </a:t>
            </a:r>
            <a:r>
              <a:rPr lang="en-US" altLang="zh-CN" sz="3600" dirty="0">
                <a:solidFill>
                  <a:srgbClr val="FF0000"/>
                </a:solidFill>
                <a:latin typeface="Times New Roman" panose="02020603050405020304" pitchFamily="2" charset="0"/>
                <a:ea typeface="宋体" panose="02010600030101010101" pitchFamily="2" charset="-122"/>
              </a:rPr>
              <a:t>How much</a:t>
            </a:r>
            <a:r>
              <a:rPr lang="en-US" altLang="zh-CN" sz="3600" dirty="0">
                <a:latin typeface="Times New Roman" panose="02020603050405020304" pitchFamily="2" charset="0"/>
                <a:ea typeface="宋体" panose="02010600030101010101" pitchFamily="2" charset="-122"/>
              </a:rPr>
              <a:t> honey do we need?</a:t>
            </a:r>
            <a:endParaRPr lang="en-US" altLang="zh-CN" sz="3600" dirty="0">
              <a:latin typeface="Times New Roman" panose="02020603050405020304" pitchFamily="2" charset="0"/>
              <a:ea typeface="宋体" panose="02010600030101010101" pitchFamily="2" charset="-122"/>
            </a:endParaRPr>
          </a:p>
          <a:p>
            <a:pPr defTabSz="913130">
              <a:spcBef>
                <a:spcPct val="50000"/>
              </a:spcBef>
            </a:pPr>
            <a:r>
              <a:rPr lang="en-US" altLang="zh-CN" sz="3600" b="1" dirty="0">
                <a:latin typeface="Times New Roman" panose="02020603050405020304" pitchFamily="2" charset="0"/>
                <a:ea typeface="宋体" panose="02010600030101010101" pitchFamily="2" charset="-122"/>
              </a:rPr>
              <a:t>     </a:t>
            </a:r>
            <a:r>
              <a:rPr lang="zh-CN" altLang="en-US" sz="3600" b="1" dirty="0">
                <a:latin typeface="Times New Roman" panose="02020603050405020304" pitchFamily="2" charset="0"/>
                <a:ea typeface="宋体" panose="02010600030101010101" pitchFamily="2" charset="-122"/>
              </a:rPr>
              <a:t>     我们需要多少蜂蜜</a:t>
            </a:r>
            <a:r>
              <a:rPr lang="en-US" altLang="zh-CN" sz="3600" b="1" dirty="0">
                <a:latin typeface="Times New Roman" panose="02020603050405020304" pitchFamily="2" charset="0"/>
                <a:ea typeface="宋体" panose="02010600030101010101" pitchFamily="2" charset="-122"/>
              </a:rPr>
              <a:t>?</a:t>
            </a:r>
            <a:endParaRPr lang="en-US" altLang="zh-CN" sz="3600" b="1" dirty="0">
              <a:latin typeface="Times New Roman" panose="02020603050405020304" pitchFamily="2" charset="0"/>
              <a:ea typeface="宋体" panose="02010600030101010101" pitchFamily="2" charset="-122"/>
            </a:endParaRPr>
          </a:p>
          <a:p>
            <a:pPr defTabSz="913130">
              <a:spcBef>
                <a:spcPct val="50000"/>
              </a:spcBef>
            </a:pPr>
            <a:r>
              <a:rPr lang="zh-CN" altLang="en-US" sz="3600" b="1" dirty="0">
                <a:latin typeface="Times New Roman" panose="02020603050405020304" pitchFamily="2" charset="0"/>
                <a:ea typeface="宋体" panose="02010600030101010101" pitchFamily="2" charset="-122"/>
              </a:rPr>
              <a:t>     </a:t>
            </a:r>
            <a:r>
              <a:rPr lang="en-US" altLang="zh-CN" sz="3600" dirty="0">
                <a:latin typeface="Times New Roman" panose="02020603050405020304" pitchFamily="2" charset="0"/>
                <a:ea typeface="宋体" panose="02010600030101010101" pitchFamily="2" charset="-122"/>
                <a:sym typeface="Arial" panose="020B0604020202020204" pitchFamily="34" charset="0"/>
              </a:rPr>
              <a:t>—</a:t>
            </a:r>
            <a:r>
              <a:rPr lang="en-US" altLang="zh-CN" sz="3600" b="1" dirty="0">
                <a:latin typeface="Times New Roman" panose="02020603050405020304" pitchFamily="2" charset="0"/>
                <a:ea typeface="宋体" panose="02010600030101010101" pitchFamily="2" charset="-122"/>
              </a:rPr>
              <a:t> </a:t>
            </a:r>
            <a:r>
              <a:rPr lang="en-US" altLang="zh-CN" sz="3600" dirty="0">
                <a:latin typeface="Times New Roman" panose="02020603050405020304" pitchFamily="2" charset="0"/>
                <a:ea typeface="宋体" panose="02010600030101010101" pitchFamily="2" charset="-122"/>
                <a:sym typeface="Arial" panose="020B0604020202020204" pitchFamily="34" charset="0"/>
              </a:rPr>
              <a:t>We need one teaspoon of honey</a:t>
            </a:r>
            <a:r>
              <a:rPr lang="zh-CN" altLang="en-US" sz="3600" dirty="0">
                <a:latin typeface="Times New Roman" panose="02020603050405020304" pitchFamily="2" charset="0"/>
                <a:ea typeface="宋体" panose="02010600030101010101" pitchFamily="2" charset="-122"/>
                <a:sym typeface="Arial" panose="020B0604020202020204" pitchFamily="34" charset="0"/>
              </a:rPr>
              <a:t>．</a:t>
            </a:r>
            <a:endParaRPr lang="zh-CN" altLang="en-US" sz="3600" dirty="0">
              <a:latin typeface="Times New Roman" panose="02020603050405020304" pitchFamily="2" charset="0"/>
              <a:ea typeface="宋体" panose="02010600030101010101" pitchFamily="2" charset="-122"/>
              <a:sym typeface="Arial" panose="020B0604020202020204" pitchFamily="34" charset="0"/>
            </a:endParaRPr>
          </a:p>
          <a:p>
            <a:pPr defTabSz="913130">
              <a:spcBef>
                <a:spcPct val="50000"/>
              </a:spcBef>
            </a:pPr>
            <a:r>
              <a:rPr lang="zh-CN" altLang="en-US" sz="3600" dirty="0">
                <a:latin typeface="Times New Roman" panose="02020603050405020304" pitchFamily="2" charset="0"/>
                <a:ea typeface="宋体" panose="02010600030101010101" pitchFamily="2" charset="-122"/>
                <a:sym typeface="Arial" panose="020B0604020202020204" pitchFamily="34" charset="0"/>
              </a:rPr>
              <a:t>          我们需要一茶匙蜂蜜。 </a:t>
            </a:r>
            <a:endParaRPr lang="zh-CN" altLang="en-US" sz="3600" dirty="0">
              <a:latin typeface="Times New Roman" panose="02020603050405020304" pitchFamily="2" charset="0"/>
              <a:ea typeface="宋体" panose="02010600030101010101" pitchFamily="2" charset="-122"/>
              <a:sym typeface="Arial" panose="020B0604020202020204" pitchFamily="34"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Rectangle 2"/>
          <p:cNvSpPr>
            <a:spLocks noGrp="1"/>
          </p:cNvSpPr>
          <p:nvPr>
            <p:ph type="subTitle" idx="4294967295"/>
          </p:nvPr>
        </p:nvSpPr>
        <p:spPr>
          <a:xfrm>
            <a:off x="636588" y="1358900"/>
            <a:ext cx="7632700" cy="3960813"/>
          </a:xfrm>
          <a:ln/>
        </p:spPr>
        <p:txBody>
          <a:bodyPr wrap="square" anchor="t"/>
          <a:lstStyle>
            <a:lvl1pPr marL="0" lvl="0" indent="0" algn="ctr">
              <a:buClrTx/>
              <a:buSzTx/>
              <a:buFontTx/>
              <a:defRPr/>
            </a:lvl1pPr>
            <a:lvl2pPr marL="457200" lvl="1" indent="0" algn="ctr">
              <a:buClrTx/>
              <a:buSzTx/>
              <a:buFontTx/>
              <a:defRPr/>
            </a:lvl2pPr>
            <a:lvl3pPr marL="914400" lvl="2" indent="0" algn="ctr">
              <a:buClrTx/>
              <a:buSzTx/>
              <a:buFontTx/>
              <a:defRPr/>
            </a:lvl3pPr>
            <a:lvl4pPr marL="1371600" lvl="3" indent="0" algn="ctr">
              <a:buClrTx/>
              <a:buSzTx/>
              <a:buFontTx/>
              <a:defRPr/>
            </a:lvl4pPr>
            <a:lvl5pPr marL="1828800" lvl="4" indent="0" algn="ctr">
              <a:buClrTx/>
              <a:buSzTx/>
              <a:buFontTx/>
              <a:defRPr/>
            </a:lvl5pPr>
          </a:lstStyle>
          <a:p>
            <a:pPr marL="0" lvl="0" indent="0" algn="l">
              <a:lnSpc>
                <a:spcPct val="130000"/>
              </a:lnSpc>
              <a:spcBef>
                <a:spcPct val="0"/>
              </a:spcBef>
              <a:buNone/>
            </a:pPr>
            <a:r>
              <a:rPr lang="en-US" altLang="zh-CN" sz="3600" b="1" dirty="0">
                <a:solidFill>
                  <a:srgbClr val="FF0000"/>
                </a:solidFill>
                <a:latin typeface="Times New Roman" panose="02020603050405020304" pitchFamily="2" charset="0"/>
              </a:rPr>
              <a:t>How much</a:t>
            </a:r>
            <a:r>
              <a:rPr lang="en-US" altLang="zh-CN" sz="3600" b="1" dirty="0">
                <a:latin typeface="Times New Roman" panose="02020603050405020304" pitchFamily="2" charset="0"/>
              </a:rPr>
              <a:t> rice do you want</a:t>
            </a:r>
            <a:r>
              <a:rPr lang="zh-CN" altLang="en-US" sz="3600" b="1" dirty="0">
                <a:latin typeface="Times New Roman" panose="02020603050405020304" pitchFamily="2" charset="0"/>
              </a:rPr>
              <a:t>？</a:t>
            </a:r>
            <a:endParaRPr lang="zh-CN" altLang="en-US" sz="3600" b="1" dirty="0">
              <a:latin typeface="Times New Roman" panose="02020603050405020304" pitchFamily="2" charset="0"/>
            </a:endParaRPr>
          </a:p>
          <a:p>
            <a:pPr marL="0" lvl="0" indent="0" algn="l">
              <a:lnSpc>
                <a:spcPct val="130000"/>
              </a:lnSpc>
              <a:spcBef>
                <a:spcPct val="0"/>
              </a:spcBef>
              <a:buNone/>
            </a:pPr>
            <a:r>
              <a:rPr lang="zh-CN" altLang="en-US" sz="3600" b="1" dirty="0">
                <a:latin typeface="Times New Roman" panose="02020603050405020304" pitchFamily="2" charset="0"/>
              </a:rPr>
              <a:t>你想要多少大米？ </a:t>
            </a:r>
            <a:endParaRPr lang="zh-CN" altLang="en-US" sz="3600" b="1" dirty="0">
              <a:latin typeface="Times New Roman" panose="02020603050405020304" pitchFamily="2" charset="0"/>
            </a:endParaRPr>
          </a:p>
          <a:p>
            <a:pPr marL="0" lvl="0" indent="0" algn="l">
              <a:lnSpc>
                <a:spcPct val="130000"/>
              </a:lnSpc>
              <a:spcBef>
                <a:spcPct val="0"/>
              </a:spcBef>
              <a:buNone/>
            </a:pPr>
            <a:r>
              <a:rPr lang="en-US" altLang="zh-CN" sz="3600" b="1" dirty="0">
                <a:solidFill>
                  <a:srgbClr val="FF0000"/>
                </a:solidFill>
                <a:latin typeface="Times New Roman" panose="02020603050405020304" pitchFamily="2" charset="0"/>
              </a:rPr>
              <a:t>How much</a:t>
            </a:r>
            <a:r>
              <a:rPr lang="en-US" altLang="zh-CN" sz="3600" b="1" dirty="0">
                <a:latin typeface="Times New Roman" panose="02020603050405020304" pitchFamily="2" charset="0"/>
              </a:rPr>
              <a:t> money do you have</a:t>
            </a:r>
            <a:r>
              <a:rPr lang="zh-CN" altLang="en-US" sz="3600" b="1" dirty="0">
                <a:latin typeface="Times New Roman" panose="02020603050405020304" pitchFamily="2" charset="0"/>
              </a:rPr>
              <a:t>？</a:t>
            </a:r>
            <a:endParaRPr lang="zh-CN" altLang="en-US" sz="3600" b="1" dirty="0">
              <a:latin typeface="Times New Roman" panose="02020603050405020304" pitchFamily="2" charset="0"/>
            </a:endParaRPr>
          </a:p>
          <a:p>
            <a:pPr marL="0" lvl="0" indent="0" algn="l">
              <a:lnSpc>
                <a:spcPct val="130000"/>
              </a:lnSpc>
              <a:spcBef>
                <a:spcPct val="0"/>
              </a:spcBef>
              <a:buNone/>
            </a:pPr>
            <a:r>
              <a:rPr lang="zh-CN" altLang="en-US" sz="3600" b="1" dirty="0">
                <a:latin typeface="Times New Roman" panose="02020603050405020304" pitchFamily="2" charset="0"/>
              </a:rPr>
              <a:t>你有多少钱？ </a:t>
            </a:r>
            <a:endParaRPr lang="zh-CN" altLang="en-US" sz="3600" b="1" dirty="0">
              <a:latin typeface="Times New Roman" panose="02020603050405020304" pitchFamily="2" charset="0"/>
            </a:endParaRPr>
          </a:p>
          <a:p>
            <a:pPr marL="0" lvl="0" indent="0" algn="l">
              <a:lnSpc>
                <a:spcPct val="130000"/>
              </a:lnSpc>
              <a:spcBef>
                <a:spcPct val="0"/>
              </a:spcBef>
              <a:buNone/>
            </a:pPr>
            <a:r>
              <a:rPr lang="zh-CN" altLang="en-US" sz="3600" b="1" dirty="0">
                <a:solidFill>
                  <a:srgbClr val="0000CC"/>
                </a:solidFill>
                <a:latin typeface="Times New Roman" panose="02020603050405020304" pitchFamily="2" charset="0"/>
              </a:rPr>
              <a:t>注意</a:t>
            </a:r>
            <a:r>
              <a:rPr lang="en-US" altLang="zh-CN" sz="3600" b="1" dirty="0">
                <a:solidFill>
                  <a:srgbClr val="0000CC"/>
                </a:solidFill>
                <a:latin typeface="Times New Roman" panose="02020603050405020304" pitchFamily="2" charset="0"/>
              </a:rPr>
              <a:t>: money </a:t>
            </a:r>
            <a:r>
              <a:rPr lang="zh-CN" altLang="en-US" sz="3600" b="1" dirty="0">
                <a:solidFill>
                  <a:srgbClr val="0000CC"/>
                </a:solidFill>
                <a:latin typeface="Times New Roman" panose="02020603050405020304" pitchFamily="2" charset="0"/>
              </a:rPr>
              <a:t>是不可数名词。</a:t>
            </a:r>
            <a:r>
              <a:rPr lang="zh-CN" altLang="en-US" b="1" dirty="0">
                <a:solidFill>
                  <a:srgbClr val="0000CC"/>
                </a:solidFill>
                <a:latin typeface="Times New Roman" panose="02020603050405020304" pitchFamily="2" charset="0"/>
              </a:rPr>
              <a:t> </a:t>
            </a:r>
            <a:endParaRPr lang="zh-CN" altLang="en-US" b="1" dirty="0">
              <a:solidFill>
                <a:srgbClr val="0000CC"/>
              </a:solidFill>
              <a:latin typeface="Times New Roman" panose="02020603050405020304" pitchFamily="2"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Rectangle 3"/>
          <p:cNvSpPr>
            <a:spLocks noGrp="1"/>
          </p:cNvSpPr>
          <p:nvPr>
            <p:ph type="body" idx="4294967295"/>
          </p:nvPr>
        </p:nvSpPr>
        <p:spPr>
          <a:xfrm>
            <a:off x="444500" y="728663"/>
            <a:ext cx="8229600" cy="5219700"/>
          </a:xfrm>
          <a:ln/>
        </p:spPr>
        <p:txBody>
          <a:bodyPr wrap="none" anchor="t"/>
          <a:p>
            <a:pPr>
              <a:lnSpc>
                <a:spcPct val="120000"/>
              </a:lnSpc>
              <a:spcBef>
                <a:spcPct val="0"/>
              </a:spcBef>
              <a:buNone/>
            </a:pPr>
            <a:r>
              <a:rPr lang="zh-CN" altLang="en-US" b="1" dirty="0">
                <a:solidFill>
                  <a:srgbClr val="0000CC"/>
                </a:solidFill>
                <a:latin typeface="Times New Roman" panose="02020603050405020304" pitchFamily="2" charset="0"/>
              </a:rPr>
              <a:t>3</a:t>
            </a:r>
            <a:r>
              <a:rPr lang="en-US" altLang="zh-CN" b="1" dirty="0">
                <a:solidFill>
                  <a:srgbClr val="0000CC"/>
                </a:solidFill>
                <a:latin typeface="Times New Roman" panose="02020603050405020304" pitchFamily="2" charset="0"/>
              </a:rPr>
              <a:t>.</a:t>
            </a:r>
            <a:r>
              <a:rPr lang="en-US" altLang="zh-CN" b="1" dirty="0">
                <a:solidFill>
                  <a:srgbClr val="0000CC"/>
                </a:solidFill>
              </a:rPr>
              <a:t> </a:t>
            </a:r>
            <a:r>
              <a:rPr lang="zh-CN" altLang="en-US" b="1" dirty="0">
                <a:solidFill>
                  <a:srgbClr val="0000CC"/>
                </a:solidFill>
              </a:rPr>
              <a:t>可数名词有单数和复数两种形式，如：</a:t>
            </a:r>
            <a:endParaRPr lang="zh-CN" altLang="en-US" b="1" dirty="0">
              <a:solidFill>
                <a:srgbClr val="0000CC"/>
              </a:solidFill>
            </a:endParaRPr>
          </a:p>
          <a:p>
            <a:pPr>
              <a:lnSpc>
                <a:spcPct val="120000"/>
              </a:lnSpc>
              <a:spcBef>
                <a:spcPct val="0"/>
              </a:spcBef>
              <a:buNone/>
            </a:pPr>
            <a:r>
              <a:rPr lang="zh-CN" altLang="en-US" b="1" dirty="0">
                <a:solidFill>
                  <a:srgbClr val="0000CC"/>
                </a:solidFill>
                <a:latin typeface="Times New Roman" panose="02020603050405020304" pitchFamily="2" charset="0"/>
              </a:rPr>
              <a:t>     </a:t>
            </a:r>
            <a:r>
              <a:rPr lang="en-US" altLang="zh-CN" b="1" dirty="0">
                <a:solidFill>
                  <a:srgbClr val="0000CC"/>
                </a:solidFill>
                <a:latin typeface="Times New Roman" panose="02020603050405020304" pitchFamily="2" charset="0"/>
              </a:rPr>
              <a:t>bananas, tomatoes</a:t>
            </a:r>
            <a:r>
              <a:rPr lang="zh-CN" altLang="en-US" b="1" dirty="0">
                <a:solidFill>
                  <a:srgbClr val="0000CC"/>
                </a:solidFill>
                <a:latin typeface="Times New Roman" panose="02020603050405020304" pitchFamily="2" charset="0"/>
              </a:rPr>
              <a:t>。</a:t>
            </a:r>
            <a:endParaRPr lang="en-US" altLang="zh-CN" b="1" dirty="0">
              <a:solidFill>
                <a:srgbClr val="0000CC"/>
              </a:solidFill>
              <a:latin typeface="Times New Roman" panose="02020603050405020304" pitchFamily="2" charset="0"/>
            </a:endParaRPr>
          </a:p>
          <a:p>
            <a:pPr>
              <a:lnSpc>
                <a:spcPct val="120000"/>
              </a:lnSpc>
              <a:spcBef>
                <a:spcPct val="0"/>
              </a:spcBef>
              <a:buNone/>
            </a:pPr>
            <a:r>
              <a:rPr lang="en-US" altLang="zh-CN" b="1" dirty="0">
                <a:solidFill>
                  <a:srgbClr val="FF0000"/>
                </a:solidFill>
              </a:rPr>
              <a:t>   </a:t>
            </a:r>
            <a:r>
              <a:rPr lang="zh-CN" altLang="en-US" b="1" dirty="0">
                <a:solidFill>
                  <a:srgbClr val="FF0000"/>
                </a:solidFill>
              </a:rPr>
              <a:t>不可数名词</a:t>
            </a:r>
            <a:r>
              <a:rPr lang="zh-CN" altLang="en-US" b="1" dirty="0"/>
              <a:t>没有单、复数形式；</a:t>
            </a:r>
            <a:endParaRPr lang="zh-CN" altLang="en-US" b="1" dirty="0"/>
          </a:p>
          <a:p>
            <a:pPr>
              <a:lnSpc>
                <a:spcPct val="120000"/>
              </a:lnSpc>
              <a:spcBef>
                <a:spcPct val="0"/>
              </a:spcBef>
              <a:buNone/>
            </a:pPr>
            <a:r>
              <a:rPr lang="zh-CN" altLang="en-US" b="1" dirty="0">
                <a:solidFill>
                  <a:srgbClr val="FF0000"/>
                </a:solidFill>
              </a:rPr>
              <a:t>   可数名词单数</a:t>
            </a:r>
            <a:r>
              <a:rPr lang="zh-CN" altLang="en-US" b="1" dirty="0"/>
              <a:t>前</a:t>
            </a:r>
            <a:r>
              <a:rPr lang="zh-CN" altLang="en-US" b="1" dirty="0">
                <a:latin typeface="Times New Roman" panose="02020603050405020304" pitchFamily="2" charset="0"/>
              </a:rPr>
              <a:t>面可用不定冠词</a:t>
            </a:r>
            <a:r>
              <a:rPr lang="en-US" altLang="zh-CN" b="1" dirty="0">
                <a:latin typeface="Times New Roman" panose="02020603050405020304" pitchFamily="2" charset="0"/>
              </a:rPr>
              <a:t>a (an)</a:t>
            </a:r>
            <a:r>
              <a:rPr lang="zh-CN" altLang="en-US" b="1" dirty="0">
                <a:latin typeface="Times New Roman" panose="02020603050405020304" pitchFamily="2" charset="0"/>
              </a:rPr>
              <a:t>； </a:t>
            </a:r>
            <a:endParaRPr lang="zh-CN" altLang="en-US" b="1" dirty="0">
              <a:latin typeface="Times New Roman" panose="02020603050405020304" pitchFamily="2" charset="0"/>
            </a:endParaRPr>
          </a:p>
          <a:p>
            <a:pPr>
              <a:lnSpc>
                <a:spcPct val="120000"/>
              </a:lnSpc>
              <a:spcBef>
                <a:spcPct val="0"/>
              </a:spcBef>
              <a:buNone/>
            </a:pPr>
            <a:r>
              <a:rPr lang="zh-CN" altLang="en-US" b="1" dirty="0">
                <a:solidFill>
                  <a:srgbClr val="FF0000"/>
                </a:solidFill>
                <a:latin typeface="Times New Roman" panose="02020603050405020304" pitchFamily="2" charset="0"/>
              </a:rPr>
              <a:t>   不可数名词</a:t>
            </a:r>
            <a:r>
              <a:rPr lang="zh-CN" altLang="en-US" b="1" dirty="0">
                <a:latin typeface="Times New Roman" panose="02020603050405020304" pitchFamily="2" charset="0"/>
              </a:rPr>
              <a:t>前不能有</a:t>
            </a:r>
            <a:r>
              <a:rPr lang="en-US" altLang="zh-CN" b="1" dirty="0">
                <a:latin typeface="Times New Roman" panose="02020603050405020304" pitchFamily="2" charset="0"/>
              </a:rPr>
              <a:t>a (an)</a:t>
            </a:r>
            <a:r>
              <a:rPr lang="zh-CN" altLang="en-US" b="1" dirty="0">
                <a:latin typeface="Times New Roman" panose="02020603050405020304" pitchFamily="2" charset="0"/>
              </a:rPr>
              <a:t>；</a:t>
            </a:r>
            <a:endParaRPr lang="zh-CN" altLang="en-US" b="1" dirty="0">
              <a:latin typeface="Times New Roman" panose="02020603050405020304" pitchFamily="2" charset="0"/>
            </a:endParaRPr>
          </a:p>
          <a:p>
            <a:pPr>
              <a:lnSpc>
                <a:spcPct val="120000"/>
              </a:lnSpc>
              <a:spcBef>
                <a:spcPct val="0"/>
              </a:spcBef>
              <a:buNone/>
            </a:pPr>
            <a:r>
              <a:rPr lang="zh-CN" altLang="en-US" b="1" dirty="0">
                <a:solidFill>
                  <a:srgbClr val="FF0000"/>
                </a:solidFill>
                <a:latin typeface="Times New Roman" panose="02020603050405020304" pitchFamily="2" charset="0"/>
              </a:rPr>
              <a:t>   可数名词复数</a:t>
            </a:r>
            <a:r>
              <a:rPr lang="zh-CN" altLang="en-US" b="1" dirty="0">
                <a:latin typeface="Times New Roman" panose="02020603050405020304" pitchFamily="2" charset="0"/>
              </a:rPr>
              <a:t>可用 </a:t>
            </a:r>
            <a:r>
              <a:rPr lang="en-US" altLang="zh-CN" b="1" dirty="0">
                <a:latin typeface="Times New Roman" panose="02020603050405020304" pitchFamily="2" charset="0"/>
              </a:rPr>
              <a:t>a few, many </a:t>
            </a:r>
            <a:r>
              <a:rPr lang="zh-CN" altLang="en-US" b="1" dirty="0">
                <a:latin typeface="Times New Roman" panose="02020603050405020304" pitchFamily="2" charset="0"/>
              </a:rPr>
              <a:t>等修饰；</a:t>
            </a:r>
            <a:endParaRPr lang="zh-CN" altLang="en-US" b="1" dirty="0">
              <a:latin typeface="Times New Roman" panose="02020603050405020304" pitchFamily="2" charset="0"/>
            </a:endParaRPr>
          </a:p>
          <a:p>
            <a:pPr>
              <a:lnSpc>
                <a:spcPct val="120000"/>
              </a:lnSpc>
              <a:spcBef>
                <a:spcPct val="0"/>
              </a:spcBef>
              <a:buNone/>
            </a:pPr>
            <a:r>
              <a:rPr lang="zh-CN" altLang="en-US" b="1" dirty="0">
                <a:solidFill>
                  <a:srgbClr val="FF0000"/>
                </a:solidFill>
                <a:latin typeface="Times New Roman" panose="02020603050405020304" pitchFamily="2" charset="0"/>
              </a:rPr>
              <a:t>   不可数名词</a:t>
            </a:r>
            <a:r>
              <a:rPr lang="zh-CN" altLang="en-US" b="1" dirty="0">
                <a:latin typeface="Times New Roman" panose="02020603050405020304" pitchFamily="2" charset="0"/>
              </a:rPr>
              <a:t>则用 </a:t>
            </a:r>
            <a:r>
              <a:rPr lang="en-US" altLang="zh-CN" b="1" dirty="0">
                <a:latin typeface="Times New Roman" panose="02020603050405020304" pitchFamily="2" charset="0"/>
              </a:rPr>
              <a:t>a little, much </a:t>
            </a:r>
            <a:r>
              <a:rPr lang="zh-CN" altLang="en-US" b="1" dirty="0">
                <a:latin typeface="Times New Roman" panose="02020603050405020304" pitchFamily="2" charset="0"/>
              </a:rPr>
              <a:t>等修饰。</a:t>
            </a:r>
            <a:endParaRPr lang="zh-CN" altLang="en-US" dirty="0">
              <a:latin typeface="Times New Roman" panose="02020603050405020304" pitchFamily="2"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7" name="Picture 42" descr="ANd9GcStkNZ0hHmdRezEtLjbGHgm1Xwkma_Yi3RzjMKvqQf2avZ3Pwjt"/>
          <p:cNvPicPr>
            <a:picLocks noChangeAspect="1"/>
          </p:cNvPicPr>
          <p:nvPr/>
        </p:nvPicPr>
        <p:blipFill>
          <a:blip r:embed="rId1"/>
          <a:stretch>
            <a:fillRect/>
          </a:stretch>
        </p:blipFill>
        <p:spPr>
          <a:xfrm>
            <a:off x="5486400" y="2633663"/>
            <a:ext cx="2590800" cy="3309937"/>
          </a:xfrm>
          <a:prstGeom prst="rect">
            <a:avLst/>
          </a:prstGeom>
          <a:noFill/>
          <a:ln w="9525">
            <a:noFill/>
          </a:ln>
        </p:spPr>
      </p:pic>
      <p:sp>
        <p:nvSpPr>
          <p:cNvPr id="4098" name="TextBox 2"/>
          <p:cNvSpPr txBox="1"/>
          <p:nvPr/>
        </p:nvSpPr>
        <p:spPr>
          <a:xfrm>
            <a:off x="533400" y="1871663"/>
            <a:ext cx="7772400" cy="954087"/>
          </a:xfrm>
          <a:prstGeom prst="rect">
            <a:avLst/>
          </a:prstGeom>
          <a:noFill/>
          <a:ln w="9525">
            <a:noFill/>
          </a:ln>
        </p:spPr>
        <p:txBody>
          <a:bodyPr anchor="t">
            <a:spAutoFit/>
          </a:bodyPr>
          <a:p>
            <a:r>
              <a:rPr lang="en-US" altLang="zh-CN" sz="2800" b="1" i="1" dirty="0">
                <a:solidFill>
                  <a:srgbClr val="92D050"/>
                </a:solidFill>
                <a:latin typeface="Times New Roman" panose="02020603050405020304" pitchFamily="2" charset="0"/>
                <a:ea typeface="宋体" panose="02010600030101010101" pitchFamily="2" charset="-122"/>
                <a:cs typeface="Times New Roman" panose="02020603050405020304" pitchFamily="2" charset="0"/>
              </a:rPr>
              <a:t>How do you make a banana milk shake?</a:t>
            </a:r>
            <a:endParaRPr lang="zh-CN" altLang="en-US" sz="2800" b="1" i="1" dirty="0">
              <a:solidFill>
                <a:srgbClr val="92D050"/>
              </a:solidFill>
              <a:latin typeface="Times New Roman" panose="02020603050405020304" pitchFamily="2" charset="0"/>
              <a:ea typeface="宋体" panose="02010600030101010101" pitchFamily="2" charset="-122"/>
              <a:cs typeface="Times New Roman" panose="02020603050405020304" pitchFamily="2" charset="0"/>
            </a:endParaRPr>
          </a:p>
          <a:p>
            <a:endParaRPr lang="zh-CN" altLang="en-US" sz="2800" i="1" dirty="0">
              <a:solidFill>
                <a:srgbClr val="92D050"/>
              </a:solidFill>
              <a:latin typeface="Arial" panose="020B0604020202020204" pitchFamily="34" charset="0"/>
              <a:ea typeface="宋体" panose="02010600030101010101" pitchFamily="2" charset="-122"/>
            </a:endParaRPr>
          </a:p>
        </p:txBody>
      </p:sp>
      <p:sp>
        <p:nvSpPr>
          <p:cNvPr id="4099" name="TextBox 3"/>
          <p:cNvSpPr txBox="1"/>
          <p:nvPr/>
        </p:nvSpPr>
        <p:spPr>
          <a:xfrm>
            <a:off x="533400" y="957263"/>
            <a:ext cx="5181600" cy="646112"/>
          </a:xfrm>
          <a:prstGeom prst="rect">
            <a:avLst/>
          </a:prstGeom>
          <a:noFill/>
          <a:ln w="9525">
            <a:noFill/>
          </a:ln>
        </p:spPr>
        <p:txBody>
          <a:bodyPr anchor="t">
            <a:spAutoFit/>
          </a:bodyPr>
          <a:p>
            <a:r>
              <a:rPr lang="en-US" altLang="zh-CN" sz="3600" b="1" dirty="0">
                <a:solidFill>
                  <a:srgbClr val="0070C0"/>
                </a:solidFill>
                <a:latin typeface="Arial" panose="020B0604020202020204" pitchFamily="34" charset="0"/>
                <a:ea typeface="宋体" panose="02010600030101010101" pitchFamily="2" charset="-122"/>
              </a:rPr>
              <a:t>Please recall…</a:t>
            </a:r>
            <a:endParaRPr lang="zh-CN" altLang="en-US" sz="3600" b="1" dirty="0">
              <a:solidFill>
                <a:srgbClr val="0070C0"/>
              </a:solidFill>
              <a:latin typeface="Arial" panose="020B0604020202020204" pitchFamily="34" charset="0"/>
              <a:ea typeface="宋体" panose="02010600030101010101" pitchFamily="2" charset="-122"/>
            </a:endParaRPr>
          </a:p>
        </p:txBody>
      </p:sp>
      <p:sp>
        <p:nvSpPr>
          <p:cNvPr id="4100" name="TextBox 4"/>
          <p:cNvSpPr txBox="1"/>
          <p:nvPr/>
        </p:nvSpPr>
        <p:spPr>
          <a:xfrm>
            <a:off x="609600" y="2633663"/>
            <a:ext cx="4876800" cy="3108325"/>
          </a:xfrm>
          <a:prstGeom prst="rect">
            <a:avLst/>
          </a:prstGeom>
          <a:noFill/>
          <a:ln w="9525">
            <a:noFill/>
          </a:ln>
        </p:spPr>
        <p:txBody>
          <a:bodyPr anchor="t">
            <a:spAutoFit/>
          </a:bodyPr>
          <a:p>
            <a:r>
              <a:rPr lang="en-US" altLang="zh-CN" sz="2800" b="1" dirty="0">
                <a:solidFill>
                  <a:srgbClr val="FF0000"/>
                </a:solidFill>
                <a:latin typeface="Times New Roman" panose="02020603050405020304" pitchFamily="2" charset="0"/>
                <a:ea typeface="宋体" panose="02010600030101010101" pitchFamily="2" charset="-122"/>
                <a:cs typeface="Times New Roman" panose="02020603050405020304" pitchFamily="2" charset="0"/>
              </a:rPr>
              <a:t>First, </a:t>
            </a:r>
            <a:r>
              <a:rPr lang="en-US" altLang="zh-CN" sz="2800" b="1" dirty="0">
                <a:latin typeface="Times New Roman" panose="02020603050405020304" pitchFamily="2" charset="0"/>
                <a:ea typeface="宋体" panose="02010600030101010101" pitchFamily="2" charset="-122"/>
                <a:cs typeface="Times New Roman" panose="02020603050405020304" pitchFamily="2" charset="0"/>
              </a:rPr>
              <a:t>peel the banana.</a:t>
            </a:r>
            <a:endParaRPr lang="zh-CN" altLang="en-US" sz="2800" b="1" dirty="0">
              <a:latin typeface="Times New Roman" panose="02020603050405020304" pitchFamily="2" charset="0"/>
              <a:ea typeface="宋体" panose="02010600030101010101" pitchFamily="2" charset="-122"/>
              <a:cs typeface="Times New Roman" panose="02020603050405020304" pitchFamily="2" charset="0"/>
            </a:endParaRPr>
          </a:p>
          <a:p>
            <a:r>
              <a:rPr lang="en-US" altLang="zh-CN" sz="2800" b="1" dirty="0">
                <a:solidFill>
                  <a:srgbClr val="FF0000"/>
                </a:solidFill>
                <a:latin typeface="Times New Roman" panose="02020603050405020304" pitchFamily="2" charset="0"/>
                <a:ea typeface="宋体" panose="02010600030101010101" pitchFamily="2" charset="-122"/>
                <a:cs typeface="Times New Roman" panose="02020603050405020304" pitchFamily="2" charset="0"/>
              </a:rPr>
              <a:t>Next, </a:t>
            </a:r>
            <a:r>
              <a:rPr lang="en-US" altLang="zh-CN" sz="2800" b="1" dirty="0">
                <a:latin typeface="Times New Roman" panose="02020603050405020304" pitchFamily="2" charset="0"/>
                <a:ea typeface="宋体" panose="02010600030101010101" pitchFamily="2" charset="-122"/>
                <a:cs typeface="Times New Roman" panose="02020603050405020304" pitchFamily="2" charset="0"/>
              </a:rPr>
              <a:t>put the bananas in the blender.</a:t>
            </a:r>
            <a:endParaRPr lang="zh-CN" altLang="en-US" sz="2800" b="1" dirty="0">
              <a:latin typeface="Times New Roman" panose="02020603050405020304" pitchFamily="2" charset="0"/>
              <a:ea typeface="宋体" panose="02010600030101010101" pitchFamily="2" charset="-122"/>
              <a:cs typeface="Times New Roman" panose="02020603050405020304" pitchFamily="2" charset="0"/>
            </a:endParaRPr>
          </a:p>
          <a:p>
            <a:r>
              <a:rPr lang="en-US" altLang="zh-CN" sz="2800" b="1" dirty="0">
                <a:solidFill>
                  <a:srgbClr val="FF0000"/>
                </a:solidFill>
                <a:latin typeface="Times New Roman" panose="02020603050405020304" pitchFamily="2" charset="0"/>
                <a:ea typeface="宋体" panose="02010600030101010101" pitchFamily="2" charset="-122"/>
                <a:cs typeface="Times New Roman" panose="02020603050405020304" pitchFamily="2" charset="0"/>
              </a:rPr>
              <a:t>Then, </a:t>
            </a:r>
            <a:r>
              <a:rPr lang="en-US" altLang="zh-CN" sz="2800" b="1" dirty="0">
                <a:latin typeface="Times New Roman" panose="02020603050405020304" pitchFamily="2" charset="0"/>
                <a:ea typeface="宋体" panose="02010600030101010101" pitchFamily="2" charset="-122"/>
                <a:cs typeface="Times New Roman" panose="02020603050405020304" pitchFamily="2" charset="0"/>
              </a:rPr>
              <a:t>pour the milk into the blender.</a:t>
            </a:r>
            <a:endParaRPr lang="zh-CN" altLang="en-US" sz="2800" b="1" dirty="0">
              <a:latin typeface="Times New Roman" panose="02020603050405020304" pitchFamily="2" charset="0"/>
              <a:ea typeface="宋体" panose="02010600030101010101" pitchFamily="2" charset="-122"/>
              <a:cs typeface="Times New Roman" panose="02020603050405020304" pitchFamily="2" charset="0"/>
            </a:endParaRPr>
          </a:p>
          <a:p>
            <a:r>
              <a:rPr lang="en-US" altLang="zh-CN" sz="2800" b="1" dirty="0">
                <a:solidFill>
                  <a:srgbClr val="FF0000"/>
                </a:solidFill>
                <a:latin typeface="Times New Roman" panose="02020603050405020304" pitchFamily="2" charset="0"/>
                <a:ea typeface="宋体" panose="02010600030101010101" pitchFamily="2" charset="-122"/>
                <a:cs typeface="Times New Roman" panose="02020603050405020304" pitchFamily="2" charset="0"/>
              </a:rPr>
              <a:t>Finally, </a:t>
            </a:r>
            <a:r>
              <a:rPr lang="en-US" altLang="zh-CN" sz="2800" b="1" dirty="0">
                <a:latin typeface="Times New Roman" panose="02020603050405020304" pitchFamily="2" charset="0"/>
                <a:ea typeface="宋体" panose="02010600030101010101" pitchFamily="2" charset="-122"/>
                <a:cs typeface="Times New Roman" panose="02020603050405020304" pitchFamily="2" charset="0"/>
              </a:rPr>
              <a:t>turn on the blender.</a:t>
            </a:r>
            <a:endParaRPr lang="zh-CN" altLang="en-US" sz="2800" b="1" dirty="0">
              <a:latin typeface="Times New Roman" panose="02020603050405020304" pitchFamily="2" charset="0"/>
              <a:ea typeface="宋体" panose="02010600030101010101" pitchFamily="2" charset="-122"/>
              <a:cs typeface="Times New Roman" panose="02020603050405020304" pitchFamily="2" charset="0"/>
            </a:endParaRPr>
          </a:p>
          <a:p>
            <a:endParaRPr lang="zh-CN" altLang="en-US" sz="2800" b="1" dirty="0">
              <a:latin typeface="Times New Roman" panose="02020603050405020304" pitchFamily="2" charset="0"/>
              <a:ea typeface="Times New Roman" panose="02020603050405020304" pitchFamily="2"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Rectangle 3"/>
          <p:cNvSpPr>
            <a:spLocks noGrp="1"/>
          </p:cNvSpPr>
          <p:nvPr>
            <p:ph type="body" idx="4294967295"/>
          </p:nvPr>
        </p:nvSpPr>
        <p:spPr>
          <a:xfrm>
            <a:off x="444500" y="728663"/>
            <a:ext cx="8229600" cy="5399087"/>
          </a:xfrm>
          <a:ln/>
        </p:spPr>
        <p:txBody>
          <a:bodyPr wrap="none" anchor="t"/>
          <a:p>
            <a:pPr>
              <a:lnSpc>
                <a:spcPct val="90000"/>
              </a:lnSpc>
              <a:spcBef>
                <a:spcPct val="50000"/>
              </a:spcBef>
              <a:buNone/>
            </a:pPr>
            <a:r>
              <a:rPr lang="zh-CN" altLang="en-US" sz="3100" b="1" dirty="0">
                <a:latin typeface="Times New Roman" panose="02020603050405020304" pitchFamily="2" charset="0"/>
              </a:rPr>
              <a:t>询问可数名词的“多少”，用</a:t>
            </a:r>
            <a:r>
              <a:rPr lang="en-US" altLang="zh-CN" sz="3100" b="1" dirty="0">
                <a:latin typeface="Times New Roman" panose="02020603050405020304" pitchFamily="2" charset="0"/>
              </a:rPr>
              <a:t>how many;</a:t>
            </a:r>
            <a:endParaRPr lang="en-US" altLang="zh-CN" sz="3100" b="1" dirty="0">
              <a:latin typeface="Times New Roman" panose="02020603050405020304" pitchFamily="2" charset="0"/>
            </a:endParaRPr>
          </a:p>
          <a:p>
            <a:pPr>
              <a:lnSpc>
                <a:spcPct val="90000"/>
              </a:lnSpc>
              <a:spcBef>
                <a:spcPct val="50000"/>
              </a:spcBef>
              <a:buNone/>
            </a:pPr>
            <a:r>
              <a:rPr lang="zh-CN" altLang="en-US" sz="3100" b="1" dirty="0">
                <a:latin typeface="Times New Roman" panose="02020603050405020304" pitchFamily="2" charset="0"/>
              </a:rPr>
              <a:t>询问不可数名词的“多少”，用 </a:t>
            </a:r>
            <a:r>
              <a:rPr lang="en-US" altLang="zh-CN" sz="3100" b="1" dirty="0">
                <a:latin typeface="Times New Roman" panose="02020603050405020304" pitchFamily="2" charset="0"/>
              </a:rPr>
              <a:t>how much</a:t>
            </a:r>
            <a:r>
              <a:rPr lang="zh-CN" altLang="en-US" sz="3100" b="1" dirty="0">
                <a:latin typeface="Times New Roman" panose="02020603050405020304" pitchFamily="2" charset="0"/>
              </a:rPr>
              <a:t>。</a:t>
            </a:r>
            <a:endParaRPr lang="zh-CN" altLang="en-US" sz="3100" b="1" dirty="0">
              <a:latin typeface="Times New Roman" panose="02020603050405020304" pitchFamily="2" charset="0"/>
            </a:endParaRPr>
          </a:p>
          <a:p>
            <a:pPr>
              <a:lnSpc>
                <a:spcPct val="90000"/>
              </a:lnSpc>
              <a:spcBef>
                <a:spcPct val="50000"/>
              </a:spcBef>
              <a:buNone/>
            </a:pPr>
            <a:r>
              <a:rPr lang="zh-CN" altLang="en-US" sz="3100" b="1" dirty="0">
                <a:latin typeface="Times New Roman" panose="02020603050405020304" pitchFamily="2" charset="0"/>
              </a:rPr>
              <a:t>英语中</a:t>
            </a:r>
            <a:r>
              <a:rPr lang="zh-CN" altLang="en-US" sz="3100" b="1" dirty="0">
                <a:solidFill>
                  <a:srgbClr val="FF0000"/>
                </a:solidFill>
                <a:latin typeface="Times New Roman" panose="02020603050405020304" pitchFamily="2" charset="0"/>
              </a:rPr>
              <a:t>个体名词</a:t>
            </a:r>
            <a:r>
              <a:rPr lang="zh-CN" altLang="en-US" sz="3100" b="1" dirty="0">
                <a:latin typeface="Times New Roman" panose="02020603050405020304" pitchFamily="2" charset="0"/>
              </a:rPr>
              <a:t>是可数名词</a:t>
            </a:r>
            <a:r>
              <a:rPr lang="en-US" altLang="zh-CN" sz="3100" b="1" dirty="0">
                <a:latin typeface="Times New Roman" panose="02020603050405020304" pitchFamily="2" charset="0"/>
              </a:rPr>
              <a:t>, </a:t>
            </a:r>
            <a:r>
              <a:rPr lang="zh-CN" altLang="en-US" sz="3100" b="1" dirty="0">
                <a:latin typeface="Times New Roman" panose="02020603050405020304" pitchFamily="2" charset="0"/>
              </a:rPr>
              <a:t>它们所表示的</a:t>
            </a:r>
            <a:endParaRPr lang="zh-CN" altLang="en-US" sz="3100" b="1" dirty="0">
              <a:latin typeface="Times New Roman" panose="02020603050405020304" pitchFamily="2" charset="0"/>
            </a:endParaRPr>
          </a:p>
          <a:p>
            <a:pPr>
              <a:lnSpc>
                <a:spcPct val="90000"/>
              </a:lnSpc>
              <a:spcBef>
                <a:spcPct val="50000"/>
              </a:spcBef>
              <a:buNone/>
            </a:pPr>
            <a:r>
              <a:rPr lang="zh-CN" altLang="en-US" sz="3100" b="1" dirty="0">
                <a:latin typeface="Times New Roman" panose="02020603050405020304" pitchFamily="2" charset="0"/>
              </a:rPr>
              <a:t>人或物可以用数来计数。</a:t>
            </a:r>
            <a:endParaRPr lang="zh-CN" altLang="en-US" sz="3100" b="1" dirty="0">
              <a:latin typeface="Times New Roman" panose="02020603050405020304" pitchFamily="2" charset="0"/>
            </a:endParaRPr>
          </a:p>
          <a:p>
            <a:pPr>
              <a:lnSpc>
                <a:spcPct val="90000"/>
              </a:lnSpc>
              <a:spcBef>
                <a:spcPct val="50000"/>
              </a:spcBef>
              <a:buNone/>
            </a:pPr>
            <a:r>
              <a:rPr lang="zh-CN" altLang="en-US" sz="3100" b="1" dirty="0">
                <a:latin typeface="Times New Roman" panose="02020603050405020304" pitchFamily="2" charset="0"/>
              </a:rPr>
              <a:t>如：</a:t>
            </a:r>
            <a:r>
              <a:rPr lang="en-US" altLang="zh-CN" sz="3100" b="1" dirty="0">
                <a:latin typeface="Times New Roman" panose="02020603050405020304" pitchFamily="2" charset="0"/>
              </a:rPr>
              <a:t>banana, apple, blender, watermelon …</a:t>
            </a:r>
            <a:endParaRPr lang="en-US" altLang="zh-CN" sz="3100" b="1" dirty="0">
              <a:latin typeface="Times New Roman" panose="02020603050405020304" pitchFamily="2" charset="0"/>
            </a:endParaRPr>
          </a:p>
          <a:p>
            <a:pPr>
              <a:lnSpc>
                <a:spcPct val="90000"/>
              </a:lnSpc>
              <a:spcBef>
                <a:spcPct val="50000"/>
              </a:spcBef>
              <a:buNone/>
            </a:pPr>
            <a:r>
              <a:rPr lang="zh-CN" altLang="en-US" sz="3100" b="1" dirty="0">
                <a:solidFill>
                  <a:srgbClr val="FF0000"/>
                </a:solidFill>
                <a:latin typeface="Times New Roman" panose="02020603050405020304" pitchFamily="2" charset="0"/>
              </a:rPr>
              <a:t>物质名词</a:t>
            </a:r>
            <a:r>
              <a:rPr lang="zh-CN" altLang="en-US" sz="3100" b="1" dirty="0">
                <a:latin typeface="Times New Roman" panose="02020603050405020304" pitchFamily="2" charset="0"/>
              </a:rPr>
              <a:t>一般是不可数名词</a:t>
            </a:r>
            <a:r>
              <a:rPr lang="en-US" altLang="zh-CN" sz="3100" b="1" dirty="0">
                <a:latin typeface="Times New Roman" panose="02020603050405020304" pitchFamily="2" charset="0"/>
              </a:rPr>
              <a:t>, </a:t>
            </a:r>
            <a:r>
              <a:rPr lang="zh-CN" altLang="en-US" sz="3100" b="1" dirty="0">
                <a:latin typeface="Times New Roman" panose="02020603050405020304" pitchFamily="2" charset="0"/>
              </a:rPr>
              <a:t>它们所表示的</a:t>
            </a:r>
            <a:endParaRPr lang="zh-CN" altLang="en-US" sz="3100" b="1" dirty="0">
              <a:latin typeface="Times New Roman" panose="02020603050405020304" pitchFamily="2" charset="0"/>
            </a:endParaRPr>
          </a:p>
          <a:p>
            <a:pPr>
              <a:lnSpc>
                <a:spcPct val="90000"/>
              </a:lnSpc>
              <a:spcBef>
                <a:spcPct val="50000"/>
              </a:spcBef>
              <a:buNone/>
            </a:pPr>
            <a:r>
              <a:rPr lang="zh-CN" altLang="en-US" sz="3100" b="1" dirty="0">
                <a:latin typeface="Times New Roman" panose="02020603050405020304" pitchFamily="2" charset="0"/>
              </a:rPr>
              <a:t>事物不能用数来计数。</a:t>
            </a:r>
            <a:endParaRPr lang="zh-CN" altLang="en-US" sz="3100" b="1" dirty="0">
              <a:latin typeface="Times New Roman" panose="02020603050405020304" pitchFamily="2" charset="0"/>
            </a:endParaRPr>
          </a:p>
          <a:p>
            <a:pPr>
              <a:lnSpc>
                <a:spcPct val="90000"/>
              </a:lnSpc>
              <a:spcBef>
                <a:spcPct val="50000"/>
              </a:spcBef>
              <a:buNone/>
            </a:pPr>
            <a:r>
              <a:rPr lang="zh-CN" altLang="en-US" sz="3100" b="1" dirty="0">
                <a:latin typeface="Times New Roman" panose="02020603050405020304" pitchFamily="2" charset="0"/>
              </a:rPr>
              <a:t>如：</a:t>
            </a:r>
            <a:r>
              <a:rPr lang="en-US" altLang="zh-CN" sz="3100" b="1" dirty="0">
                <a:latin typeface="Times New Roman" panose="02020603050405020304" pitchFamily="2" charset="0"/>
              </a:rPr>
              <a:t>milk, yogurt, honey…</a:t>
            </a:r>
            <a:endParaRPr lang="en-US" altLang="zh-CN" sz="3100" dirty="0">
              <a:latin typeface="Times New Roman" panose="02020603050405020304" pitchFamily="2"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Rectangle 2"/>
          <p:cNvSpPr>
            <a:spLocks noGrp="1"/>
          </p:cNvSpPr>
          <p:nvPr>
            <p:ph type="subTitle" idx="4294967295"/>
          </p:nvPr>
        </p:nvSpPr>
        <p:spPr>
          <a:xfrm>
            <a:off x="252413" y="549275"/>
            <a:ext cx="8447087" cy="5545138"/>
          </a:xfrm>
          <a:ln/>
        </p:spPr>
        <p:txBody>
          <a:bodyPr wrap="square" anchor="t"/>
          <a:lstStyle>
            <a:lvl1pPr marL="0" lvl="0" indent="0" algn="ctr">
              <a:buClrTx/>
              <a:buSzTx/>
              <a:buFontTx/>
              <a:defRPr/>
            </a:lvl1pPr>
            <a:lvl2pPr marL="457200" lvl="1" indent="0" algn="ctr">
              <a:buClrTx/>
              <a:buSzTx/>
              <a:buFontTx/>
              <a:defRPr/>
            </a:lvl2pPr>
            <a:lvl3pPr marL="914400" lvl="2" indent="0" algn="ctr">
              <a:buClrTx/>
              <a:buSzTx/>
              <a:buFontTx/>
              <a:defRPr/>
            </a:lvl3pPr>
            <a:lvl4pPr marL="1371600" lvl="3" indent="0" algn="ctr">
              <a:buClrTx/>
              <a:buSzTx/>
              <a:buFontTx/>
              <a:defRPr/>
            </a:lvl4pPr>
            <a:lvl5pPr marL="1828800" lvl="4" indent="0" algn="ctr">
              <a:buClrTx/>
              <a:buSzTx/>
              <a:buFontTx/>
              <a:defRPr/>
            </a:lvl5pPr>
          </a:lstStyle>
          <a:p>
            <a:pPr marL="0" lvl="0" indent="0" algn="l">
              <a:lnSpc>
                <a:spcPct val="120000"/>
              </a:lnSpc>
              <a:spcBef>
                <a:spcPct val="0"/>
              </a:spcBef>
              <a:buNone/>
            </a:pPr>
            <a:r>
              <a:rPr lang="zh-CN" altLang="en-US" sz="3600" b="1" dirty="0">
                <a:solidFill>
                  <a:srgbClr val="0000CC"/>
                </a:solidFill>
                <a:latin typeface="Times New Roman" panose="02020603050405020304" pitchFamily="2" charset="0"/>
              </a:rPr>
              <a:t>4</a:t>
            </a:r>
            <a:r>
              <a:rPr lang="en-US" altLang="zh-CN" sz="3600" b="1" dirty="0">
                <a:solidFill>
                  <a:srgbClr val="0000CC"/>
                </a:solidFill>
                <a:latin typeface="Times New Roman" panose="02020603050405020304" pitchFamily="2" charset="0"/>
              </a:rPr>
              <a:t>. </a:t>
            </a:r>
            <a:r>
              <a:rPr lang="zh-CN" altLang="en-US" sz="3600" b="1" dirty="0">
                <a:solidFill>
                  <a:srgbClr val="0000CC"/>
                </a:solidFill>
                <a:latin typeface="Times New Roman" panose="02020603050405020304" pitchFamily="2" charset="0"/>
              </a:rPr>
              <a:t>英语中量的表达方法分为三种类型：</a:t>
            </a:r>
            <a:r>
              <a:rPr lang="zh-CN" altLang="en-US" sz="3600" b="1" dirty="0">
                <a:solidFill>
                  <a:srgbClr val="FF9900"/>
                </a:solidFill>
                <a:latin typeface="Times New Roman" panose="02020603050405020304" pitchFamily="2" charset="0"/>
              </a:rPr>
              <a:t>    </a:t>
            </a:r>
            <a:endParaRPr lang="zh-CN" altLang="en-US" sz="3600" b="1" dirty="0">
              <a:solidFill>
                <a:srgbClr val="FF9900"/>
              </a:solidFill>
              <a:latin typeface="Times New Roman" panose="02020603050405020304" pitchFamily="2" charset="0"/>
            </a:endParaRPr>
          </a:p>
          <a:p>
            <a:pPr marL="0" lvl="0" indent="0" algn="l">
              <a:lnSpc>
                <a:spcPct val="120000"/>
              </a:lnSpc>
              <a:spcBef>
                <a:spcPct val="0"/>
              </a:spcBef>
              <a:buNone/>
            </a:pPr>
            <a:r>
              <a:rPr lang="zh-CN" altLang="en-US" sz="3600" b="1" dirty="0">
                <a:solidFill>
                  <a:srgbClr val="FF9900"/>
                </a:solidFill>
                <a:latin typeface="Times New Roman" panose="02020603050405020304" pitchFamily="2" charset="0"/>
              </a:rPr>
              <a:t>     </a:t>
            </a:r>
            <a:r>
              <a:rPr lang="zh-CN" altLang="en-US" sz="3600" b="1" dirty="0">
                <a:latin typeface="Times New Roman" panose="02020603050405020304" pitchFamily="2" charset="0"/>
              </a:rPr>
              <a:t>① 表示容器的名词 </a:t>
            </a:r>
            <a:r>
              <a:rPr lang="en-US" altLang="zh-CN" sz="3600" b="1" dirty="0">
                <a:latin typeface="Times New Roman" panose="02020603050405020304" pitchFamily="2" charset="0"/>
              </a:rPr>
              <a:t>+ of </a:t>
            </a:r>
            <a:endParaRPr lang="en-US" altLang="zh-CN" sz="3600" b="1" dirty="0">
              <a:latin typeface="Times New Roman" panose="02020603050405020304" pitchFamily="2" charset="0"/>
            </a:endParaRPr>
          </a:p>
          <a:p>
            <a:pPr marL="0" lvl="0" indent="0" algn="l">
              <a:lnSpc>
                <a:spcPct val="120000"/>
              </a:lnSpc>
              <a:spcBef>
                <a:spcPct val="0"/>
              </a:spcBef>
              <a:buNone/>
            </a:pPr>
            <a:r>
              <a:rPr lang="en-US" altLang="zh-CN" sz="3600" b="1" dirty="0">
                <a:latin typeface="Times New Roman" panose="02020603050405020304" pitchFamily="2" charset="0"/>
              </a:rPr>
              <a:t>          a cup of tea, three bottles of milk.</a:t>
            </a:r>
            <a:endParaRPr lang="en-US" altLang="zh-CN" sz="3600" b="1" dirty="0">
              <a:latin typeface="Times New Roman" panose="02020603050405020304" pitchFamily="2" charset="0"/>
            </a:endParaRPr>
          </a:p>
          <a:p>
            <a:pPr marL="0" lvl="0" indent="0" algn="l">
              <a:lnSpc>
                <a:spcPct val="120000"/>
              </a:lnSpc>
              <a:spcBef>
                <a:spcPct val="0"/>
              </a:spcBef>
              <a:buNone/>
            </a:pPr>
            <a:r>
              <a:rPr lang="en-US" altLang="zh-CN" sz="3600" b="1" dirty="0">
                <a:latin typeface="Times New Roman" panose="02020603050405020304" pitchFamily="2" charset="0"/>
              </a:rPr>
              <a:t>     ② </a:t>
            </a:r>
            <a:r>
              <a:rPr lang="zh-CN" altLang="en-US" sz="3600" b="1" dirty="0">
                <a:latin typeface="Times New Roman" panose="02020603050405020304" pitchFamily="2" charset="0"/>
              </a:rPr>
              <a:t>表示单位的名词 </a:t>
            </a:r>
            <a:r>
              <a:rPr lang="en-US" altLang="zh-CN" sz="3600" b="1" dirty="0">
                <a:latin typeface="Times New Roman" panose="02020603050405020304" pitchFamily="2" charset="0"/>
              </a:rPr>
              <a:t>+ of </a:t>
            </a:r>
            <a:endParaRPr lang="en-US" altLang="zh-CN" sz="3600" b="1" dirty="0">
              <a:latin typeface="Times New Roman" panose="02020603050405020304" pitchFamily="2" charset="0"/>
            </a:endParaRPr>
          </a:p>
          <a:p>
            <a:pPr marL="0" lvl="0" indent="0" algn="l">
              <a:lnSpc>
                <a:spcPct val="120000"/>
              </a:lnSpc>
              <a:spcBef>
                <a:spcPct val="0"/>
              </a:spcBef>
              <a:buNone/>
            </a:pPr>
            <a:r>
              <a:rPr lang="en-US" altLang="zh-CN" sz="3600" b="1" dirty="0">
                <a:latin typeface="Times New Roman" panose="02020603050405020304" pitchFamily="2" charset="0"/>
              </a:rPr>
              <a:t>          a piece of paper </a:t>
            </a:r>
            <a:endParaRPr lang="en-US" altLang="zh-CN" sz="3600" b="1" dirty="0">
              <a:latin typeface="Times New Roman" panose="02020603050405020304" pitchFamily="2" charset="0"/>
            </a:endParaRPr>
          </a:p>
          <a:p>
            <a:pPr marL="0" lvl="0" indent="0" algn="l">
              <a:lnSpc>
                <a:spcPct val="120000"/>
              </a:lnSpc>
              <a:spcBef>
                <a:spcPct val="0"/>
              </a:spcBef>
              <a:buNone/>
            </a:pPr>
            <a:r>
              <a:rPr lang="en-US" altLang="zh-CN" sz="3600" b="1" dirty="0">
                <a:latin typeface="Times New Roman" panose="02020603050405020304" pitchFamily="2" charset="0"/>
              </a:rPr>
              <a:t>          seven piles of rice (</a:t>
            </a:r>
            <a:r>
              <a:rPr lang="zh-CN" altLang="en-US" sz="3600" b="1" dirty="0">
                <a:latin typeface="Times New Roman" panose="02020603050405020304" pitchFamily="2" charset="0"/>
              </a:rPr>
              <a:t>七堆米</a:t>
            </a:r>
            <a:r>
              <a:rPr lang="en-US" altLang="zh-CN" sz="3600" b="1" dirty="0">
                <a:latin typeface="Times New Roman" panose="02020603050405020304" pitchFamily="2" charset="0"/>
              </a:rPr>
              <a:t>)</a:t>
            </a:r>
            <a:endParaRPr lang="en-US" altLang="zh-CN" sz="3600" b="1" dirty="0">
              <a:latin typeface="Times New Roman" panose="02020603050405020304" pitchFamily="2" charset="0"/>
            </a:endParaRPr>
          </a:p>
          <a:p>
            <a:pPr marL="0" lvl="0" indent="0" algn="l">
              <a:lnSpc>
                <a:spcPct val="120000"/>
              </a:lnSpc>
              <a:spcBef>
                <a:spcPct val="0"/>
              </a:spcBef>
              <a:buNone/>
            </a:pPr>
            <a:r>
              <a:rPr lang="en-US" altLang="zh-CN" sz="3600" b="1" dirty="0">
                <a:latin typeface="Times New Roman" panose="02020603050405020304" pitchFamily="2" charset="0"/>
              </a:rPr>
              <a:t>     ③ </a:t>
            </a:r>
            <a:r>
              <a:rPr lang="zh-CN" altLang="en-US" sz="3600" b="1" dirty="0">
                <a:latin typeface="Times New Roman" panose="02020603050405020304" pitchFamily="2" charset="0"/>
              </a:rPr>
              <a:t>其他词 </a:t>
            </a:r>
            <a:r>
              <a:rPr lang="en-US" altLang="zh-CN" sz="3600" b="1" dirty="0">
                <a:latin typeface="Times New Roman" panose="02020603050405020304" pitchFamily="2" charset="0"/>
              </a:rPr>
              <a:t>+ of </a:t>
            </a:r>
            <a:endParaRPr lang="en-US" altLang="zh-CN" sz="3600" b="1" dirty="0">
              <a:latin typeface="Times New Roman" panose="02020603050405020304" pitchFamily="2" charset="0"/>
            </a:endParaRPr>
          </a:p>
          <a:p>
            <a:pPr marL="0" lvl="0" indent="0" algn="l">
              <a:lnSpc>
                <a:spcPct val="120000"/>
              </a:lnSpc>
              <a:spcBef>
                <a:spcPct val="0"/>
              </a:spcBef>
              <a:buNone/>
            </a:pPr>
            <a:r>
              <a:rPr lang="en-US" altLang="zh-CN" sz="3600" b="1" dirty="0">
                <a:latin typeface="Times New Roman" panose="02020603050405020304" pitchFamily="2" charset="0"/>
              </a:rPr>
              <a:t>          some of the apples </a:t>
            </a:r>
            <a:endParaRPr lang="en-US" altLang="zh-CN" sz="3600" b="1" dirty="0">
              <a:latin typeface="Times New Roman" panose="02020603050405020304" pitchFamily="2"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WordArt 4"/>
          <p:cNvSpPr>
            <a:spLocks noTextEdit="1"/>
          </p:cNvSpPr>
          <p:nvPr/>
        </p:nvSpPr>
        <p:spPr>
          <a:xfrm>
            <a:off x="2555875" y="115888"/>
            <a:ext cx="4321175" cy="1196975"/>
          </a:xfrm>
          <a:prstGeom prst="rect">
            <a:avLst/>
          </a:prstGeom>
        </p:spPr>
        <p:txBody>
          <a:bodyPr wrap="none" fromWordArt="1">
            <a:prstTxWarp prst="textSlantUp">
              <a:avLst>
                <a:gd name="adj" fmla="val 32056"/>
              </a:avLst>
            </a:prstTxWarp>
            <a:normAutofit/>
          </a:bodyPr>
          <a:p>
            <a:pPr algn="ctr"/>
            <a:r>
              <a:rPr lang="zh-CN" altLang="en-US" sz="4000" b="1">
                <a:ln w="9525" cap="flat" cmpd="sng">
                  <a:solidFill>
                    <a:srgbClr val="CC99FF"/>
                  </a:solidFill>
                  <a:prstDash val="solid"/>
                  <a:roun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8000"/>
                    </a:srgbClr>
                  </a:outerShdw>
                </a:effectLst>
                <a:latin typeface="Arial" panose="020B0604020202020204" pitchFamily="34" charset="0"/>
                <a:ea typeface="Arial" panose="020B0604020202020204" pitchFamily="34" charset="0"/>
              </a:rPr>
              <a:t>Grammar</a:t>
            </a:r>
            <a:endParaRPr lang="zh-CN" altLang="en-US" sz="4000" b="1">
              <a:ln w="9525" cap="flat" cmpd="sng">
                <a:solidFill>
                  <a:srgbClr val="CC99FF"/>
                </a:solidFill>
                <a:prstDash val="solid"/>
                <a:roun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8000"/>
                  </a:srgbClr>
                </a:outerShdw>
              </a:effectLst>
              <a:latin typeface="Arial" panose="020B0604020202020204" pitchFamily="34" charset="0"/>
              <a:ea typeface="Arial" panose="020B0604020202020204" pitchFamily="34" charset="0"/>
            </a:endParaRPr>
          </a:p>
        </p:txBody>
      </p:sp>
      <p:sp>
        <p:nvSpPr>
          <p:cNvPr id="34819" name="Rectangle 3"/>
          <p:cNvSpPr/>
          <p:nvPr/>
        </p:nvSpPr>
        <p:spPr>
          <a:xfrm>
            <a:off x="611188" y="1270000"/>
            <a:ext cx="6156325" cy="641350"/>
          </a:xfrm>
          <a:prstGeom prst="rect">
            <a:avLst/>
          </a:prstGeom>
          <a:noFill/>
          <a:ln w="9525">
            <a:noFill/>
          </a:ln>
        </p:spPr>
        <p:txBody>
          <a:bodyPr anchor="ctr">
            <a:spAutoFit/>
          </a:bodyPr>
          <a:p>
            <a:r>
              <a:rPr lang="en-US" altLang="zh-CN" sz="3600" b="1" dirty="0">
                <a:solidFill>
                  <a:srgbClr val="FF0000"/>
                </a:solidFill>
                <a:latin typeface="Arial" panose="020B0604020202020204" pitchFamily="34" charset="0"/>
                <a:ea typeface="宋体" panose="02010600030101010101" pitchFamily="2" charset="-122"/>
              </a:rPr>
              <a:t> </a:t>
            </a:r>
            <a:r>
              <a:rPr lang="zh-CN" altLang="en-US" sz="3600" b="1" dirty="0">
                <a:solidFill>
                  <a:srgbClr val="FF0000"/>
                </a:solidFill>
                <a:latin typeface="Arial" panose="020B0604020202020204" pitchFamily="34" charset="0"/>
                <a:ea typeface="宋体" panose="02010600030101010101" pitchFamily="2" charset="-122"/>
              </a:rPr>
              <a:t>如何问答名词的数量</a:t>
            </a:r>
            <a:endParaRPr lang="en-US" altLang="zh-CN" sz="3600" b="1" dirty="0">
              <a:solidFill>
                <a:srgbClr val="FF0000"/>
              </a:solidFill>
              <a:latin typeface="Arial" panose="020B0604020202020204" pitchFamily="34" charset="0"/>
              <a:ea typeface="宋体" panose="02010600030101010101" pitchFamily="2" charset="-122"/>
            </a:endParaRPr>
          </a:p>
        </p:txBody>
      </p:sp>
      <p:sp>
        <p:nvSpPr>
          <p:cNvPr id="34820" name="Rectangle 11"/>
          <p:cNvSpPr/>
          <p:nvPr/>
        </p:nvSpPr>
        <p:spPr>
          <a:xfrm>
            <a:off x="611188" y="1773238"/>
            <a:ext cx="7164387" cy="1406525"/>
          </a:xfrm>
          <a:prstGeom prst="rect">
            <a:avLst/>
          </a:prstGeom>
          <a:noFill/>
          <a:ln w="9525">
            <a:noFill/>
          </a:ln>
        </p:spPr>
        <p:txBody>
          <a:bodyPr anchor="t">
            <a:spAutoFit/>
          </a:bodyPr>
          <a:p>
            <a:pPr marL="742950" indent="-742950">
              <a:lnSpc>
                <a:spcPct val="120000"/>
              </a:lnSpc>
            </a:pPr>
            <a:r>
              <a:rPr lang="en-US" altLang="zh-CN" sz="3600" b="1" dirty="0">
                <a:latin typeface="Times New Roman" panose="02020603050405020304" pitchFamily="2" charset="0"/>
                <a:ea typeface="宋体" panose="02010600030101010101" pitchFamily="2" charset="-122"/>
              </a:rPr>
              <a:t>1. </a:t>
            </a:r>
            <a:r>
              <a:rPr lang="zh-CN" altLang="en-US" sz="3600" b="1" dirty="0">
                <a:latin typeface="Times New Roman" panose="02020603050405020304" pitchFamily="2" charset="0"/>
                <a:ea typeface="宋体" panose="02010600030101010101" pitchFamily="2" charset="-122"/>
              </a:rPr>
              <a:t>询问不可数名词的数量：</a:t>
            </a:r>
            <a:endParaRPr lang="en-US" altLang="zh-CN" sz="3600" b="1" dirty="0">
              <a:latin typeface="Times New Roman" panose="02020603050405020304" pitchFamily="2" charset="0"/>
              <a:ea typeface="宋体" panose="02010600030101010101" pitchFamily="2" charset="-122"/>
            </a:endParaRPr>
          </a:p>
          <a:p>
            <a:pPr marL="742950" indent="-742950">
              <a:lnSpc>
                <a:spcPct val="120000"/>
              </a:lnSpc>
            </a:pPr>
            <a:r>
              <a:rPr lang="en-US" altLang="zh-CN" sz="3600" b="1" dirty="0">
                <a:latin typeface="Times New Roman" panose="02020603050405020304" pitchFamily="2" charset="0"/>
                <a:ea typeface="宋体" panose="02010600030101010101" pitchFamily="2" charset="-122"/>
              </a:rPr>
              <a:t>     _________ + </a:t>
            </a:r>
            <a:r>
              <a:rPr lang="zh-CN" altLang="en-US" sz="3600" b="1" dirty="0">
                <a:latin typeface="Times New Roman" panose="02020603050405020304" pitchFamily="2" charset="0"/>
                <a:ea typeface="宋体" panose="02010600030101010101" pitchFamily="2" charset="-122"/>
              </a:rPr>
              <a:t>不可数名词  </a:t>
            </a:r>
            <a:r>
              <a:rPr lang="en-US" altLang="zh-CN" sz="3600" dirty="0">
                <a:latin typeface="宋体" panose="02010600030101010101" pitchFamily="2" charset="-122"/>
                <a:ea typeface="Times New Roman" panose="02020603050405020304" pitchFamily="2" charset="0"/>
              </a:rPr>
              <a:t>……</a:t>
            </a:r>
            <a:r>
              <a:rPr lang="en-US" altLang="zh-CN" sz="3600" b="1" dirty="0">
                <a:latin typeface="Times New Roman" panose="02020603050405020304" pitchFamily="2" charset="0"/>
                <a:ea typeface="宋体" panose="02010600030101010101" pitchFamily="2" charset="-122"/>
              </a:rPr>
              <a:t>? </a:t>
            </a:r>
            <a:endParaRPr lang="en-US" altLang="zh-CN" sz="3600" b="1" dirty="0">
              <a:latin typeface="Times New Roman" panose="02020603050405020304" pitchFamily="2" charset="0"/>
              <a:ea typeface="宋体" panose="02010600030101010101" pitchFamily="2" charset="-122"/>
            </a:endParaRPr>
          </a:p>
        </p:txBody>
      </p:sp>
      <p:sp>
        <p:nvSpPr>
          <p:cNvPr id="34821" name="矩形 16"/>
          <p:cNvSpPr/>
          <p:nvPr/>
        </p:nvSpPr>
        <p:spPr>
          <a:xfrm>
            <a:off x="1222375" y="2565400"/>
            <a:ext cx="2808288" cy="641350"/>
          </a:xfrm>
          <a:prstGeom prst="rect">
            <a:avLst/>
          </a:prstGeom>
          <a:noFill/>
          <a:ln w="9525">
            <a:noFill/>
          </a:ln>
        </p:spPr>
        <p:txBody>
          <a:bodyPr anchor="t">
            <a:spAutoFit/>
          </a:bodyPr>
          <a:p>
            <a:r>
              <a:rPr lang="en-US" altLang="zh-CN" sz="3600" b="1" dirty="0">
                <a:solidFill>
                  <a:srgbClr val="FF0000"/>
                </a:solidFill>
                <a:latin typeface="Times New Roman" panose="02020603050405020304" pitchFamily="2" charset="0"/>
                <a:ea typeface="宋体" panose="02010600030101010101" pitchFamily="2" charset="-122"/>
              </a:rPr>
              <a:t>How much</a:t>
            </a:r>
            <a:endParaRPr lang="zh-CN" altLang="en-US" sz="3600" b="1" dirty="0">
              <a:solidFill>
                <a:srgbClr val="FF0000"/>
              </a:solidFill>
              <a:latin typeface="Times New Roman" panose="02020603050405020304" pitchFamily="2" charset="0"/>
              <a:ea typeface="宋体" panose="02010600030101010101" pitchFamily="2" charset="-122"/>
            </a:endParaRPr>
          </a:p>
        </p:txBody>
      </p:sp>
      <p:sp>
        <p:nvSpPr>
          <p:cNvPr id="34822" name="Text Box 16"/>
          <p:cNvSpPr txBox="1"/>
          <p:nvPr/>
        </p:nvSpPr>
        <p:spPr>
          <a:xfrm>
            <a:off x="646113" y="5084763"/>
            <a:ext cx="6734175" cy="1408112"/>
          </a:xfrm>
          <a:prstGeom prst="rect">
            <a:avLst/>
          </a:prstGeom>
          <a:noFill/>
          <a:ln w="9525">
            <a:noFill/>
          </a:ln>
        </p:spPr>
        <p:txBody>
          <a:bodyPr anchor="t">
            <a:spAutoFit/>
          </a:bodyPr>
          <a:p>
            <a:pPr>
              <a:lnSpc>
                <a:spcPct val="120000"/>
              </a:lnSpc>
            </a:pPr>
            <a:r>
              <a:rPr lang="en-US" altLang="zh-CN" sz="3600" b="1" dirty="0">
                <a:latin typeface="Times New Roman" panose="02020603050405020304" pitchFamily="2" charset="0"/>
                <a:ea typeface="宋体" panose="02010600030101010101" pitchFamily="2" charset="-122"/>
              </a:rPr>
              <a:t>3. </a:t>
            </a:r>
            <a:r>
              <a:rPr lang="zh-CN" altLang="en-US" sz="3600" b="1" dirty="0">
                <a:latin typeface="Times New Roman" panose="02020603050405020304" pitchFamily="2" charset="0"/>
                <a:ea typeface="宋体" panose="02010600030101010101" pitchFamily="2" charset="-122"/>
              </a:rPr>
              <a:t>询问可数名词的数量：</a:t>
            </a:r>
            <a:endParaRPr lang="en-US" altLang="zh-CN" sz="3600" b="1" dirty="0">
              <a:latin typeface="Times New Roman" panose="02020603050405020304" pitchFamily="2" charset="0"/>
              <a:ea typeface="宋体" panose="02010600030101010101" pitchFamily="2" charset="-122"/>
            </a:endParaRPr>
          </a:p>
          <a:p>
            <a:pPr>
              <a:lnSpc>
                <a:spcPct val="120000"/>
              </a:lnSpc>
            </a:pPr>
            <a:r>
              <a:rPr lang="en-US" altLang="zh-CN" sz="3600" b="1" dirty="0">
                <a:latin typeface="Times New Roman" panose="02020603050405020304" pitchFamily="2" charset="0"/>
                <a:ea typeface="宋体" panose="02010600030101010101" pitchFamily="2" charset="-122"/>
              </a:rPr>
              <a:t>    __________ + </a:t>
            </a:r>
            <a:r>
              <a:rPr lang="zh-CN" altLang="en-US" sz="3600" b="1" dirty="0">
                <a:latin typeface="Times New Roman" panose="02020603050405020304" pitchFamily="2" charset="0"/>
                <a:ea typeface="宋体" panose="02010600030101010101" pitchFamily="2" charset="-122"/>
              </a:rPr>
              <a:t>可数名词</a:t>
            </a:r>
            <a:r>
              <a:rPr lang="en-US" altLang="zh-CN" sz="3600" dirty="0">
                <a:latin typeface="宋体" panose="02010600030101010101" pitchFamily="2" charset="-122"/>
                <a:ea typeface="Times New Roman" panose="02020603050405020304" pitchFamily="2" charset="0"/>
              </a:rPr>
              <a:t>……</a:t>
            </a:r>
            <a:r>
              <a:rPr lang="en-US" altLang="zh-CN" sz="3600" b="1" dirty="0">
                <a:latin typeface="Times New Roman" panose="02020603050405020304" pitchFamily="2" charset="0"/>
                <a:ea typeface="宋体" panose="02010600030101010101" pitchFamily="2" charset="-122"/>
              </a:rPr>
              <a:t>?   </a:t>
            </a:r>
            <a:endParaRPr lang="en-US" altLang="zh-CN" sz="3600" b="1" dirty="0">
              <a:latin typeface="Times New Roman" panose="02020603050405020304" pitchFamily="2" charset="0"/>
              <a:ea typeface="宋体" panose="02010600030101010101" pitchFamily="2" charset="-122"/>
            </a:endParaRPr>
          </a:p>
        </p:txBody>
      </p:sp>
      <p:sp>
        <p:nvSpPr>
          <p:cNvPr id="34823" name="Text Box 19"/>
          <p:cNvSpPr txBox="1"/>
          <p:nvPr/>
        </p:nvSpPr>
        <p:spPr>
          <a:xfrm>
            <a:off x="611188" y="3106738"/>
            <a:ext cx="7920037" cy="1906587"/>
          </a:xfrm>
          <a:prstGeom prst="rect">
            <a:avLst/>
          </a:prstGeom>
          <a:noFill/>
          <a:ln w="9525">
            <a:noFill/>
          </a:ln>
        </p:spPr>
        <p:txBody>
          <a:bodyPr anchor="t">
            <a:spAutoFit/>
          </a:bodyPr>
          <a:p>
            <a:pPr marL="742950" indent="-742950">
              <a:lnSpc>
                <a:spcPct val="110000"/>
              </a:lnSpc>
            </a:pPr>
            <a:r>
              <a:rPr lang="en-US" altLang="zh-CN" sz="3600" b="1" dirty="0">
                <a:latin typeface="Times New Roman" panose="02020603050405020304" pitchFamily="2" charset="0"/>
                <a:ea typeface="宋体" panose="02010600030101010101" pitchFamily="2" charset="-122"/>
              </a:rPr>
              <a:t>2. </a:t>
            </a:r>
            <a:r>
              <a:rPr lang="zh-CN" altLang="en-US" sz="3600" b="1" dirty="0">
                <a:latin typeface="Times New Roman" panose="02020603050405020304" pitchFamily="2" charset="0"/>
                <a:ea typeface="宋体" panose="02010600030101010101" pitchFamily="2" charset="-122"/>
              </a:rPr>
              <a:t>回答不可数名词的数量：</a:t>
            </a:r>
            <a:endParaRPr lang="en-US" altLang="zh-CN" sz="3600" b="1" dirty="0">
              <a:latin typeface="Times New Roman" panose="02020603050405020304" pitchFamily="2" charset="0"/>
              <a:ea typeface="宋体" panose="02010600030101010101" pitchFamily="2" charset="-122"/>
            </a:endParaRPr>
          </a:p>
          <a:p>
            <a:pPr marL="742950" indent="-742950">
              <a:lnSpc>
                <a:spcPct val="110000"/>
              </a:lnSpc>
            </a:pPr>
            <a:r>
              <a:rPr lang="en-US" altLang="zh-CN" sz="3600" b="1" dirty="0">
                <a:latin typeface="Times New Roman" panose="02020603050405020304" pitchFamily="2" charset="0"/>
                <a:ea typeface="宋体" panose="02010600030101010101" pitchFamily="2" charset="-122"/>
              </a:rPr>
              <a:t>     ___________ + </a:t>
            </a:r>
            <a:r>
              <a:rPr lang="zh-CN" altLang="en-US" sz="3600" b="1" dirty="0">
                <a:latin typeface="Times New Roman" panose="02020603050405020304" pitchFamily="2" charset="0"/>
                <a:ea typeface="宋体" panose="02010600030101010101" pitchFamily="2" charset="-122"/>
              </a:rPr>
              <a:t>不可数名词</a:t>
            </a:r>
            <a:endParaRPr lang="en-US" altLang="zh-CN" sz="3600" b="1" dirty="0">
              <a:latin typeface="Times New Roman" panose="02020603050405020304" pitchFamily="2" charset="0"/>
              <a:ea typeface="宋体" panose="02010600030101010101" pitchFamily="2" charset="-122"/>
            </a:endParaRPr>
          </a:p>
          <a:p>
            <a:pPr marL="742950" indent="-742950">
              <a:lnSpc>
                <a:spcPct val="110000"/>
              </a:lnSpc>
            </a:pPr>
            <a:r>
              <a:rPr lang="en-US" altLang="zh-CN" sz="3600" b="1" dirty="0">
                <a:latin typeface="Times New Roman" panose="02020603050405020304" pitchFamily="2" charset="0"/>
                <a:ea typeface="宋体" panose="02010600030101010101" pitchFamily="2" charset="-122"/>
              </a:rPr>
              <a:t>     </a:t>
            </a:r>
            <a:r>
              <a:rPr lang="zh-CN" altLang="en-US" sz="3600" b="1" dirty="0">
                <a:latin typeface="Times New Roman" panose="02020603050405020304" pitchFamily="2" charset="0"/>
                <a:ea typeface="宋体" panose="02010600030101010101" pitchFamily="2" charset="-122"/>
              </a:rPr>
              <a:t>一杯</a:t>
            </a:r>
            <a:r>
              <a:rPr lang="en-US" altLang="zh-CN" sz="3600" b="1" dirty="0">
                <a:latin typeface="Times New Roman" panose="02020603050405020304" pitchFamily="2" charset="0"/>
                <a:ea typeface="宋体" panose="02010600030101010101" pitchFamily="2" charset="-122"/>
              </a:rPr>
              <a:t> ________; </a:t>
            </a:r>
            <a:r>
              <a:rPr lang="zh-CN" altLang="en-US" sz="3600" b="1" dirty="0">
                <a:latin typeface="Times New Roman" panose="02020603050405020304" pitchFamily="2" charset="0"/>
                <a:ea typeface="宋体" panose="02010600030101010101" pitchFamily="2" charset="-122"/>
              </a:rPr>
              <a:t>一碗 </a:t>
            </a:r>
            <a:r>
              <a:rPr lang="en-US" altLang="zh-CN" sz="3600" b="1" dirty="0">
                <a:latin typeface="Times New Roman" panose="02020603050405020304" pitchFamily="2" charset="0"/>
                <a:ea typeface="宋体" panose="02010600030101010101" pitchFamily="2" charset="-122"/>
              </a:rPr>
              <a:t>__________</a:t>
            </a:r>
            <a:endParaRPr lang="en-US" altLang="zh-CN" sz="3600" b="1" dirty="0">
              <a:latin typeface="Times New Roman" panose="02020603050405020304" pitchFamily="2" charset="0"/>
              <a:ea typeface="宋体" panose="02010600030101010101" pitchFamily="2" charset="-122"/>
            </a:endParaRPr>
          </a:p>
        </p:txBody>
      </p:sp>
      <p:sp>
        <p:nvSpPr>
          <p:cNvPr id="34824" name="Text Box 13"/>
          <p:cNvSpPr txBox="1"/>
          <p:nvPr/>
        </p:nvSpPr>
        <p:spPr>
          <a:xfrm>
            <a:off x="1654175" y="3722688"/>
            <a:ext cx="1944688" cy="641350"/>
          </a:xfrm>
          <a:prstGeom prst="rect">
            <a:avLst/>
          </a:prstGeom>
          <a:noFill/>
          <a:ln w="9525">
            <a:noFill/>
          </a:ln>
        </p:spPr>
        <p:txBody>
          <a:bodyPr anchor="t">
            <a:spAutoFit/>
          </a:bodyPr>
          <a:p>
            <a:r>
              <a:rPr lang="zh-CN" altLang="en-US" sz="3600" b="1" dirty="0">
                <a:solidFill>
                  <a:srgbClr val="C00000"/>
                </a:solidFill>
                <a:latin typeface="Times New Roman" panose="02020603050405020304" pitchFamily="2" charset="0"/>
                <a:ea typeface="宋体" panose="02010600030101010101" pitchFamily="2" charset="-122"/>
              </a:rPr>
              <a:t>数量词</a:t>
            </a:r>
            <a:endParaRPr lang="en-US" altLang="zh-CN" sz="3600" b="1" dirty="0">
              <a:solidFill>
                <a:srgbClr val="C00000"/>
              </a:solidFill>
              <a:latin typeface="Times New Roman" panose="02020603050405020304" pitchFamily="2" charset="0"/>
              <a:ea typeface="宋体" panose="02010600030101010101" pitchFamily="2" charset="-122"/>
            </a:endParaRPr>
          </a:p>
        </p:txBody>
      </p:sp>
      <p:sp>
        <p:nvSpPr>
          <p:cNvPr id="34825" name="矩形 9"/>
          <p:cNvSpPr/>
          <p:nvPr/>
        </p:nvSpPr>
        <p:spPr>
          <a:xfrm>
            <a:off x="1150938" y="5876925"/>
            <a:ext cx="2808287" cy="641350"/>
          </a:xfrm>
          <a:prstGeom prst="rect">
            <a:avLst/>
          </a:prstGeom>
          <a:noFill/>
          <a:ln w="9525">
            <a:noFill/>
          </a:ln>
        </p:spPr>
        <p:txBody>
          <a:bodyPr anchor="t">
            <a:spAutoFit/>
          </a:bodyPr>
          <a:p>
            <a:r>
              <a:rPr lang="en-US" altLang="zh-CN" sz="3600" b="1" dirty="0">
                <a:solidFill>
                  <a:srgbClr val="FF0000"/>
                </a:solidFill>
                <a:latin typeface="Times New Roman" panose="02020603050405020304" pitchFamily="2" charset="0"/>
                <a:ea typeface="宋体" panose="02010600030101010101" pitchFamily="2" charset="-122"/>
              </a:rPr>
              <a:t>How many</a:t>
            </a:r>
            <a:endParaRPr lang="zh-CN" altLang="en-US" sz="3600" b="1" dirty="0">
              <a:solidFill>
                <a:srgbClr val="FF0000"/>
              </a:solidFill>
              <a:latin typeface="Times New Roman" panose="02020603050405020304" pitchFamily="2" charset="0"/>
              <a:ea typeface="宋体" panose="02010600030101010101" pitchFamily="2" charset="-122"/>
            </a:endParaRPr>
          </a:p>
        </p:txBody>
      </p:sp>
      <p:sp>
        <p:nvSpPr>
          <p:cNvPr id="34826" name="矩形 10"/>
          <p:cNvSpPr/>
          <p:nvPr/>
        </p:nvSpPr>
        <p:spPr>
          <a:xfrm>
            <a:off x="2339975" y="4371975"/>
            <a:ext cx="2808288" cy="641350"/>
          </a:xfrm>
          <a:prstGeom prst="rect">
            <a:avLst/>
          </a:prstGeom>
          <a:noFill/>
          <a:ln w="9525">
            <a:noFill/>
          </a:ln>
        </p:spPr>
        <p:txBody>
          <a:bodyPr anchor="t">
            <a:spAutoFit/>
          </a:bodyPr>
          <a:p>
            <a:r>
              <a:rPr lang="en-US" altLang="zh-CN" sz="3600" b="1" dirty="0">
                <a:solidFill>
                  <a:srgbClr val="FF0000"/>
                </a:solidFill>
                <a:latin typeface="Times New Roman" panose="02020603050405020304" pitchFamily="2" charset="0"/>
                <a:ea typeface="宋体" panose="02010600030101010101" pitchFamily="2" charset="-122"/>
              </a:rPr>
              <a:t>a cup of</a:t>
            </a:r>
            <a:endParaRPr lang="zh-CN" altLang="en-US" sz="3600" b="1" dirty="0">
              <a:solidFill>
                <a:srgbClr val="FF0000"/>
              </a:solidFill>
              <a:latin typeface="Times New Roman" panose="02020603050405020304" pitchFamily="2" charset="0"/>
              <a:ea typeface="宋体" panose="02010600030101010101" pitchFamily="2" charset="-122"/>
            </a:endParaRPr>
          </a:p>
        </p:txBody>
      </p:sp>
      <p:sp>
        <p:nvSpPr>
          <p:cNvPr id="34827" name="矩形 11"/>
          <p:cNvSpPr/>
          <p:nvPr/>
        </p:nvSpPr>
        <p:spPr>
          <a:xfrm>
            <a:off x="5508625" y="4364038"/>
            <a:ext cx="2808288" cy="641350"/>
          </a:xfrm>
          <a:prstGeom prst="rect">
            <a:avLst/>
          </a:prstGeom>
          <a:noFill/>
          <a:ln w="9525">
            <a:noFill/>
          </a:ln>
        </p:spPr>
        <p:txBody>
          <a:bodyPr anchor="t">
            <a:spAutoFit/>
          </a:bodyPr>
          <a:p>
            <a:r>
              <a:rPr lang="en-US" altLang="zh-CN" sz="3600" b="1" dirty="0">
                <a:solidFill>
                  <a:srgbClr val="FF0000"/>
                </a:solidFill>
                <a:latin typeface="Times New Roman" panose="02020603050405020304" pitchFamily="2" charset="0"/>
                <a:ea typeface="宋体" panose="02010600030101010101" pitchFamily="2" charset="-122"/>
              </a:rPr>
              <a:t>a bowl of</a:t>
            </a:r>
            <a:endParaRPr lang="zh-CN" altLang="en-US" sz="3600" b="1" dirty="0">
              <a:solidFill>
                <a:srgbClr val="FF0000"/>
              </a:solidFill>
              <a:latin typeface="Times New Roman" panose="02020603050405020304" pitchFamily="2" charset="0"/>
              <a:ea typeface="宋体" panose="02010600030101010101" pitchFamily="2"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500"/>
                                        <p:tgtEl>
                                          <p:spTgt spid="34818"/>
                                        </p:tgtEl>
                                      </p:cBhvr>
                                    </p:animEffect>
                                    <p:anim calcmode="lin" valueType="num">
                                      <p:cBhvr>
                                        <p:cTn id="8" dur="500" fill="hold"/>
                                        <p:tgtEl>
                                          <p:spTgt spid="34818"/>
                                        </p:tgtEl>
                                        <p:attrNameLst>
                                          <p:attrName>ppt_x</p:attrName>
                                        </p:attrNameLst>
                                      </p:cBhvr>
                                      <p:tavLst>
                                        <p:tav tm="0">
                                          <p:val>
                                            <p:strVal val="#ppt_x"/>
                                          </p:val>
                                        </p:tav>
                                        <p:tav tm="100000">
                                          <p:val>
                                            <p:strVal val="#ppt_x"/>
                                          </p:val>
                                        </p:tav>
                                      </p:tavLst>
                                    </p:anim>
                                    <p:anim calcmode="lin" valueType="num">
                                      <p:cBhvr>
                                        <p:cTn id="9" dur="500" fill="hold"/>
                                        <p:tgtEl>
                                          <p:spTgt spid="348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4819"/>
                                        </p:tgtEl>
                                        <p:attrNameLst>
                                          <p:attrName>style.visibility</p:attrName>
                                        </p:attrNameLst>
                                      </p:cBhvr>
                                      <p:to>
                                        <p:strVal val="visible"/>
                                      </p:to>
                                    </p:set>
                                    <p:animEffect transition="in" filter="blinds(horizontal)">
                                      <p:cBhvr>
                                        <p:cTn id="14" dur="500"/>
                                        <p:tgtEl>
                                          <p:spTgt spid="3481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20"/>
                                        </p:tgtEl>
                                        <p:attrNameLst>
                                          <p:attrName>style.visibility</p:attrName>
                                        </p:attrNameLst>
                                      </p:cBhvr>
                                      <p:to>
                                        <p:strVal val="visible"/>
                                      </p:to>
                                    </p:set>
                                    <p:anim calcmode="lin" valueType="num">
                                      <p:cBhvr additive="base">
                                        <p:cTn id="19" dur="500" fill="hold"/>
                                        <p:tgtEl>
                                          <p:spTgt spid="34820"/>
                                        </p:tgtEl>
                                        <p:attrNameLst>
                                          <p:attrName>ppt_x</p:attrName>
                                        </p:attrNameLst>
                                      </p:cBhvr>
                                      <p:tavLst>
                                        <p:tav tm="0">
                                          <p:val>
                                            <p:strVal val="0-#ppt_w/2"/>
                                          </p:val>
                                        </p:tav>
                                        <p:tav tm="100000">
                                          <p:val>
                                            <p:strVal val="#ppt_x"/>
                                          </p:val>
                                        </p:tav>
                                      </p:tavLst>
                                    </p:anim>
                                    <p:anim calcmode="lin" valueType="num">
                                      <p:cBhvr additive="base">
                                        <p:cTn id="20" dur="500" fill="hold"/>
                                        <p:tgtEl>
                                          <p:spTgt spid="3482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4821"/>
                                        </p:tgtEl>
                                        <p:attrNameLst>
                                          <p:attrName>style.visibility</p:attrName>
                                        </p:attrNameLst>
                                      </p:cBhvr>
                                      <p:to>
                                        <p:strVal val="visible"/>
                                      </p:to>
                                    </p:set>
                                    <p:animEffect transition="in" filter="wipe(down)">
                                      <p:cBhvr>
                                        <p:cTn id="25" dur="145">
                                          <p:stCondLst>
                                            <p:cond delay="0"/>
                                          </p:stCondLst>
                                        </p:cTn>
                                        <p:tgtEl>
                                          <p:spTgt spid="34821"/>
                                        </p:tgtEl>
                                      </p:cBhvr>
                                    </p:animEffect>
                                    <p:anim calcmode="lin" valueType="num">
                                      <p:cBhvr>
                                        <p:cTn id="26" dur="456" tmFilter="0,0; 0.14,0.36; 0.43,0.73; 0.71,0.91; 1.0,1.0">
                                          <p:stCondLst>
                                            <p:cond delay="0"/>
                                          </p:stCondLst>
                                        </p:cTn>
                                        <p:tgtEl>
                                          <p:spTgt spid="34821"/>
                                        </p:tgtEl>
                                        <p:attrNameLst>
                                          <p:attrName>ppt_x</p:attrName>
                                        </p:attrNameLst>
                                      </p:cBhvr>
                                      <p:tavLst>
                                        <p:tav tm="0">
                                          <p:val>
                                            <p:strVal val="#ppt_x-0.25"/>
                                          </p:val>
                                        </p:tav>
                                        <p:tav tm="100000">
                                          <p:val>
                                            <p:strVal val="#ppt_x"/>
                                          </p:val>
                                        </p:tav>
                                      </p:tavLst>
                                    </p:anim>
                                    <p:anim calcmode="lin" valueType="num">
                                      <p:cBhvr>
                                        <p:cTn id="27" dur="166" tmFilter="0.0,0.0; 0.25,0.07; 0.50,0.2; 0.75,0.467; 1.0,1.0">
                                          <p:stCondLst>
                                            <p:cond delay="0"/>
                                          </p:stCondLst>
                                        </p:cTn>
                                        <p:tgtEl>
                                          <p:spTgt spid="34821"/>
                                        </p:tgtEl>
                                        <p:attrNameLst>
                                          <p:attrName>ppt_y</p:attrName>
                                        </p:attrNameLst>
                                      </p:cBhvr>
                                      <p:tavLst>
                                        <p:tav tm="0" fmla="#ppt_y-sin(pi*$)/3">
                                          <p:val>
                                            <p:fltVal val="0.500000"/>
                                          </p:val>
                                        </p:tav>
                                        <p:tav tm="100000">
                                          <p:val>
                                            <p:fltVal val="1.000000"/>
                                          </p:val>
                                        </p:tav>
                                      </p:tavLst>
                                    </p:anim>
                                    <p:anim calcmode="lin" valueType="num">
                                      <p:cBhvr>
                                        <p:cTn id="28" dur="166" tmFilter="0, 0; 0.125,0.2665; 0.25,0.4; 0.375,0.465; 0.5,0.5;  0.625,0.535; 0.75,0.6; 0.875,0.7335; 1,1">
                                          <p:stCondLst>
                                            <p:cond delay="166"/>
                                          </p:stCondLst>
                                        </p:cTn>
                                        <p:tgtEl>
                                          <p:spTgt spid="34821"/>
                                        </p:tgtEl>
                                        <p:attrNameLst>
                                          <p:attrName>ppt_y</p:attrName>
                                        </p:attrNameLst>
                                      </p:cBhvr>
                                      <p:tavLst>
                                        <p:tav tm="0" fmla="#ppt_y-sin(pi*$)/9">
                                          <p:val>
                                            <p:fltVal val="0.000000"/>
                                          </p:val>
                                        </p:tav>
                                        <p:tav tm="100000">
                                          <p:val>
                                            <p:fltVal val="1.000000"/>
                                          </p:val>
                                        </p:tav>
                                      </p:tavLst>
                                    </p:anim>
                                    <p:anim calcmode="lin" valueType="num">
                                      <p:cBhvr>
                                        <p:cTn id="29" dur="83" tmFilter="0, 0; 0.125,0.2665; 0.25,0.4; 0.375,0.465; 0.5,0.5;  0.625,0.535; 0.75,0.6; 0.875,0.7335; 1,1">
                                          <p:stCondLst>
                                            <p:cond delay="331"/>
                                          </p:stCondLst>
                                        </p:cTn>
                                        <p:tgtEl>
                                          <p:spTgt spid="34821"/>
                                        </p:tgtEl>
                                        <p:attrNameLst>
                                          <p:attrName>ppt_y</p:attrName>
                                        </p:attrNameLst>
                                      </p:cBhvr>
                                      <p:tavLst>
                                        <p:tav tm="0" fmla="#ppt_y-sin(pi*$)/27">
                                          <p:val>
                                            <p:fltVal val="0.000000"/>
                                          </p:val>
                                        </p:tav>
                                        <p:tav tm="100000">
                                          <p:val>
                                            <p:fltVal val="1.000000"/>
                                          </p:val>
                                        </p:tav>
                                      </p:tavLst>
                                    </p:anim>
                                    <p:anim calcmode="lin" valueType="num">
                                      <p:cBhvr>
                                        <p:cTn id="30" dur="41" tmFilter="0, 0; 0.125,0.2665; 0.25,0.4; 0.375,0.465; 0.5,0.5;  0.625,0.535; 0.75,0.6; 0.875,0.7335; 1,1">
                                          <p:stCondLst>
                                            <p:cond delay="414"/>
                                          </p:stCondLst>
                                        </p:cTn>
                                        <p:tgtEl>
                                          <p:spTgt spid="34821"/>
                                        </p:tgtEl>
                                        <p:attrNameLst>
                                          <p:attrName>ppt_y</p:attrName>
                                        </p:attrNameLst>
                                      </p:cBhvr>
                                      <p:tavLst>
                                        <p:tav tm="0" fmla="#ppt_y-sin(pi*$)/81">
                                          <p:val>
                                            <p:fltVal val="0.000000"/>
                                          </p:val>
                                        </p:tav>
                                        <p:tav tm="100000">
                                          <p:val>
                                            <p:fltVal val="1.000000"/>
                                          </p:val>
                                        </p:tav>
                                      </p:tavLst>
                                    </p:anim>
                                    <p:animScale>
                                      <p:cBhvr>
                                        <p:cTn id="31" dur="7">
                                          <p:stCondLst>
                                            <p:cond delay="162"/>
                                          </p:stCondLst>
                                        </p:cTn>
                                        <p:tgtEl>
                                          <p:spTgt spid="34821"/>
                                        </p:tgtEl>
                                      </p:cBhvr>
                                      <p:to x="100000" y="60000"/>
                                    </p:animScale>
                                    <p:animScale>
                                      <p:cBhvr>
                                        <p:cTn id="32" dur="41" decel="50000">
                                          <p:stCondLst>
                                            <p:cond delay="169"/>
                                          </p:stCondLst>
                                        </p:cTn>
                                        <p:tgtEl>
                                          <p:spTgt spid="34821"/>
                                        </p:tgtEl>
                                      </p:cBhvr>
                                      <p:to x="100000" y="100000"/>
                                    </p:animScale>
                                    <p:animScale>
                                      <p:cBhvr>
                                        <p:cTn id="33" dur="7">
                                          <p:stCondLst>
                                            <p:cond delay="328"/>
                                          </p:stCondLst>
                                        </p:cTn>
                                        <p:tgtEl>
                                          <p:spTgt spid="34821"/>
                                        </p:tgtEl>
                                      </p:cBhvr>
                                      <p:to x="100000" y="80000"/>
                                    </p:animScale>
                                    <p:animScale>
                                      <p:cBhvr>
                                        <p:cTn id="34" dur="41" decel="50000">
                                          <p:stCondLst>
                                            <p:cond delay="335"/>
                                          </p:stCondLst>
                                        </p:cTn>
                                        <p:tgtEl>
                                          <p:spTgt spid="34821"/>
                                        </p:tgtEl>
                                      </p:cBhvr>
                                      <p:to x="100000" y="100000"/>
                                    </p:animScale>
                                    <p:animScale>
                                      <p:cBhvr>
                                        <p:cTn id="35" dur="7">
                                          <p:stCondLst>
                                            <p:cond delay="410"/>
                                          </p:stCondLst>
                                        </p:cTn>
                                        <p:tgtEl>
                                          <p:spTgt spid="34821"/>
                                        </p:tgtEl>
                                      </p:cBhvr>
                                      <p:to x="100000" y="90000"/>
                                    </p:animScale>
                                    <p:animScale>
                                      <p:cBhvr>
                                        <p:cTn id="36" dur="41" decel="50000">
                                          <p:stCondLst>
                                            <p:cond delay="417"/>
                                          </p:stCondLst>
                                        </p:cTn>
                                        <p:tgtEl>
                                          <p:spTgt spid="34821"/>
                                        </p:tgtEl>
                                      </p:cBhvr>
                                      <p:to x="100000" y="100000"/>
                                    </p:animScale>
                                    <p:animScale>
                                      <p:cBhvr>
                                        <p:cTn id="37" dur="7">
                                          <p:stCondLst>
                                            <p:cond delay="452"/>
                                          </p:stCondLst>
                                        </p:cTn>
                                        <p:tgtEl>
                                          <p:spTgt spid="34821"/>
                                        </p:tgtEl>
                                      </p:cBhvr>
                                      <p:to x="100000" y="95000"/>
                                    </p:animScale>
                                    <p:animScale>
                                      <p:cBhvr>
                                        <p:cTn id="38" dur="41" decel="50000">
                                          <p:stCondLst>
                                            <p:cond delay="458"/>
                                          </p:stCondLst>
                                        </p:cTn>
                                        <p:tgtEl>
                                          <p:spTgt spid="34821"/>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34823"/>
                                        </p:tgtEl>
                                        <p:attrNameLst>
                                          <p:attrName>style.visibility</p:attrName>
                                        </p:attrNameLst>
                                      </p:cBhvr>
                                      <p:to>
                                        <p:strVal val="visible"/>
                                      </p:to>
                                    </p:set>
                                    <p:anim calcmode="lin" valueType="num">
                                      <p:cBhvr additive="base">
                                        <p:cTn id="43" dur="500" fill="hold"/>
                                        <p:tgtEl>
                                          <p:spTgt spid="34823"/>
                                        </p:tgtEl>
                                        <p:attrNameLst>
                                          <p:attrName>ppt_x</p:attrName>
                                        </p:attrNameLst>
                                      </p:cBhvr>
                                      <p:tavLst>
                                        <p:tav tm="0">
                                          <p:val>
                                            <p:strVal val="#ppt_x"/>
                                          </p:val>
                                        </p:tav>
                                        <p:tav tm="100000">
                                          <p:val>
                                            <p:strVal val="#ppt_x"/>
                                          </p:val>
                                        </p:tav>
                                      </p:tavLst>
                                    </p:anim>
                                    <p:anim calcmode="lin" valueType="num">
                                      <p:cBhvr additive="base">
                                        <p:cTn id="44" dur="500" fill="hold"/>
                                        <p:tgtEl>
                                          <p:spTgt spid="34823"/>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34824"/>
                                        </p:tgtEl>
                                        <p:attrNameLst>
                                          <p:attrName>style.visibility</p:attrName>
                                        </p:attrNameLst>
                                      </p:cBhvr>
                                      <p:to>
                                        <p:strVal val="visible"/>
                                      </p:to>
                                    </p:set>
                                    <p:animEffect transition="in" filter="box(in)">
                                      <p:cBhvr>
                                        <p:cTn id="49" dur="500"/>
                                        <p:tgtEl>
                                          <p:spTgt spid="34824"/>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34826"/>
                                        </p:tgtEl>
                                        <p:attrNameLst>
                                          <p:attrName>style.visibility</p:attrName>
                                        </p:attrNameLst>
                                      </p:cBhvr>
                                      <p:to>
                                        <p:strVal val="visible"/>
                                      </p:to>
                                    </p:set>
                                    <p:animEffect transition="in" filter="wipe(down)">
                                      <p:cBhvr>
                                        <p:cTn id="54" dur="145">
                                          <p:stCondLst>
                                            <p:cond delay="0"/>
                                          </p:stCondLst>
                                        </p:cTn>
                                        <p:tgtEl>
                                          <p:spTgt spid="34826"/>
                                        </p:tgtEl>
                                      </p:cBhvr>
                                    </p:animEffect>
                                    <p:anim calcmode="lin" valueType="num">
                                      <p:cBhvr>
                                        <p:cTn id="55" dur="456" tmFilter="0,0; 0.14,0.36; 0.43,0.73; 0.71,0.91; 1.0,1.0">
                                          <p:stCondLst>
                                            <p:cond delay="0"/>
                                          </p:stCondLst>
                                        </p:cTn>
                                        <p:tgtEl>
                                          <p:spTgt spid="34826"/>
                                        </p:tgtEl>
                                        <p:attrNameLst>
                                          <p:attrName>ppt_x</p:attrName>
                                        </p:attrNameLst>
                                      </p:cBhvr>
                                      <p:tavLst>
                                        <p:tav tm="0">
                                          <p:val>
                                            <p:strVal val="#ppt_x-0.25"/>
                                          </p:val>
                                        </p:tav>
                                        <p:tav tm="100000">
                                          <p:val>
                                            <p:strVal val="#ppt_x"/>
                                          </p:val>
                                        </p:tav>
                                      </p:tavLst>
                                    </p:anim>
                                    <p:anim calcmode="lin" valueType="num">
                                      <p:cBhvr>
                                        <p:cTn id="56" dur="166" tmFilter="0.0,0.0; 0.25,0.07; 0.50,0.2; 0.75,0.467; 1.0,1.0">
                                          <p:stCondLst>
                                            <p:cond delay="0"/>
                                          </p:stCondLst>
                                        </p:cTn>
                                        <p:tgtEl>
                                          <p:spTgt spid="34826"/>
                                        </p:tgtEl>
                                        <p:attrNameLst>
                                          <p:attrName>ppt_y</p:attrName>
                                        </p:attrNameLst>
                                      </p:cBhvr>
                                      <p:tavLst>
                                        <p:tav tm="0" fmla="#ppt_y-sin(pi*$)/3">
                                          <p:val>
                                            <p:fltVal val="0.500000"/>
                                          </p:val>
                                        </p:tav>
                                        <p:tav tm="100000">
                                          <p:val>
                                            <p:fltVal val="1.000000"/>
                                          </p:val>
                                        </p:tav>
                                      </p:tavLst>
                                    </p:anim>
                                    <p:anim calcmode="lin" valueType="num">
                                      <p:cBhvr>
                                        <p:cTn id="57" dur="166" tmFilter="0, 0; 0.125,0.2665; 0.25,0.4; 0.375,0.465; 0.5,0.5;  0.625,0.535; 0.75,0.6; 0.875,0.7335; 1,1">
                                          <p:stCondLst>
                                            <p:cond delay="166"/>
                                          </p:stCondLst>
                                        </p:cTn>
                                        <p:tgtEl>
                                          <p:spTgt spid="34826"/>
                                        </p:tgtEl>
                                        <p:attrNameLst>
                                          <p:attrName>ppt_y</p:attrName>
                                        </p:attrNameLst>
                                      </p:cBhvr>
                                      <p:tavLst>
                                        <p:tav tm="0" fmla="#ppt_y-sin(pi*$)/9">
                                          <p:val>
                                            <p:fltVal val="0.000000"/>
                                          </p:val>
                                        </p:tav>
                                        <p:tav tm="100000">
                                          <p:val>
                                            <p:fltVal val="1.000000"/>
                                          </p:val>
                                        </p:tav>
                                      </p:tavLst>
                                    </p:anim>
                                    <p:anim calcmode="lin" valueType="num">
                                      <p:cBhvr>
                                        <p:cTn id="58" dur="83" tmFilter="0, 0; 0.125,0.2665; 0.25,0.4; 0.375,0.465; 0.5,0.5;  0.625,0.535; 0.75,0.6; 0.875,0.7335; 1,1">
                                          <p:stCondLst>
                                            <p:cond delay="331"/>
                                          </p:stCondLst>
                                        </p:cTn>
                                        <p:tgtEl>
                                          <p:spTgt spid="34826"/>
                                        </p:tgtEl>
                                        <p:attrNameLst>
                                          <p:attrName>ppt_y</p:attrName>
                                        </p:attrNameLst>
                                      </p:cBhvr>
                                      <p:tavLst>
                                        <p:tav tm="0" fmla="#ppt_y-sin(pi*$)/27">
                                          <p:val>
                                            <p:fltVal val="0.000000"/>
                                          </p:val>
                                        </p:tav>
                                        <p:tav tm="100000">
                                          <p:val>
                                            <p:fltVal val="1.000000"/>
                                          </p:val>
                                        </p:tav>
                                      </p:tavLst>
                                    </p:anim>
                                    <p:anim calcmode="lin" valueType="num">
                                      <p:cBhvr>
                                        <p:cTn id="59" dur="41" tmFilter="0, 0; 0.125,0.2665; 0.25,0.4; 0.375,0.465; 0.5,0.5;  0.625,0.535; 0.75,0.6; 0.875,0.7335; 1,1">
                                          <p:stCondLst>
                                            <p:cond delay="414"/>
                                          </p:stCondLst>
                                        </p:cTn>
                                        <p:tgtEl>
                                          <p:spTgt spid="34826"/>
                                        </p:tgtEl>
                                        <p:attrNameLst>
                                          <p:attrName>ppt_y</p:attrName>
                                        </p:attrNameLst>
                                      </p:cBhvr>
                                      <p:tavLst>
                                        <p:tav tm="0" fmla="#ppt_y-sin(pi*$)/81">
                                          <p:val>
                                            <p:fltVal val="0.000000"/>
                                          </p:val>
                                        </p:tav>
                                        <p:tav tm="100000">
                                          <p:val>
                                            <p:fltVal val="1.000000"/>
                                          </p:val>
                                        </p:tav>
                                      </p:tavLst>
                                    </p:anim>
                                    <p:animScale>
                                      <p:cBhvr>
                                        <p:cTn id="60" dur="7">
                                          <p:stCondLst>
                                            <p:cond delay="162"/>
                                          </p:stCondLst>
                                        </p:cTn>
                                        <p:tgtEl>
                                          <p:spTgt spid="34826"/>
                                        </p:tgtEl>
                                      </p:cBhvr>
                                      <p:to x="100000" y="60000"/>
                                    </p:animScale>
                                    <p:animScale>
                                      <p:cBhvr>
                                        <p:cTn id="61" dur="41" decel="50000">
                                          <p:stCondLst>
                                            <p:cond delay="169"/>
                                          </p:stCondLst>
                                        </p:cTn>
                                        <p:tgtEl>
                                          <p:spTgt spid="34826"/>
                                        </p:tgtEl>
                                      </p:cBhvr>
                                      <p:to x="100000" y="100000"/>
                                    </p:animScale>
                                    <p:animScale>
                                      <p:cBhvr>
                                        <p:cTn id="62" dur="7">
                                          <p:stCondLst>
                                            <p:cond delay="328"/>
                                          </p:stCondLst>
                                        </p:cTn>
                                        <p:tgtEl>
                                          <p:spTgt spid="34826"/>
                                        </p:tgtEl>
                                      </p:cBhvr>
                                      <p:to x="100000" y="80000"/>
                                    </p:animScale>
                                    <p:animScale>
                                      <p:cBhvr>
                                        <p:cTn id="63" dur="41" decel="50000">
                                          <p:stCondLst>
                                            <p:cond delay="335"/>
                                          </p:stCondLst>
                                        </p:cTn>
                                        <p:tgtEl>
                                          <p:spTgt spid="34826"/>
                                        </p:tgtEl>
                                      </p:cBhvr>
                                      <p:to x="100000" y="100000"/>
                                    </p:animScale>
                                    <p:animScale>
                                      <p:cBhvr>
                                        <p:cTn id="64" dur="7">
                                          <p:stCondLst>
                                            <p:cond delay="410"/>
                                          </p:stCondLst>
                                        </p:cTn>
                                        <p:tgtEl>
                                          <p:spTgt spid="34826"/>
                                        </p:tgtEl>
                                      </p:cBhvr>
                                      <p:to x="100000" y="90000"/>
                                    </p:animScale>
                                    <p:animScale>
                                      <p:cBhvr>
                                        <p:cTn id="65" dur="41" decel="50000">
                                          <p:stCondLst>
                                            <p:cond delay="417"/>
                                          </p:stCondLst>
                                        </p:cTn>
                                        <p:tgtEl>
                                          <p:spTgt spid="34826"/>
                                        </p:tgtEl>
                                      </p:cBhvr>
                                      <p:to x="100000" y="100000"/>
                                    </p:animScale>
                                    <p:animScale>
                                      <p:cBhvr>
                                        <p:cTn id="66" dur="7">
                                          <p:stCondLst>
                                            <p:cond delay="452"/>
                                          </p:stCondLst>
                                        </p:cTn>
                                        <p:tgtEl>
                                          <p:spTgt spid="34826"/>
                                        </p:tgtEl>
                                      </p:cBhvr>
                                      <p:to x="100000" y="95000"/>
                                    </p:animScale>
                                    <p:animScale>
                                      <p:cBhvr>
                                        <p:cTn id="67" dur="41" decel="50000">
                                          <p:stCondLst>
                                            <p:cond delay="458"/>
                                          </p:stCondLst>
                                        </p:cTn>
                                        <p:tgtEl>
                                          <p:spTgt spid="34826"/>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34827"/>
                                        </p:tgtEl>
                                        <p:attrNameLst>
                                          <p:attrName>style.visibility</p:attrName>
                                        </p:attrNameLst>
                                      </p:cBhvr>
                                      <p:to>
                                        <p:strVal val="visible"/>
                                      </p:to>
                                    </p:set>
                                    <p:animEffect transition="in" filter="wipe(down)">
                                      <p:cBhvr>
                                        <p:cTn id="72" dur="145">
                                          <p:stCondLst>
                                            <p:cond delay="0"/>
                                          </p:stCondLst>
                                        </p:cTn>
                                        <p:tgtEl>
                                          <p:spTgt spid="34827"/>
                                        </p:tgtEl>
                                      </p:cBhvr>
                                    </p:animEffect>
                                    <p:anim calcmode="lin" valueType="num">
                                      <p:cBhvr>
                                        <p:cTn id="73" dur="456" tmFilter="0,0; 0.14,0.36; 0.43,0.73; 0.71,0.91; 1.0,1.0">
                                          <p:stCondLst>
                                            <p:cond delay="0"/>
                                          </p:stCondLst>
                                        </p:cTn>
                                        <p:tgtEl>
                                          <p:spTgt spid="34827"/>
                                        </p:tgtEl>
                                        <p:attrNameLst>
                                          <p:attrName>ppt_x</p:attrName>
                                        </p:attrNameLst>
                                      </p:cBhvr>
                                      <p:tavLst>
                                        <p:tav tm="0">
                                          <p:val>
                                            <p:strVal val="#ppt_x-0.25"/>
                                          </p:val>
                                        </p:tav>
                                        <p:tav tm="100000">
                                          <p:val>
                                            <p:strVal val="#ppt_x"/>
                                          </p:val>
                                        </p:tav>
                                      </p:tavLst>
                                    </p:anim>
                                    <p:anim calcmode="lin" valueType="num">
                                      <p:cBhvr>
                                        <p:cTn id="74" dur="166" tmFilter="0.0,0.0; 0.25,0.07; 0.50,0.2; 0.75,0.467; 1.0,1.0">
                                          <p:stCondLst>
                                            <p:cond delay="0"/>
                                          </p:stCondLst>
                                        </p:cTn>
                                        <p:tgtEl>
                                          <p:spTgt spid="34827"/>
                                        </p:tgtEl>
                                        <p:attrNameLst>
                                          <p:attrName>ppt_y</p:attrName>
                                        </p:attrNameLst>
                                      </p:cBhvr>
                                      <p:tavLst>
                                        <p:tav tm="0" fmla="#ppt_y-sin(pi*$)/3">
                                          <p:val>
                                            <p:fltVal val="0.500000"/>
                                          </p:val>
                                        </p:tav>
                                        <p:tav tm="100000">
                                          <p:val>
                                            <p:fltVal val="1.000000"/>
                                          </p:val>
                                        </p:tav>
                                      </p:tavLst>
                                    </p:anim>
                                    <p:anim calcmode="lin" valueType="num">
                                      <p:cBhvr>
                                        <p:cTn id="75" dur="166" tmFilter="0, 0; 0.125,0.2665; 0.25,0.4; 0.375,0.465; 0.5,0.5;  0.625,0.535; 0.75,0.6; 0.875,0.7335; 1,1">
                                          <p:stCondLst>
                                            <p:cond delay="166"/>
                                          </p:stCondLst>
                                        </p:cTn>
                                        <p:tgtEl>
                                          <p:spTgt spid="34827"/>
                                        </p:tgtEl>
                                        <p:attrNameLst>
                                          <p:attrName>ppt_y</p:attrName>
                                        </p:attrNameLst>
                                      </p:cBhvr>
                                      <p:tavLst>
                                        <p:tav tm="0" fmla="#ppt_y-sin(pi*$)/9">
                                          <p:val>
                                            <p:fltVal val="0.000000"/>
                                          </p:val>
                                        </p:tav>
                                        <p:tav tm="100000">
                                          <p:val>
                                            <p:fltVal val="1.000000"/>
                                          </p:val>
                                        </p:tav>
                                      </p:tavLst>
                                    </p:anim>
                                    <p:anim calcmode="lin" valueType="num">
                                      <p:cBhvr>
                                        <p:cTn id="76" dur="83" tmFilter="0, 0; 0.125,0.2665; 0.25,0.4; 0.375,0.465; 0.5,0.5;  0.625,0.535; 0.75,0.6; 0.875,0.7335; 1,1">
                                          <p:stCondLst>
                                            <p:cond delay="331"/>
                                          </p:stCondLst>
                                        </p:cTn>
                                        <p:tgtEl>
                                          <p:spTgt spid="34827"/>
                                        </p:tgtEl>
                                        <p:attrNameLst>
                                          <p:attrName>ppt_y</p:attrName>
                                        </p:attrNameLst>
                                      </p:cBhvr>
                                      <p:tavLst>
                                        <p:tav tm="0" fmla="#ppt_y-sin(pi*$)/27">
                                          <p:val>
                                            <p:fltVal val="0.000000"/>
                                          </p:val>
                                        </p:tav>
                                        <p:tav tm="100000">
                                          <p:val>
                                            <p:fltVal val="1.000000"/>
                                          </p:val>
                                        </p:tav>
                                      </p:tavLst>
                                    </p:anim>
                                    <p:anim calcmode="lin" valueType="num">
                                      <p:cBhvr>
                                        <p:cTn id="77" dur="41" tmFilter="0, 0; 0.125,0.2665; 0.25,0.4; 0.375,0.465; 0.5,0.5;  0.625,0.535; 0.75,0.6; 0.875,0.7335; 1,1">
                                          <p:stCondLst>
                                            <p:cond delay="414"/>
                                          </p:stCondLst>
                                        </p:cTn>
                                        <p:tgtEl>
                                          <p:spTgt spid="34827"/>
                                        </p:tgtEl>
                                        <p:attrNameLst>
                                          <p:attrName>ppt_y</p:attrName>
                                        </p:attrNameLst>
                                      </p:cBhvr>
                                      <p:tavLst>
                                        <p:tav tm="0" fmla="#ppt_y-sin(pi*$)/81">
                                          <p:val>
                                            <p:fltVal val="0.000000"/>
                                          </p:val>
                                        </p:tav>
                                        <p:tav tm="100000">
                                          <p:val>
                                            <p:fltVal val="1.000000"/>
                                          </p:val>
                                        </p:tav>
                                      </p:tavLst>
                                    </p:anim>
                                    <p:animScale>
                                      <p:cBhvr>
                                        <p:cTn id="78" dur="7">
                                          <p:stCondLst>
                                            <p:cond delay="162"/>
                                          </p:stCondLst>
                                        </p:cTn>
                                        <p:tgtEl>
                                          <p:spTgt spid="34827"/>
                                        </p:tgtEl>
                                      </p:cBhvr>
                                      <p:to x="100000" y="60000"/>
                                    </p:animScale>
                                    <p:animScale>
                                      <p:cBhvr>
                                        <p:cTn id="79" dur="41" decel="50000">
                                          <p:stCondLst>
                                            <p:cond delay="169"/>
                                          </p:stCondLst>
                                        </p:cTn>
                                        <p:tgtEl>
                                          <p:spTgt spid="34827"/>
                                        </p:tgtEl>
                                      </p:cBhvr>
                                      <p:to x="100000" y="100000"/>
                                    </p:animScale>
                                    <p:animScale>
                                      <p:cBhvr>
                                        <p:cTn id="80" dur="7">
                                          <p:stCondLst>
                                            <p:cond delay="328"/>
                                          </p:stCondLst>
                                        </p:cTn>
                                        <p:tgtEl>
                                          <p:spTgt spid="34827"/>
                                        </p:tgtEl>
                                      </p:cBhvr>
                                      <p:to x="100000" y="80000"/>
                                    </p:animScale>
                                    <p:animScale>
                                      <p:cBhvr>
                                        <p:cTn id="81" dur="41" decel="50000">
                                          <p:stCondLst>
                                            <p:cond delay="335"/>
                                          </p:stCondLst>
                                        </p:cTn>
                                        <p:tgtEl>
                                          <p:spTgt spid="34827"/>
                                        </p:tgtEl>
                                      </p:cBhvr>
                                      <p:to x="100000" y="100000"/>
                                    </p:animScale>
                                    <p:animScale>
                                      <p:cBhvr>
                                        <p:cTn id="82" dur="7">
                                          <p:stCondLst>
                                            <p:cond delay="410"/>
                                          </p:stCondLst>
                                        </p:cTn>
                                        <p:tgtEl>
                                          <p:spTgt spid="34827"/>
                                        </p:tgtEl>
                                      </p:cBhvr>
                                      <p:to x="100000" y="90000"/>
                                    </p:animScale>
                                    <p:animScale>
                                      <p:cBhvr>
                                        <p:cTn id="83" dur="41" decel="50000">
                                          <p:stCondLst>
                                            <p:cond delay="417"/>
                                          </p:stCondLst>
                                        </p:cTn>
                                        <p:tgtEl>
                                          <p:spTgt spid="34827"/>
                                        </p:tgtEl>
                                      </p:cBhvr>
                                      <p:to x="100000" y="100000"/>
                                    </p:animScale>
                                    <p:animScale>
                                      <p:cBhvr>
                                        <p:cTn id="84" dur="7">
                                          <p:stCondLst>
                                            <p:cond delay="452"/>
                                          </p:stCondLst>
                                        </p:cTn>
                                        <p:tgtEl>
                                          <p:spTgt spid="34827"/>
                                        </p:tgtEl>
                                      </p:cBhvr>
                                      <p:to x="100000" y="95000"/>
                                    </p:animScale>
                                    <p:animScale>
                                      <p:cBhvr>
                                        <p:cTn id="85" dur="41" decel="50000">
                                          <p:stCondLst>
                                            <p:cond delay="458"/>
                                          </p:stCondLst>
                                        </p:cTn>
                                        <p:tgtEl>
                                          <p:spTgt spid="34827"/>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54" presetClass="entr" presetSubtype="0" accel="100000" fill="hold" grpId="0" nodeType="clickEffect">
                                  <p:stCondLst>
                                    <p:cond delay="0"/>
                                  </p:stCondLst>
                                  <p:childTnLst>
                                    <p:set>
                                      <p:cBhvr>
                                        <p:cTn id="89" dur="1" fill="hold">
                                          <p:stCondLst>
                                            <p:cond delay="0"/>
                                          </p:stCondLst>
                                        </p:cTn>
                                        <p:tgtEl>
                                          <p:spTgt spid="34822"/>
                                        </p:tgtEl>
                                        <p:attrNameLst>
                                          <p:attrName>style.visibility</p:attrName>
                                        </p:attrNameLst>
                                      </p:cBhvr>
                                      <p:to>
                                        <p:strVal val="visible"/>
                                      </p:to>
                                    </p:set>
                                    <p:anim calcmode="lin" valueType="num">
                                      <p:cBhvr>
                                        <p:cTn id="90" dur="500" fill="hold"/>
                                        <p:tgtEl>
                                          <p:spTgt spid="34822"/>
                                        </p:tgtEl>
                                        <p:attrNameLst>
                                          <p:attrName>ppt_w</p:attrName>
                                        </p:attrNameLst>
                                      </p:cBhvr>
                                      <p:tavLst>
                                        <p:tav tm="0">
                                          <p:val>
                                            <p:strVal val="#ppt_w*0.05"/>
                                          </p:val>
                                        </p:tav>
                                        <p:tav tm="100000">
                                          <p:val>
                                            <p:strVal val="#ppt_w"/>
                                          </p:val>
                                        </p:tav>
                                      </p:tavLst>
                                    </p:anim>
                                    <p:anim calcmode="lin" valueType="num">
                                      <p:cBhvr>
                                        <p:cTn id="91" dur="500" fill="hold"/>
                                        <p:tgtEl>
                                          <p:spTgt spid="34822"/>
                                        </p:tgtEl>
                                        <p:attrNameLst>
                                          <p:attrName>ppt_h</p:attrName>
                                        </p:attrNameLst>
                                      </p:cBhvr>
                                      <p:tavLst>
                                        <p:tav tm="0">
                                          <p:val>
                                            <p:strVal val="#ppt_h"/>
                                          </p:val>
                                        </p:tav>
                                        <p:tav tm="100000">
                                          <p:val>
                                            <p:strVal val="#ppt_h"/>
                                          </p:val>
                                        </p:tav>
                                      </p:tavLst>
                                    </p:anim>
                                    <p:anim calcmode="lin" valueType="num">
                                      <p:cBhvr>
                                        <p:cTn id="92" dur="500" fill="hold"/>
                                        <p:tgtEl>
                                          <p:spTgt spid="34822"/>
                                        </p:tgtEl>
                                        <p:attrNameLst>
                                          <p:attrName>ppt_x</p:attrName>
                                        </p:attrNameLst>
                                      </p:cBhvr>
                                      <p:tavLst>
                                        <p:tav tm="0">
                                          <p:val>
                                            <p:strVal val="#ppt_x-.2"/>
                                          </p:val>
                                        </p:tav>
                                        <p:tav tm="100000">
                                          <p:val>
                                            <p:strVal val="#ppt_x"/>
                                          </p:val>
                                        </p:tav>
                                      </p:tavLst>
                                    </p:anim>
                                    <p:anim calcmode="lin" valueType="num">
                                      <p:cBhvr>
                                        <p:cTn id="93" dur="500" fill="hold"/>
                                        <p:tgtEl>
                                          <p:spTgt spid="34822"/>
                                        </p:tgtEl>
                                        <p:attrNameLst>
                                          <p:attrName>ppt_y</p:attrName>
                                        </p:attrNameLst>
                                      </p:cBhvr>
                                      <p:tavLst>
                                        <p:tav tm="0">
                                          <p:val>
                                            <p:strVal val="#ppt_y"/>
                                          </p:val>
                                        </p:tav>
                                        <p:tav tm="100000">
                                          <p:val>
                                            <p:strVal val="#ppt_y"/>
                                          </p:val>
                                        </p:tav>
                                      </p:tavLst>
                                    </p:anim>
                                    <p:animEffect transition="in" filter="fade">
                                      <p:cBhvr>
                                        <p:cTn id="94" dur="500"/>
                                        <p:tgtEl>
                                          <p:spTgt spid="34822"/>
                                        </p:tgtEl>
                                      </p:cBhvr>
                                    </p:animEffect>
                                  </p:childTnLst>
                                </p:cTn>
                              </p:par>
                            </p:childTnLst>
                          </p:cTn>
                        </p:par>
                      </p:childTnLst>
                    </p:cTn>
                  </p:par>
                  <p:par>
                    <p:cTn id="95" fill="hold">
                      <p:stCondLst>
                        <p:cond delay="indefinite"/>
                      </p:stCondLst>
                      <p:childTnLst>
                        <p:par>
                          <p:cTn id="96" fill="hold">
                            <p:stCondLst>
                              <p:cond delay="0"/>
                            </p:stCondLst>
                            <p:childTnLst>
                              <p:par>
                                <p:cTn id="97" presetID="26" presetClass="entr" presetSubtype="0" fill="hold" grpId="0" nodeType="clickEffect">
                                  <p:stCondLst>
                                    <p:cond delay="0"/>
                                  </p:stCondLst>
                                  <p:childTnLst>
                                    <p:set>
                                      <p:cBhvr>
                                        <p:cTn id="98" dur="1" fill="hold">
                                          <p:stCondLst>
                                            <p:cond delay="0"/>
                                          </p:stCondLst>
                                        </p:cTn>
                                        <p:tgtEl>
                                          <p:spTgt spid="34825"/>
                                        </p:tgtEl>
                                        <p:attrNameLst>
                                          <p:attrName>style.visibility</p:attrName>
                                        </p:attrNameLst>
                                      </p:cBhvr>
                                      <p:to>
                                        <p:strVal val="visible"/>
                                      </p:to>
                                    </p:set>
                                    <p:animEffect transition="in" filter="wipe(down)">
                                      <p:cBhvr>
                                        <p:cTn id="99" dur="145">
                                          <p:stCondLst>
                                            <p:cond delay="0"/>
                                          </p:stCondLst>
                                        </p:cTn>
                                        <p:tgtEl>
                                          <p:spTgt spid="34825"/>
                                        </p:tgtEl>
                                      </p:cBhvr>
                                    </p:animEffect>
                                    <p:anim calcmode="lin" valueType="num">
                                      <p:cBhvr>
                                        <p:cTn id="100" dur="456" tmFilter="0,0; 0.14,0.36; 0.43,0.73; 0.71,0.91; 1.0,1.0">
                                          <p:stCondLst>
                                            <p:cond delay="0"/>
                                          </p:stCondLst>
                                        </p:cTn>
                                        <p:tgtEl>
                                          <p:spTgt spid="34825"/>
                                        </p:tgtEl>
                                        <p:attrNameLst>
                                          <p:attrName>ppt_x</p:attrName>
                                        </p:attrNameLst>
                                      </p:cBhvr>
                                      <p:tavLst>
                                        <p:tav tm="0">
                                          <p:val>
                                            <p:strVal val="#ppt_x-0.25"/>
                                          </p:val>
                                        </p:tav>
                                        <p:tav tm="100000">
                                          <p:val>
                                            <p:strVal val="#ppt_x"/>
                                          </p:val>
                                        </p:tav>
                                      </p:tavLst>
                                    </p:anim>
                                    <p:anim calcmode="lin" valueType="num">
                                      <p:cBhvr>
                                        <p:cTn id="101" dur="166" tmFilter="0.0,0.0; 0.25,0.07; 0.50,0.2; 0.75,0.467; 1.0,1.0">
                                          <p:stCondLst>
                                            <p:cond delay="0"/>
                                          </p:stCondLst>
                                        </p:cTn>
                                        <p:tgtEl>
                                          <p:spTgt spid="34825"/>
                                        </p:tgtEl>
                                        <p:attrNameLst>
                                          <p:attrName>ppt_y</p:attrName>
                                        </p:attrNameLst>
                                      </p:cBhvr>
                                      <p:tavLst>
                                        <p:tav tm="0" fmla="#ppt_y-sin(pi*$)/3">
                                          <p:val>
                                            <p:fltVal val="0.500000"/>
                                          </p:val>
                                        </p:tav>
                                        <p:tav tm="100000">
                                          <p:val>
                                            <p:fltVal val="1.000000"/>
                                          </p:val>
                                        </p:tav>
                                      </p:tavLst>
                                    </p:anim>
                                    <p:anim calcmode="lin" valueType="num">
                                      <p:cBhvr>
                                        <p:cTn id="102" dur="166" tmFilter="0, 0; 0.125,0.2665; 0.25,0.4; 0.375,0.465; 0.5,0.5;  0.625,0.535; 0.75,0.6; 0.875,0.7335; 1,1">
                                          <p:stCondLst>
                                            <p:cond delay="166"/>
                                          </p:stCondLst>
                                        </p:cTn>
                                        <p:tgtEl>
                                          <p:spTgt spid="34825"/>
                                        </p:tgtEl>
                                        <p:attrNameLst>
                                          <p:attrName>ppt_y</p:attrName>
                                        </p:attrNameLst>
                                      </p:cBhvr>
                                      <p:tavLst>
                                        <p:tav tm="0" fmla="#ppt_y-sin(pi*$)/9">
                                          <p:val>
                                            <p:fltVal val="0.000000"/>
                                          </p:val>
                                        </p:tav>
                                        <p:tav tm="100000">
                                          <p:val>
                                            <p:fltVal val="1.000000"/>
                                          </p:val>
                                        </p:tav>
                                      </p:tavLst>
                                    </p:anim>
                                    <p:anim calcmode="lin" valueType="num">
                                      <p:cBhvr>
                                        <p:cTn id="103" dur="83" tmFilter="0, 0; 0.125,0.2665; 0.25,0.4; 0.375,0.465; 0.5,0.5;  0.625,0.535; 0.75,0.6; 0.875,0.7335; 1,1">
                                          <p:stCondLst>
                                            <p:cond delay="331"/>
                                          </p:stCondLst>
                                        </p:cTn>
                                        <p:tgtEl>
                                          <p:spTgt spid="34825"/>
                                        </p:tgtEl>
                                        <p:attrNameLst>
                                          <p:attrName>ppt_y</p:attrName>
                                        </p:attrNameLst>
                                      </p:cBhvr>
                                      <p:tavLst>
                                        <p:tav tm="0" fmla="#ppt_y-sin(pi*$)/27">
                                          <p:val>
                                            <p:fltVal val="0.000000"/>
                                          </p:val>
                                        </p:tav>
                                        <p:tav tm="100000">
                                          <p:val>
                                            <p:fltVal val="1.000000"/>
                                          </p:val>
                                        </p:tav>
                                      </p:tavLst>
                                    </p:anim>
                                    <p:anim calcmode="lin" valueType="num">
                                      <p:cBhvr>
                                        <p:cTn id="104" dur="41" tmFilter="0, 0; 0.125,0.2665; 0.25,0.4; 0.375,0.465; 0.5,0.5;  0.625,0.535; 0.75,0.6; 0.875,0.7335; 1,1">
                                          <p:stCondLst>
                                            <p:cond delay="414"/>
                                          </p:stCondLst>
                                        </p:cTn>
                                        <p:tgtEl>
                                          <p:spTgt spid="34825"/>
                                        </p:tgtEl>
                                        <p:attrNameLst>
                                          <p:attrName>ppt_y</p:attrName>
                                        </p:attrNameLst>
                                      </p:cBhvr>
                                      <p:tavLst>
                                        <p:tav tm="0" fmla="#ppt_y-sin(pi*$)/81">
                                          <p:val>
                                            <p:fltVal val="0.000000"/>
                                          </p:val>
                                        </p:tav>
                                        <p:tav tm="100000">
                                          <p:val>
                                            <p:fltVal val="1.000000"/>
                                          </p:val>
                                        </p:tav>
                                      </p:tavLst>
                                    </p:anim>
                                    <p:animScale>
                                      <p:cBhvr>
                                        <p:cTn id="105" dur="7">
                                          <p:stCondLst>
                                            <p:cond delay="162"/>
                                          </p:stCondLst>
                                        </p:cTn>
                                        <p:tgtEl>
                                          <p:spTgt spid="34825"/>
                                        </p:tgtEl>
                                      </p:cBhvr>
                                      <p:to x="100000" y="60000"/>
                                    </p:animScale>
                                    <p:animScale>
                                      <p:cBhvr>
                                        <p:cTn id="106" dur="41" decel="50000">
                                          <p:stCondLst>
                                            <p:cond delay="169"/>
                                          </p:stCondLst>
                                        </p:cTn>
                                        <p:tgtEl>
                                          <p:spTgt spid="34825"/>
                                        </p:tgtEl>
                                      </p:cBhvr>
                                      <p:to x="100000" y="100000"/>
                                    </p:animScale>
                                    <p:animScale>
                                      <p:cBhvr>
                                        <p:cTn id="107" dur="7">
                                          <p:stCondLst>
                                            <p:cond delay="328"/>
                                          </p:stCondLst>
                                        </p:cTn>
                                        <p:tgtEl>
                                          <p:spTgt spid="34825"/>
                                        </p:tgtEl>
                                      </p:cBhvr>
                                      <p:to x="100000" y="80000"/>
                                    </p:animScale>
                                    <p:animScale>
                                      <p:cBhvr>
                                        <p:cTn id="108" dur="41" decel="50000">
                                          <p:stCondLst>
                                            <p:cond delay="335"/>
                                          </p:stCondLst>
                                        </p:cTn>
                                        <p:tgtEl>
                                          <p:spTgt spid="34825"/>
                                        </p:tgtEl>
                                      </p:cBhvr>
                                      <p:to x="100000" y="100000"/>
                                    </p:animScale>
                                    <p:animScale>
                                      <p:cBhvr>
                                        <p:cTn id="109" dur="7">
                                          <p:stCondLst>
                                            <p:cond delay="410"/>
                                          </p:stCondLst>
                                        </p:cTn>
                                        <p:tgtEl>
                                          <p:spTgt spid="34825"/>
                                        </p:tgtEl>
                                      </p:cBhvr>
                                      <p:to x="100000" y="90000"/>
                                    </p:animScale>
                                    <p:animScale>
                                      <p:cBhvr>
                                        <p:cTn id="110" dur="41" decel="50000">
                                          <p:stCondLst>
                                            <p:cond delay="417"/>
                                          </p:stCondLst>
                                        </p:cTn>
                                        <p:tgtEl>
                                          <p:spTgt spid="34825"/>
                                        </p:tgtEl>
                                      </p:cBhvr>
                                      <p:to x="100000" y="100000"/>
                                    </p:animScale>
                                    <p:animScale>
                                      <p:cBhvr>
                                        <p:cTn id="111" dur="7">
                                          <p:stCondLst>
                                            <p:cond delay="452"/>
                                          </p:stCondLst>
                                        </p:cTn>
                                        <p:tgtEl>
                                          <p:spTgt spid="34825"/>
                                        </p:tgtEl>
                                      </p:cBhvr>
                                      <p:to x="100000" y="95000"/>
                                    </p:animScale>
                                    <p:animScale>
                                      <p:cBhvr>
                                        <p:cTn id="112" dur="41" decel="50000">
                                          <p:stCondLst>
                                            <p:cond delay="458"/>
                                          </p:stCondLst>
                                        </p:cTn>
                                        <p:tgtEl>
                                          <p:spTgt spid="348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4820" grpId="0"/>
      <p:bldP spid="34821" grpId="0"/>
      <p:bldP spid="34822" grpId="0"/>
      <p:bldP spid="34824" grpId="0"/>
      <p:bldP spid="34825" grpId="0"/>
      <p:bldP spid="34826" grpId="0"/>
      <p:bldP spid="3482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Text Box 7"/>
          <p:cNvSpPr txBox="1"/>
          <p:nvPr/>
        </p:nvSpPr>
        <p:spPr>
          <a:xfrm>
            <a:off x="179388" y="555625"/>
            <a:ext cx="4535487" cy="639763"/>
          </a:xfrm>
          <a:prstGeom prst="rect">
            <a:avLst/>
          </a:prstGeom>
          <a:noFill/>
          <a:ln w="9525">
            <a:noFill/>
          </a:ln>
        </p:spPr>
        <p:txBody>
          <a:bodyPr anchor="t">
            <a:spAutoFit/>
          </a:bodyPr>
          <a:p>
            <a:r>
              <a:rPr lang="zh-CN" altLang="en-US" sz="3600" b="1" dirty="0">
                <a:solidFill>
                  <a:srgbClr val="0000FF"/>
                </a:solidFill>
                <a:latin typeface="Times New Roman" panose="02020603050405020304" pitchFamily="2" charset="0"/>
                <a:ea typeface="宋体" panose="02010600030101010101" pitchFamily="2" charset="-122"/>
              </a:rPr>
              <a:t>对画线部分提问。</a:t>
            </a:r>
            <a:endParaRPr lang="en-US" altLang="zh-CN" sz="3600" b="1" dirty="0">
              <a:solidFill>
                <a:srgbClr val="0000FF"/>
              </a:solidFill>
              <a:latin typeface="Times New Roman" panose="02020603050405020304" pitchFamily="2" charset="0"/>
              <a:ea typeface="宋体" panose="02010600030101010101" pitchFamily="2" charset="-122"/>
            </a:endParaRPr>
          </a:p>
        </p:txBody>
      </p:sp>
      <p:sp>
        <p:nvSpPr>
          <p:cNvPr id="35843" name="Text Box 8"/>
          <p:cNvSpPr txBox="1"/>
          <p:nvPr/>
        </p:nvSpPr>
        <p:spPr>
          <a:xfrm>
            <a:off x="-34925" y="1268413"/>
            <a:ext cx="8874125" cy="4918075"/>
          </a:xfrm>
          <a:prstGeom prst="rect">
            <a:avLst/>
          </a:prstGeom>
          <a:noFill/>
          <a:ln w="9525">
            <a:noFill/>
          </a:ln>
        </p:spPr>
        <p:txBody>
          <a:bodyPr wrap="square" anchor="t">
            <a:spAutoFit/>
          </a:bodyPr>
          <a:p>
            <a:pPr marL="742950" indent="-742950">
              <a:lnSpc>
                <a:spcPct val="110000"/>
              </a:lnSpc>
            </a:pPr>
            <a:r>
              <a:rPr lang="en-US" altLang="zh-CN" sz="3600" b="1" dirty="0">
                <a:latin typeface="Times New Roman" panose="02020603050405020304" pitchFamily="2" charset="0"/>
                <a:ea typeface="宋体" panose="02010600030101010101" pitchFamily="2" charset="-122"/>
              </a:rPr>
              <a:t>1. We need </a:t>
            </a:r>
            <a:r>
              <a:rPr lang="en-US" altLang="zh-CN" sz="3600" b="1" u="sng" dirty="0">
                <a:latin typeface="Times New Roman" panose="02020603050405020304" pitchFamily="2" charset="0"/>
                <a:ea typeface="宋体" panose="02010600030101010101" pitchFamily="2" charset="-122"/>
              </a:rPr>
              <a:t>three cups of</a:t>
            </a:r>
            <a:r>
              <a:rPr lang="en-US" altLang="zh-CN" sz="3600" b="1" dirty="0">
                <a:latin typeface="Times New Roman" panose="02020603050405020304" pitchFamily="2" charset="0"/>
                <a:ea typeface="宋体" panose="02010600030101010101" pitchFamily="2" charset="-122"/>
              </a:rPr>
              <a:t> sugar. </a:t>
            </a:r>
            <a:endParaRPr lang="zh-CN" altLang="en-US" sz="3600" b="1" dirty="0">
              <a:latin typeface="Times New Roman" panose="02020603050405020304" pitchFamily="2" charset="0"/>
              <a:ea typeface="宋体" panose="02010600030101010101" pitchFamily="2" charset="-122"/>
            </a:endParaRPr>
          </a:p>
          <a:p>
            <a:pPr marL="742950" indent="-742950">
              <a:lnSpc>
                <a:spcPct val="110000"/>
              </a:lnSpc>
            </a:pPr>
            <a:r>
              <a:rPr lang="en-US" altLang="zh-CN" sz="3600" b="1" dirty="0">
                <a:latin typeface="Times New Roman" panose="02020603050405020304" pitchFamily="2" charset="0"/>
                <a:ea typeface="宋体" panose="02010600030101010101" pitchFamily="2" charset="-122"/>
              </a:rPr>
              <a:t>  _____ ______ sugar do we need?</a:t>
            </a:r>
            <a:endParaRPr lang="zh-CN" altLang="en-US" sz="3600" b="1" dirty="0">
              <a:latin typeface="Times New Roman" panose="02020603050405020304" pitchFamily="2" charset="0"/>
              <a:ea typeface="宋体" panose="02010600030101010101" pitchFamily="2" charset="-122"/>
            </a:endParaRPr>
          </a:p>
          <a:p>
            <a:pPr marL="742950" indent="-742950">
              <a:lnSpc>
                <a:spcPct val="110000"/>
              </a:lnSpc>
            </a:pPr>
            <a:r>
              <a:rPr lang="en-US" altLang="zh-CN" sz="3600" b="1" dirty="0">
                <a:latin typeface="Times New Roman" panose="02020603050405020304" pitchFamily="2" charset="0"/>
                <a:ea typeface="宋体" panose="02010600030101010101" pitchFamily="2" charset="-122"/>
              </a:rPr>
              <a:t>2. They need </a:t>
            </a:r>
            <a:r>
              <a:rPr lang="en-US" altLang="zh-CN" sz="3600" b="1" u="sng" dirty="0">
                <a:latin typeface="Times New Roman" panose="02020603050405020304" pitchFamily="2" charset="0"/>
                <a:ea typeface="宋体" panose="02010600030101010101" pitchFamily="2" charset="-122"/>
              </a:rPr>
              <a:t>ten</a:t>
            </a:r>
            <a:r>
              <a:rPr lang="en-US" altLang="zh-CN" sz="3600" b="1" dirty="0">
                <a:latin typeface="Times New Roman" panose="02020603050405020304" pitchFamily="2" charset="0"/>
                <a:ea typeface="宋体" panose="02010600030101010101" pitchFamily="2" charset="-122"/>
              </a:rPr>
              <a:t> tomatoes for the soup.  </a:t>
            </a:r>
            <a:endParaRPr lang="en-US" altLang="zh-CN" sz="3600" b="1" dirty="0">
              <a:latin typeface="Times New Roman" panose="02020603050405020304" pitchFamily="2" charset="0"/>
              <a:ea typeface="宋体" panose="02010600030101010101" pitchFamily="2" charset="-122"/>
            </a:endParaRPr>
          </a:p>
          <a:p>
            <a:pPr marL="742950" indent="-742950">
              <a:lnSpc>
                <a:spcPct val="110000"/>
              </a:lnSpc>
            </a:pPr>
            <a:r>
              <a:rPr lang="en-US" altLang="zh-CN" sz="3600" b="1" dirty="0">
                <a:latin typeface="Times New Roman" panose="02020603050405020304" pitchFamily="2" charset="0"/>
                <a:ea typeface="宋体" panose="02010600030101010101" pitchFamily="2" charset="-122"/>
              </a:rPr>
              <a:t>   _____ ______ tomatoes do they need? </a:t>
            </a:r>
            <a:endParaRPr lang="zh-CN" altLang="en-US" sz="3600" b="1" dirty="0">
              <a:latin typeface="Times New Roman" panose="02020603050405020304" pitchFamily="2" charset="0"/>
              <a:ea typeface="宋体" panose="02010600030101010101" pitchFamily="2" charset="-122"/>
            </a:endParaRPr>
          </a:p>
          <a:p>
            <a:pPr marL="742950" indent="-742950">
              <a:lnSpc>
                <a:spcPct val="110000"/>
              </a:lnSpc>
            </a:pPr>
            <a:r>
              <a:rPr lang="en-US" altLang="zh-CN" sz="3600" b="1" dirty="0">
                <a:latin typeface="Times New Roman" panose="02020603050405020304" pitchFamily="2" charset="0"/>
                <a:ea typeface="宋体" panose="02010600030101010101" pitchFamily="2" charset="-122"/>
              </a:rPr>
              <a:t>3. The T-shirt is </a:t>
            </a:r>
            <a:r>
              <a:rPr lang="en-US" altLang="zh-CN" sz="3600" b="1" u="sng" dirty="0">
                <a:latin typeface="Times New Roman" panose="02020603050405020304" pitchFamily="2" charset="0"/>
                <a:ea typeface="宋体" panose="02010600030101010101" pitchFamily="2" charset="-122"/>
              </a:rPr>
              <a:t>twenty dollars</a:t>
            </a:r>
            <a:r>
              <a:rPr lang="en-US" altLang="zh-CN" sz="3600" b="1" dirty="0">
                <a:latin typeface="Times New Roman" panose="02020603050405020304" pitchFamily="2" charset="0"/>
                <a:ea typeface="宋体" panose="02010600030101010101" pitchFamily="2" charset="-122"/>
              </a:rPr>
              <a:t>.  </a:t>
            </a:r>
            <a:endParaRPr lang="en-US" altLang="zh-CN" sz="3600" b="1" dirty="0">
              <a:latin typeface="Times New Roman" panose="02020603050405020304" pitchFamily="2" charset="0"/>
              <a:ea typeface="宋体" panose="02010600030101010101" pitchFamily="2" charset="-122"/>
            </a:endParaRPr>
          </a:p>
          <a:p>
            <a:pPr marL="742950" indent="-742950">
              <a:lnSpc>
                <a:spcPct val="110000"/>
              </a:lnSpc>
            </a:pPr>
            <a:r>
              <a:rPr lang="en-US" altLang="zh-CN" sz="3600" b="1" dirty="0">
                <a:latin typeface="Times New Roman" panose="02020603050405020304" pitchFamily="2" charset="0"/>
                <a:ea typeface="宋体" panose="02010600030101010101" pitchFamily="2" charset="-122"/>
              </a:rPr>
              <a:t>    _____ _____ is the T-shirt?</a:t>
            </a:r>
            <a:endParaRPr lang="zh-CN" altLang="en-US" sz="3600" b="1" dirty="0">
              <a:latin typeface="Times New Roman" panose="02020603050405020304" pitchFamily="2" charset="0"/>
              <a:ea typeface="宋体" panose="02010600030101010101" pitchFamily="2" charset="-122"/>
            </a:endParaRPr>
          </a:p>
          <a:p>
            <a:pPr marL="742950" indent="-742950">
              <a:lnSpc>
                <a:spcPct val="110000"/>
              </a:lnSpc>
            </a:pPr>
            <a:r>
              <a:rPr lang="en-US" altLang="zh-CN" sz="3600" b="1" dirty="0">
                <a:latin typeface="Times New Roman" panose="02020603050405020304" pitchFamily="2" charset="0"/>
                <a:ea typeface="宋体" panose="02010600030101010101" pitchFamily="2" charset="-122"/>
              </a:rPr>
              <a:t>4. We have </a:t>
            </a:r>
            <a:r>
              <a:rPr lang="en-US" altLang="zh-CN" sz="3600" b="1" u="sng" dirty="0">
                <a:latin typeface="Times New Roman" panose="02020603050405020304" pitchFamily="2" charset="0"/>
                <a:ea typeface="宋体" panose="02010600030101010101" pitchFamily="2" charset="-122"/>
              </a:rPr>
              <a:t>six</a:t>
            </a:r>
            <a:r>
              <a:rPr lang="en-US" altLang="zh-CN" sz="3600" b="1" dirty="0">
                <a:latin typeface="Times New Roman" panose="02020603050405020304" pitchFamily="2" charset="0"/>
                <a:ea typeface="宋体" panose="02010600030101010101" pitchFamily="2" charset="-122"/>
              </a:rPr>
              <a:t> bottles of juice. </a:t>
            </a:r>
            <a:endParaRPr lang="en-US" altLang="zh-CN" sz="3600" b="1" dirty="0">
              <a:latin typeface="Times New Roman" panose="02020603050405020304" pitchFamily="2" charset="0"/>
              <a:ea typeface="宋体" panose="02010600030101010101" pitchFamily="2" charset="-122"/>
            </a:endParaRPr>
          </a:p>
          <a:p>
            <a:pPr marL="742950" indent="-742950">
              <a:lnSpc>
                <a:spcPct val="110000"/>
              </a:lnSpc>
            </a:pPr>
            <a:r>
              <a:rPr lang="en-US" altLang="zh-CN" sz="3600" b="1" dirty="0">
                <a:solidFill>
                  <a:srgbClr val="FF0000"/>
                </a:solidFill>
                <a:latin typeface="Times New Roman" panose="02020603050405020304" pitchFamily="2" charset="0"/>
                <a:ea typeface="宋体" panose="02010600030101010101" pitchFamily="2" charset="-122"/>
              </a:rPr>
              <a:t>   </a:t>
            </a:r>
            <a:r>
              <a:rPr lang="en-US" altLang="zh-CN" sz="3600" b="1" dirty="0">
                <a:latin typeface="Times New Roman" panose="02020603050405020304" pitchFamily="2" charset="0"/>
                <a:ea typeface="宋体" panose="02010600030101010101" pitchFamily="2" charset="-122"/>
              </a:rPr>
              <a:t>____ ______ bottles of juice do you have?</a:t>
            </a:r>
            <a:endParaRPr lang="en-US" altLang="zh-CN" sz="3600" b="1" dirty="0">
              <a:latin typeface="Times New Roman" panose="02020603050405020304" pitchFamily="2" charset="0"/>
              <a:ea typeface="宋体" panose="02010600030101010101" pitchFamily="2" charset="-122"/>
            </a:endParaRPr>
          </a:p>
        </p:txBody>
      </p:sp>
      <p:sp>
        <p:nvSpPr>
          <p:cNvPr id="35844" name="文本框 35843"/>
          <p:cNvSpPr txBox="1"/>
          <p:nvPr/>
        </p:nvSpPr>
        <p:spPr>
          <a:xfrm>
            <a:off x="381000" y="1905000"/>
            <a:ext cx="2305050" cy="641350"/>
          </a:xfrm>
          <a:prstGeom prst="rect">
            <a:avLst/>
          </a:prstGeom>
          <a:noFill/>
          <a:ln w="9525">
            <a:noFill/>
          </a:ln>
        </p:spPr>
        <p:txBody>
          <a:bodyPr anchor="t">
            <a:spAutoFit/>
          </a:bodyPr>
          <a:p>
            <a:pPr>
              <a:spcBef>
                <a:spcPct val="50000"/>
              </a:spcBef>
            </a:pPr>
            <a:r>
              <a:rPr lang="en-US" altLang="zh-CN" sz="3600" b="1" dirty="0">
                <a:solidFill>
                  <a:srgbClr val="FF00FF"/>
                </a:solidFill>
                <a:latin typeface="Times New Roman" panose="02020603050405020304" pitchFamily="2" charset="0"/>
                <a:ea typeface="宋体" panose="02010600030101010101" pitchFamily="2" charset="-122"/>
              </a:rPr>
              <a:t>How much</a:t>
            </a:r>
            <a:endParaRPr lang="en-US" altLang="zh-CN" sz="3600" b="1" dirty="0">
              <a:solidFill>
                <a:srgbClr val="FF00FF"/>
              </a:solidFill>
              <a:latin typeface="Times New Roman" panose="02020603050405020304" pitchFamily="2" charset="0"/>
              <a:ea typeface="宋体" panose="02010600030101010101" pitchFamily="2" charset="-122"/>
            </a:endParaRPr>
          </a:p>
        </p:txBody>
      </p:sp>
      <p:sp>
        <p:nvSpPr>
          <p:cNvPr id="35845" name="文本框 35844"/>
          <p:cNvSpPr txBox="1"/>
          <p:nvPr/>
        </p:nvSpPr>
        <p:spPr>
          <a:xfrm>
            <a:off x="533400" y="3124200"/>
            <a:ext cx="2305050" cy="641350"/>
          </a:xfrm>
          <a:prstGeom prst="rect">
            <a:avLst/>
          </a:prstGeom>
          <a:noFill/>
          <a:ln w="9525">
            <a:noFill/>
          </a:ln>
        </p:spPr>
        <p:txBody>
          <a:bodyPr anchor="t">
            <a:spAutoFit/>
          </a:bodyPr>
          <a:p>
            <a:pPr>
              <a:spcBef>
                <a:spcPct val="50000"/>
              </a:spcBef>
            </a:pPr>
            <a:r>
              <a:rPr lang="en-US" altLang="zh-CN" sz="3600" b="1" dirty="0">
                <a:solidFill>
                  <a:srgbClr val="FF00FF"/>
                </a:solidFill>
                <a:latin typeface="Times New Roman" panose="02020603050405020304" pitchFamily="2" charset="0"/>
                <a:ea typeface="宋体" panose="02010600030101010101" pitchFamily="2" charset="-122"/>
              </a:rPr>
              <a:t>How many</a:t>
            </a:r>
            <a:endParaRPr lang="en-US" altLang="zh-CN" sz="3600" b="1" dirty="0">
              <a:solidFill>
                <a:srgbClr val="FF00FF"/>
              </a:solidFill>
              <a:latin typeface="Times New Roman" panose="02020603050405020304" pitchFamily="2" charset="0"/>
              <a:ea typeface="宋体" panose="02010600030101010101" pitchFamily="2" charset="-122"/>
            </a:endParaRPr>
          </a:p>
        </p:txBody>
      </p:sp>
      <p:sp>
        <p:nvSpPr>
          <p:cNvPr id="35846" name="文本框 35845"/>
          <p:cNvSpPr txBox="1"/>
          <p:nvPr/>
        </p:nvSpPr>
        <p:spPr>
          <a:xfrm>
            <a:off x="609600" y="4343400"/>
            <a:ext cx="2305050" cy="641350"/>
          </a:xfrm>
          <a:prstGeom prst="rect">
            <a:avLst/>
          </a:prstGeom>
          <a:noFill/>
          <a:ln w="9525">
            <a:noFill/>
          </a:ln>
        </p:spPr>
        <p:txBody>
          <a:bodyPr anchor="t">
            <a:spAutoFit/>
          </a:bodyPr>
          <a:p>
            <a:pPr>
              <a:spcBef>
                <a:spcPct val="50000"/>
              </a:spcBef>
            </a:pPr>
            <a:r>
              <a:rPr lang="en-US" altLang="zh-CN" sz="3600" b="1" dirty="0">
                <a:solidFill>
                  <a:srgbClr val="FF00FF"/>
                </a:solidFill>
                <a:latin typeface="Times New Roman" panose="02020603050405020304" pitchFamily="2" charset="0"/>
                <a:ea typeface="宋体" panose="02010600030101010101" pitchFamily="2" charset="-122"/>
              </a:rPr>
              <a:t>How much</a:t>
            </a:r>
            <a:endParaRPr lang="en-US" altLang="zh-CN" sz="3600" b="1" dirty="0">
              <a:solidFill>
                <a:srgbClr val="FF00FF"/>
              </a:solidFill>
              <a:latin typeface="Times New Roman" panose="02020603050405020304" pitchFamily="2" charset="0"/>
              <a:ea typeface="宋体" panose="02010600030101010101" pitchFamily="2" charset="-122"/>
            </a:endParaRPr>
          </a:p>
        </p:txBody>
      </p:sp>
      <p:sp>
        <p:nvSpPr>
          <p:cNvPr id="35847" name="文本框 35846"/>
          <p:cNvSpPr txBox="1"/>
          <p:nvPr/>
        </p:nvSpPr>
        <p:spPr>
          <a:xfrm>
            <a:off x="381000" y="5562600"/>
            <a:ext cx="2305050" cy="641350"/>
          </a:xfrm>
          <a:prstGeom prst="rect">
            <a:avLst/>
          </a:prstGeom>
          <a:noFill/>
          <a:ln w="9525">
            <a:noFill/>
          </a:ln>
        </p:spPr>
        <p:txBody>
          <a:bodyPr anchor="t">
            <a:spAutoFit/>
          </a:bodyPr>
          <a:p>
            <a:pPr>
              <a:spcBef>
                <a:spcPct val="50000"/>
              </a:spcBef>
            </a:pPr>
            <a:r>
              <a:rPr lang="en-US" altLang="zh-CN" sz="3600" b="1" dirty="0">
                <a:solidFill>
                  <a:srgbClr val="FF00FF"/>
                </a:solidFill>
                <a:latin typeface="Times New Roman" panose="02020603050405020304" pitchFamily="2" charset="0"/>
                <a:ea typeface="宋体" panose="02010600030101010101" pitchFamily="2" charset="-122"/>
              </a:rPr>
              <a:t>How many</a:t>
            </a:r>
            <a:endParaRPr lang="en-US" altLang="zh-CN" sz="3600" b="1" dirty="0">
              <a:solidFill>
                <a:srgbClr val="FF00FF"/>
              </a:solidFill>
              <a:latin typeface="Times New Roman" panose="02020603050405020304" pitchFamily="2" charset="0"/>
              <a:ea typeface="宋体" panose="02010600030101010101" pitchFamily="2"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 from="(-#ppt_w/2)" to="(#ppt_x)" calcmode="lin" valueType="num">
                                      <p:cBhvr>
                                        <p:cTn id="7" dur="600" fill="hold">
                                          <p:stCondLst>
                                            <p:cond delay="0"/>
                                          </p:stCondLst>
                                        </p:cTn>
                                        <p:tgtEl>
                                          <p:spTgt spid="35842"/>
                                        </p:tgtEl>
                                        <p:attrNameLst>
                                          <p:attrName>ppt_x</p:attrName>
                                        </p:attrNameLst>
                                      </p:cBhvr>
                                    </p:anim>
                                    <p:anim from="0" to="-1.0" calcmode="lin" valueType="num">
                                      <p:cBhvr>
                                        <p:cTn id="8" dur="200" decel="50000" autoRev="1" fill="hold">
                                          <p:stCondLst>
                                            <p:cond delay="600"/>
                                          </p:stCondLst>
                                        </p:cTn>
                                        <p:tgtEl>
                                          <p:spTgt spid="35842"/>
                                        </p:tgtEl>
                                        <p:attrNameLst>
                                          <p:attrName>xshear</p:attrName>
                                        </p:attrNameLst>
                                      </p:cBhvr>
                                    </p:anim>
                                    <p:animScale>
                                      <p:cBhvr>
                                        <p:cTn id="9" dur="200" decel="100000" autoRev="1" fill="hold">
                                          <p:stCondLst>
                                            <p:cond delay="600"/>
                                          </p:stCondLst>
                                        </p:cTn>
                                        <p:tgtEl>
                                          <p:spTgt spid="35842"/>
                                        </p:tgtEl>
                                      </p:cBhvr>
                                      <p:from x="100000" y="100000"/>
                                      <p:to x="80000" y="100000"/>
                                    </p:animScale>
                                    <p:anim by="(#ppt_h/3+#ppt_w*0.1)" calcmode="lin" valueType="num">
                                      <p:cBhvr additive="sum">
                                        <p:cTn id="10" dur="200" decel="100000" autoRev="1" fill="hold">
                                          <p:stCondLst>
                                            <p:cond delay="600"/>
                                          </p:stCondLst>
                                        </p:cTn>
                                        <p:tgtEl>
                                          <p:spTgt spid="3584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35843"/>
                                        </p:tgtEl>
                                        <p:attrNameLst>
                                          <p:attrName>style.visibility</p:attrName>
                                        </p:attrNameLst>
                                      </p:cBhvr>
                                      <p:to>
                                        <p:strVal val="visible"/>
                                      </p:to>
                                    </p:set>
                                    <p:animEffect transition="in" filter="barn(inHorizontal)">
                                      <p:cBhvr>
                                        <p:cTn id="15" dur="500"/>
                                        <p:tgtEl>
                                          <p:spTgt spid="35843"/>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35844"/>
                                        </p:tgtEl>
                                        <p:attrNameLst>
                                          <p:attrName>style.visibility</p:attrName>
                                        </p:attrNameLst>
                                      </p:cBhvr>
                                      <p:to>
                                        <p:strVal val="visible"/>
                                      </p:to>
                                    </p:set>
                                    <p:animEffect transition="in" filter="wipe(down)">
                                      <p:cBhvr>
                                        <p:cTn id="20" dur="580">
                                          <p:stCondLst>
                                            <p:cond delay="0"/>
                                          </p:stCondLst>
                                        </p:cTn>
                                        <p:tgtEl>
                                          <p:spTgt spid="35844"/>
                                        </p:tgtEl>
                                      </p:cBhvr>
                                    </p:animEffect>
                                    <p:anim calcmode="lin" valueType="num">
                                      <p:cBhvr>
                                        <p:cTn id="21" dur="1822" tmFilter="0,0; 0.14,0.36; 0.43,0.73; 0.71,0.91; 1.0,1.0">
                                          <p:stCondLst>
                                            <p:cond delay="0"/>
                                          </p:stCondLst>
                                        </p:cTn>
                                        <p:tgtEl>
                                          <p:spTgt spid="3584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5844"/>
                                        </p:tgtEl>
                                        <p:attrNameLst>
                                          <p:attrName>ppt_y</p:attrName>
                                        </p:attrNameLst>
                                      </p:cBhvr>
                                      <p:tavLst>
                                        <p:tav tm="0" fmla="#ppt_y-sin(pi*$)/3">
                                          <p:val>
                                            <p:fltVal val="0.500000"/>
                                          </p:val>
                                        </p:tav>
                                        <p:tav tm="100000">
                                          <p:val>
                                            <p:fltVal val="1.000000"/>
                                          </p:val>
                                        </p:tav>
                                      </p:tavLst>
                                    </p:anim>
                                    <p:anim calcmode="lin" valueType="num">
                                      <p:cBhvr>
                                        <p:cTn id="23" dur="664" tmFilter="0, 0; 0.125,0.2665; 0.25,0.4; 0.375,0.465; 0.5,0.5;  0.625,0.535; 0.75,0.6; 0.875,0.7335; 1,1">
                                          <p:stCondLst>
                                            <p:cond delay="664"/>
                                          </p:stCondLst>
                                        </p:cTn>
                                        <p:tgtEl>
                                          <p:spTgt spid="35844"/>
                                        </p:tgtEl>
                                        <p:attrNameLst>
                                          <p:attrName>ppt_y</p:attrName>
                                        </p:attrNameLst>
                                      </p:cBhvr>
                                      <p:tavLst>
                                        <p:tav tm="0" fmla="#ppt_y-sin(pi*$)/9">
                                          <p:val>
                                            <p:fltVal val="0.000000"/>
                                          </p:val>
                                        </p:tav>
                                        <p:tav tm="100000">
                                          <p:val>
                                            <p:fltVal val="1.000000"/>
                                          </p:val>
                                        </p:tav>
                                      </p:tavLst>
                                    </p:anim>
                                    <p:anim calcmode="lin" valueType="num">
                                      <p:cBhvr>
                                        <p:cTn id="24" dur="332" tmFilter="0, 0; 0.125,0.2665; 0.25,0.4; 0.375,0.465; 0.5,0.5;  0.625,0.535; 0.75,0.6; 0.875,0.7335; 1,1">
                                          <p:stCondLst>
                                            <p:cond delay="1324"/>
                                          </p:stCondLst>
                                        </p:cTn>
                                        <p:tgtEl>
                                          <p:spTgt spid="35844"/>
                                        </p:tgtEl>
                                        <p:attrNameLst>
                                          <p:attrName>ppt_y</p:attrName>
                                        </p:attrNameLst>
                                      </p:cBhvr>
                                      <p:tavLst>
                                        <p:tav tm="0" fmla="#ppt_y-sin(pi*$)/27">
                                          <p:val>
                                            <p:fltVal val="0.000000"/>
                                          </p:val>
                                        </p:tav>
                                        <p:tav tm="100000">
                                          <p:val>
                                            <p:fltVal val="1.000000"/>
                                          </p:val>
                                        </p:tav>
                                      </p:tavLst>
                                    </p:anim>
                                    <p:anim calcmode="lin" valueType="num">
                                      <p:cBhvr>
                                        <p:cTn id="25" dur="164" tmFilter="0, 0; 0.125,0.2665; 0.25,0.4; 0.375,0.465; 0.5,0.5;  0.625,0.535; 0.75,0.6; 0.875,0.7335; 1,1">
                                          <p:stCondLst>
                                            <p:cond delay="1656"/>
                                          </p:stCondLst>
                                        </p:cTn>
                                        <p:tgtEl>
                                          <p:spTgt spid="35844"/>
                                        </p:tgtEl>
                                        <p:attrNameLst>
                                          <p:attrName>ppt_y</p:attrName>
                                        </p:attrNameLst>
                                      </p:cBhvr>
                                      <p:tavLst>
                                        <p:tav tm="0" fmla="#ppt_y-sin(pi*$)/81">
                                          <p:val>
                                            <p:fltVal val="0.000000"/>
                                          </p:val>
                                        </p:tav>
                                        <p:tav tm="100000">
                                          <p:val>
                                            <p:fltVal val="1.000000"/>
                                          </p:val>
                                        </p:tav>
                                      </p:tavLst>
                                    </p:anim>
                                    <p:animScale>
                                      <p:cBhvr>
                                        <p:cTn id="26" dur="26">
                                          <p:stCondLst>
                                            <p:cond delay="650"/>
                                          </p:stCondLst>
                                        </p:cTn>
                                        <p:tgtEl>
                                          <p:spTgt spid="35844"/>
                                        </p:tgtEl>
                                      </p:cBhvr>
                                      <p:to x="100000" y="60000"/>
                                    </p:animScale>
                                    <p:animScale>
                                      <p:cBhvr>
                                        <p:cTn id="27" dur="166" decel="50000">
                                          <p:stCondLst>
                                            <p:cond delay="676"/>
                                          </p:stCondLst>
                                        </p:cTn>
                                        <p:tgtEl>
                                          <p:spTgt spid="35844"/>
                                        </p:tgtEl>
                                      </p:cBhvr>
                                      <p:to x="100000" y="100000"/>
                                    </p:animScale>
                                    <p:animScale>
                                      <p:cBhvr>
                                        <p:cTn id="28" dur="26">
                                          <p:stCondLst>
                                            <p:cond delay="1312"/>
                                          </p:stCondLst>
                                        </p:cTn>
                                        <p:tgtEl>
                                          <p:spTgt spid="35844"/>
                                        </p:tgtEl>
                                      </p:cBhvr>
                                      <p:to x="100000" y="80000"/>
                                    </p:animScale>
                                    <p:animScale>
                                      <p:cBhvr>
                                        <p:cTn id="29" dur="166" decel="50000">
                                          <p:stCondLst>
                                            <p:cond delay="1338"/>
                                          </p:stCondLst>
                                        </p:cTn>
                                        <p:tgtEl>
                                          <p:spTgt spid="35844"/>
                                        </p:tgtEl>
                                      </p:cBhvr>
                                      <p:to x="100000" y="100000"/>
                                    </p:animScale>
                                    <p:animScale>
                                      <p:cBhvr>
                                        <p:cTn id="30" dur="26">
                                          <p:stCondLst>
                                            <p:cond delay="1642"/>
                                          </p:stCondLst>
                                        </p:cTn>
                                        <p:tgtEl>
                                          <p:spTgt spid="35844"/>
                                        </p:tgtEl>
                                      </p:cBhvr>
                                      <p:to x="100000" y="90000"/>
                                    </p:animScale>
                                    <p:animScale>
                                      <p:cBhvr>
                                        <p:cTn id="31" dur="166" decel="50000">
                                          <p:stCondLst>
                                            <p:cond delay="1668"/>
                                          </p:stCondLst>
                                        </p:cTn>
                                        <p:tgtEl>
                                          <p:spTgt spid="35844"/>
                                        </p:tgtEl>
                                      </p:cBhvr>
                                      <p:to x="100000" y="100000"/>
                                    </p:animScale>
                                    <p:animScale>
                                      <p:cBhvr>
                                        <p:cTn id="32" dur="26">
                                          <p:stCondLst>
                                            <p:cond delay="1808"/>
                                          </p:stCondLst>
                                        </p:cTn>
                                        <p:tgtEl>
                                          <p:spTgt spid="35844"/>
                                        </p:tgtEl>
                                      </p:cBhvr>
                                      <p:to x="100000" y="95000"/>
                                    </p:animScale>
                                    <p:animScale>
                                      <p:cBhvr>
                                        <p:cTn id="33" dur="166" decel="50000">
                                          <p:stCondLst>
                                            <p:cond delay="1834"/>
                                          </p:stCondLst>
                                        </p:cTn>
                                        <p:tgtEl>
                                          <p:spTgt spid="35844"/>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35845"/>
                                        </p:tgtEl>
                                        <p:attrNameLst>
                                          <p:attrName>style.visibility</p:attrName>
                                        </p:attrNameLst>
                                      </p:cBhvr>
                                      <p:to>
                                        <p:strVal val="visible"/>
                                      </p:to>
                                    </p:set>
                                    <p:animEffect transition="in" filter="wipe(down)">
                                      <p:cBhvr>
                                        <p:cTn id="38" dur="580">
                                          <p:stCondLst>
                                            <p:cond delay="0"/>
                                          </p:stCondLst>
                                        </p:cTn>
                                        <p:tgtEl>
                                          <p:spTgt spid="35845"/>
                                        </p:tgtEl>
                                      </p:cBhvr>
                                    </p:animEffect>
                                    <p:anim calcmode="lin" valueType="num">
                                      <p:cBhvr>
                                        <p:cTn id="39" dur="1822" tmFilter="0,0; 0.14,0.36; 0.43,0.73; 0.71,0.91; 1.0,1.0">
                                          <p:stCondLst>
                                            <p:cond delay="0"/>
                                          </p:stCondLst>
                                        </p:cTn>
                                        <p:tgtEl>
                                          <p:spTgt spid="35845"/>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35845"/>
                                        </p:tgtEl>
                                        <p:attrNameLst>
                                          <p:attrName>ppt_y</p:attrName>
                                        </p:attrNameLst>
                                      </p:cBhvr>
                                      <p:tavLst>
                                        <p:tav tm="0" fmla="#ppt_y-sin(pi*$)/3">
                                          <p:val>
                                            <p:fltVal val="0.500000"/>
                                          </p:val>
                                        </p:tav>
                                        <p:tav tm="100000">
                                          <p:val>
                                            <p:fltVal val="1.000000"/>
                                          </p:val>
                                        </p:tav>
                                      </p:tavLst>
                                    </p:anim>
                                    <p:anim calcmode="lin" valueType="num">
                                      <p:cBhvr>
                                        <p:cTn id="41" dur="664" tmFilter="0, 0; 0.125,0.2665; 0.25,0.4; 0.375,0.465; 0.5,0.5;  0.625,0.535; 0.75,0.6; 0.875,0.7335; 1,1">
                                          <p:stCondLst>
                                            <p:cond delay="664"/>
                                          </p:stCondLst>
                                        </p:cTn>
                                        <p:tgtEl>
                                          <p:spTgt spid="35845"/>
                                        </p:tgtEl>
                                        <p:attrNameLst>
                                          <p:attrName>ppt_y</p:attrName>
                                        </p:attrNameLst>
                                      </p:cBhvr>
                                      <p:tavLst>
                                        <p:tav tm="0" fmla="#ppt_y-sin(pi*$)/9">
                                          <p:val>
                                            <p:fltVal val="0.000000"/>
                                          </p:val>
                                        </p:tav>
                                        <p:tav tm="100000">
                                          <p:val>
                                            <p:fltVal val="1.000000"/>
                                          </p:val>
                                        </p:tav>
                                      </p:tavLst>
                                    </p:anim>
                                    <p:anim calcmode="lin" valueType="num">
                                      <p:cBhvr>
                                        <p:cTn id="42" dur="332" tmFilter="0, 0; 0.125,0.2665; 0.25,0.4; 0.375,0.465; 0.5,0.5;  0.625,0.535; 0.75,0.6; 0.875,0.7335; 1,1">
                                          <p:stCondLst>
                                            <p:cond delay="1324"/>
                                          </p:stCondLst>
                                        </p:cTn>
                                        <p:tgtEl>
                                          <p:spTgt spid="35845"/>
                                        </p:tgtEl>
                                        <p:attrNameLst>
                                          <p:attrName>ppt_y</p:attrName>
                                        </p:attrNameLst>
                                      </p:cBhvr>
                                      <p:tavLst>
                                        <p:tav tm="0" fmla="#ppt_y-sin(pi*$)/27">
                                          <p:val>
                                            <p:fltVal val="0.000000"/>
                                          </p:val>
                                        </p:tav>
                                        <p:tav tm="100000">
                                          <p:val>
                                            <p:fltVal val="1.000000"/>
                                          </p:val>
                                        </p:tav>
                                      </p:tavLst>
                                    </p:anim>
                                    <p:anim calcmode="lin" valueType="num">
                                      <p:cBhvr>
                                        <p:cTn id="43" dur="164" tmFilter="0, 0; 0.125,0.2665; 0.25,0.4; 0.375,0.465; 0.5,0.5;  0.625,0.535; 0.75,0.6; 0.875,0.7335; 1,1">
                                          <p:stCondLst>
                                            <p:cond delay="1656"/>
                                          </p:stCondLst>
                                        </p:cTn>
                                        <p:tgtEl>
                                          <p:spTgt spid="35845"/>
                                        </p:tgtEl>
                                        <p:attrNameLst>
                                          <p:attrName>ppt_y</p:attrName>
                                        </p:attrNameLst>
                                      </p:cBhvr>
                                      <p:tavLst>
                                        <p:tav tm="0" fmla="#ppt_y-sin(pi*$)/81">
                                          <p:val>
                                            <p:fltVal val="0.000000"/>
                                          </p:val>
                                        </p:tav>
                                        <p:tav tm="100000">
                                          <p:val>
                                            <p:fltVal val="1.000000"/>
                                          </p:val>
                                        </p:tav>
                                      </p:tavLst>
                                    </p:anim>
                                    <p:animScale>
                                      <p:cBhvr>
                                        <p:cTn id="44" dur="26">
                                          <p:stCondLst>
                                            <p:cond delay="650"/>
                                          </p:stCondLst>
                                        </p:cTn>
                                        <p:tgtEl>
                                          <p:spTgt spid="35845"/>
                                        </p:tgtEl>
                                      </p:cBhvr>
                                      <p:to x="100000" y="60000"/>
                                    </p:animScale>
                                    <p:animScale>
                                      <p:cBhvr>
                                        <p:cTn id="45" dur="166" decel="50000">
                                          <p:stCondLst>
                                            <p:cond delay="676"/>
                                          </p:stCondLst>
                                        </p:cTn>
                                        <p:tgtEl>
                                          <p:spTgt spid="35845"/>
                                        </p:tgtEl>
                                      </p:cBhvr>
                                      <p:to x="100000" y="100000"/>
                                    </p:animScale>
                                    <p:animScale>
                                      <p:cBhvr>
                                        <p:cTn id="46" dur="26">
                                          <p:stCondLst>
                                            <p:cond delay="1312"/>
                                          </p:stCondLst>
                                        </p:cTn>
                                        <p:tgtEl>
                                          <p:spTgt spid="35845"/>
                                        </p:tgtEl>
                                      </p:cBhvr>
                                      <p:to x="100000" y="80000"/>
                                    </p:animScale>
                                    <p:animScale>
                                      <p:cBhvr>
                                        <p:cTn id="47" dur="166" decel="50000">
                                          <p:stCondLst>
                                            <p:cond delay="1338"/>
                                          </p:stCondLst>
                                        </p:cTn>
                                        <p:tgtEl>
                                          <p:spTgt spid="35845"/>
                                        </p:tgtEl>
                                      </p:cBhvr>
                                      <p:to x="100000" y="100000"/>
                                    </p:animScale>
                                    <p:animScale>
                                      <p:cBhvr>
                                        <p:cTn id="48" dur="26">
                                          <p:stCondLst>
                                            <p:cond delay="1642"/>
                                          </p:stCondLst>
                                        </p:cTn>
                                        <p:tgtEl>
                                          <p:spTgt spid="35845"/>
                                        </p:tgtEl>
                                      </p:cBhvr>
                                      <p:to x="100000" y="90000"/>
                                    </p:animScale>
                                    <p:animScale>
                                      <p:cBhvr>
                                        <p:cTn id="49" dur="166" decel="50000">
                                          <p:stCondLst>
                                            <p:cond delay="1668"/>
                                          </p:stCondLst>
                                        </p:cTn>
                                        <p:tgtEl>
                                          <p:spTgt spid="35845"/>
                                        </p:tgtEl>
                                      </p:cBhvr>
                                      <p:to x="100000" y="100000"/>
                                    </p:animScale>
                                    <p:animScale>
                                      <p:cBhvr>
                                        <p:cTn id="50" dur="26">
                                          <p:stCondLst>
                                            <p:cond delay="1808"/>
                                          </p:stCondLst>
                                        </p:cTn>
                                        <p:tgtEl>
                                          <p:spTgt spid="35845"/>
                                        </p:tgtEl>
                                      </p:cBhvr>
                                      <p:to x="100000" y="95000"/>
                                    </p:animScale>
                                    <p:animScale>
                                      <p:cBhvr>
                                        <p:cTn id="51" dur="166" decel="50000">
                                          <p:stCondLst>
                                            <p:cond delay="1834"/>
                                          </p:stCondLst>
                                        </p:cTn>
                                        <p:tgtEl>
                                          <p:spTgt spid="35845"/>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35846"/>
                                        </p:tgtEl>
                                        <p:attrNameLst>
                                          <p:attrName>style.visibility</p:attrName>
                                        </p:attrNameLst>
                                      </p:cBhvr>
                                      <p:to>
                                        <p:strVal val="visible"/>
                                      </p:to>
                                    </p:set>
                                    <p:animEffect transition="in" filter="wipe(down)">
                                      <p:cBhvr>
                                        <p:cTn id="56" dur="580">
                                          <p:stCondLst>
                                            <p:cond delay="0"/>
                                          </p:stCondLst>
                                        </p:cTn>
                                        <p:tgtEl>
                                          <p:spTgt spid="35846"/>
                                        </p:tgtEl>
                                      </p:cBhvr>
                                    </p:animEffect>
                                    <p:anim calcmode="lin" valueType="num">
                                      <p:cBhvr>
                                        <p:cTn id="57" dur="1822" tmFilter="0,0; 0.14,0.36; 0.43,0.73; 0.71,0.91; 1.0,1.0">
                                          <p:stCondLst>
                                            <p:cond delay="0"/>
                                          </p:stCondLst>
                                        </p:cTn>
                                        <p:tgtEl>
                                          <p:spTgt spid="35846"/>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35846"/>
                                        </p:tgtEl>
                                        <p:attrNameLst>
                                          <p:attrName>ppt_y</p:attrName>
                                        </p:attrNameLst>
                                      </p:cBhvr>
                                      <p:tavLst>
                                        <p:tav tm="0" fmla="#ppt_y-sin(pi*$)/3">
                                          <p:val>
                                            <p:fltVal val="0.500000"/>
                                          </p:val>
                                        </p:tav>
                                        <p:tav tm="100000">
                                          <p:val>
                                            <p:fltVal val="1.000000"/>
                                          </p:val>
                                        </p:tav>
                                      </p:tavLst>
                                    </p:anim>
                                    <p:anim calcmode="lin" valueType="num">
                                      <p:cBhvr>
                                        <p:cTn id="59" dur="664" tmFilter="0, 0; 0.125,0.2665; 0.25,0.4; 0.375,0.465; 0.5,0.5;  0.625,0.535; 0.75,0.6; 0.875,0.7335; 1,1">
                                          <p:stCondLst>
                                            <p:cond delay="664"/>
                                          </p:stCondLst>
                                        </p:cTn>
                                        <p:tgtEl>
                                          <p:spTgt spid="35846"/>
                                        </p:tgtEl>
                                        <p:attrNameLst>
                                          <p:attrName>ppt_y</p:attrName>
                                        </p:attrNameLst>
                                      </p:cBhvr>
                                      <p:tavLst>
                                        <p:tav tm="0" fmla="#ppt_y-sin(pi*$)/9">
                                          <p:val>
                                            <p:fltVal val="0.000000"/>
                                          </p:val>
                                        </p:tav>
                                        <p:tav tm="100000">
                                          <p:val>
                                            <p:fltVal val="1.000000"/>
                                          </p:val>
                                        </p:tav>
                                      </p:tavLst>
                                    </p:anim>
                                    <p:anim calcmode="lin" valueType="num">
                                      <p:cBhvr>
                                        <p:cTn id="60" dur="332" tmFilter="0, 0; 0.125,0.2665; 0.25,0.4; 0.375,0.465; 0.5,0.5;  0.625,0.535; 0.75,0.6; 0.875,0.7335; 1,1">
                                          <p:stCondLst>
                                            <p:cond delay="1324"/>
                                          </p:stCondLst>
                                        </p:cTn>
                                        <p:tgtEl>
                                          <p:spTgt spid="35846"/>
                                        </p:tgtEl>
                                        <p:attrNameLst>
                                          <p:attrName>ppt_y</p:attrName>
                                        </p:attrNameLst>
                                      </p:cBhvr>
                                      <p:tavLst>
                                        <p:tav tm="0" fmla="#ppt_y-sin(pi*$)/27">
                                          <p:val>
                                            <p:fltVal val="0.000000"/>
                                          </p:val>
                                        </p:tav>
                                        <p:tav tm="100000">
                                          <p:val>
                                            <p:fltVal val="1.000000"/>
                                          </p:val>
                                        </p:tav>
                                      </p:tavLst>
                                    </p:anim>
                                    <p:anim calcmode="lin" valueType="num">
                                      <p:cBhvr>
                                        <p:cTn id="61" dur="164" tmFilter="0, 0; 0.125,0.2665; 0.25,0.4; 0.375,0.465; 0.5,0.5;  0.625,0.535; 0.75,0.6; 0.875,0.7335; 1,1">
                                          <p:stCondLst>
                                            <p:cond delay="1656"/>
                                          </p:stCondLst>
                                        </p:cTn>
                                        <p:tgtEl>
                                          <p:spTgt spid="35846"/>
                                        </p:tgtEl>
                                        <p:attrNameLst>
                                          <p:attrName>ppt_y</p:attrName>
                                        </p:attrNameLst>
                                      </p:cBhvr>
                                      <p:tavLst>
                                        <p:tav tm="0" fmla="#ppt_y-sin(pi*$)/81">
                                          <p:val>
                                            <p:fltVal val="0.000000"/>
                                          </p:val>
                                        </p:tav>
                                        <p:tav tm="100000">
                                          <p:val>
                                            <p:fltVal val="1.000000"/>
                                          </p:val>
                                        </p:tav>
                                      </p:tavLst>
                                    </p:anim>
                                    <p:animScale>
                                      <p:cBhvr>
                                        <p:cTn id="62" dur="26">
                                          <p:stCondLst>
                                            <p:cond delay="650"/>
                                          </p:stCondLst>
                                        </p:cTn>
                                        <p:tgtEl>
                                          <p:spTgt spid="35846"/>
                                        </p:tgtEl>
                                      </p:cBhvr>
                                      <p:to x="100000" y="60000"/>
                                    </p:animScale>
                                    <p:animScale>
                                      <p:cBhvr>
                                        <p:cTn id="63" dur="166" decel="50000">
                                          <p:stCondLst>
                                            <p:cond delay="676"/>
                                          </p:stCondLst>
                                        </p:cTn>
                                        <p:tgtEl>
                                          <p:spTgt spid="35846"/>
                                        </p:tgtEl>
                                      </p:cBhvr>
                                      <p:to x="100000" y="100000"/>
                                    </p:animScale>
                                    <p:animScale>
                                      <p:cBhvr>
                                        <p:cTn id="64" dur="26">
                                          <p:stCondLst>
                                            <p:cond delay="1312"/>
                                          </p:stCondLst>
                                        </p:cTn>
                                        <p:tgtEl>
                                          <p:spTgt spid="35846"/>
                                        </p:tgtEl>
                                      </p:cBhvr>
                                      <p:to x="100000" y="80000"/>
                                    </p:animScale>
                                    <p:animScale>
                                      <p:cBhvr>
                                        <p:cTn id="65" dur="166" decel="50000">
                                          <p:stCondLst>
                                            <p:cond delay="1338"/>
                                          </p:stCondLst>
                                        </p:cTn>
                                        <p:tgtEl>
                                          <p:spTgt spid="35846"/>
                                        </p:tgtEl>
                                      </p:cBhvr>
                                      <p:to x="100000" y="100000"/>
                                    </p:animScale>
                                    <p:animScale>
                                      <p:cBhvr>
                                        <p:cTn id="66" dur="26">
                                          <p:stCondLst>
                                            <p:cond delay="1642"/>
                                          </p:stCondLst>
                                        </p:cTn>
                                        <p:tgtEl>
                                          <p:spTgt spid="35846"/>
                                        </p:tgtEl>
                                      </p:cBhvr>
                                      <p:to x="100000" y="90000"/>
                                    </p:animScale>
                                    <p:animScale>
                                      <p:cBhvr>
                                        <p:cTn id="67" dur="166" decel="50000">
                                          <p:stCondLst>
                                            <p:cond delay="1668"/>
                                          </p:stCondLst>
                                        </p:cTn>
                                        <p:tgtEl>
                                          <p:spTgt spid="35846"/>
                                        </p:tgtEl>
                                      </p:cBhvr>
                                      <p:to x="100000" y="100000"/>
                                    </p:animScale>
                                    <p:animScale>
                                      <p:cBhvr>
                                        <p:cTn id="68" dur="26">
                                          <p:stCondLst>
                                            <p:cond delay="1808"/>
                                          </p:stCondLst>
                                        </p:cTn>
                                        <p:tgtEl>
                                          <p:spTgt spid="35846"/>
                                        </p:tgtEl>
                                      </p:cBhvr>
                                      <p:to x="100000" y="95000"/>
                                    </p:animScale>
                                    <p:animScale>
                                      <p:cBhvr>
                                        <p:cTn id="69" dur="166" decel="50000">
                                          <p:stCondLst>
                                            <p:cond delay="1834"/>
                                          </p:stCondLst>
                                        </p:cTn>
                                        <p:tgtEl>
                                          <p:spTgt spid="35846"/>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35847"/>
                                        </p:tgtEl>
                                        <p:attrNameLst>
                                          <p:attrName>style.visibility</p:attrName>
                                        </p:attrNameLst>
                                      </p:cBhvr>
                                      <p:to>
                                        <p:strVal val="visible"/>
                                      </p:to>
                                    </p:set>
                                    <p:animEffect transition="in" filter="wipe(down)">
                                      <p:cBhvr>
                                        <p:cTn id="74" dur="580">
                                          <p:stCondLst>
                                            <p:cond delay="0"/>
                                          </p:stCondLst>
                                        </p:cTn>
                                        <p:tgtEl>
                                          <p:spTgt spid="35847"/>
                                        </p:tgtEl>
                                      </p:cBhvr>
                                    </p:animEffect>
                                    <p:anim calcmode="lin" valueType="num">
                                      <p:cBhvr>
                                        <p:cTn id="75" dur="1822" tmFilter="0,0; 0.14,0.36; 0.43,0.73; 0.71,0.91; 1.0,1.0">
                                          <p:stCondLst>
                                            <p:cond delay="0"/>
                                          </p:stCondLst>
                                        </p:cTn>
                                        <p:tgtEl>
                                          <p:spTgt spid="35847"/>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35847"/>
                                        </p:tgtEl>
                                        <p:attrNameLst>
                                          <p:attrName>ppt_y</p:attrName>
                                        </p:attrNameLst>
                                      </p:cBhvr>
                                      <p:tavLst>
                                        <p:tav tm="0" fmla="#ppt_y-sin(pi*$)/3">
                                          <p:val>
                                            <p:fltVal val="0.500000"/>
                                          </p:val>
                                        </p:tav>
                                        <p:tav tm="100000">
                                          <p:val>
                                            <p:fltVal val="1.000000"/>
                                          </p:val>
                                        </p:tav>
                                      </p:tavLst>
                                    </p:anim>
                                    <p:anim calcmode="lin" valueType="num">
                                      <p:cBhvr>
                                        <p:cTn id="77" dur="664" tmFilter="0, 0; 0.125,0.2665; 0.25,0.4; 0.375,0.465; 0.5,0.5;  0.625,0.535; 0.75,0.6; 0.875,0.7335; 1,1">
                                          <p:stCondLst>
                                            <p:cond delay="664"/>
                                          </p:stCondLst>
                                        </p:cTn>
                                        <p:tgtEl>
                                          <p:spTgt spid="35847"/>
                                        </p:tgtEl>
                                        <p:attrNameLst>
                                          <p:attrName>ppt_y</p:attrName>
                                        </p:attrNameLst>
                                      </p:cBhvr>
                                      <p:tavLst>
                                        <p:tav tm="0" fmla="#ppt_y-sin(pi*$)/9">
                                          <p:val>
                                            <p:fltVal val="0.000000"/>
                                          </p:val>
                                        </p:tav>
                                        <p:tav tm="100000">
                                          <p:val>
                                            <p:fltVal val="1.000000"/>
                                          </p:val>
                                        </p:tav>
                                      </p:tavLst>
                                    </p:anim>
                                    <p:anim calcmode="lin" valueType="num">
                                      <p:cBhvr>
                                        <p:cTn id="78" dur="332" tmFilter="0, 0; 0.125,0.2665; 0.25,0.4; 0.375,0.465; 0.5,0.5;  0.625,0.535; 0.75,0.6; 0.875,0.7335; 1,1">
                                          <p:stCondLst>
                                            <p:cond delay="1324"/>
                                          </p:stCondLst>
                                        </p:cTn>
                                        <p:tgtEl>
                                          <p:spTgt spid="35847"/>
                                        </p:tgtEl>
                                        <p:attrNameLst>
                                          <p:attrName>ppt_y</p:attrName>
                                        </p:attrNameLst>
                                      </p:cBhvr>
                                      <p:tavLst>
                                        <p:tav tm="0" fmla="#ppt_y-sin(pi*$)/27">
                                          <p:val>
                                            <p:fltVal val="0.000000"/>
                                          </p:val>
                                        </p:tav>
                                        <p:tav tm="100000">
                                          <p:val>
                                            <p:fltVal val="1.000000"/>
                                          </p:val>
                                        </p:tav>
                                      </p:tavLst>
                                    </p:anim>
                                    <p:anim calcmode="lin" valueType="num">
                                      <p:cBhvr>
                                        <p:cTn id="79" dur="164" tmFilter="0, 0; 0.125,0.2665; 0.25,0.4; 0.375,0.465; 0.5,0.5;  0.625,0.535; 0.75,0.6; 0.875,0.7335; 1,1">
                                          <p:stCondLst>
                                            <p:cond delay="1656"/>
                                          </p:stCondLst>
                                        </p:cTn>
                                        <p:tgtEl>
                                          <p:spTgt spid="35847"/>
                                        </p:tgtEl>
                                        <p:attrNameLst>
                                          <p:attrName>ppt_y</p:attrName>
                                        </p:attrNameLst>
                                      </p:cBhvr>
                                      <p:tavLst>
                                        <p:tav tm="0" fmla="#ppt_y-sin(pi*$)/81">
                                          <p:val>
                                            <p:fltVal val="0.000000"/>
                                          </p:val>
                                        </p:tav>
                                        <p:tav tm="100000">
                                          <p:val>
                                            <p:fltVal val="1.000000"/>
                                          </p:val>
                                        </p:tav>
                                      </p:tavLst>
                                    </p:anim>
                                    <p:animScale>
                                      <p:cBhvr>
                                        <p:cTn id="80" dur="26">
                                          <p:stCondLst>
                                            <p:cond delay="650"/>
                                          </p:stCondLst>
                                        </p:cTn>
                                        <p:tgtEl>
                                          <p:spTgt spid="35847"/>
                                        </p:tgtEl>
                                      </p:cBhvr>
                                      <p:to x="100000" y="60000"/>
                                    </p:animScale>
                                    <p:animScale>
                                      <p:cBhvr>
                                        <p:cTn id="81" dur="166" decel="50000">
                                          <p:stCondLst>
                                            <p:cond delay="676"/>
                                          </p:stCondLst>
                                        </p:cTn>
                                        <p:tgtEl>
                                          <p:spTgt spid="35847"/>
                                        </p:tgtEl>
                                      </p:cBhvr>
                                      <p:to x="100000" y="100000"/>
                                    </p:animScale>
                                    <p:animScale>
                                      <p:cBhvr>
                                        <p:cTn id="82" dur="26">
                                          <p:stCondLst>
                                            <p:cond delay="1312"/>
                                          </p:stCondLst>
                                        </p:cTn>
                                        <p:tgtEl>
                                          <p:spTgt spid="35847"/>
                                        </p:tgtEl>
                                      </p:cBhvr>
                                      <p:to x="100000" y="80000"/>
                                    </p:animScale>
                                    <p:animScale>
                                      <p:cBhvr>
                                        <p:cTn id="83" dur="166" decel="50000">
                                          <p:stCondLst>
                                            <p:cond delay="1338"/>
                                          </p:stCondLst>
                                        </p:cTn>
                                        <p:tgtEl>
                                          <p:spTgt spid="35847"/>
                                        </p:tgtEl>
                                      </p:cBhvr>
                                      <p:to x="100000" y="100000"/>
                                    </p:animScale>
                                    <p:animScale>
                                      <p:cBhvr>
                                        <p:cTn id="84" dur="26">
                                          <p:stCondLst>
                                            <p:cond delay="1642"/>
                                          </p:stCondLst>
                                        </p:cTn>
                                        <p:tgtEl>
                                          <p:spTgt spid="35847"/>
                                        </p:tgtEl>
                                      </p:cBhvr>
                                      <p:to x="100000" y="90000"/>
                                    </p:animScale>
                                    <p:animScale>
                                      <p:cBhvr>
                                        <p:cTn id="85" dur="166" decel="50000">
                                          <p:stCondLst>
                                            <p:cond delay="1668"/>
                                          </p:stCondLst>
                                        </p:cTn>
                                        <p:tgtEl>
                                          <p:spTgt spid="35847"/>
                                        </p:tgtEl>
                                      </p:cBhvr>
                                      <p:to x="100000" y="100000"/>
                                    </p:animScale>
                                    <p:animScale>
                                      <p:cBhvr>
                                        <p:cTn id="86" dur="26">
                                          <p:stCondLst>
                                            <p:cond delay="1808"/>
                                          </p:stCondLst>
                                        </p:cTn>
                                        <p:tgtEl>
                                          <p:spTgt spid="35847"/>
                                        </p:tgtEl>
                                      </p:cBhvr>
                                      <p:to x="100000" y="95000"/>
                                    </p:animScale>
                                    <p:animScale>
                                      <p:cBhvr>
                                        <p:cTn id="87" dur="166" decel="50000">
                                          <p:stCondLst>
                                            <p:cond delay="1834"/>
                                          </p:stCondLst>
                                        </p:cTn>
                                        <p:tgtEl>
                                          <p:spTgt spid="3584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p:bldP spid="35844" grpId="0"/>
      <p:bldP spid="35845" grpId="0"/>
      <p:bldP spid="35846" grpId="0"/>
      <p:bldP spid="3584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TextBox 1"/>
          <p:cNvSpPr txBox="1"/>
          <p:nvPr/>
        </p:nvSpPr>
        <p:spPr>
          <a:xfrm>
            <a:off x="431800" y="1425575"/>
            <a:ext cx="6875463" cy="750888"/>
          </a:xfrm>
          <a:prstGeom prst="rect">
            <a:avLst/>
          </a:prstGeom>
          <a:noFill/>
          <a:ln w="9525">
            <a:noFill/>
          </a:ln>
        </p:spPr>
        <p:txBody>
          <a:bodyPr anchor="t">
            <a:spAutoFit/>
          </a:bodyPr>
          <a:p>
            <a:pPr>
              <a:lnSpc>
                <a:spcPct val="120000"/>
              </a:lnSpc>
            </a:pPr>
            <a:r>
              <a:rPr lang="en-US" altLang="zh-CN" sz="3600" b="1" dirty="0">
                <a:latin typeface="Arial" panose="020B0604020202020204" pitchFamily="34" charset="0"/>
                <a:ea typeface="宋体" panose="02010600030101010101" pitchFamily="2" charset="-122"/>
              </a:rPr>
              <a:t>1.</a:t>
            </a:r>
            <a:r>
              <a:rPr lang="en-US" altLang="zh-CN" sz="3600" b="1" dirty="0">
                <a:solidFill>
                  <a:srgbClr val="FF0000"/>
                </a:solidFill>
                <a:latin typeface="Arial" panose="020B0604020202020204" pitchFamily="34" charset="0"/>
                <a:ea typeface="宋体" panose="02010600030101010101" pitchFamily="2" charset="-122"/>
              </a:rPr>
              <a:t> machine  </a:t>
            </a:r>
            <a:r>
              <a:rPr lang="en-US" altLang="zh-CN" sz="3600" b="1" i="1" dirty="0">
                <a:solidFill>
                  <a:srgbClr val="FF0000"/>
                </a:solidFill>
                <a:latin typeface="Arial" panose="020B0604020202020204" pitchFamily="34" charset="0"/>
                <a:ea typeface="宋体" panose="02010600030101010101" pitchFamily="2" charset="-122"/>
              </a:rPr>
              <a:t>n.</a:t>
            </a:r>
            <a:r>
              <a:rPr lang="en-US" altLang="zh-CN" sz="3600" b="1" dirty="0">
                <a:solidFill>
                  <a:srgbClr val="FF0000"/>
                </a:solidFill>
                <a:latin typeface="Arial" panose="020B0604020202020204" pitchFamily="34" charset="0"/>
                <a:ea typeface="宋体" panose="02010600030101010101" pitchFamily="2" charset="-122"/>
              </a:rPr>
              <a:t>   </a:t>
            </a:r>
            <a:r>
              <a:rPr lang="zh-CN" altLang="en-US" sz="3600" b="1" dirty="0">
                <a:latin typeface="Arial" panose="020B0604020202020204" pitchFamily="34" charset="0"/>
                <a:ea typeface="宋体" panose="02010600030101010101" pitchFamily="2" charset="-122"/>
              </a:rPr>
              <a:t>机器；机械装置</a:t>
            </a:r>
            <a:endParaRPr lang="en-US" altLang="zh-CN" sz="3600" b="1" dirty="0">
              <a:latin typeface="Arial" panose="020B0604020202020204" pitchFamily="34" charset="0"/>
              <a:ea typeface="宋体" panose="02010600030101010101" pitchFamily="2" charset="-122"/>
            </a:endParaRPr>
          </a:p>
        </p:txBody>
      </p:sp>
      <p:sp>
        <p:nvSpPr>
          <p:cNvPr id="36867" name="TextBox 2"/>
          <p:cNvSpPr txBox="1"/>
          <p:nvPr/>
        </p:nvSpPr>
        <p:spPr>
          <a:xfrm>
            <a:off x="431800" y="2073275"/>
            <a:ext cx="8243888" cy="2068513"/>
          </a:xfrm>
          <a:prstGeom prst="rect">
            <a:avLst/>
          </a:prstGeom>
          <a:noFill/>
          <a:ln w="9525">
            <a:noFill/>
          </a:ln>
        </p:spPr>
        <p:txBody>
          <a:bodyPr anchor="t">
            <a:spAutoFit/>
          </a:bodyPr>
          <a:p>
            <a:pPr>
              <a:lnSpc>
                <a:spcPct val="120000"/>
              </a:lnSpc>
            </a:pPr>
            <a:r>
              <a:rPr lang="en-US" altLang="zh-CN" sz="3600" b="1" dirty="0">
                <a:latin typeface="Arial" panose="020B0604020202020204" pitchFamily="34" charset="0"/>
                <a:ea typeface="宋体" panose="02010600030101010101" pitchFamily="2" charset="-122"/>
              </a:rPr>
              <a:t>e.g. Do you know how to handle this </a:t>
            </a:r>
            <a:endParaRPr lang="en-US" altLang="zh-CN" sz="3600" b="1" dirty="0">
              <a:latin typeface="Arial" panose="020B0604020202020204" pitchFamily="34" charset="0"/>
              <a:ea typeface="宋体" panose="02010600030101010101" pitchFamily="2" charset="-122"/>
            </a:endParaRPr>
          </a:p>
          <a:p>
            <a:pPr>
              <a:lnSpc>
                <a:spcPct val="120000"/>
              </a:lnSpc>
            </a:pPr>
            <a:r>
              <a:rPr lang="en-US" altLang="zh-CN" sz="3600" b="1" dirty="0">
                <a:latin typeface="Arial" panose="020B0604020202020204" pitchFamily="34" charset="0"/>
                <a:ea typeface="宋体" panose="02010600030101010101" pitchFamily="2" charset="-122"/>
              </a:rPr>
              <a:t>       </a:t>
            </a:r>
            <a:r>
              <a:rPr lang="en-US" altLang="zh-CN" sz="3600" b="1" dirty="0">
                <a:solidFill>
                  <a:srgbClr val="0000FF"/>
                </a:solidFill>
                <a:latin typeface="Arial" panose="020B0604020202020204" pitchFamily="34" charset="0"/>
                <a:ea typeface="宋体" panose="02010600030101010101" pitchFamily="2" charset="-122"/>
              </a:rPr>
              <a:t>machine</a:t>
            </a:r>
            <a:r>
              <a:rPr lang="en-US" altLang="zh-CN" sz="3600" b="1" dirty="0">
                <a:latin typeface="Arial" panose="020B0604020202020204" pitchFamily="34" charset="0"/>
                <a:ea typeface="宋体" panose="02010600030101010101" pitchFamily="2" charset="-122"/>
              </a:rPr>
              <a:t>?</a:t>
            </a:r>
            <a:endParaRPr lang="en-US" altLang="zh-CN" sz="3600" b="1" dirty="0">
              <a:latin typeface="Arial" panose="020B0604020202020204" pitchFamily="34" charset="0"/>
              <a:ea typeface="宋体" panose="02010600030101010101" pitchFamily="2" charset="-122"/>
            </a:endParaRPr>
          </a:p>
          <a:p>
            <a:pPr>
              <a:lnSpc>
                <a:spcPct val="120000"/>
              </a:lnSpc>
            </a:pPr>
            <a:r>
              <a:rPr lang="zh-CN" altLang="en-US" sz="3600" b="1" dirty="0">
                <a:latin typeface="Arial" panose="020B0604020202020204" pitchFamily="34" charset="0"/>
                <a:ea typeface="宋体" panose="02010600030101010101" pitchFamily="2" charset="-122"/>
              </a:rPr>
              <a:t>      你知道如何操作这个机器吗？</a:t>
            </a:r>
            <a:endParaRPr lang="zh-CN" altLang="en-US" sz="3600" b="1" dirty="0">
              <a:latin typeface="Arial" panose="020B0604020202020204" pitchFamily="34" charset="0"/>
              <a:ea typeface="宋体" panose="02010600030101010101" pitchFamily="2" charset="-122"/>
            </a:endParaRPr>
          </a:p>
        </p:txBody>
      </p:sp>
      <p:sp>
        <p:nvSpPr>
          <p:cNvPr id="36868" name="TextBox 3"/>
          <p:cNvSpPr txBox="1"/>
          <p:nvPr/>
        </p:nvSpPr>
        <p:spPr>
          <a:xfrm>
            <a:off x="466725" y="4881563"/>
            <a:ext cx="8677275" cy="1355725"/>
          </a:xfrm>
          <a:prstGeom prst="rect">
            <a:avLst/>
          </a:prstGeom>
          <a:noFill/>
          <a:ln w="9525">
            <a:noFill/>
          </a:ln>
        </p:spPr>
        <p:txBody>
          <a:bodyPr anchor="t">
            <a:spAutoFit/>
          </a:bodyPr>
          <a:p>
            <a:pPr>
              <a:lnSpc>
                <a:spcPct val="115000"/>
              </a:lnSpc>
            </a:pPr>
            <a:r>
              <a:rPr lang="en-US" altLang="zh-CN" sz="3600" b="1" dirty="0">
                <a:latin typeface="Arial" panose="020B0604020202020204" pitchFamily="34" charset="0"/>
                <a:ea typeface="宋体" panose="02010600030101010101" pitchFamily="2" charset="-122"/>
              </a:rPr>
              <a:t>e.g. It takes a lot of time to </a:t>
            </a:r>
            <a:r>
              <a:rPr lang="en-US" altLang="zh-CN" sz="3600" b="1" dirty="0">
                <a:solidFill>
                  <a:srgbClr val="0000FF"/>
                </a:solidFill>
                <a:latin typeface="Arial" panose="020B0604020202020204" pitchFamily="34" charset="0"/>
                <a:ea typeface="宋体" panose="02010600030101010101" pitchFamily="2" charset="-122"/>
              </a:rPr>
              <a:t>dig</a:t>
            </a:r>
            <a:r>
              <a:rPr lang="en-US" altLang="zh-CN" sz="3600" b="1" dirty="0">
                <a:latin typeface="Arial" panose="020B0604020202020204" pitchFamily="34" charset="0"/>
                <a:ea typeface="宋体" panose="02010600030101010101" pitchFamily="2" charset="-122"/>
              </a:rPr>
              <a:t> a well.  </a:t>
            </a:r>
            <a:endParaRPr lang="en-US" altLang="zh-CN" sz="3600" b="1" dirty="0">
              <a:latin typeface="Arial" panose="020B0604020202020204" pitchFamily="34" charset="0"/>
              <a:ea typeface="宋体" panose="02010600030101010101" pitchFamily="2" charset="-122"/>
            </a:endParaRPr>
          </a:p>
          <a:p>
            <a:pPr>
              <a:lnSpc>
                <a:spcPct val="115000"/>
              </a:lnSpc>
            </a:pPr>
            <a:r>
              <a:rPr lang="zh-CN" altLang="en-US" sz="3600" b="1" dirty="0">
                <a:latin typeface="Arial" panose="020B0604020202020204" pitchFamily="34" charset="0"/>
                <a:ea typeface="宋体" panose="02010600030101010101" pitchFamily="2" charset="-122"/>
              </a:rPr>
              <a:t>       挖一口井要花费很多时间。</a:t>
            </a:r>
            <a:endParaRPr lang="zh-CN" altLang="en-US" sz="3600" b="1" dirty="0">
              <a:latin typeface="Arial" panose="020B0604020202020204" pitchFamily="34" charset="0"/>
              <a:ea typeface="宋体" panose="02010600030101010101" pitchFamily="2" charset="-122"/>
            </a:endParaRPr>
          </a:p>
        </p:txBody>
      </p:sp>
      <p:sp>
        <p:nvSpPr>
          <p:cNvPr id="36869" name="TextBox 9"/>
          <p:cNvSpPr txBox="1"/>
          <p:nvPr/>
        </p:nvSpPr>
        <p:spPr>
          <a:xfrm>
            <a:off x="431800" y="4089400"/>
            <a:ext cx="8316913" cy="750888"/>
          </a:xfrm>
          <a:prstGeom prst="rect">
            <a:avLst/>
          </a:prstGeom>
          <a:noFill/>
          <a:ln w="9525">
            <a:noFill/>
          </a:ln>
        </p:spPr>
        <p:txBody>
          <a:bodyPr anchor="t">
            <a:spAutoFit/>
          </a:bodyPr>
          <a:p>
            <a:pPr>
              <a:lnSpc>
                <a:spcPct val="120000"/>
              </a:lnSpc>
            </a:pPr>
            <a:r>
              <a:rPr lang="en-US" altLang="zh-CN" sz="3600" b="1" dirty="0">
                <a:latin typeface="Arial" panose="020B0604020202020204" pitchFamily="34" charset="0"/>
                <a:ea typeface="宋体" panose="02010600030101010101" pitchFamily="2" charset="-122"/>
              </a:rPr>
              <a:t>2.</a:t>
            </a:r>
            <a:r>
              <a:rPr lang="en-US" altLang="zh-CN" sz="3600" b="1" dirty="0">
                <a:solidFill>
                  <a:srgbClr val="FF0000"/>
                </a:solidFill>
                <a:latin typeface="Arial" panose="020B0604020202020204" pitchFamily="34" charset="0"/>
                <a:ea typeface="宋体" panose="02010600030101010101" pitchFamily="2" charset="-122"/>
              </a:rPr>
              <a:t> dig  </a:t>
            </a:r>
            <a:r>
              <a:rPr lang="en-US" altLang="zh-CN" sz="3600" b="1" i="1" dirty="0">
                <a:solidFill>
                  <a:srgbClr val="FF0000"/>
                </a:solidFill>
                <a:latin typeface="Arial" panose="020B0604020202020204" pitchFamily="34" charset="0"/>
                <a:ea typeface="宋体" panose="02010600030101010101" pitchFamily="2" charset="-122"/>
              </a:rPr>
              <a:t>v.</a:t>
            </a:r>
            <a:r>
              <a:rPr lang="en-US" altLang="zh-CN" sz="3600" b="1" dirty="0">
                <a:solidFill>
                  <a:srgbClr val="FF0000"/>
                </a:solidFill>
                <a:latin typeface="Arial" panose="020B0604020202020204" pitchFamily="34" charset="0"/>
                <a:ea typeface="宋体" panose="02010600030101010101" pitchFamily="2" charset="-122"/>
              </a:rPr>
              <a:t>   </a:t>
            </a:r>
            <a:r>
              <a:rPr lang="zh-CN" altLang="en-US" sz="3600" b="1" dirty="0">
                <a:solidFill>
                  <a:srgbClr val="FF0000"/>
                </a:solidFill>
                <a:latin typeface="Arial" panose="020B0604020202020204" pitchFamily="34" charset="0"/>
                <a:ea typeface="宋体" panose="02010600030101010101" pitchFamily="2" charset="-122"/>
              </a:rPr>
              <a:t>掘（地）；凿（洞）挖（土）</a:t>
            </a:r>
            <a:endParaRPr lang="en-US" altLang="zh-CN" sz="3600" b="1" dirty="0">
              <a:latin typeface="Arial" panose="020B0604020202020204" pitchFamily="34" charset="0"/>
              <a:ea typeface="宋体" panose="02010600030101010101" pitchFamily="2" charset="-122"/>
            </a:endParaRPr>
          </a:p>
        </p:txBody>
      </p:sp>
      <p:sp>
        <p:nvSpPr>
          <p:cNvPr id="36870" name="矩形 36869"/>
          <p:cNvSpPr/>
          <p:nvPr/>
        </p:nvSpPr>
        <p:spPr>
          <a:xfrm>
            <a:off x="2411413" y="477838"/>
            <a:ext cx="3455987" cy="817562"/>
          </a:xfrm>
          <a:prstGeom prst="rect">
            <a:avLst/>
          </a:prstGeom>
        </p:spPr>
        <p:txBody>
          <a:bodyPr wrap="none" fromWordArt="1">
            <a:prstTxWarp prst="textCascadeUp">
              <a:avLst>
                <a:gd name="adj" fmla="val 77866"/>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b="1">
                <a:gradFill rotWithShape="0">
                  <a:gsLst>
                    <a:gs pos="0">
                      <a:srgbClr val="FFE701"/>
                    </a:gs>
                    <a:gs pos="100000">
                      <a:srgbClr val="FE3E02"/>
                    </a:gs>
                  </a:gsLst>
                  <a:lin ang="5400000" scaled="1"/>
                  <a:tileRect/>
                </a:gradFill>
                <a:latin typeface="Arial" panose="020B0604020202020204" pitchFamily="34" charset="0"/>
                <a:ea typeface="Arial" panose="020B0604020202020204" pitchFamily="34" charset="0"/>
              </a:rPr>
              <a:t>New words</a:t>
            </a:r>
            <a:endParaRPr lang="zh-CN" altLang="en-US" sz="3600" b="1">
              <a:gradFill rotWithShape="0">
                <a:gsLst>
                  <a:gs pos="0">
                    <a:srgbClr val="FFE701"/>
                  </a:gs>
                  <a:gs pos="100000">
                    <a:srgbClr val="FE3E02"/>
                  </a:gs>
                </a:gsLst>
                <a:lin ang="5400000" scaled="1"/>
                <a:tileRect/>
              </a:gradFill>
              <a:latin typeface="Arial" panose="020B0604020202020204" pitchFamily="34" charset="0"/>
              <a:ea typeface="Arial" panose="020B0604020202020204"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slide(fromBottom)">
                                      <p:cBhvr>
                                        <p:cTn id="7" dur="500"/>
                                        <p:tgtEl>
                                          <p:spTgt spid="368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6866"/>
                                        </p:tgtEl>
                                        <p:attrNameLst>
                                          <p:attrName>style.visibility</p:attrName>
                                        </p:attrNameLst>
                                      </p:cBhvr>
                                      <p:to>
                                        <p:strVal val="visible"/>
                                      </p:to>
                                    </p:set>
                                    <p:anim calcmode="lin" valueType="num">
                                      <p:cBhvr additive="base">
                                        <p:cTn id="12" dur="500" fill="hold"/>
                                        <p:tgtEl>
                                          <p:spTgt spid="36866"/>
                                        </p:tgtEl>
                                        <p:attrNameLst>
                                          <p:attrName>ppt_x</p:attrName>
                                        </p:attrNameLst>
                                      </p:cBhvr>
                                      <p:tavLst>
                                        <p:tav tm="0">
                                          <p:val>
                                            <p:strVal val="1+#ppt_w/2"/>
                                          </p:val>
                                        </p:tav>
                                        <p:tav tm="100000">
                                          <p:val>
                                            <p:strVal val="#ppt_x"/>
                                          </p:val>
                                        </p:tav>
                                      </p:tavLst>
                                    </p:anim>
                                    <p:anim calcmode="lin" valueType="num">
                                      <p:cBhvr additive="base">
                                        <p:cTn id="13" dur="500" fill="hold"/>
                                        <p:tgtEl>
                                          <p:spTgt spid="3686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6867"/>
                                        </p:tgtEl>
                                        <p:attrNameLst>
                                          <p:attrName>style.visibility</p:attrName>
                                        </p:attrNameLst>
                                      </p:cBhvr>
                                      <p:to>
                                        <p:strVal val="visible"/>
                                      </p:to>
                                    </p:set>
                                    <p:animEffect transition="in" filter="blinds(horizontal)">
                                      <p:cBhvr>
                                        <p:cTn id="18" dur="500"/>
                                        <p:tgtEl>
                                          <p:spTgt spid="3686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6869"/>
                                        </p:tgtEl>
                                        <p:attrNameLst>
                                          <p:attrName>style.visibility</p:attrName>
                                        </p:attrNameLst>
                                      </p:cBhvr>
                                      <p:to>
                                        <p:strVal val="visible"/>
                                      </p:to>
                                    </p:set>
                                    <p:anim calcmode="lin" valueType="num">
                                      <p:cBhvr additive="base">
                                        <p:cTn id="23" dur="500" fill="hold"/>
                                        <p:tgtEl>
                                          <p:spTgt spid="36869"/>
                                        </p:tgtEl>
                                        <p:attrNameLst>
                                          <p:attrName>ppt_x</p:attrName>
                                        </p:attrNameLst>
                                      </p:cBhvr>
                                      <p:tavLst>
                                        <p:tav tm="0">
                                          <p:val>
                                            <p:strVal val="0-#ppt_w/2"/>
                                          </p:val>
                                        </p:tav>
                                        <p:tav tm="100000">
                                          <p:val>
                                            <p:strVal val="#ppt_x"/>
                                          </p:val>
                                        </p:tav>
                                      </p:tavLst>
                                    </p:anim>
                                    <p:anim calcmode="lin" valueType="num">
                                      <p:cBhvr additive="base">
                                        <p:cTn id="24" dur="500" fill="hold"/>
                                        <p:tgtEl>
                                          <p:spTgt spid="3686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6868"/>
                                        </p:tgtEl>
                                        <p:attrNameLst>
                                          <p:attrName>style.visibility</p:attrName>
                                        </p:attrNameLst>
                                      </p:cBhvr>
                                      <p:to>
                                        <p:strVal val="visible"/>
                                      </p:to>
                                    </p:set>
                                    <p:animEffect transition="in" filter="blinds(horizontal)">
                                      <p:cBhvr>
                                        <p:cTn id="29"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p:bldP spid="36868" grpId="0"/>
      <p:bldP spid="3686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TextBox 1"/>
          <p:cNvSpPr txBox="1"/>
          <p:nvPr/>
        </p:nvSpPr>
        <p:spPr>
          <a:xfrm>
            <a:off x="503238" y="476250"/>
            <a:ext cx="5724525" cy="750888"/>
          </a:xfrm>
          <a:prstGeom prst="rect">
            <a:avLst/>
          </a:prstGeom>
          <a:noFill/>
          <a:ln w="9525">
            <a:noFill/>
          </a:ln>
        </p:spPr>
        <p:txBody>
          <a:bodyPr anchor="t">
            <a:spAutoFit/>
          </a:bodyPr>
          <a:p>
            <a:pPr>
              <a:lnSpc>
                <a:spcPct val="120000"/>
              </a:lnSpc>
            </a:pPr>
            <a:r>
              <a:rPr lang="en-US" altLang="zh-CN" sz="3600" b="1" dirty="0">
                <a:latin typeface="Arial" panose="020B0604020202020204" pitchFamily="34" charset="0"/>
                <a:ea typeface="宋体" panose="02010600030101010101" pitchFamily="2" charset="-122"/>
              </a:rPr>
              <a:t>3.</a:t>
            </a:r>
            <a:r>
              <a:rPr lang="en-US" altLang="zh-CN" sz="3600" b="1" dirty="0">
                <a:solidFill>
                  <a:srgbClr val="FF0000"/>
                </a:solidFill>
                <a:latin typeface="Arial" panose="020B0604020202020204" pitchFamily="34" charset="0"/>
                <a:ea typeface="宋体" panose="02010600030101010101" pitchFamily="2" charset="-122"/>
              </a:rPr>
              <a:t> hole  </a:t>
            </a:r>
            <a:r>
              <a:rPr lang="en-US" altLang="zh-CN" sz="3600" b="1" i="1" dirty="0">
                <a:solidFill>
                  <a:srgbClr val="FF0000"/>
                </a:solidFill>
                <a:latin typeface="Arial" panose="020B0604020202020204" pitchFamily="34" charset="0"/>
                <a:ea typeface="宋体" panose="02010600030101010101" pitchFamily="2" charset="-122"/>
              </a:rPr>
              <a:t>n.</a:t>
            </a:r>
            <a:r>
              <a:rPr lang="en-US" altLang="zh-CN" sz="3600" b="1" dirty="0">
                <a:solidFill>
                  <a:srgbClr val="FF0000"/>
                </a:solidFill>
                <a:latin typeface="Arial" panose="020B0604020202020204" pitchFamily="34" charset="0"/>
                <a:ea typeface="宋体" panose="02010600030101010101" pitchFamily="2" charset="-122"/>
              </a:rPr>
              <a:t>   </a:t>
            </a:r>
            <a:r>
              <a:rPr lang="zh-CN" altLang="en-US" sz="3600" b="1" dirty="0">
                <a:latin typeface="Arial" panose="020B0604020202020204" pitchFamily="34" charset="0"/>
                <a:ea typeface="宋体" panose="02010600030101010101" pitchFamily="2" charset="-122"/>
              </a:rPr>
              <a:t>洞；孔；坑</a:t>
            </a:r>
            <a:endParaRPr lang="zh-CN" altLang="en-US" sz="3600" dirty="0">
              <a:latin typeface="Arial" panose="020B0604020202020204" pitchFamily="34" charset="0"/>
              <a:ea typeface="宋体" panose="02010600030101010101" pitchFamily="2" charset="-122"/>
            </a:endParaRPr>
          </a:p>
        </p:txBody>
      </p:sp>
      <p:sp>
        <p:nvSpPr>
          <p:cNvPr id="37891" name="TextBox 2"/>
          <p:cNvSpPr txBox="1"/>
          <p:nvPr/>
        </p:nvSpPr>
        <p:spPr>
          <a:xfrm>
            <a:off x="900113" y="1196975"/>
            <a:ext cx="7200900" cy="1301750"/>
          </a:xfrm>
          <a:prstGeom prst="rect">
            <a:avLst/>
          </a:prstGeom>
          <a:noFill/>
          <a:ln w="9525">
            <a:noFill/>
          </a:ln>
        </p:spPr>
        <p:txBody>
          <a:bodyPr anchor="t">
            <a:spAutoFit/>
          </a:bodyPr>
          <a:p>
            <a:pPr>
              <a:lnSpc>
                <a:spcPct val="110000"/>
              </a:lnSpc>
            </a:pPr>
            <a:r>
              <a:rPr lang="en-US" altLang="zh-CN" sz="3600" b="1" dirty="0">
                <a:latin typeface="Arial" panose="020B0604020202020204" pitchFamily="34" charset="0"/>
                <a:ea typeface="宋体" panose="02010600030101010101" pitchFamily="2" charset="-122"/>
              </a:rPr>
              <a:t>e.g. There is a </a:t>
            </a:r>
            <a:r>
              <a:rPr lang="en-US" altLang="zh-CN" sz="3600" b="1" dirty="0">
                <a:solidFill>
                  <a:srgbClr val="0000FF"/>
                </a:solidFill>
                <a:latin typeface="Arial" panose="020B0604020202020204" pitchFamily="34" charset="0"/>
                <a:ea typeface="宋体" panose="02010600030101010101" pitchFamily="2" charset="-122"/>
              </a:rPr>
              <a:t>hole</a:t>
            </a:r>
            <a:r>
              <a:rPr lang="en-US" altLang="zh-CN" sz="3600" b="1" dirty="0">
                <a:latin typeface="Arial" panose="020B0604020202020204" pitchFamily="34" charset="0"/>
                <a:ea typeface="宋体" panose="02010600030101010101" pitchFamily="2" charset="-122"/>
              </a:rPr>
              <a:t> in the wall. </a:t>
            </a:r>
            <a:endParaRPr lang="en-US" altLang="zh-CN" sz="3600" b="1" dirty="0">
              <a:latin typeface="Arial" panose="020B0604020202020204" pitchFamily="34" charset="0"/>
              <a:ea typeface="宋体" panose="02010600030101010101" pitchFamily="2" charset="-122"/>
            </a:endParaRPr>
          </a:p>
          <a:p>
            <a:pPr>
              <a:lnSpc>
                <a:spcPct val="110000"/>
              </a:lnSpc>
            </a:pPr>
            <a:r>
              <a:rPr lang="zh-CN" altLang="en-US" sz="3600" b="1" dirty="0">
                <a:latin typeface="Arial" panose="020B0604020202020204" pitchFamily="34" charset="0"/>
                <a:ea typeface="宋体" panose="02010600030101010101" pitchFamily="2" charset="-122"/>
              </a:rPr>
              <a:t>       在墙上有个洞。</a:t>
            </a:r>
            <a:endParaRPr lang="zh-CN" altLang="en-US" sz="3600" b="1" dirty="0">
              <a:latin typeface="Arial" panose="020B0604020202020204" pitchFamily="34" charset="0"/>
              <a:ea typeface="宋体" panose="02010600030101010101" pitchFamily="2" charset="-122"/>
            </a:endParaRPr>
          </a:p>
        </p:txBody>
      </p:sp>
      <p:sp>
        <p:nvSpPr>
          <p:cNvPr id="37892" name="TextBox 4"/>
          <p:cNvSpPr txBox="1"/>
          <p:nvPr/>
        </p:nvSpPr>
        <p:spPr>
          <a:xfrm>
            <a:off x="504825" y="2492375"/>
            <a:ext cx="5435600" cy="1409700"/>
          </a:xfrm>
          <a:prstGeom prst="rect">
            <a:avLst/>
          </a:prstGeom>
          <a:noFill/>
          <a:ln w="9525">
            <a:noFill/>
          </a:ln>
        </p:spPr>
        <p:txBody>
          <a:bodyPr anchor="t">
            <a:spAutoFit/>
          </a:bodyPr>
          <a:p>
            <a:pPr>
              <a:lnSpc>
                <a:spcPct val="120000"/>
              </a:lnSpc>
            </a:pPr>
            <a:r>
              <a:rPr lang="en-US" altLang="zh-CN" sz="3600" b="1" dirty="0">
                <a:latin typeface="Arial" panose="020B0604020202020204" pitchFamily="34" charset="0"/>
                <a:ea typeface="宋体" panose="02010600030101010101" pitchFamily="2" charset="-122"/>
              </a:rPr>
              <a:t>4. </a:t>
            </a:r>
            <a:r>
              <a:rPr lang="en-US" altLang="zh-CN" sz="3600" b="1" dirty="0">
                <a:solidFill>
                  <a:srgbClr val="FF0000"/>
                </a:solidFill>
                <a:latin typeface="Arial" panose="020B0604020202020204" pitchFamily="34" charset="0"/>
                <a:ea typeface="宋体" panose="02010600030101010101" pitchFamily="2" charset="-122"/>
              </a:rPr>
              <a:t>corn </a:t>
            </a:r>
            <a:r>
              <a:rPr lang="en-US" altLang="zh-CN" sz="3600" b="1" dirty="0">
                <a:solidFill>
                  <a:srgbClr val="C00000"/>
                </a:solidFill>
                <a:latin typeface="Arial" panose="020B0604020202020204" pitchFamily="34" charset="0"/>
                <a:ea typeface="宋体" panose="02010600030101010101" pitchFamily="2" charset="-122"/>
              </a:rPr>
              <a:t>  </a:t>
            </a:r>
            <a:r>
              <a:rPr lang="en-US" altLang="zh-CN" sz="3600" b="1" i="1" dirty="0">
                <a:solidFill>
                  <a:srgbClr val="C00000"/>
                </a:solidFill>
                <a:latin typeface="Arial" panose="020B0604020202020204" pitchFamily="34" charset="0"/>
                <a:ea typeface="宋体" panose="02010600030101010101" pitchFamily="2" charset="-122"/>
              </a:rPr>
              <a:t>n.</a:t>
            </a:r>
            <a:r>
              <a:rPr lang="en-US" altLang="zh-CN" sz="3600" b="1" dirty="0">
                <a:solidFill>
                  <a:srgbClr val="C00000"/>
                </a:solidFill>
                <a:latin typeface="Arial" panose="020B0604020202020204" pitchFamily="34" charset="0"/>
                <a:ea typeface="宋体" panose="02010600030101010101" pitchFamily="2" charset="-122"/>
              </a:rPr>
              <a:t>  </a:t>
            </a:r>
            <a:r>
              <a:rPr lang="zh-CN" altLang="en-US" sz="3600" b="1" dirty="0">
                <a:latin typeface="Arial" panose="020B0604020202020204" pitchFamily="34" charset="0"/>
                <a:ea typeface="宋体" panose="02010600030101010101" pitchFamily="2" charset="-122"/>
              </a:rPr>
              <a:t>玉米；谷物</a:t>
            </a:r>
            <a:endParaRPr lang="en-US" altLang="zh-CN" sz="3600" b="1" dirty="0">
              <a:latin typeface="Arial" panose="020B0604020202020204" pitchFamily="34" charset="0"/>
              <a:ea typeface="宋体" panose="02010600030101010101" pitchFamily="2" charset="-122"/>
            </a:endParaRPr>
          </a:p>
          <a:p>
            <a:pPr>
              <a:lnSpc>
                <a:spcPct val="120000"/>
              </a:lnSpc>
            </a:pPr>
            <a:r>
              <a:rPr lang="en-US" altLang="zh-CN" sz="3600" b="1" dirty="0">
                <a:latin typeface="Arial" panose="020B0604020202020204" pitchFamily="34" charset="0"/>
                <a:ea typeface="宋体" panose="02010600030101010101" pitchFamily="2" charset="-122"/>
              </a:rPr>
              <a:t>    </a:t>
            </a:r>
            <a:r>
              <a:rPr lang="en-US" altLang="zh-CN" sz="3600" b="1" dirty="0">
                <a:solidFill>
                  <a:srgbClr val="FF0000"/>
                </a:solidFill>
                <a:latin typeface="Arial" panose="020B0604020202020204" pitchFamily="34" charset="0"/>
                <a:ea typeface="宋体" panose="02010600030101010101" pitchFamily="2" charset="-122"/>
              </a:rPr>
              <a:t>popcorn</a:t>
            </a:r>
            <a:r>
              <a:rPr lang="en-US" altLang="zh-CN" sz="3600" b="1" dirty="0">
                <a:latin typeface="Arial" panose="020B0604020202020204" pitchFamily="34" charset="0"/>
                <a:ea typeface="宋体" panose="02010600030101010101" pitchFamily="2" charset="-122"/>
              </a:rPr>
              <a:t>   </a:t>
            </a:r>
            <a:r>
              <a:rPr lang="en-US" altLang="zh-CN" sz="3600" b="1" i="1" dirty="0">
                <a:latin typeface="Arial" panose="020B0604020202020204" pitchFamily="34" charset="0"/>
                <a:ea typeface="宋体" panose="02010600030101010101" pitchFamily="2" charset="-122"/>
              </a:rPr>
              <a:t>n.</a:t>
            </a:r>
            <a:r>
              <a:rPr lang="en-US" altLang="zh-CN" sz="3600" b="1" dirty="0">
                <a:latin typeface="Arial" panose="020B0604020202020204" pitchFamily="34" charset="0"/>
                <a:ea typeface="宋体" panose="02010600030101010101" pitchFamily="2" charset="-122"/>
              </a:rPr>
              <a:t>   </a:t>
            </a:r>
            <a:r>
              <a:rPr lang="zh-CN" altLang="en-US" sz="3600" b="1" dirty="0">
                <a:latin typeface="Arial" panose="020B0604020202020204" pitchFamily="34" charset="0"/>
                <a:ea typeface="宋体" panose="02010600030101010101" pitchFamily="2" charset="-122"/>
              </a:rPr>
              <a:t>爆米花</a:t>
            </a:r>
            <a:r>
              <a:rPr lang="en-US" altLang="zh-CN" sz="3600" b="1" dirty="0">
                <a:latin typeface="Arial" panose="020B0604020202020204" pitchFamily="34" charset="0"/>
                <a:ea typeface="宋体" panose="02010600030101010101" pitchFamily="2" charset="-122"/>
              </a:rPr>
              <a:t> </a:t>
            </a:r>
            <a:endParaRPr lang="zh-CN" altLang="en-US" sz="3600" b="1" dirty="0">
              <a:latin typeface="Arial" panose="020B0604020202020204" pitchFamily="34" charset="0"/>
              <a:ea typeface="宋体" panose="02010600030101010101" pitchFamily="2" charset="-122"/>
            </a:endParaRPr>
          </a:p>
        </p:txBody>
      </p:sp>
      <p:pic>
        <p:nvPicPr>
          <p:cNvPr id="37893" name="Picture 16" descr="http://t3.baidu.com/it/u=33263264,3699713298&amp;fm=23&amp;gp=0.jpg"/>
          <p:cNvPicPr>
            <a:picLocks noChangeAspect="1"/>
          </p:cNvPicPr>
          <p:nvPr/>
        </p:nvPicPr>
        <p:blipFill>
          <a:blip r:embed="rId1"/>
          <a:stretch>
            <a:fillRect/>
          </a:stretch>
        </p:blipFill>
        <p:spPr>
          <a:xfrm>
            <a:off x="1752600" y="4343400"/>
            <a:ext cx="3025775" cy="2005013"/>
          </a:xfrm>
          <a:prstGeom prst="rect">
            <a:avLst/>
          </a:prstGeom>
          <a:noFill/>
          <a:ln w="9525">
            <a:noFill/>
          </a:ln>
        </p:spPr>
      </p:pic>
      <p:pic>
        <p:nvPicPr>
          <p:cNvPr id="37894" name="图片 37893" descr="7675352_082620973000_2"/>
          <p:cNvPicPr>
            <a:picLocks noChangeAspect="1"/>
          </p:cNvPicPr>
          <p:nvPr/>
        </p:nvPicPr>
        <p:blipFill>
          <a:blip r:embed="rId2"/>
          <a:srcRect b="2768"/>
          <a:stretch>
            <a:fillRect/>
          </a:stretch>
        </p:blipFill>
        <p:spPr>
          <a:xfrm>
            <a:off x="5791200" y="3429000"/>
            <a:ext cx="2709863" cy="3024188"/>
          </a:xfrm>
          <a:prstGeom prst="rect">
            <a:avLst/>
          </a:prstGeom>
          <a:noFill/>
          <a:ln w="9525">
            <a:no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 fill="hold"/>
                                        <p:tgtEl>
                                          <p:spTgt spid="37890"/>
                                        </p:tgtEl>
                                        <p:attrNameLst>
                                          <p:attrName>ppt_x</p:attrName>
                                        </p:attrNameLst>
                                      </p:cBhvr>
                                      <p:tavLst>
                                        <p:tav tm="0">
                                          <p:val>
                                            <p:strVal val="1+#ppt_w/2"/>
                                          </p:val>
                                        </p:tav>
                                        <p:tav tm="100000">
                                          <p:val>
                                            <p:strVal val="#ppt_x"/>
                                          </p:val>
                                        </p:tav>
                                      </p:tavLst>
                                    </p:anim>
                                    <p:anim calcmode="lin" valueType="num">
                                      <p:cBhvr additive="base">
                                        <p:cTn id="8" dur="500" fill="hold"/>
                                        <p:tgtEl>
                                          <p:spTgt spid="378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7891"/>
                                        </p:tgtEl>
                                        <p:attrNameLst>
                                          <p:attrName>style.visibility</p:attrName>
                                        </p:attrNameLst>
                                      </p:cBhvr>
                                      <p:to>
                                        <p:strVal val="visible"/>
                                      </p:to>
                                    </p:set>
                                    <p:animEffect transition="in" filter="blinds(horizontal)">
                                      <p:cBhvr>
                                        <p:cTn id="13" dur="500"/>
                                        <p:tgtEl>
                                          <p:spTgt spid="3789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7892"/>
                                        </p:tgtEl>
                                        <p:attrNameLst>
                                          <p:attrName>style.visibility</p:attrName>
                                        </p:attrNameLst>
                                      </p:cBhvr>
                                      <p:to>
                                        <p:strVal val="visible"/>
                                      </p:to>
                                    </p:set>
                                    <p:anim calcmode="lin" valueType="num">
                                      <p:cBhvr additive="base">
                                        <p:cTn id="18" dur="500" fill="hold"/>
                                        <p:tgtEl>
                                          <p:spTgt spid="37892"/>
                                        </p:tgtEl>
                                        <p:attrNameLst>
                                          <p:attrName>ppt_x</p:attrName>
                                        </p:attrNameLst>
                                      </p:cBhvr>
                                      <p:tavLst>
                                        <p:tav tm="0">
                                          <p:val>
                                            <p:strVal val="#ppt_x"/>
                                          </p:val>
                                        </p:tav>
                                        <p:tav tm="100000">
                                          <p:val>
                                            <p:strVal val="#ppt_x"/>
                                          </p:val>
                                        </p:tav>
                                      </p:tavLst>
                                    </p:anim>
                                    <p:anim calcmode="lin" valueType="num">
                                      <p:cBhvr additive="base">
                                        <p:cTn id="19" dur="500" fill="hold"/>
                                        <p:tgtEl>
                                          <p:spTgt spid="37892"/>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37893"/>
                                        </p:tgtEl>
                                        <p:attrNameLst>
                                          <p:attrName>style.visibility</p:attrName>
                                        </p:attrNameLst>
                                      </p:cBhvr>
                                      <p:to>
                                        <p:strVal val="visible"/>
                                      </p:to>
                                    </p:set>
                                    <p:anim calcmode="lin" valueType="num">
                                      <p:cBhvr>
                                        <p:cTn id="23" dur="500" fill="hold"/>
                                        <p:tgtEl>
                                          <p:spTgt spid="37893"/>
                                        </p:tgtEl>
                                        <p:attrNameLst>
                                          <p:attrName>ppt_w</p:attrName>
                                        </p:attrNameLst>
                                      </p:cBhvr>
                                      <p:tavLst>
                                        <p:tav tm="0">
                                          <p:val>
                                            <p:fltVal val="0.000000"/>
                                          </p:val>
                                        </p:tav>
                                        <p:tav tm="100000">
                                          <p:val>
                                            <p:strVal val="#ppt_w"/>
                                          </p:val>
                                        </p:tav>
                                      </p:tavLst>
                                    </p:anim>
                                    <p:anim calcmode="lin" valueType="num">
                                      <p:cBhvr>
                                        <p:cTn id="24" dur="500" fill="hold"/>
                                        <p:tgtEl>
                                          <p:spTgt spid="37893"/>
                                        </p:tgtEl>
                                        <p:attrNameLst>
                                          <p:attrName>ppt_h</p:attrName>
                                        </p:attrNameLst>
                                      </p:cBhvr>
                                      <p:tavLst>
                                        <p:tav tm="0">
                                          <p:val>
                                            <p:fltVal val="0.000000"/>
                                          </p:val>
                                        </p:tav>
                                        <p:tav tm="100000">
                                          <p:val>
                                            <p:strVal val="#ppt_h"/>
                                          </p:val>
                                        </p:tav>
                                      </p:tavLst>
                                    </p:anim>
                                    <p:animEffect transition="in" filter="fade">
                                      <p:cBhvr>
                                        <p:cTn id="25" dur="500"/>
                                        <p:tgtEl>
                                          <p:spTgt spid="37893"/>
                                        </p:tgtEl>
                                      </p:cBhvr>
                                    </p:animEffect>
                                  </p:childTnLst>
                                </p:cTn>
                              </p:par>
                              <p:par>
                                <p:cTn id="26" presetID="3" presetClass="entr" presetSubtype="10" fill="hold" nodeType="withEffect">
                                  <p:stCondLst>
                                    <p:cond delay="0"/>
                                  </p:stCondLst>
                                  <p:childTnLst>
                                    <p:set>
                                      <p:cBhvr>
                                        <p:cTn id="27" dur="1" fill="hold">
                                          <p:stCondLst>
                                            <p:cond delay="0"/>
                                          </p:stCondLst>
                                        </p:cTn>
                                        <p:tgtEl>
                                          <p:spTgt spid="37894"/>
                                        </p:tgtEl>
                                        <p:attrNameLst>
                                          <p:attrName>style.visibility</p:attrName>
                                        </p:attrNameLst>
                                      </p:cBhvr>
                                      <p:to>
                                        <p:strVal val="visible"/>
                                      </p:to>
                                    </p:set>
                                    <p:animEffect transition="in" filter="blinds(horizontal)">
                                      <p:cBhvr>
                                        <p:cTn id="28" dur="5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p:bldP spid="3789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Rectangle 1"/>
          <p:cNvSpPr/>
          <p:nvPr/>
        </p:nvSpPr>
        <p:spPr>
          <a:xfrm>
            <a:off x="965200" y="2133600"/>
            <a:ext cx="7112000" cy="2657475"/>
          </a:xfrm>
          <a:prstGeom prst="rect">
            <a:avLst/>
          </a:prstGeom>
          <a:noFill/>
          <a:ln w="9525">
            <a:noFill/>
          </a:ln>
        </p:spPr>
        <p:txBody>
          <a:bodyPr wrap="none" anchor="ctr">
            <a:spAutoFit/>
          </a:bodyPr>
          <a:p>
            <a:pPr eaLnBrk="0" hangingPunct="0">
              <a:lnSpc>
                <a:spcPts val="4000"/>
              </a:lnSpc>
            </a:pPr>
            <a:r>
              <a:rPr lang="en-US" altLang="zh-CN" sz="2800" b="1" dirty="0">
                <a:latin typeface="Times New Roman" panose="02020603050405020304" pitchFamily="2" charset="0"/>
                <a:ea typeface="宋体" panose="02010600030101010101" pitchFamily="2" charset="-122"/>
                <a:cs typeface="Times New Roman" panose="02020603050405020304" pitchFamily="2" charset="0"/>
              </a:rPr>
              <a:t>1. How ( much /many) </a:t>
            </a:r>
            <a:r>
              <a:rPr lang="en-US" altLang="zh-CN" sz="2800" b="1" u="sng" dirty="0">
                <a:latin typeface="Times New Roman" panose="02020603050405020304" pitchFamily="2" charset="0"/>
                <a:ea typeface="宋体" panose="02010600030101010101" pitchFamily="2" charset="-122"/>
                <a:cs typeface="Times New Roman" panose="02020603050405020304" pitchFamily="2" charset="0"/>
              </a:rPr>
              <a:t>bananas</a:t>
            </a:r>
            <a:r>
              <a:rPr lang="en-US" altLang="zh-CN" sz="2800" b="1" dirty="0">
                <a:latin typeface="Times New Roman" panose="02020603050405020304" pitchFamily="2" charset="0"/>
                <a:ea typeface="宋体" panose="02010600030101010101" pitchFamily="2" charset="-122"/>
                <a:cs typeface="Times New Roman" panose="02020603050405020304" pitchFamily="2" charset="0"/>
              </a:rPr>
              <a:t> do we need?</a:t>
            </a:r>
            <a:endParaRPr lang="en-US" altLang="zh-CN" sz="2800" b="1" dirty="0">
              <a:latin typeface="Arial" panose="020B0604020202020204" pitchFamily="34" charset="0"/>
              <a:ea typeface="宋体" panose="02010600030101010101" pitchFamily="2" charset="-122"/>
            </a:endParaRPr>
          </a:p>
          <a:p>
            <a:pPr eaLnBrk="0" hangingPunct="0">
              <a:lnSpc>
                <a:spcPts val="4000"/>
              </a:lnSpc>
            </a:pPr>
            <a:r>
              <a:rPr lang="en-US" altLang="zh-CN" sz="2800" b="1" dirty="0">
                <a:latin typeface="Times New Roman" panose="02020603050405020304" pitchFamily="2" charset="0"/>
                <a:ea typeface="宋体" panose="02010600030101010101" pitchFamily="2" charset="-122"/>
                <a:cs typeface="Times New Roman" panose="02020603050405020304" pitchFamily="2" charset="0"/>
              </a:rPr>
              <a:t>2. How (much / many) </a:t>
            </a:r>
            <a:r>
              <a:rPr lang="en-US" altLang="zh-CN" sz="2800" b="1" u="sng" dirty="0">
                <a:latin typeface="Times New Roman" panose="02020603050405020304" pitchFamily="2" charset="0"/>
                <a:ea typeface="宋体" panose="02010600030101010101" pitchFamily="2" charset="-122"/>
                <a:cs typeface="Times New Roman" panose="02020603050405020304" pitchFamily="2" charset="0"/>
              </a:rPr>
              <a:t>sugar</a:t>
            </a:r>
            <a:r>
              <a:rPr lang="en-US" altLang="zh-CN" sz="2800" b="1" dirty="0">
                <a:latin typeface="Times New Roman" panose="02020603050405020304" pitchFamily="2" charset="0"/>
                <a:ea typeface="宋体" panose="02010600030101010101" pitchFamily="2" charset="-122"/>
                <a:cs typeface="Times New Roman" panose="02020603050405020304" pitchFamily="2" charset="0"/>
              </a:rPr>
              <a:t> do we need?</a:t>
            </a:r>
            <a:endParaRPr lang="en-US" altLang="zh-CN" sz="2800" b="1" dirty="0">
              <a:latin typeface="Arial" panose="020B0604020202020204" pitchFamily="34" charset="0"/>
              <a:ea typeface="宋体" panose="02010600030101010101" pitchFamily="2" charset="-122"/>
            </a:endParaRPr>
          </a:p>
          <a:p>
            <a:pPr eaLnBrk="0" hangingPunct="0">
              <a:lnSpc>
                <a:spcPts val="4000"/>
              </a:lnSpc>
            </a:pPr>
            <a:r>
              <a:rPr lang="en-US" altLang="zh-CN" sz="2800" b="1" dirty="0">
                <a:latin typeface="Times New Roman" panose="02020603050405020304" pitchFamily="2" charset="0"/>
                <a:ea typeface="宋体" panose="02010600030101010101" pitchFamily="2" charset="-122"/>
                <a:cs typeface="Times New Roman" panose="02020603050405020304" pitchFamily="2" charset="0"/>
              </a:rPr>
              <a:t>3. How ( much / many) </a:t>
            </a:r>
            <a:r>
              <a:rPr lang="en-US" altLang="zh-CN" sz="2800" b="1" u="sng" dirty="0">
                <a:latin typeface="Times New Roman" panose="02020603050405020304" pitchFamily="2" charset="0"/>
                <a:ea typeface="宋体" panose="02010600030101010101" pitchFamily="2" charset="-122"/>
                <a:cs typeface="Times New Roman" panose="02020603050405020304" pitchFamily="2" charset="0"/>
              </a:rPr>
              <a:t>bread</a:t>
            </a:r>
            <a:r>
              <a:rPr lang="en-US" altLang="zh-CN" sz="2800" b="1" dirty="0">
                <a:latin typeface="Times New Roman" panose="02020603050405020304" pitchFamily="2" charset="0"/>
                <a:ea typeface="宋体" panose="02010600030101010101" pitchFamily="2" charset="-122"/>
                <a:cs typeface="Times New Roman" panose="02020603050405020304" pitchFamily="2" charset="0"/>
              </a:rPr>
              <a:t> do we need?</a:t>
            </a:r>
            <a:endParaRPr lang="en-US" altLang="zh-CN" sz="2800" b="1" dirty="0">
              <a:latin typeface="Arial" panose="020B0604020202020204" pitchFamily="34" charset="0"/>
              <a:ea typeface="宋体" panose="02010600030101010101" pitchFamily="2" charset="-122"/>
            </a:endParaRPr>
          </a:p>
          <a:p>
            <a:pPr eaLnBrk="0" hangingPunct="0">
              <a:lnSpc>
                <a:spcPts val="4000"/>
              </a:lnSpc>
            </a:pPr>
            <a:r>
              <a:rPr lang="en-US" altLang="zh-CN" sz="2800" b="1" dirty="0">
                <a:latin typeface="Times New Roman" panose="02020603050405020304" pitchFamily="2" charset="0"/>
                <a:ea typeface="宋体" panose="02010600030101010101" pitchFamily="2" charset="-122"/>
                <a:cs typeface="Times New Roman" panose="02020603050405020304" pitchFamily="2" charset="0"/>
              </a:rPr>
              <a:t>4. How ( much / many) </a:t>
            </a:r>
            <a:r>
              <a:rPr lang="en-US" altLang="zh-CN" sz="2800" b="1" u="sng" dirty="0">
                <a:latin typeface="Times New Roman" panose="02020603050405020304" pitchFamily="2" charset="0"/>
                <a:ea typeface="宋体" panose="02010600030101010101" pitchFamily="2" charset="-122"/>
                <a:cs typeface="Times New Roman" panose="02020603050405020304" pitchFamily="2" charset="0"/>
              </a:rPr>
              <a:t>tomatoes </a:t>
            </a:r>
            <a:r>
              <a:rPr lang="en-US" altLang="zh-CN" sz="2800" b="1" dirty="0">
                <a:latin typeface="Times New Roman" panose="02020603050405020304" pitchFamily="2" charset="0"/>
                <a:ea typeface="宋体" panose="02010600030101010101" pitchFamily="2" charset="-122"/>
                <a:cs typeface="Times New Roman" panose="02020603050405020304" pitchFamily="2" charset="0"/>
              </a:rPr>
              <a:t>do we need?</a:t>
            </a:r>
            <a:endParaRPr lang="en-US" altLang="zh-CN" sz="2800" b="1" dirty="0">
              <a:latin typeface="Arial" panose="020B0604020202020204" pitchFamily="34" charset="0"/>
              <a:ea typeface="宋体" panose="02010600030101010101" pitchFamily="2" charset="-122"/>
            </a:endParaRPr>
          </a:p>
          <a:p>
            <a:pPr eaLnBrk="0" hangingPunct="0">
              <a:lnSpc>
                <a:spcPts val="4000"/>
              </a:lnSpc>
            </a:pPr>
            <a:r>
              <a:rPr lang="en-US" altLang="zh-CN" sz="2800" b="1" dirty="0">
                <a:latin typeface="Times New Roman" panose="02020603050405020304" pitchFamily="2" charset="0"/>
                <a:ea typeface="宋体" panose="02010600030101010101" pitchFamily="2" charset="-122"/>
                <a:cs typeface="Times New Roman" panose="02020603050405020304" pitchFamily="2" charset="0"/>
              </a:rPr>
              <a:t>5. How ( much /many) </a:t>
            </a:r>
            <a:r>
              <a:rPr lang="en-US" altLang="zh-CN" sz="2800" b="1" u="sng" dirty="0">
                <a:latin typeface="Times New Roman" panose="02020603050405020304" pitchFamily="2" charset="0"/>
                <a:ea typeface="宋体" panose="02010600030101010101" pitchFamily="2" charset="-122"/>
                <a:cs typeface="Times New Roman" panose="02020603050405020304" pitchFamily="2" charset="0"/>
              </a:rPr>
              <a:t>cheese</a:t>
            </a:r>
            <a:r>
              <a:rPr lang="en-US" altLang="zh-CN" sz="2800" b="1" dirty="0">
                <a:latin typeface="Times New Roman" panose="02020603050405020304" pitchFamily="2" charset="0"/>
                <a:ea typeface="宋体" panose="02010600030101010101" pitchFamily="2" charset="-122"/>
                <a:cs typeface="Times New Roman" panose="02020603050405020304" pitchFamily="2" charset="0"/>
              </a:rPr>
              <a:t> do we need?</a:t>
            </a:r>
            <a:endParaRPr lang="en-US" altLang="zh-CN" sz="2800" b="1" dirty="0">
              <a:latin typeface="Arial" panose="020B0604020202020204" pitchFamily="34" charset="0"/>
              <a:ea typeface="宋体" panose="02010600030101010101" pitchFamily="2" charset="-122"/>
            </a:endParaRPr>
          </a:p>
        </p:txBody>
      </p:sp>
      <p:sp>
        <p:nvSpPr>
          <p:cNvPr id="37890" name="TextBox 4"/>
          <p:cNvSpPr txBox="1"/>
          <p:nvPr/>
        </p:nvSpPr>
        <p:spPr>
          <a:xfrm>
            <a:off x="304800" y="914400"/>
            <a:ext cx="8610600" cy="584200"/>
          </a:xfrm>
          <a:prstGeom prst="rect">
            <a:avLst/>
          </a:prstGeom>
          <a:noFill/>
          <a:ln w="9525">
            <a:noFill/>
          </a:ln>
        </p:spPr>
        <p:txBody>
          <a:bodyPr anchor="t">
            <a:spAutoFit/>
          </a:bodyPr>
          <a:p>
            <a:pPr algn="ctr" eaLnBrk="0" hangingPunct="0"/>
            <a:r>
              <a:rPr lang="en-US" altLang="zh-CN" sz="3200" b="1" dirty="0">
                <a:solidFill>
                  <a:srgbClr val="0000CC"/>
                </a:solidFill>
                <a:latin typeface="Arial" panose="020B0604020202020204" pitchFamily="34" charset="0"/>
                <a:ea typeface="宋体" panose="02010600030101010101" pitchFamily="2" charset="-122"/>
              </a:rPr>
              <a:t>3a Circle the correct word in each question.</a:t>
            </a:r>
            <a:endParaRPr lang="en-US" altLang="zh-CN" sz="3200" b="1" dirty="0">
              <a:solidFill>
                <a:srgbClr val="0000CC"/>
              </a:solidFill>
              <a:latin typeface="Arial" panose="020B0604020202020204" pitchFamily="34" charset="0"/>
              <a:ea typeface="宋体" panose="02010600030101010101" pitchFamily="2" charset="-122"/>
            </a:endParaRPr>
          </a:p>
        </p:txBody>
      </p:sp>
      <p:sp>
        <p:nvSpPr>
          <p:cNvPr id="38916" name="椭圆 5"/>
          <p:cNvSpPr/>
          <p:nvPr/>
        </p:nvSpPr>
        <p:spPr>
          <a:xfrm>
            <a:off x="2184400" y="3200400"/>
            <a:ext cx="1143000" cy="533400"/>
          </a:xfrm>
          <a:prstGeom prst="ellipse">
            <a:avLst/>
          </a:prstGeom>
          <a:noFill/>
          <a:ln w="25400" cap="flat" cmpd="sng">
            <a:solidFill>
              <a:srgbClr val="FF0000"/>
            </a:solidFill>
            <a:prstDash val="solid"/>
            <a:round/>
            <a:headEnd type="none" w="med" len="med"/>
            <a:tailEnd type="none" w="med" len="med"/>
          </a:ln>
        </p:spPr>
        <p:txBody>
          <a:bodyPr anchor="ctr"/>
          <a:p>
            <a:pPr algn="ctr"/>
            <a:endParaRPr lang="zh-CN" altLang="en-US">
              <a:solidFill>
                <a:srgbClr val="FFFFFF"/>
              </a:solidFill>
              <a:latin typeface="Arial" panose="020B0604020202020204" pitchFamily="34" charset="0"/>
              <a:ea typeface="宋体" panose="02010600030101010101" pitchFamily="2" charset="-122"/>
            </a:endParaRPr>
          </a:p>
        </p:txBody>
      </p:sp>
      <p:sp>
        <p:nvSpPr>
          <p:cNvPr id="38917" name="椭圆 6"/>
          <p:cNvSpPr/>
          <p:nvPr/>
        </p:nvSpPr>
        <p:spPr>
          <a:xfrm>
            <a:off x="2184400" y="2743200"/>
            <a:ext cx="1143000" cy="533400"/>
          </a:xfrm>
          <a:prstGeom prst="ellipse">
            <a:avLst/>
          </a:prstGeom>
          <a:noFill/>
          <a:ln w="25400" cap="flat" cmpd="sng">
            <a:solidFill>
              <a:srgbClr val="FF0000"/>
            </a:solidFill>
            <a:prstDash val="solid"/>
            <a:round/>
            <a:headEnd type="none" w="med" len="med"/>
            <a:tailEnd type="none" w="med" len="med"/>
          </a:ln>
        </p:spPr>
        <p:txBody>
          <a:bodyPr anchor="ctr"/>
          <a:p>
            <a:pPr algn="ctr"/>
            <a:endParaRPr lang="zh-CN" altLang="en-US">
              <a:solidFill>
                <a:srgbClr val="FFFFFF"/>
              </a:solidFill>
              <a:latin typeface="Arial" panose="020B0604020202020204" pitchFamily="34" charset="0"/>
              <a:ea typeface="宋体" panose="02010600030101010101" pitchFamily="2" charset="-122"/>
            </a:endParaRPr>
          </a:p>
        </p:txBody>
      </p:sp>
      <p:sp>
        <p:nvSpPr>
          <p:cNvPr id="38918" name="椭圆 7"/>
          <p:cNvSpPr/>
          <p:nvPr/>
        </p:nvSpPr>
        <p:spPr>
          <a:xfrm>
            <a:off x="2260600" y="4267200"/>
            <a:ext cx="1143000" cy="533400"/>
          </a:xfrm>
          <a:prstGeom prst="ellipse">
            <a:avLst/>
          </a:prstGeom>
          <a:noFill/>
          <a:ln w="25400" cap="flat" cmpd="sng">
            <a:solidFill>
              <a:srgbClr val="FF0000"/>
            </a:solidFill>
            <a:prstDash val="solid"/>
            <a:round/>
            <a:headEnd type="none" w="med" len="med"/>
            <a:tailEnd type="none" w="med" len="med"/>
          </a:ln>
        </p:spPr>
        <p:txBody>
          <a:bodyPr anchor="ctr"/>
          <a:p>
            <a:pPr algn="ctr"/>
            <a:endParaRPr lang="zh-CN" altLang="en-US">
              <a:solidFill>
                <a:srgbClr val="FFFFFF"/>
              </a:solidFill>
              <a:latin typeface="Arial" panose="020B0604020202020204" pitchFamily="34" charset="0"/>
              <a:ea typeface="宋体" panose="02010600030101010101" pitchFamily="2" charset="-122"/>
            </a:endParaRPr>
          </a:p>
        </p:txBody>
      </p:sp>
      <p:sp>
        <p:nvSpPr>
          <p:cNvPr id="38919" name="椭圆 8"/>
          <p:cNvSpPr/>
          <p:nvPr/>
        </p:nvSpPr>
        <p:spPr>
          <a:xfrm>
            <a:off x="3403600" y="3733800"/>
            <a:ext cx="1143000" cy="533400"/>
          </a:xfrm>
          <a:prstGeom prst="ellipse">
            <a:avLst/>
          </a:prstGeom>
          <a:noFill/>
          <a:ln w="25400" cap="flat" cmpd="sng">
            <a:solidFill>
              <a:srgbClr val="FF0000"/>
            </a:solidFill>
            <a:prstDash val="solid"/>
            <a:round/>
            <a:headEnd type="none" w="med" len="med"/>
            <a:tailEnd type="none" w="med" len="med"/>
          </a:ln>
        </p:spPr>
        <p:txBody>
          <a:bodyPr anchor="ctr"/>
          <a:p>
            <a:pPr algn="ctr"/>
            <a:endParaRPr lang="zh-CN" altLang="en-US">
              <a:solidFill>
                <a:srgbClr val="FFFFFF"/>
              </a:solidFill>
              <a:latin typeface="Arial" panose="020B0604020202020204" pitchFamily="34" charset="0"/>
              <a:ea typeface="宋体" panose="02010600030101010101" pitchFamily="2" charset="-122"/>
            </a:endParaRPr>
          </a:p>
        </p:txBody>
      </p:sp>
      <p:sp>
        <p:nvSpPr>
          <p:cNvPr id="38920" name="椭圆 9"/>
          <p:cNvSpPr/>
          <p:nvPr/>
        </p:nvSpPr>
        <p:spPr>
          <a:xfrm>
            <a:off x="3327400" y="2209800"/>
            <a:ext cx="1143000" cy="533400"/>
          </a:xfrm>
          <a:prstGeom prst="ellipse">
            <a:avLst/>
          </a:prstGeom>
          <a:noFill/>
          <a:ln w="25400" cap="flat" cmpd="sng">
            <a:solidFill>
              <a:srgbClr val="FF0000"/>
            </a:solidFill>
            <a:prstDash val="solid"/>
            <a:round/>
            <a:headEnd type="none" w="med" len="med"/>
            <a:tailEnd type="none" w="med" len="med"/>
          </a:ln>
        </p:spPr>
        <p:txBody>
          <a:bodyPr anchor="ctr"/>
          <a:p>
            <a:pPr algn="ctr"/>
            <a:endParaRPr lang="zh-CN" altLang="en-US">
              <a:solidFill>
                <a:srgbClr val="FFFFFF"/>
              </a:solidFill>
              <a:latin typeface="Arial" panose="020B0604020202020204" pitchFamily="34" charset="0"/>
              <a:ea typeface="宋体" panose="02010600030101010101" pitchFamily="2" charset="-122"/>
            </a:endParaRPr>
          </a:p>
        </p:txBody>
      </p:sp>
      <p:pic>
        <p:nvPicPr>
          <p:cNvPr id="37896" name="图片 10" descr="QQ截图20130809104633.jpg"/>
          <p:cNvPicPr>
            <a:picLocks noChangeAspect="1"/>
          </p:cNvPicPr>
          <p:nvPr/>
        </p:nvPicPr>
        <p:blipFill>
          <a:blip r:embed="rId1"/>
          <a:stretch>
            <a:fillRect/>
          </a:stretch>
        </p:blipFill>
        <p:spPr>
          <a:xfrm>
            <a:off x="609600" y="5181600"/>
            <a:ext cx="1371600" cy="1181100"/>
          </a:xfrm>
          <a:prstGeom prst="rect">
            <a:avLst/>
          </a:prstGeom>
          <a:noFill/>
          <a:ln w="9525">
            <a:noFill/>
          </a:ln>
        </p:spPr>
      </p:pic>
      <p:pic>
        <p:nvPicPr>
          <p:cNvPr id="37897" name="图片 11" descr="QQ截图20130809110017.jpg"/>
          <p:cNvPicPr>
            <a:picLocks noChangeAspect="1"/>
          </p:cNvPicPr>
          <p:nvPr/>
        </p:nvPicPr>
        <p:blipFill>
          <a:blip r:embed="rId2"/>
          <a:stretch>
            <a:fillRect/>
          </a:stretch>
        </p:blipFill>
        <p:spPr>
          <a:xfrm>
            <a:off x="4191000" y="5334000"/>
            <a:ext cx="1143000" cy="1143000"/>
          </a:xfrm>
          <a:prstGeom prst="rect">
            <a:avLst/>
          </a:prstGeom>
          <a:noFill/>
          <a:ln w="9525">
            <a:noFill/>
          </a:ln>
        </p:spPr>
      </p:pic>
      <p:pic>
        <p:nvPicPr>
          <p:cNvPr id="37898" name="图片 12" descr="QQ截图20130809110115.jpg"/>
          <p:cNvPicPr>
            <a:picLocks noChangeAspect="1"/>
          </p:cNvPicPr>
          <p:nvPr/>
        </p:nvPicPr>
        <p:blipFill>
          <a:blip r:embed="rId3"/>
          <a:stretch>
            <a:fillRect/>
          </a:stretch>
        </p:blipFill>
        <p:spPr>
          <a:xfrm>
            <a:off x="5867400" y="5257800"/>
            <a:ext cx="1404938" cy="1143000"/>
          </a:xfrm>
          <a:prstGeom prst="rect">
            <a:avLst/>
          </a:prstGeom>
          <a:noFill/>
          <a:ln w="9525">
            <a:noFill/>
          </a:ln>
        </p:spPr>
      </p:pic>
      <p:pic>
        <p:nvPicPr>
          <p:cNvPr id="37899" name="图片 13" descr="QQ截图20130809110227.jpg"/>
          <p:cNvPicPr>
            <a:picLocks noChangeAspect="1"/>
          </p:cNvPicPr>
          <p:nvPr/>
        </p:nvPicPr>
        <p:blipFill>
          <a:blip r:embed="rId4"/>
          <a:stretch>
            <a:fillRect/>
          </a:stretch>
        </p:blipFill>
        <p:spPr>
          <a:xfrm>
            <a:off x="7543800" y="5257800"/>
            <a:ext cx="1152525" cy="1066800"/>
          </a:xfrm>
          <a:prstGeom prst="rect">
            <a:avLst/>
          </a:prstGeom>
          <a:noFill/>
          <a:ln w="9525">
            <a:noFill/>
          </a:ln>
        </p:spPr>
      </p:pic>
      <p:pic>
        <p:nvPicPr>
          <p:cNvPr id="37900" name="图片 14" descr="QQ截图20130809105912.jpg"/>
          <p:cNvPicPr>
            <a:picLocks noChangeAspect="1"/>
          </p:cNvPicPr>
          <p:nvPr/>
        </p:nvPicPr>
        <p:blipFill>
          <a:blip r:embed="rId5"/>
          <a:stretch>
            <a:fillRect/>
          </a:stretch>
        </p:blipFill>
        <p:spPr>
          <a:xfrm>
            <a:off x="2209800" y="5257800"/>
            <a:ext cx="1612900" cy="10953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20"/>
                                        </p:tgtEl>
                                        <p:attrNameLst>
                                          <p:attrName>style.visibility</p:attrName>
                                        </p:attrNameLst>
                                      </p:cBhvr>
                                      <p:to>
                                        <p:strVal val="visible"/>
                                      </p:to>
                                    </p:set>
                                    <p:animEffect transition="in" filter="blinds(horizontal)">
                                      <p:cBhvr>
                                        <p:cTn id="7" dur="500"/>
                                        <p:tgtEl>
                                          <p:spTgt spid="389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8917"/>
                                        </p:tgtEl>
                                        <p:attrNameLst>
                                          <p:attrName>style.visibility</p:attrName>
                                        </p:attrNameLst>
                                      </p:cBhvr>
                                      <p:to>
                                        <p:strVal val="visible"/>
                                      </p:to>
                                    </p:set>
                                    <p:animEffect transition="in" filter="wipe(down)">
                                      <p:cBhvr>
                                        <p:cTn id="12" dur="500"/>
                                        <p:tgtEl>
                                          <p:spTgt spid="389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9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8919"/>
                                        </p:tgtEl>
                                        <p:attrNameLst>
                                          <p:attrName>style.visibility</p:attrName>
                                        </p:attrNameLst>
                                      </p:cBhvr>
                                      <p:to>
                                        <p:strVal val="visible"/>
                                      </p:to>
                                    </p:set>
                                    <p:animEffect transition="in" filter="wipe(down)">
                                      <p:cBhvr>
                                        <p:cTn id="21" dur="500"/>
                                        <p:tgtEl>
                                          <p:spTgt spid="3891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89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P spid="38917" grpId="0" animBg="1"/>
      <p:bldP spid="38918" grpId="0" animBg="1"/>
      <p:bldP spid="38919" grpId="0" animBg="1"/>
      <p:bldP spid="389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3" name="Picture 7" descr="1"/>
          <p:cNvPicPr>
            <a:picLocks noGrp="1" noChangeAspect="1"/>
          </p:cNvPicPr>
          <p:nvPr>
            <p:ph sz="half" idx="4294967295"/>
          </p:nvPr>
        </p:nvPicPr>
        <p:blipFill>
          <a:blip r:embed="rId1">
            <a:lum contrast="10000"/>
          </a:blip>
          <a:stretch>
            <a:fillRect/>
          </a:stretch>
        </p:blipFill>
        <p:spPr>
          <a:xfrm>
            <a:off x="990600" y="1905000"/>
            <a:ext cx="3071813" cy="2182813"/>
          </a:xfrm>
          <a:ln/>
        </p:spPr>
      </p:pic>
      <p:pic>
        <p:nvPicPr>
          <p:cNvPr id="38914" name="Picture 8" descr="2"/>
          <p:cNvPicPr>
            <a:picLocks noGrp="1" noChangeAspect="1"/>
          </p:cNvPicPr>
          <p:nvPr>
            <p:ph sz="half" idx="4294967295"/>
          </p:nvPr>
        </p:nvPicPr>
        <p:blipFill>
          <a:blip r:embed="rId2">
            <a:lum contrast="10000"/>
          </a:blip>
          <a:stretch>
            <a:fillRect/>
          </a:stretch>
        </p:blipFill>
        <p:spPr>
          <a:xfrm>
            <a:off x="4953000" y="4184650"/>
            <a:ext cx="2971800" cy="2071688"/>
          </a:xfrm>
          <a:ln/>
        </p:spPr>
      </p:pic>
      <p:sp>
        <p:nvSpPr>
          <p:cNvPr id="39940" name="Text Box 9"/>
          <p:cNvSpPr txBox="1"/>
          <p:nvPr/>
        </p:nvSpPr>
        <p:spPr>
          <a:xfrm>
            <a:off x="4343400" y="2057400"/>
            <a:ext cx="4500563" cy="1077913"/>
          </a:xfrm>
          <a:prstGeom prst="rect">
            <a:avLst/>
          </a:prstGeom>
          <a:noFill/>
          <a:ln w="9525">
            <a:noFill/>
          </a:ln>
        </p:spPr>
        <p:txBody>
          <a:bodyPr anchor="t">
            <a:spAutoFit/>
          </a:bodyPr>
          <a:p>
            <a:r>
              <a:rPr lang="en-US" altLang="zh-CN" sz="3200" b="1" dirty="0">
                <a:solidFill>
                  <a:srgbClr val="FF0000"/>
                </a:solidFill>
                <a:latin typeface="Times New Roman" panose="02020603050405020304" pitchFamily="2" charset="0"/>
                <a:ea typeface="宋体" panose="02010600030101010101" pitchFamily="2" charset="-122"/>
                <a:cs typeface="Times New Roman" panose="02020603050405020304" pitchFamily="2" charset="0"/>
              </a:rPr>
              <a:t>First</a:t>
            </a:r>
            <a:r>
              <a:rPr lang="en-US" altLang="zh-CN" sz="3200" b="1" dirty="0">
                <a:solidFill>
                  <a:srgbClr val="222268"/>
                </a:solidFill>
                <a:latin typeface="Times New Roman" panose="02020603050405020304" pitchFamily="2" charset="0"/>
                <a:ea typeface="宋体" panose="02010600030101010101" pitchFamily="2" charset="-122"/>
                <a:cs typeface="Times New Roman" panose="02020603050405020304" pitchFamily="2" charset="0"/>
              </a:rPr>
              <a:t>, put the popcorn into the popcorn popper. </a:t>
            </a:r>
            <a:endParaRPr lang="en-US" altLang="zh-CN" sz="3200" b="1" dirty="0">
              <a:solidFill>
                <a:srgbClr val="222268"/>
              </a:solidFill>
              <a:latin typeface="Times New Roman" panose="02020603050405020304" pitchFamily="2" charset="0"/>
              <a:ea typeface="Times New Roman" panose="02020603050405020304" pitchFamily="2" charset="0"/>
            </a:endParaRPr>
          </a:p>
        </p:txBody>
      </p:sp>
      <p:sp>
        <p:nvSpPr>
          <p:cNvPr id="39941" name="Text Box 11"/>
          <p:cNvSpPr txBox="1"/>
          <p:nvPr/>
        </p:nvSpPr>
        <p:spPr>
          <a:xfrm>
            <a:off x="838200" y="4648200"/>
            <a:ext cx="3455988" cy="1692275"/>
          </a:xfrm>
          <a:prstGeom prst="rect">
            <a:avLst/>
          </a:prstGeom>
          <a:noFill/>
          <a:ln w="9525">
            <a:noFill/>
          </a:ln>
        </p:spPr>
        <p:txBody>
          <a:bodyPr anchor="t">
            <a:spAutoFit/>
          </a:bodyPr>
          <a:p>
            <a:r>
              <a:rPr lang="en-US" altLang="zh-CN" sz="3200" b="1" dirty="0">
                <a:solidFill>
                  <a:srgbClr val="FF0000"/>
                </a:solidFill>
                <a:latin typeface="Times New Roman" panose="02020603050405020304" pitchFamily="2" charset="0"/>
                <a:ea typeface="宋体" panose="02010600030101010101" pitchFamily="2" charset="-122"/>
                <a:cs typeface="Times New Roman" panose="02020603050405020304" pitchFamily="2" charset="0"/>
              </a:rPr>
              <a:t>Next</a:t>
            </a:r>
            <a:r>
              <a:rPr lang="en-US" altLang="zh-CN" sz="3200" b="1" dirty="0">
                <a:solidFill>
                  <a:srgbClr val="222268"/>
                </a:solidFill>
                <a:latin typeface="Times New Roman" panose="02020603050405020304" pitchFamily="2" charset="0"/>
                <a:ea typeface="宋体" panose="02010600030101010101" pitchFamily="2" charset="-122"/>
                <a:cs typeface="Times New Roman" panose="02020603050405020304" pitchFamily="2" charset="0"/>
              </a:rPr>
              <a:t> turn on the popper.</a:t>
            </a:r>
            <a:endParaRPr lang="en-US" altLang="zh-CN" sz="3200" b="1" dirty="0">
              <a:solidFill>
                <a:srgbClr val="222268"/>
              </a:solidFill>
              <a:latin typeface="Times New Roman" panose="02020603050405020304" pitchFamily="2" charset="0"/>
              <a:ea typeface="宋体" panose="02010600030101010101" pitchFamily="2" charset="-122"/>
              <a:cs typeface="Times New Roman" panose="02020603050405020304" pitchFamily="2" charset="0"/>
            </a:endParaRPr>
          </a:p>
          <a:p>
            <a:endParaRPr lang="en-US" altLang="zh-CN" sz="4000" b="1" dirty="0">
              <a:solidFill>
                <a:srgbClr val="0000FF"/>
              </a:solidFill>
              <a:latin typeface="Times New Roman" panose="02020603050405020304" pitchFamily="2" charset="0"/>
              <a:ea typeface="Times New Roman" panose="02020603050405020304" pitchFamily="2" charset="0"/>
            </a:endParaRPr>
          </a:p>
        </p:txBody>
      </p:sp>
      <p:sp>
        <p:nvSpPr>
          <p:cNvPr id="38917" name="TextBox 5"/>
          <p:cNvSpPr txBox="1"/>
          <p:nvPr/>
        </p:nvSpPr>
        <p:spPr>
          <a:xfrm>
            <a:off x="381000" y="533400"/>
            <a:ext cx="8610600" cy="1354138"/>
          </a:xfrm>
          <a:prstGeom prst="rect">
            <a:avLst/>
          </a:prstGeom>
          <a:noFill/>
          <a:ln w="9525">
            <a:noFill/>
          </a:ln>
        </p:spPr>
        <p:txBody>
          <a:bodyPr anchor="t">
            <a:spAutoFit/>
          </a:bodyPr>
          <a:p>
            <a:r>
              <a:rPr lang="en-US" altLang="zh-CN" sz="3200" b="1" dirty="0">
                <a:solidFill>
                  <a:srgbClr val="0000CC"/>
                </a:solidFill>
                <a:latin typeface="Arial" panose="020B0604020202020204" pitchFamily="34" charset="0"/>
                <a:ea typeface="宋体" panose="02010600030101010101" pitchFamily="2" charset="-122"/>
              </a:rPr>
              <a:t>3b Complete the questions and answer. Then match them.</a:t>
            </a:r>
            <a:endParaRPr lang="zh-CN" altLang="en-US" sz="3200" b="1" dirty="0">
              <a:solidFill>
                <a:srgbClr val="0000CC"/>
              </a:solidFill>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blinds(horizontal)">
                                      <p:cBhvr>
                                        <p:cTn id="7" dur="500"/>
                                        <p:tgtEl>
                                          <p:spTgt spid="399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941"/>
                                        </p:tgtEl>
                                        <p:attrNameLst>
                                          <p:attrName>style.visibility</p:attrName>
                                        </p:attrNameLst>
                                      </p:cBhvr>
                                      <p:to>
                                        <p:strVal val="visible"/>
                                      </p:to>
                                    </p:set>
                                    <p:animEffect transition="in" filter="blinds(horizontal)">
                                      <p:cBhvr>
                                        <p:cTn id="12" dur="500"/>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P spid="3994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37" name="Picture 8" descr="3"/>
          <p:cNvPicPr>
            <a:picLocks noGrp="1" noChangeAspect="1"/>
          </p:cNvPicPr>
          <p:nvPr>
            <p:ph sz="quarter" idx="4294967295"/>
          </p:nvPr>
        </p:nvPicPr>
        <p:blipFill>
          <a:blip r:embed="rId1">
            <a:lum contrast="10000"/>
          </a:blip>
          <a:stretch>
            <a:fillRect/>
          </a:stretch>
        </p:blipFill>
        <p:spPr>
          <a:xfrm>
            <a:off x="914400" y="685800"/>
            <a:ext cx="2516188" cy="2609850"/>
          </a:xfrm>
          <a:ln/>
        </p:spPr>
      </p:pic>
      <p:pic>
        <p:nvPicPr>
          <p:cNvPr id="39938" name="Picture 9" descr="5"/>
          <p:cNvPicPr>
            <a:picLocks noGrp="1" noChangeAspect="1"/>
          </p:cNvPicPr>
          <p:nvPr>
            <p:ph sz="quarter" idx="4294967295"/>
          </p:nvPr>
        </p:nvPicPr>
        <p:blipFill>
          <a:blip r:embed="rId2">
            <a:lum contrast="10000"/>
          </a:blip>
          <a:stretch>
            <a:fillRect/>
          </a:stretch>
        </p:blipFill>
        <p:spPr>
          <a:xfrm>
            <a:off x="4800600" y="3581400"/>
            <a:ext cx="2667000" cy="2947988"/>
          </a:xfrm>
          <a:ln/>
        </p:spPr>
      </p:pic>
      <p:sp>
        <p:nvSpPr>
          <p:cNvPr id="40964" name="Text Box 12"/>
          <p:cNvSpPr txBox="1"/>
          <p:nvPr/>
        </p:nvSpPr>
        <p:spPr>
          <a:xfrm>
            <a:off x="3733800" y="1219200"/>
            <a:ext cx="4857750" cy="1308100"/>
          </a:xfrm>
          <a:prstGeom prst="rect">
            <a:avLst/>
          </a:prstGeom>
          <a:noFill/>
          <a:ln w="9525">
            <a:noFill/>
          </a:ln>
        </p:spPr>
        <p:txBody>
          <a:bodyPr anchor="t">
            <a:spAutoFit/>
          </a:bodyPr>
          <a:p>
            <a:pPr>
              <a:lnSpc>
                <a:spcPct val="130000"/>
              </a:lnSpc>
            </a:pPr>
            <a:r>
              <a:rPr lang="en-US" altLang="zh-CN" sz="3200" b="1" dirty="0">
                <a:solidFill>
                  <a:srgbClr val="222268"/>
                </a:solidFill>
                <a:latin typeface="Times New Roman" panose="02020603050405020304" pitchFamily="2" charset="0"/>
                <a:ea typeface="宋体" panose="02010600030101010101" pitchFamily="2" charset="-122"/>
                <a:cs typeface="Times New Roman" panose="02020603050405020304" pitchFamily="2" charset="0"/>
              </a:rPr>
              <a:t>Next pour the popcorn into the bowl.</a:t>
            </a:r>
            <a:endParaRPr lang="en-US" altLang="zh-CN" sz="3200" b="1" dirty="0">
              <a:solidFill>
                <a:srgbClr val="222268"/>
              </a:solidFill>
              <a:latin typeface="Times New Roman" panose="02020603050405020304" pitchFamily="2" charset="0"/>
              <a:ea typeface="Times New Roman" panose="02020603050405020304" pitchFamily="2" charset="0"/>
            </a:endParaRPr>
          </a:p>
        </p:txBody>
      </p:sp>
      <p:sp>
        <p:nvSpPr>
          <p:cNvPr id="40965" name="Text Box 13"/>
          <p:cNvSpPr txBox="1"/>
          <p:nvPr/>
        </p:nvSpPr>
        <p:spPr>
          <a:xfrm>
            <a:off x="1371600" y="4343400"/>
            <a:ext cx="3525838" cy="1308100"/>
          </a:xfrm>
          <a:prstGeom prst="rect">
            <a:avLst/>
          </a:prstGeom>
          <a:noFill/>
          <a:ln w="9525">
            <a:noFill/>
          </a:ln>
        </p:spPr>
        <p:txBody>
          <a:bodyPr anchor="t">
            <a:spAutoFit/>
          </a:bodyPr>
          <a:p>
            <a:pPr>
              <a:lnSpc>
                <a:spcPct val="130000"/>
              </a:lnSpc>
            </a:pPr>
            <a:r>
              <a:rPr lang="en-US" altLang="zh-CN" sz="3200" b="1" dirty="0">
                <a:solidFill>
                  <a:srgbClr val="222268"/>
                </a:solidFill>
                <a:latin typeface="Times New Roman" panose="02020603050405020304" pitchFamily="2" charset="0"/>
                <a:ea typeface="宋体" panose="02010600030101010101" pitchFamily="2" charset="-122"/>
                <a:cs typeface="Times New Roman" panose="02020603050405020304" pitchFamily="2" charset="0"/>
              </a:rPr>
              <a:t>Then put salt on the popcorn.</a:t>
            </a:r>
            <a:endParaRPr lang="en-US" altLang="zh-CN" sz="3200" b="1" dirty="0">
              <a:solidFill>
                <a:srgbClr val="222268"/>
              </a:solidFill>
              <a:latin typeface="Times New Roman" panose="02020603050405020304" pitchFamily="2" charset="0"/>
              <a:ea typeface="Times New Roman" panose="02020603050405020304" pitchFamily="2"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blinds(horizontal)">
                                      <p:cBhvr>
                                        <p:cTn id="7" dur="500"/>
                                        <p:tgtEl>
                                          <p:spTgt spid="4096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965"/>
                                        </p:tgtEl>
                                        <p:attrNameLst>
                                          <p:attrName>style.visibility</p:attrName>
                                        </p:attrNameLst>
                                      </p:cBhvr>
                                      <p:to>
                                        <p:strVal val="visible"/>
                                      </p:to>
                                    </p:set>
                                    <p:animEffect transition="in" filter="blinds(horizontal)">
                                      <p:cBhvr>
                                        <p:cTn id="12"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P spid="4096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61" name="Picture 4" descr="6"/>
          <p:cNvPicPr>
            <a:picLocks noGrp="1" noChangeAspect="1"/>
          </p:cNvPicPr>
          <p:nvPr>
            <p:ph idx="4294967295"/>
          </p:nvPr>
        </p:nvPicPr>
        <p:blipFill>
          <a:blip r:embed="rId1">
            <a:lum contrast="10000"/>
          </a:blip>
          <a:stretch>
            <a:fillRect/>
          </a:stretch>
        </p:blipFill>
        <p:spPr>
          <a:xfrm>
            <a:off x="4724400" y="1524000"/>
            <a:ext cx="3262313" cy="3324225"/>
          </a:xfrm>
          <a:ln/>
        </p:spPr>
      </p:pic>
      <p:sp>
        <p:nvSpPr>
          <p:cNvPr id="41987" name="Text Box 7"/>
          <p:cNvSpPr txBox="1"/>
          <p:nvPr/>
        </p:nvSpPr>
        <p:spPr>
          <a:xfrm>
            <a:off x="990600" y="2057400"/>
            <a:ext cx="3425825" cy="1308100"/>
          </a:xfrm>
          <a:prstGeom prst="rect">
            <a:avLst/>
          </a:prstGeom>
          <a:noFill/>
          <a:ln w="9525">
            <a:noFill/>
          </a:ln>
        </p:spPr>
        <p:txBody>
          <a:bodyPr anchor="t">
            <a:spAutoFit/>
          </a:bodyPr>
          <a:p>
            <a:pPr>
              <a:lnSpc>
                <a:spcPct val="130000"/>
              </a:lnSpc>
            </a:pPr>
            <a:r>
              <a:rPr lang="en-US" altLang="zh-CN" sz="3200" b="1" dirty="0">
                <a:solidFill>
                  <a:srgbClr val="222268"/>
                </a:solidFill>
                <a:latin typeface="Times New Roman" panose="02020603050405020304" pitchFamily="2" charset="0"/>
                <a:ea typeface="宋体" panose="02010600030101010101" pitchFamily="2" charset="-122"/>
                <a:cs typeface="Times New Roman" panose="02020603050405020304" pitchFamily="2" charset="0"/>
              </a:rPr>
              <a:t>Finally eat the popcorn.</a:t>
            </a:r>
            <a:endParaRPr lang="en-US" altLang="zh-CN" sz="3200" b="1" dirty="0">
              <a:solidFill>
                <a:srgbClr val="222268"/>
              </a:solidFill>
              <a:latin typeface="Times New Roman" panose="02020603050405020304" pitchFamily="2" charset="0"/>
              <a:ea typeface="Times New Roman" panose="02020603050405020304" pitchFamily="2"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blinds(horizontal)">
                                      <p:cBhvr>
                                        <p:cTn id="7" dur="5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文本框 6145"/>
          <p:cNvSpPr txBox="1"/>
          <p:nvPr/>
        </p:nvSpPr>
        <p:spPr>
          <a:xfrm>
            <a:off x="685800" y="1600200"/>
            <a:ext cx="8101013" cy="2870200"/>
          </a:xfrm>
          <a:prstGeom prst="rect">
            <a:avLst/>
          </a:prstGeom>
          <a:noFill/>
          <a:ln w="9525">
            <a:noFill/>
          </a:ln>
        </p:spPr>
        <p:txBody>
          <a:bodyPr anchor="t">
            <a:spAutoFit/>
          </a:bodyPr>
          <a:p>
            <a:pPr>
              <a:spcBef>
                <a:spcPct val="50000"/>
              </a:spcBef>
            </a:pPr>
            <a:r>
              <a:rPr lang="en-US" altLang="zh-CN" sz="2800" b="1">
                <a:latin typeface="Arial" panose="020B0604020202020204" pitchFamily="34" charset="0"/>
                <a:ea typeface="宋体" panose="02010600030101010101" pitchFamily="2" charset="-122"/>
              </a:rPr>
              <a:t>First</a:t>
            </a:r>
            <a:r>
              <a:rPr lang="en-US" altLang="zh-CN" sz="2400" i="1">
                <a:latin typeface="Arial" panose="020B0604020202020204" pitchFamily="34" charset="0"/>
                <a:ea typeface="宋体" panose="02010600030101010101" pitchFamily="2" charset="-122"/>
              </a:rPr>
              <a:t>, </a:t>
            </a:r>
            <a:r>
              <a:rPr lang="en-US" altLang="zh-CN" sz="2800">
                <a:latin typeface="Arial" panose="020B0604020202020204" pitchFamily="34" charset="0"/>
                <a:ea typeface="宋体" panose="02010600030101010101" pitchFamily="2" charset="-122"/>
              </a:rPr>
              <a:t>wash some kinds of fruits such as apples, pears, grapes and so on.</a:t>
            </a:r>
            <a:endParaRPr lang="en-US" altLang="zh-CN" sz="2800">
              <a:latin typeface="Arial" panose="020B0604020202020204" pitchFamily="34" charset="0"/>
              <a:ea typeface="宋体" panose="02010600030101010101" pitchFamily="2" charset="-122"/>
            </a:endParaRPr>
          </a:p>
          <a:p>
            <a:pPr>
              <a:spcBef>
                <a:spcPct val="50000"/>
              </a:spcBef>
            </a:pPr>
            <a:r>
              <a:rPr lang="en-US" altLang="zh-CN" sz="2800" b="1">
                <a:latin typeface="Arial" panose="020B0604020202020204" pitchFamily="34" charset="0"/>
                <a:ea typeface="宋体" panose="02010600030101010101" pitchFamily="2" charset="-122"/>
              </a:rPr>
              <a:t>Then, </a:t>
            </a:r>
            <a:r>
              <a:rPr lang="en-US" altLang="zh-CN" sz="2800">
                <a:solidFill>
                  <a:srgbClr val="FF0066"/>
                </a:solidFill>
                <a:latin typeface="Arial" panose="020B0604020202020204" pitchFamily="34" charset="0"/>
                <a:ea typeface="宋体" panose="02010600030101010101" pitchFamily="2" charset="-122"/>
              </a:rPr>
              <a:t>cut</a:t>
            </a:r>
            <a:r>
              <a:rPr lang="en-US" altLang="zh-CN" sz="2800">
                <a:latin typeface="Arial" panose="020B0604020202020204" pitchFamily="34" charset="0"/>
                <a:ea typeface="宋体" panose="02010600030101010101" pitchFamily="2" charset="-122"/>
              </a:rPr>
              <a:t> them </a:t>
            </a:r>
            <a:r>
              <a:rPr lang="en-US" altLang="zh-CN" sz="2800">
                <a:solidFill>
                  <a:srgbClr val="FF0066"/>
                </a:solidFill>
                <a:latin typeface="Arial" panose="020B0604020202020204" pitchFamily="34" charset="0"/>
                <a:ea typeface="宋体" panose="02010600030101010101" pitchFamily="2" charset="-122"/>
              </a:rPr>
              <a:t>up</a:t>
            </a:r>
            <a:r>
              <a:rPr lang="en-US" altLang="zh-CN" sz="2800">
                <a:latin typeface="Arial" panose="020B0604020202020204" pitchFamily="34" charset="0"/>
                <a:ea typeface="宋体" panose="02010600030101010101" pitchFamily="2" charset="-122"/>
              </a:rPr>
              <a:t> and </a:t>
            </a:r>
            <a:r>
              <a:rPr lang="en-US" altLang="zh-CN" sz="2800">
                <a:solidFill>
                  <a:srgbClr val="FF0066"/>
                </a:solidFill>
                <a:latin typeface="Arial" panose="020B0604020202020204" pitchFamily="34" charset="0"/>
                <a:ea typeface="宋体" panose="02010600030101010101" pitchFamily="2" charset="-122"/>
              </a:rPr>
              <a:t>put</a:t>
            </a:r>
            <a:r>
              <a:rPr lang="en-US" altLang="zh-CN" sz="2800">
                <a:latin typeface="Arial" panose="020B0604020202020204" pitchFamily="34" charset="0"/>
                <a:ea typeface="宋体" panose="02010600030101010101" pitchFamily="2" charset="-122"/>
              </a:rPr>
              <a:t> them</a:t>
            </a:r>
            <a:r>
              <a:rPr lang="en-US" altLang="zh-CN" sz="2800">
                <a:solidFill>
                  <a:srgbClr val="FF0066"/>
                </a:solidFill>
                <a:latin typeface="Arial" panose="020B0604020202020204" pitchFamily="34" charset="0"/>
                <a:ea typeface="宋体" panose="02010600030101010101" pitchFamily="2" charset="-122"/>
              </a:rPr>
              <a:t> into</a:t>
            </a:r>
            <a:r>
              <a:rPr lang="en-US" altLang="zh-CN" sz="2800">
                <a:latin typeface="Arial" panose="020B0604020202020204" pitchFamily="34" charset="0"/>
                <a:ea typeface="宋体" panose="02010600030101010101" pitchFamily="2" charset="-122"/>
              </a:rPr>
              <a:t> a big bowl.</a:t>
            </a:r>
            <a:endParaRPr lang="en-US" altLang="zh-CN" sz="2800">
              <a:latin typeface="Arial" panose="020B0604020202020204" pitchFamily="34" charset="0"/>
              <a:ea typeface="宋体" panose="02010600030101010101" pitchFamily="2" charset="-122"/>
            </a:endParaRPr>
          </a:p>
          <a:p>
            <a:pPr>
              <a:spcBef>
                <a:spcPct val="50000"/>
              </a:spcBef>
            </a:pPr>
            <a:r>
              <a:rPr lang="en-US" altLang="zh-CN" sz="2800" b="1">
                <a:latin typeface="Arial" panose="020B0604020202020204" pitchFamily="34" charset="0"/>
                <a:ea typeface="宋体" panose="02010600030101010101" pitchFamily="2" charset="-122"/>
              </a:rPr>
              <a:t>Next,</a:t>
            </a:r>
            <a:r>
              <a:rPr lang="en-US" altLang="zh-CN" sz="2400">
                <a:latin typeface="Arial" panose="020B0604020202020204" pitchFamily="34" charset="0"/>
                <a:ea typeface="宋体" panose="02010600030101010101" pitchFamily="2" charset="-122"/>
              </a:rPr>
              <a:t> </a:t>
            </a:r>
            <a:r>
              <a:rPr lang="en-US" altLang="zh-CN" sz="2800">
                <a:solidFill>
                  <a:srgbClr val="FF0066"/>
                </a:solidFill>
                <a:latin typeface="Arial" panose="020B0604020202020204" pitchFamily="34" charset="0"/>
                <a:ea typeface="宋体" panose="02010600030101010101" pitchFamily="2" charset="-122"/>
              </a:rPr>
              <a:t>pour</a:t>
            </a:r>
            <a:r>
              <a:rPr lang="en-US" altLang="zh-CN" sz="2800">
                <a:latin typeface="Arial" panose="020B0604020202020204" pitchFamily="34" charset="0"/>
                <a:ea typeface="宋体" panose="02010600030101010101" pitchFamily="2" charset="-122"/>
              </a:rPr>
              <a:t> some yogurt </a:t>
            </a:r>
            <a:r>
              <a:rPr lang="en-US" altLang="zh-CN" sz="2800">
                <a:solidFill>
                  <a:srgbClr val="FF0066"/>
                </a:solidFill>
                <a:latin typeface="Arial" panose="020B0604020202020204" pitchFamily="34" charset="0"/>
                <a:ea typeface="宋体" panose="02010600030101010101" pitchFamily="2" charset="-122"/>
              </a:rPr>
              <a:t>into</a:t>
            </a:r>
            <a:r>
              <a:rPr lang="en-US" altLang="zh-CN" sz="2800">
                <a:latin typeface="Arial" panose="020B0604020202020204" pitchFamily="34" charset="0"/>
                <a:ea typeface="宋体" panose="02010600030101010101" pitchFamily="2" charset="-122"/>
              </a:rPr>
              <a:t> the bowl.</a:t>
            </a:r>
            <a:endParaRPr lang="en-US" altLang="zh-CN" sz="2800">
              <a:latin typeface="Arial" panose="020B0604020202020204" pitchFamily="34" charset="0"/>
              <a:ea typeface="宋体" panose="02010600030101010101" pitchFamily="2" charset="-122"/>
            </a:endParaRPr>
          </a:p>
          <a:p>
            <a:pPr>
              <a:spcBef>
                <a:spcPct val="50000"/>
              </a:spcBef>
            </a:pPr>
            <a:r>
              <a:rPr lang="en-US" altLang="zh-CN" sz="2800" b="1">
                <a:latin typeface="Arial" panose="020B0604020202020204" pitchFamily="34" charset="0"/>
                <a:ea typeface="宋体" panose="02010600030101010101" pitchFamily="2" charset="-122"/>
              </a:rPr>
              <a:t>Finally,</a:t>
            </a:r>
            <a:r>
              <a:rPr lang="en-US" altLang="zh-CN" sz="2400">
                <a:latin typeface="Arial" panose="020B0604020202020204" pitchFamily="34" charset="0"/>
                <a:ea typeface="宋体" panose="02010600030101010101" pitchFamily="2" charset="-122"/>
              </a:rPr>
              <a:t> </a:t>
            </a:r>
            <a:r>
              <a:rPr lang="en-US" altLang="zh-CN" sz="2800">
                <a:solidFill>
                  <a:srgbClr val="FF0066"/>
                </a:solidFill>
                <a:latin typeface="Arial" panose="020B0604020202020204" pitchFamily="34" charset="0"/>
                <a:ea typeface="宋体" panose="02010600030101010101" pitchFamily="2" charset="-122"/>
              </a:rPr>
              <a:t>mix</a:t>
            </a:r>
            <a:r>
              <a:rPr lang="en-US" altLang="zh-CN" sz="2800">
                <a:latin typeface="Arial" panose="020B0604020202020204" pitchFamily="34" charset="0"/>
                <a:ea typeface="宋体" panose="02010600030101010101" pitchFamily="2" charset="-122"/>
              </a:rPr>
              <a:t> them </a:t>
            </a:r>
            <a:r>
              <a:rPr lang="en-US" altLang="zh-CN" sz="2800">
                <a:solidFill>
                  <a:srgbClr val="FF0066"/>
                </a:solidFill>
                <a:latin typeface="Arial" panose="020B0604020202020204" pitchFamily="34" charset="0"/>
                <a:ea typeface="宋体" panose="02010600030101010101" pitchFamily="2" charset="-122"/>
              </a:rPr>
              <a:t>up</a:t>
            </a:r>
            <a:r>
              <a:rPr lang="en-US" altLang="zh-CN" sz="2800">
                <a:latin typeface="Arial" panose="020B0604020202020204" pitchFamily="34" charset="0"/>
                <a:ea typeface="宋体" panose="02010600030101010101" pitchFamily="2" charset="-122"/>
              </a:rPr>
              <a:t>.</a:t>
            </a:r>
            <a:endParaRPr lang="en-US" altLang="zh-CN" sz="2800">
              <a:latin typeface="Arial" panose="020B0604020202020204" pitchFamily="34" charset="0"/>
              <a:ea typeface="宋体" panose="02010600030101010101" pitchFamily="2" charset="-122"/>
            </a:endParaRPr>
          </a:p>
        </p:txBody>
      </p:sp>
      <p:sp>
        <p:nvSpPr>
          <p:cNvPr id="6147" name="文本框 6146"/>
          <p:cNvSpPr txBox="1"/>
          <p:nvPr/>
        </p:nvSpPr>
        <p:spPr>
          <a:xfrm>
            <a:off x="762000" y="609600"/>
            <a:ext cx="7391400" cy="641350"/>
          </a:xfrm>
          <a:prstGeom prst="rect">
            <a:avLst/>
          </a:prstGeom>
          <a:noFill/>
          <a:ln w="9525">
            <a:noFill/>
          </a:ln>
        </p:spPr>
        <p:txBody>
          <a:bodyPr anchor="t">
            <a:spAutoFit/>
          </a:bodyPr>
          <a:p>
            <a:pPr>
              <a:spcBef>
                <a:spcPct val="50000"/>
              </a:spcBef>
            </a:pPr>
            <a:r>
              <a:rPr lang="en-US" altLang="zh-CN" sz="3600" b="1">
                <a:latin typeface="Arial" panose="020B0604020202020204" pitchFamily="34" charset="0"/>
                <a:ea typeface="宋体" panose="02010600030101010101" pitchFamily="2" charset="-122"/>
              </a:rPr>
              <a:t>How do you make fruits salad?</a:t>
            </a:r>
            <a:endParaRPr lang="en-US" altLang="zh-CN" sz="3600" b="1">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0-#ppt_w/2"/>
                                          </p:val>
                                        </p:tav>
                                        <p:tav tm="100000">
                                          <p:val>
                                            <p:strVal val="#ppt_x"/>
                                          </p:val>
                                        </p:tav>
                                      </p:tavLst>
                                    </p:anim>
                                    <p:anim calcmode="lin" valueType="num">
                                      <p:cBhvr additive="base">
                                        <p:cTn id="8" dur="500" fill="hold"/>
                                        <p:tgtEl>
                                          <p:spTgt spid="614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6" fill="hold" grpId="0" nodeType="after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barn(inHorizontal)">
                                      <p:cBhvr>
                                        <p:cTn id="1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TextBox 12"/>
          <p:cNvSpPr txBox="1"/>
          <p:nvPr/>
        </p:nvSpPr>
        <p:spPr>
          <a:xfrm>
            <a:off x="990600" y="4016375"/>
            <a:ext cx="8458200" cy="2308225"/>
          </a:xfrm>
          <a:prstGeom prst="rect">
            <a:avLst/>
          </a:prstGeom>
          <a:noFill/>
          <a:ln w="9525">
            <a:noFill/>
          </a:ln>
        </p:spPr>
        <p:txBody>
          <a:bodyPr anchor="t">
            <a:spAutoFit/>
          </a:bodyPr>
          <a:p>
            <a:pPr marL="342900" indent="-342900">
              <a:buAutoNum type="alphaLcPeriod"/>
            </a:pPr>
            <a:r>
              <a:rPr lang="en-US" altLang="zh-CN" sz="2400" b="1" dirty="0">
                <a:solidFill>
                  <a:srgbClr val="222268"/>
                </a:solidFill>
                <a:latin typeface="Times New Roman" panose="02020603050405020304" pitchFamily="2" charset="0"/>
                <a:ea typeface="宋体" panose="02010600030101010101" pitchFamily="2" charset="-122"/>
                <a:cs typeface="Times New Roman" panose="02020603050405020304" pitchFamily="2" charset="0"/>
              </a:rPr>
              <a:t>Half a cup. </a:t>
            </a:r>
            <a:endParaRPr lang="zh-CN" altLang="en-US" sz="2400" b="1" dirty="0">
              <a:solidFill>
                <a:srgbClr val="222268"/>
              </a:solidFill>
              <a:latin typeface="Times New Roman" panose="02020603050405020304" pitchFamily="2" charset="0"/>
              <a:ea typeface="宋体" panose="02010600030101010101" pitchFamily="2" charset="-122"/>
              <a:cs typeface="Times New Roman" panose="02020603050405020304" pitchFamily="2" charset="0"/>
            </a:endParaRPr>
          </a:p>
          <a:p>
            <a:pPr marL="342900" indent="-342900"/>
            <a:r>
              <a:rPr lang="en-US" altLang="zh-CN" sz="2400" b="1" dirty="0">
                <a:solidFill>
                  <a:srgbClr val="222268"/>
                </a:solidFill>
                <a:latin typeface="Times New Roman" panose="02020603050405020304" pitchFamily="2" charset="0"/>
                <a:ea typeface="宋体" panose="02010600030101010101" pitchFamily="2" charset="-122"/>
                <a:cs typeface="Times New Roman" panose="02020603050405020304" pitchFamily="2" charset="0"/>
              </a:rPr>
              <a:t>b.______ , put the corn into the popcorn machine.</a:t>
            </a:r>
            <a:endParaRPr lang="zh-CN" altLang="en-US" sz="2400" b="1" dirty="0">
              <a:solidFill>
                <a:srgbClr val="222268"/>
              </a:solidFill>
              <a:latin typeface="Times New Roman" panose="02020603050405020304" pitchFamily="2" charset="0"/>
              <a:ea typeface="宋体" panose="02010600030101010101" pitchFamily="2" charset="-122"/>
              <a:cs typeface="Times New Roman" panose="02020603050405020304" pitchFamily="2" charset="0"/>
            </a:endParaRPr>
          </a:p>
          <a:p>
            <a:pPr marL="342900" indent="-342900"/>
            <a:r>
              <a:rPr lang="en-US" altLang="zh-CN" sz="2400" b="1" dirty="0">
                <a:solidFill>
                  <a:srgbClr val="222268"/>
                </a:solidFill>
                <a:latin typeface="Times New Roman" panose="02020603050405020304" pitchFamily="2" charset="0"/>
                <a:ea typeface="宋体" panose="02010600030101010101" pitchFamily="2" charset="-122"/>
                <a:cs typeface="Times New Roman" panose="02020603050405020304" pitchFamily="2" charset="0"/>
              </a:rPr>
              <a:t>c. Yes, we can!</a:t>
            </a:r>
            <a:endParaRPr lang="zh-CN" altLang="en-US" sz="2400" b="1" dirty="0">
              <a:solidFill>
                <a:srgbClr val="222268"/>
              </a:solidFill>
              <a:latin typeface="Times New Roman" panose="02020603050405020304" pitchFamily="2" charset="0"/>
              <a:ea typeface="宋体" panose="02010600030101010101" pitchFamily="2" charset="-122"/>
              <a:cs typeface="Times New Roman" panose="02020603050405020304" pitchFamily="2" charset="0"/>
            </a:endParaRPr>
          </a:p>
          <a:p>
            <a:pPr marL="342900" indent="-342900"/>
            <a:r>
              <a:rPr lang="en-US" altLang="zh-CN" sz="2400" b="1" dirty="0">
                <a:solidFill>
                  <a:srgbClr val="222268"/>
                </a:solidFill>
                <a:latin typeface="Times New Roman" panose="02020603050405020304" pitchFamily="2" charset="0"/>
                <a:ea typeface="宋体" panose="02010600030101010101" pitchFamily="2" charset="-122"/>
                <a:cs typeface="Times New Roman" panose="02020603050405020304" pitchFamily="2" charset="0"/>
              </a:rPr>
              <a:t>d. Next, _____on the machine. ______, add the salt.</a:t>
            </a:r>
            <a:endParaRPr lang="zh-CN" altLang="en-US" sz="2400" b="1" dirty="0">
              <a:solidFill>
                <a:srgbClr val="222268"/>
              </a:solidFill>
              <a:latin typeface="Times New Roman" panose="02020603050405020304" pitchFamily="2" charset="0"/>
              <a:ea typeface="宋体" panose="02010600030101010101" pitchFamily="2" charset="-122"/>
              <a:cs typeface="Times New Roman" panose="02020603050405020304" pitchFamily="2" charset="0"/>
            </a:endParaRPr>
          </a:p>
          <a:p>
            <a:pPr marL="342900" indent="-342900"/>
            <a:r>
              <a:rPr lang="en-US" altLang="zh-CN" sz="2400" b="1" dirty="0">
                <a:solidFill>
                  <a:srgbClr val="222268"/>
                </a:solidFill>
                <a:latin typeface="Times New Roman" panose="02020603050405020304" pitchFamily="2" charset="0"/>
                <a:ea typeface="宋体" panose="02010600030101010101" pitchFamily="2" charset="-122"/>
                <a:cs typeface="Times New Roman" panose="02020603050405020304" pitchFamily="2" charset="0"/>
              </a:rPr>
              <a:t>e. Just one spoon.</a:t>
            </a:r>
            <a:endParaRPr lang="zh-CN" altLang="en-US" sz="2400" b="1" dirty="0">
              <a:solidFill>
                <a:srgbClr val="222268"/>
              </a:solidFill>
              <a:latin typeface="Times New Roman" panose="02020603050405020304" pitchFamily="2" charset="0"/>
              <a:ea typeface="宋体" panose="02010600030101010101" pitchFamily="2" charset="-122"/>
              <a:cs typeface="Times New Roman" panose="02020603050405020304" pitchFamily="2" charset="0"/>
            </a:endParaRPr>
          </a:p>
          <a:p>
            <a:pPr marL="342900" indent="-342900"/>
            <a:endParaRPr lang="zh-CN" altLang="en-US" sz="2400" b="1" dirty="0">
              <a:solidFill>
                <a:srgbClr val="222268"/>
              </a:solidFill>
              <a:latin typeface="Times New Roman" panose="02020603050405020304" pitchFamily="2" charset="0"/>
              <a:ea typeface="Times New Roman" panose="02020603050405020304" pitchFamily="2" charset="0"/>
            </a:endParaRPr>
          </a:p>
        </p:txBody>
      </p:sp>
      <p:sp>
        <p:nvSpPr>
          <p:cNvPr id="41986" name="TextBox 7"/>
          <p:cNvSpPr txBox="1"/>
          <p:nvPr/>
        </p:nvSpPr>
        <p:spPr>
          <a:xfrm>
            <a:off x="914400" y="1000125"/>
            <a:ext cx="5257800" cy="2592388"/>
          </a:xfrm>
          <a:prstGeom prst="rect">
            <a:avLst/>
          </a:prstGeom>
          <a:noFill/>
          <a:ln w="9525">
            <a:noFill/>
          </a:ln>
        </p:spPr>
        <p:txBody>
          <a:bodyPr anchor="t">
            <a:spAutoFit/>
          </a:bodyPr>
          <a:p>
            <a:pPr>
              <a:lnSpc>
                <a:spcPts val="3900"/>
              </a:lnSpc>
            </a:pPr>
            <a:r>
              <a:rPr lang="en-US" altLang="zh-CN" sz="2800" dirty="0">
                <a:latin typeface="Times New Roman" panose="02020603050405020304" pitchFamily="2" charset="0"/>
                <a:ea typeface="宋体" panose="02010600030101010101" pitchFamily="2" charset="-122"/>
                <a:cs typeface="Times New Roman" panose="02020603050405020304" pitchFamily="2" charset="0"/>
              </a:rPr>
              <a:t>1.______do you make popcorn?</a:t>
            </a:r>
            <a:endParaRPr lang="en-US" altLang="zh-CN" sz="2800" dirty="0">
              <a:latin typeface="Times New Roman" panose="02020603050405020304" pitchFamily="2" charset="0"/>
              <a:ea typeface="宋体" panose="02010600030101010101" pitchFamily="2" charset="-122"/>
              <a:cs typeface="Times New Roman" panose="02020603050405020304" pitchFamily="2" charset="0"/>
            </a:endParaRPr>
          </a:p>
          <a:p>
            <a:pPr>
              <a:lnSpc>
                <a:spcPts val="3900"/>
              </a:lnSpc>
            </a:pPr>
            <a:r>
              <a:rPr lang="en-US" altLang="zh-CN" sz="2800" dirty="0">
                <a:latin typeface="Times New Roman" panose="02020603050405020304" pitchFamily="2" charset="0"/>
                <a:ea typeface="宋体" panose="02010600030101010101" pitchFamily="2" charset="-122"/>
                <a:cs typeface="Times New Roman" panose="02020603050405020304" pitchFamily="2" charset="0"/>
              </a:rPr>
              <a:t>2.___________corn do you need?</a:t>
            </a:r>
            <a:endParaRPr lang="en-US" altLang="zh-CN" sz="2800" dirty="0">
              <a:latin typeface="Times New Roman" panose="02020603050405020304" pitchFamily="2" charset="0"/>
              <a:ea typeface="宋体" panose="02010600030101010101" pitchFamily="2" charset="-122"/>
              <a:cs typeface="Times New Roman" panose="02020603050405020304" pitchFamily="2" charset="0"/>
            </a:endParaRPr>
          </a:p>
          <a:p>
            <a:pPr>
              <a:lnSpc>
                <a:spcPts val="3900"/>
              </a:lnSpc>
            </a:pPr>
            <a:r>
              <a:rPr lang="en-US" altLang="zh-CN" sz="2800" dirty="0">
                <a:latin typeface="Times New Roman" panose="02020603050405020304" pitchFamily="2" charset="0"/>
                <a:ea typeface="宋体" panose="02010600030101010101" pitchFamily="2" charset="-122"/>
                <a:cs typeface="Times New Roman" panose="02020603050405020304" pitchFamily="2" charset="0"/>
              </a:rPr>
              <a:t>3.______ do we do next?</a:t>
            </a:r>
            <a:endParaRPr lang="en-US" altLang="zh-CN" sz="2800" dirty="0">
              <a:latin typeface="Times New Roman" panose="02020603050405020304" pitchFamily="2" charset="0"/>
              <a:ea typeface="宋体" panose="02010600030101010101" pitchFamily="2" charset="-122"/>
              <a:cs typeface="Times New Roman" panose="02020603050405020304" pitchFamily="2" charset="0"/>
            </a:endParaRPr>
          </a:p>
          <a:p>
            <a:pPr>
              <a:lnSpc>
                <a:spcPts val="3900"/>
              </a:lnSpc>
            </a:pPr>
            <a:r>
              <a:rPr lang="en-US" altLang="zh-CN" sz="2800" dirty="0">
                <a:latin typeface="Times New Roman" panose="02020603050405020304" pitchFamily="2" charset="0"/>
                <a:ea typeface="宋体" panose="02010600030101010101" pitchFamily="2" charset="-122"/>
                <a:cs typeface="Times New Roman" panose="02020603050405020304" pitchFamily="2" charset="0"/>
              </a:rPr>
              <a:t>4.___________salt do we need?</a:t>
            </a:r>
            <a:endParaRPr lang="en-US" altLang="zh-CN" sz="2800" dirty="0">
              <a:latin typeface="Times New Roman" panose="02020603050405020304" pitchFamily="2" charset="0"/>
              <a:ea typeface="宋体" panose="02010600030101010101" pitchFamily="2" charset="-122"/>
              <a:cs typeface="Times New Roman" panose="02020603050405020304" pitchFamily="2" charset="0"/>
            </a:endParaRPr>
          </a:p>
          <a:p>
            <a:pPr>
              <a:lnSpc>
                <a:spcPts val="3900"/>
              </a:lnSpc>
            </a:pPr>
            <a:r>
              <a:rPr lang="en-US" altLang="zh-CN" sz="2800" dirty="0">
                <a:latin typeface="Times New Roman" panose="02020603050405020304" pitchFamily="2" charset="0"/>
                <a:ea typeface="宋体" panose="02010600030101010101" pitchFamily="2" charset="-122"/>
                <a:cs typeface="Times New Roman" panose="02020603050405020304" pitchFamily="2" charset="0"/>
              </a:rPr>
              <a:t>5.Now can we eat it?</a:t>
            </a:r>
            <a:endParaRPr lang="zh-CN" altLang="en-US" sz="2800" dirty="0">
              <a:latin typeface="Times New Roman" panose="02020603050405020304" pitchFamily="2" charset="0"/>
              <a:ea typeface="Times New Roman" panose="02020603050405020304" pitchFamily="2" charset="0"/>
            </a:endParaRPr>
          </a:p>
        </p:txBody>
      </p:sp>
      <p:sp>
        <p:nvSpPr>
          <p:cNvPr id="43012" name="Rectangle 5"/>
          <p:cNvSpPr/>
          <p:nvPr/>
        </p:nvSpPr>
        <p:spPr>
          <a:xfrm>
            <a:off x="1295400" y="1085850"/>
            <a:ext cx="4491038" cy="523875"/>
          </a:xfrm>
          <a:prstGeom prst="rect">
            <a:avLst/>
          </a:prstGeom>
          <a:noFill/>
          <a:ln w="9525">
            <a:noFill/>
          </a:ln>
        </p:spPr>
        <p:txBody>
          <a:bodyPr anchor="t">
            <a:spAutoFit/>
          </a:bodyPr>
          <a:p>
            <a:r>
              <a:rPr lang="en-US" altLang="zh-CN" sz="2800" b="1" dirty="0">
                <a:solidFill>
                  <a:srgbClr val="FF0000"/>
                </a:solidFill>
                <a:latin typeface="Arial" panose="020B0604020202020204" pitchFamily="34" charset="0"/>
                <a:ea typeface="宋体" panose="02010600030101010101" pitchFamily="2" charset="-122"/>
              </a:rPr>
              <a:t>How </a:t>
            </a:r>
            <a:endParaRPr lang="en-US" altLang="zh-CN" sz="2800" b="1" dirty="0">
              <a:solidFill>
                <a:srgbClr val="FF0000"/>
              </a:solidFill>
              <a:latin typeface="Arial" panose="020B0604020202020204" pitchFamily="34" charset="0"/>
              <a:ea typeface="宋体" panose="02010600030101010101" pitchFamily="2" charset="-122"/>
            </a:endParaRPr>
          </a:p>
        </p:txBody>
      </p:sp>
      <p:sp>
        <p:nvSpPr>
          <p:cNvPr id="43013" name="Rectangle 5"/>
          <p:cNvSpPr/>
          <p:nvPr/>
        </p:nvSpPr>
        <p:spPr>
          <a:xfrm>
            <a:off x="1219200" y="1533525"/>
            <a:ext cx="2286000" cy="523875"/>
          </a:xfrm>
          <a:prstGeom prst="rect">
            <a:avLst/>
          </a:prstGeom>
          <a:noFill/>
          <a:ln w="9525">
            <a:noFill/>
          </a:ln>
        </p:spPr>
        <p:txBody>
          <a:bodyPr anchor="t">
            <a:spAutoFit/>
          </a:bodyPr>
          <a:p>
            <a:r>
              <a:rPr lang="en-US" altLang="zh-CN" sz="2800" b="1" dirty="0">
                <a:solidFill>
                  <a:srgbClr val="FF0000"/>
                </a:solidFill>
                <a:latin typeface="Arial" panose="020B0604020202020204" pitchFamily="34" charset="0"/>
                <a:ea typeface="宋体" panose="02010600030101010101" pitchFamily="2" charset="-122"/>
              </a:rPr>
              <a:t>How much </a:t>
            </a:r>
            <a:endParaRPr lang="en-US" altLang="zh-CN" sz="2800" b="1" dirty="0">
              <a:solidFill>
                <a:srgbClr val="FF0000"/>
              </a:solidFill>
              <a:latin typeface="Arial" panose="020B0604020202020204" pitchFamily="34" charset="0"/>
              <a:ea typeface="宋体" panose="02010600030101010101" pitchFamily="2" charset="-122"/>
            </a:endParaRPr>
          </a:p>
        </p:txBody>
      </p:sp>
      <p:sp>
        <p:nvSpPr>
          <p:cNvPr id="43014" name="Rectangle 5"/>
          <p:cNvSpPr/>
          <p:nvPr/>
        </p:nvSpPr>
        <p:spPr>
          <a:xfrm>
            <a:off x="1295400" y="2066925"/>
            <a:ext cx="1214438" cy="523875"/>
          </a:xfrm>
          <a:prstGeom prst="rect">
            <a:avLst/>
          </a:prstGeom>
          <a:noFill/>
          <a:ln w="9525">
            <a:noFill/>
          </a:ln>
        </p:spPr>
        <p:txBody>
          <a:bodyPr anchor="t">
            <a:spAutoFit/>
          </a:bodyPr>
          <a:p>
            <a:r>
              <a:rPr lang="en-US" altLang="zh-CN" sz="2800" b="1" dirty="0">
                <a:solidFill>
                  <a:srgbClr val="FF0000"/>
                </a:solidFill>
                <a:latin typeface="Arial" panose="020B0604020202020204" pitchFamily="34" charset="0"/>
                <a:ea typeface="宋体" panose="02010600030101010101" pitchFamily="2" charset="-122"/>
              </a:rPr>
              <a:t>What  </a:t>
            </a:r>
            <a:endParaRPr lang="en-US" altLang="zh-CN" sz="2800" b="1" dirty="0">
              <a:solidFill>
                <a:srgbClr val="FF0000"/>
              </a:solidFill>
              <a:latin typeface="Arial" panose="020B0604020202020204" pitchFamily="34" charset="0"/>
              <a:ea typeface="宋体" panose="02010600030101010101" pitchFamily="2" charset="-122"/>
            </a:endParaRPr>
          </a:p>
        </p:txBody>
      </p:sp>
      <p:sp>
        <p:nvSpPr>
          <p:cNvPr id="43015" name="Rectangle 5"/>
          <p:cNvSpPr/>
          <p:nvPr/>
        </p:nvSpPr>
        <p:spPr>
          <a:xfrm>
            <a:off x="1304925" y="2524125"/>
            <a:ext cx="3952875" cy="523875"/>
          </a:xfrm>
          <a:prstGeom prst="rect">
            <a:avLst/>
          </a:prstGeom>
          <a:noFill/>
          <a:ln w="9525">
            <a:noFill/>
          </a:ln>
        </p:spPr>
        <p:txBody>
          <a:bodyPr anchor="t">
            <a:spAutoFit/>
          </a:bodyPr>
          <a:p>
            <a:r>
              <a:rPr lang="en-US" altLang="zh-CN" sz="2800" b="1" dirty="0">
                <a:solidFill>
                  <a:srgbClr val="FF0000"/>
                </a:solidFill>
                <a:latin typeface="Arial" panose="020B0604020202020204" pitchFamily="34" charset="0"/>
                <a:ea typeface="宋体" panose="02010600030101010101" pitchFamily="2" charset="-122"/>
              </a:rPr>
              <a:t>How much </a:t>
            </a:r>
            <a:endParaRPr lang="en-US" altLang="zh-CN" sz="2800" b="1" dirty="0">
              <a:solidFill>
                <a:srgbClr val="FF0000"/>
              </a:solidFill>
              <a:latin typeface="Arial" panose="020B0604020202020204" pitchFamily="34" charset="0"/>
              <a:ea typeface="宋体" panose="02010600030101010101" pitchFamily="2" charset="-122"/>
            </a:endParaRPr>
          </a:p>
        </p:txBody>
      </p:sp>
      <p:sp>
        <p:nvSpPr>
          <p:cNvPr id="43016" name="Rectangle 5"/>
          <p:cNvSpPr/>
          <p:nvPr/>
        </p:nvSpPr>
        <p:spPr>
          <a:xfrm>
            <a:off x="1376363" y="4392613"/>
            <a:ext cx="1214437" cy="461962"/>
          </a:xfrm>
          <a:prstGeom prst="rect">
            <a:avLst/>
          </a:prstGeom>
          <a:noFill/>
          <a:ln w="9525">
            <a:noFill/>
          </a:ln>
        </p:spPr>
        <p:txBody>
          <a:bodyPr anchor="t">
            <a:spAutoFit/>
          </a:bodyPr>
          <a:p>
            <a:r>
              <a:rPr lang="en-US" altLang="zh-CN" sz="2400" b="1" dirty="0">
                <a:solidFill>
                  <a:srgbClr val="FF0000"/>
                </a:solidFill>
                <a:latin typeface="Arial" panose="020B0604020202020204" pitchFamily="34" charset="0"/>
                <a:ea typeface="宋体" panose="02010600030101010101" pitchFamily="2" charset="-122"/>
              </a:rPr>
              <a:t>First  </a:t>
            </a:r>
            <a:endParaRPr lang="en-US" altLang="zh-CN" sz="2400" b="1" dirty="0">
              <a:solidFill>
                <a:srgbClr val="FF0000"/>
              </a:solidFill>
              <a:latin typeface="Arial" panose="020B0604020202020204" pitchFamily="34" charset="0"/>
              <a:ea typeface="宋体" panose="02010600030101010101" pitchFamily="2" charset="-122"/>
            </a:endParaRPr>
          </a:p>
        </p:txBody>
      </p:sp>
      <p:sp>
        <p:nvSpPr>
          <p:cNvPr id="43017" name="Rectangle 5"/>
          <p:cNvSpPr/>
          <p:nvPr/>
        </p:nvSpPr>
        <p:spPr>
          <a:xfrm>
            <a:off x="2133600" y="5154613"/>
            <a:ext cx="1214438" cy="461962"/>
          </a:xfrm>
          <a:prstGeom prst="rect">
            <a:avLst/>
          </a:prstGeom>
          <a:noFill/>
          <a:ln w="9525">
            <a:noFill/>
          </a:ln>
        </p:spPr>
        <p:txBody>
          <a:bodyPr anchor="t">
            <a:spAutoFit/>
          </a:bodyPr>
          <a:p>
            <a:r>
              <a:rPr lang="en-US" altLang="zh-CN" sz="2400" b="1" dirty="0">
                <a:solidFill>
                  <a:srgbClr val="FF0000"/>
                </a:solidFill>
                <a:latin typeface="Arial" panose="020B0604020202020204" pitchFamily="34" charset="0"/>
                <a:ea typeface="宋体" panose="02010600030101010101" pitchFamily="2" charset="-122"/>
              </a:rPr>
              <a:t>turn </a:t>
            </a:r>
            <a:endParaRPr lang="en-US" altLang="zh-CN" sz="2400" b="1" dirty="0">
              <a:solidFill>
                <a:srgbClr val="FF0000"/>
              </a:solidFill>
              <a:latin typeface="Arial" panose="020B0604020202020204" pitchFamily="34" charset="0"/>
              <a:ea typeface="宋体" panose="02010600030101010101" pitchFamily="2" charset="-122"/>
            </a:endParaRPr>
          </a:p>
        </p:txBody>
      </p:sp>
      <p:sp>
        <p:nvSpPr>
          <p:cNvPr id="43018" name="Rectangle 5"/>
          <p:cNvSpPr/>
          <p:nvPr/>
        </p:nvSpPr>
        <p:spPr>
          <a:xfrm>
            <a:off x="4953000" y="5159375"/>
            <a:ext cx="1500188" cy="461963"/>
          </a:xfrm>
          <a:prstGeom prst="rect">
            <a:avLst/>
          </a:prstGeom>
          <a:noFill/>
          <a:ln w="9525">
            <a:noFill/>
          </a:ln>
        </p:spPr>
        <p:txBody>
          <a:bodyPr anchor="t">
            <a:spAutoFit/>
          </a:bodyPr>
          <a:p>
            <a:r>
              <a:rPr lang="en-US" altLang="zh-CN" sz="2400" b="1" dirty="0">
                <a:solidFill>
                  <a:srgbClr val="FF0000"/>
                </a:solidFill>
                <a:latin typeface="Arial" panose="020B0604020202020204" pitchFamily="34" charset="0"/>
                <a:ea typeface="宋体" panose="02010600030101010101" pitchFamily="2" charset="-122"/>
              </a:rPr>
              <a:t>Finally  </a:t>
            </a:r>
            <a:endParaRPr lang="en-US" altLang="zh-CN" sz="2400" b="1" dirty="0">
              <a:solidFill>
                <a:srgbClr val="FF0000"/>
              </a:solidFill>
              <a:latin typeface="Arial" panose="020B0604020202020204" pitchFamily="34" charset="0"/>
              <a:ea typeface="宋体" panose="02010600030101010101" pitchFamily="2" charset="-122"/>
            </a:endParaRPr>
          </a:p>
        </p:txBody>
      </p:sp>
      <p:sp>
        <p:nvSpPr>
          <p:cNvPr id="41994" name="圆角矩形 17"/>
          <p:cNvSpPr/>
          <p:nvPr/>
        </p:nvSpPr>
        <p:spPr>
          <a:xfrm>
            <a:off x="838200" y="4016375"/>
            <a:ext cx="7162800" cy="2057400"/>
          </a:xfrm>
          <a:prstGeom prst="roundRect">
            <a:avLst>
              <a:gd name="adj" fmla="val 16667"/>
            </a:avLst>
          </a:prstGeom>
          <a:noFill/>
          <a:ln w="25400" cap="flat" cmpd="sng">
            <a:solidFill>
              <a:srgbClr val="89A4A7"/>
            </a:solidFill>
            <a:prstDash val="solid"/>
            <a:round/>
            <a:headEnd type="none" w="med" len="med"/>
            <a:tailEnd type="none" w="med" len="med"/>
          </a:ln>
        </p:spPr>
        <p:txBody>
          <a:bodyPr anchor="ctr"/>
          <a:p>
            <a:pPr algn="ctr"/>
            <a:endParaRPr lang="zh-CN" altLang="en-US">
              <a:solidFill>
                <a:srgbClr val="FFFFFF"/>
              </a:solidFill>
              <a:latin typeface="Arial" panose="020B0604020202020204" pitchFamily="34" charset="0"/>
              <a:ea typeface="宋体" panose="02010600030101010101" pitchFamily="2" charset="-122"/>
            </a:endParaRPr>
          </a:p>
        </p:txBody>
      </p:sp>
      <p:sp>
        <p:nvSpPr>
          <p:cNvPr id="43020" name="Rectangle 5"/>
          <p:cNvSpPr/>
          <p:nvPr/>
        </p:nvSpPr>
        <p:spPr>
          <a:xfrm>
            <a:off x="685800" y="990600"/>
            <a:ext cx="428625" cy="523875"/>
          </a:xfrm>
          <a:prstGeom prst="rect">
            <a:avLst/>
          </a:prstGeom>
          <a:noFill/>
          <a:ln w="9525">
            <a:noFill/>
          </a:ln>
        </p:spPr>
        <p:txBody>
          <a:bodyPr anchor="t">
            <a:spAutoFit/>
          </a:bodyPr>
          <a:p>
            <a:r>
              <a:rPr lang="en-US" altLang="zh-CN" sz="2800" b="1" dirty="0">
                <a:solidFill>
                  <a:srgbClr val="FF0000"/>
                </a:solidFill>
                <a:latin typeface="Arial" panose="020B0604020202020204" pitchFamily="34" charset="0"/>
                <a:ea typeface="宋体" panose="02010600030101010101" pitchFamily="2" charset="-122"/>
              </a:rPr>
              <a:t>b</a:t>
            </a:r>
            <a:endParaRPr lang="en-US" altLang="zh-CN" sz="2800" b="1" dirty="0">
              <a:solidFill>
                <a:srgbClr val="FF0000"/>
              </a:solidFill>
              <a:latin typeface="Arial" panose="020B0604020202020204" pitchFamily="34" charset="0"/>
              <a:ea typeface="宋体" panose="02010600030101010101" pitchFamily="2" charset="-122"/>
            </a:endParaRPr>
          </a:p>
        </p:txBody>
      </p:sp>
      <p:sp>
        <p:nvSpPr>
          <p:cNvPr id="43021" name="Rectangle 5"/>
          <p:cNvSpPr/>
          <p:nvPr/>
        </p:nvSpPr>
        <p:spPr>
          <a:xfrm>
            <a:off x="685800" y="1490663"/>
            <a:ext cx="428625" cy="523875"/>
          </a:xfrm>
          <a:prstGeom prst="rect">
            <a:avLst/>
          </a:prstGeom>
          <a:noFill/>
          <a:ln w="9525">
            <a:noFill/>
          </a:ln>
        </p:spPr>
        <p:txBody>
          <a:bodyPr anchor="t">
            <a:spAutoFit/>
          </a:bodyPr>
          <a:p>
            <a:r>
              <a:rPr lang="en-US" altLang="zh-CN" sz="2800" b="1" dirty="0">
                <a:solidFill>
                  <a:srgbClr val="FF0000"/>
                </a:solidFill>
                <a:latin typeface="Arial" panose="020B0604020202020204" pitchFamily="34" charset="0"/>
                <a:ea typeface="宋体" panose="02010600030101010101" pitchFamily="2" charset="-122"/>
              </a:rPr>
              <a:t>a</a:t>
            </a:r>
            <a:endParaRPr lang="en-US" altLang="zh-CN" sz="2800" b="1" dirty="0">
              <a:solidFill>
                <a:srgbClr val="FF0000"/>
              </a:solidFill>
              <a:latin typeface="Arial" panose="020B0604020202020204" pitchFamily="34" charset="0"/>
              <a:ea typeface="宋体" panose="02010600030101010101" pitchFamily="2" charset="-122"/>
            </a:endParaRPr>
          </a:p>
        </p:txBody>
      </p:sp>
      <p:sp>
        <p:nvSpPr>
          <p:cNvPr id="43022" name="Rectangle 5"/>
          <p:cNvSpPr/>
          <p:nvPr/>
        </p:nvSpPr>
        <p:spPr>
          <a:xfrm>
            <a:off x="685800" y="1990725"/>
            <a:ext cx="428625" cy="523875"/>
          </a:xfrm>
          <a:prstGeom prst="rect">
            <a:avLst/>
          </a:prstGeom>
          <a:noFill/>
          <a:ln w="9525">
            <a:noFill/>
          </a:ln>
        </p:spPr>
        <p:txBody>
          <a:bodyPr anchor="t">
            <a:spAutoFit/>
          </a:bodyPr>
          <a:p>
            <a:r>
              <a:rPr lang="en-US" altLang="zh-CN" sz="2800" b="1" dirty="0">
                <a:solidFill>
                  <a:srgbClr val="FF0000"/>
                </a:solidFill>
                <a:latin typeface="Arial" panose="020B0604020202020204" pitchFamily="34" charset="0"/>
                <a:ea typeface="宋体" panose="02010600030101010101" pitchFamily="2" charset="-122"/>
              </a:rPr>
              <a:t>d</a:t>
            </a:r>
            <a:endParaRPr lang="en-US" altLang="zh-CN" sz="2800" b="1" dirty="0">
              <a:solidFill>
                <a:srgbClr val="FF0000"/>
              </a:solidFill>
              <a:latin typeface="Arial" panose="020B0604020202020204" pitchFamily="34" charset="0"/>
              <a:ea typeface="宋体" panose="02010600030101010101" pitchFamily="2" charset="-122"/>
            </a:endParaRPr>
          </a:p>
        </p:txBody>
      </p:sp>
      <p:sp>
        <p:nvSpPr>
          <p:cNvPr id="43023" name="Rectangle 5"/>
          <p:cNvSpPr/>
          <p:nvPr/>
        </p:nvSpPr>
        <p:spPr>
          <a:xfrm>
            <a:off x="685800" y="2457450"/>
            <a:ext cx="428625" cy="523875"/>
          </a:xfrm>
          <a:prstGeom prst="rect">
            <a:avLst/>
          </a:prstGeom>
          <a:noFill/>
          <a:ln w="9525">
            <a:noFill/>
          </a:ln>
        </p:spPr>
        <p:txBody>
          <a:bodyPr anchor="t">
            <a:spAutoFit/>
          </a:bodyPr>
          <a:p>
            <a:r>
              <a:rPr lang="en-US" altLang="zh-CN" sz="2800" b="1" dirty="0">
                <a:solidFill>
                  <a:srgbClr val="FF0000"/>
                </a:solidFill>
                <a:latin typeface="Arial" panose="020B0604020202020204" pitchFamily="34" charset="0"/>
                <a:ea typeface="宋体" panose="02010600030101010101" pitchFamily="2" charset="-122"/>
              </a:rPr>
              <a:t>e</a:t>
            </a:r>
            <a:endParaRPr lang="en-US" altLang="zh-CN" sz="2800" b="1" dirty="0">
              <a:solidFill>
                <a:srgbClr val="FF0000"/>
              </a:solidFill>
              <a:latin typeface="Arial" panose="020B0604020202020204" pitchFamily="34" charset="0"/>
              <a:ea typeface="宋体" panose="02010600030101010101" pitchFamily="2" charset="-122"/>
            </a:endParaRPr>
          </a:p>
        </p:txBody>
      </p:sp>
      <p:sp>
        <p:nvSpPr>
          <p:cNvPr id="43024" name="Rectangle 5"/>
          <p:cNvSpPr/>
          <p:nvPr/>
        </p:nvSpPr>
        <p:spPr>
          <a:xfrm>
            <a:off x="638175" y="2971800"/>
            <a:ext cx="428625" cy="523875"/>
          </a:xfrm>
          <a:prstGeom prst="rect">
            <a:avLst/>
          </a:prstGeom>
          <a:noFill/>
          <a:ln w="9525">
            <a:noFill/>
          </a:ln>
        </p:spPr>
        <p:txBody>
          <a:bodyPr anchor="t">
            <a:spAutoFit/>
          </a:bodyPr>
          <a:p>
            <a:r>
              <a:rPr lang="en-US" altLang="zh-CN" sz="2800" b="1" dirty="0">
                <a:solidFill>
                  <a:srgbClr val="FF0000"/>
                </a:solidFill>
                <a:latin typeface="Arial" panose="020B0604020202020204" pitchFamily="34" charset="0"/>
                <a:ea typeface="宋体" panose="02010600030101010101" pitchFamily="2" charset="-122"/>
              </a:rPr>
              <a:t>c</a:t>
            </a:r>
            <a:endParaRPr lang="en-US" altLang="zh-CN" sz="2800" b="1" dirty="0">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additive="base">
                                        <p:cTn id="7" dur="500" fill="hold"/>
                                        <p:tgtEl>
                                          <p:spTgt spid="43012"/>
                                        </p:tgtEl>
                                        <p:attrNameLst>
                                          <p:attrName>ppt_x</p:attrName>
                                        </p:attrNameLst>
                                      </p:cBhvr>
                                      <p:tavLst>
                                        <p:tav tm="0">
                                          <p:val>
                                            <p:strVal val="1+#ppt_w/2"/>
                                          </p:val>
                                        </p:tav>
                                        <p:tav tm="100000">
                                          <p:val>
                                            <p:strVal val="#ppt_x"/>
                                          </p:val>
                                        </p:tav>
                                      </p:tavLst>
                                    </p:anim>
                                    <p:anim calcmode="lin" valueType="num">
                                      <p:cBhvr additive="base">
                                        <p:cTn id="8" dur="500" fill="hold"/>
                                        <p:tgtEl>
                                          <p:spTgt spid="430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3013"/>
                                        </p:tgtEl>
                                        <p:attrNameLst>
                                          <p:attrName>style.visibility</p:attrName>
                                        </p:attrNameLst>
                                      </p:cBhvr>
                                      <p:to>
                                        <p:strVal val="visible"/>
                                      </p:to>
                                    </p:set>
                                    <p:anim calcmode="lin" valueType="num">
                                      <p:cBhvr additive="base">
                                        <p:cTn id="13" dur="500" fill="hold"/>
                                        <p:tgtEl>
                                          <p:spTgt spid="43013"/>
                                        </p:tgtEl>
                                        <p:attrNameLst>
                                          <p:attrName>ppt_x</p:attrName>
                                        </p:attrNameLst>
                                      </p:cBhvr>
                                      <p:tavLst>
                                        <p:tav tm="0">
                                          <p:val>
                                            <p:strVal val="1+#ppt_w/2"/>
                                          </p:val>
                                        </p:tav>
                                        <p:tav tm="100000">
                                          <p:val>
                                            <p:strVal val="#ppt_x"/>
                                          </p:val>
                                        </p:tav>
                                      </p:tavLst>
                                    </p:anim>
                                    <p:anim calcmode="lin" valueType="num">
                                      <p:cBhvr additive="base">
                                        <p:cTn id="14" dur="500" fill="hold"/>
                                        <p:tgtEl>
                                          <p:spTgt spid="430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43014"/>
                                        </p:tgtEl>
                                        <p:attrNameLst>
                                          <p:attrName>style.visibility</p:attrName>
                                        </p:attrNameLst>
                                      </p:cBhvr>
                                      <p:to>
                                        <p:strVal val="visible"/>
                                      </p:to>
                                    </p:set>
                                    <p:anim calcmode="lin" valueType="num">
                                      <p:cBhvr additive="base">
                                        <p:cTn id="19" dur="500" fill="hold"/>
                                        <p:tgtEl>
                                          <p:spTgt spid="43014"/>
                                        </p:tgtEl>
                                        <p:attrNameLst>
                                          <p:attrName>ppt_x</p:attrName>
                                        </p:attrNameLst>
                                      </p:cBhvr>
                                      <p:tavLst>
                                        <p:tav tm="0">
                                          <p:val>
                                            <p:strVal val="1+#ppt_w/2"/>
                                          </p:val>
                                        </p:tav>
                                        <p:tav tm="100000">
                                          <p:val>
                                            <p:strVal val="#ppt_x"/>
                                          </p:val>
                                        </p:tav>
                                      </p:tavLst>
                                    </p:anim>
                                    <p:anim calcmode="lin" valueType="num">
                                      <p:cBhvr additive="base">
                                        <p:cTn id="20" dur="500" fill="hold"/>
                                        <p:tgtEl>
                                          <p:spTgt spid="430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43015"/>
                                        </p:tgtEl>
                                        <p:attrNameLst>
                                          <p:attrName>style.visibility</p:attrName>
                                        </p:attrNameLst>
                                      </p:cBhvr>
                                      <p:to>
                                        <p:strVal val="visible"/>
                                      </p:to>
                                    </p:set>
                                    <p:anim calcmode="lin" valueType="num">
                                      <p:cBhvr additive="base">
                                        <p:cTn id="25" dur="500" fill="hold"/>
                                        <p:tgtEl>
                                          <p:spTgt spid="43015"/>
                                        </p:tgtEl>
                                        <p:attrNameLst>
                                          <p:attrName>ppt_x</p:attrName>
                                        </p:attrNameLst>
                                      </p:cBhvr>
                                      <p:tavLst>
                                        <p:tav tm="0">
                                          <p:val>
                                            <p:strVal val="1+#ppt_w/2"/>
                                          </p:val>
                                        </p:tav>
                                        <p:tav tm="100000">
                                          <p:val>
                                            <p:strVal val="#ppt_x"/>
                                          </p:val>
                                        </p:tav>
                                      </p:tavLst>
                                    </p:anim>
                                    <p:anim calcmode="lin" valueType="num">
                                      <p:cBhvr additive="base">
                                        <p:cTn id="26" dur="500" fill="hold"/>
                                        <p:tgtEl>
                                          <p:spTgt spid="430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43016"/>
                                        </p:tgtEl>
                                        <p:attrNameLst>
                                          <p:attrName>style.visibility</p:attrName>
                                        </p:attrNameLst>
                                      </p:cBhvr>
                                      <p:to>
                                        <p:strVal val="visible"/>
                                      </p:to>
                                    </p:set>
                                    <p:anim calcmode="lin" valueType="num">
                                      <p:cBhvr additive="base">
                                        <p:cTn id="31" dur="500" fill="hold"/>
                                        <p:tgtEl>
                                          <p:spTgt spid="43016"/>
                                        </p:tgtEl>
                                        <p:attrNameLst>
                                          <p:attrName>ppt_x</p:attrName>
                                        </p:attrNameLst>
                                      </p:cBhvr>
                                      <p:tavLst>
                                        <p:tav tm="0">
                                          <p:val>
                                            <p:strVal val="1+#ppt_w/2"/>
                                          </p:val>
                                        </p:tav>
                                        <p:tav tm="100000">
                                          <p:val>
                                            <p:strVal val="#ppt_x"/>
                                          </p:val>
                                        </p:tav>
                                      </p:tavLst>
                                    </p:anim>
                                    <p:anim calcmode="lin" valueType="num">
                                      <p:cBhvr additive="base">
                                        <p:cTn id="32" dur="500" fill="hold"/>
                                        <p:tgtEl>
                                          <p:spTgt spid="430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43017"/>
                                        </p:tgtEl>
                                        <p:attrNameLst>
                                          <p:attrName>style.visibility</p:attrName>
                                        </p:attrNameLst>
                                      </p:cBhvr>
                                      <p:to>
                                        <p:strVal val="visible"/>
                                      </p:to>
                                    </p:set>
                                    <p:anim calcmode="lin" valueType="num">
                                      <p:cBhvr additive="base">
                                        <p:cTn id="37" dur="500" fill="hold"/>
                                        <p:tgtEl>
                                          <p:spTgt spid="43017"/>
                                        </p:tgtEl>
                                        <p:attrNameLst>
                                          <p:attrName>ppt_x</p:attrName>
                                        </p:attrNameLst>
                                      </p:cBhvr>
                                      <p:tavLst>
                                        <p:tav tm="0">
                                          <p:val>
                                            <p:strVal val="1+#ppt_w/2"/>
                                          </p:val>
                                        </p:tav>
                                        <p:tav tm="100000">
                                          <p:val>
                                            <p:strVal val="#ppt_x"/>
                                          </p:val>
                                        </p:tav>
                                      </p:tavLst>
                                    </p:anim>
                                    <p:anim calcmode="lin" valueType="num">
                                      <p:cBhvr additive="base">
                                        <p:cTn id="38" dur="500" fill="hold"/>
                                        <p:tgtEl>
                                          <p:spTgt spid="430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43018"/>
                                        </p:tgtEl>
                                        <p:attrNameLst>
                                          <p:attrName>style.visibility</p:attrName>
                                        </p:attrNameLst>
                                      </p:cBhvr>
                                      <p:to>
                                        <p:strVal val="visible"/>
                                      </p:to>
                                    </p:set>
                                    <p:anim calcmode="lin" valueType="num">
                                      <p:cBhvr additive="base">
                                        <p:cTn id="43" dur="500" fill="hold"/>
                                        <p:tgtEl>
                                          <p:spTgt spid="43018"/>
                                        </p:tgtEl>
                                        <p:attrNameLst>
                                          <p:attrName>ppt_x</p:attrName>
                                        </p:attrNameLst>
                                      </p:cBhvr>
                                      <p:tavLst>
                                        <p:tav tm="0">
                                          <p:val>
                                            <p:strVal val="1+#ppt_w/2"/>
                                          </p:val>
                                        </p:tav>
                                        <p:tav tm="100000">
                                          <p:val>
                                            <p:strVal val="#ppt_x"/>
                                          </p:val>
                                        </p:tav>
                                      </p:tavLst>
                                    </p:anim>
                                    <p:anim calcmode="lin" valueType="num">
                                      <p:cBhvr additive="base">
                                        <p:cTn id="44" dur="500" fill="hold"/>
                                        <p:tgtEl>
                                          <p:spTgt spid="430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43020"/>
                                        </p:tgtEl>
                                        <p:attrNameLst>
                                          <p:attrName>style.visibility</p:attrName>
                                        </p:attrNameLst>
                                      </p:cBhvr>
                                      <p:to>
                                        <p:strVal val="visible"/>
                                      </p:to>
                                    </p:set>
                                    <p:anim calcmode="lin" valueType="num">
                                      <p:cBhvr additive="base">
                                        <p:cTn id="49" dur="500" fill="hold"/>
                                        <p:tgtEl>
                                          <p:spTgt spid="43020"/>
                                        </p:tgtEl>
                                        <p:attrNameLst>
                                          <p:attrName>ppt_x</p:attrName>
                                        </p:attrNameLst>
                                      </p:cBhvr>
                                      <p:tavLst>
                                        <p:tav tm="0">
                                          <p:val>
                                            <p:strVal val="1+#ppt_w/2"/>
                                          </p:val>
                                        </p:tav>
                                        <p:tav tm="100000">
                                          <p:val>
                                            <p:strVal val="#ppt_x"/>
                                          </p:val>
                                        </p:tav>
                                      </p:tavLst>
                                    </p:anim>
                                    <p:anim calcmode="lin" valueType="num">
                                      <p:cBhvr additive="base">
                                        <p:cTn id="50" dur="500" fill="hold"/>
                                        <p:tgtEl>
                                          <p:spTgt spid="430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grpId="0" nodeType="clickEffect">
                                  <p:stCondLst>
                                    <p:cond delay="0"/>
                                  </p:stCondLst>
                                  <p:childTnLst>
                                    <p:set>
                                      <p:cBhvr>
                                        <p:cTn id="54" dur="1" fill="hold">
                                          <p:stCondLst>
                                            <p:cond delay="0"/>
                                          </p:stCondLst>
                                        </p:cTn>
                                        <p:tgtEl>
                                          <p:spTgt spid="43021"/>
                                        </p:tgtEl>
                                        <p:attrNameLst>
                                          <p:attrName>style.visibility</p:attrName>
                                        </p:attrNameLst>
                                      </p:cBhvr>
                                      <p:to>
                                        <p:strVal val="visible"/>
                                      </p:to>
                                    </p:set>
                                    <p:anim calcmode="lin" valueType="num">
                                      <p:cBhvr additive="base">
                                        <p:cTn id="55" dur="500" fill="hold"/>
                                        <p:tgtEl>
                                          <p:spTgt spid="43021"/>
                                        </p:tgtEl>
                                        <p:attrNameLst>
                                          <p:attrName>ppt_x</p:attrName>
                                        </p:attrNameLst>
                                      </p:cBhvr>
                                      <p:tavLst>
                                        <p:tav tm="0">
                                          <p:val>
                                            <p:strVal val="1+#ppt_w/2"/>
                                          </p:val>
                                        </p:tav>
                                        <p:tav tm="100000">
                                          <p:val>
                                            <p:strVal val="#ppt_x"/>
                                          </p:val>
                                        </p:tav>
                                      </p:tavLst>
                                    </p:anim>
                                    <p:anim calcmode="lin" valueType="num">
                                      <p:cBhvr additive="base">
                                        <p:cTn id="56" dur="500" fill="hold"/>
                                        <p:tgtEl>
                                          <p:spTgt spid="4302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6" fill="hold" grpId="0" nodeType="clickEffect">
                                  <p:stCondLst>
                                    <p:cond delay="0"/>
                                  </p:stCondLst>
                                  <p:childTnLst>
                                    <p:set>
                                      <p:cBhvr>
                                        <p:cTn id="60" dur="1" fill="hold">
                                          <p:stCondLst>
                                            <p:cond delay="0"/>
                                          </p:stCondLst>
                                        </p:cTn>
                                        <p:tgtEl>
                                          <p:spTgt spid="43022"/>
                                        </p:tgtEl>
                                        <p:attrNameLst>
                                          <p:attrName>style.visibility</p:attrName>
                                        </p:attrNameLst>
                                      </p:cBhvr>
                                      <p:to>
                                        <p:strVal val="visible"/>
                                      </p:to>
                                    </p:set>
                                    <p:anim calcmode="lin" valueType="num">
                                      <p:cBhvr additive="base">
                                        <p:cTn id="61" dur="500" fill="hold"/>
                                        <p:tgtEl>
                                          <p:spTgt spid="43022"/>
                                        </p:tgtEl>
                                        <p:attrNameLst>
                                          <p:attrName>ppt_x</p:attrName>
                                        </p:attrNameLst>
                                      </p:cBhvr>
                                      <p:tavLst>
                                        <p:tav tm="0">
                                          <p:val>
                                            <p:strVal val="1+#ppt_w/2"/>
                                          </p:val>
                                        </p:tav>
                                        <p:tav tm="100000">
                                          <p:val>
                                            <p:strVal val="#ppt_x"/>
                                          </p:val>
                                        </p:tav>
                                      </p:tavLst>
                                    </p:anim>
                                    <p:anim calcmode="lin" valueType="num">
                                      <p:cBhvr additive="base">
                                        <p:cTn id="62" dur="500" fill="hold"/>
                                        <p:tgtEl>
                                          <p:spTgt spid="4302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6" fill="hold" grpId="0" nodeType="clickEffect">
                                  <p:stCondLst>
                                    <p:cond delay="0"/>
                                  </p:stCondLst>
                                  <p:childTnLst>
                                    <p:set>
                                      <p:cBhvr>
                                        <p:cTn id="66" dur="1" fill="hold">
                                          <p:stCondLst>
                                            <p:cond delay="0"/>
                                          </p:stCondLst>
                                        </p:cTn>
                                        <p:tgtEl>
                                          <p:spTgt spid="43023"/>
                                        </p:tgtEl>
                                        <p:attrNameLst>
                                          <p:attrName>style.visibility</p:attrName>
                                        </p:attrNameLst>
                                      </p:cBhvr>
                                      <p:to>
                                        <p:strVal val="visible"/>
                                      </p:to>
                                    </p:set>
                                    <p:anim calcmode="lin" valueType="num">
                                      <p:cBhvr additive="base">
                                        <p:cTn id="67" dur="500" fill="hold"/>
                                        <p:tgtEl>
                                          <p:spTgt spid="43023"/>
                                        </p:tgtEl>
                                        <p:attrNameLst>
                                          <p:attrName>ppt_x</p:attrName>
                                        </p:attrNameLst>
                                      </p:cBhvr>
                                      <p:tavLst>
                                        <p:tav tm="0">
                                          <p:val>
                                            <p:strVal val="1+#ppt_w/2"/>
                                          </p:val>
                                        </p:tav>
                                        <p:tav tm="100000">
                                          <p:val>
                                            <p:strVal val="#ppt_x"/>
                                          </p:val>
                                        </p:tav>
                                      </p:tavLst>
                                    </p:anim>
                                    <p:anim calcmode="lin" valueType="num">
                                      <p:cBhvr additive="base">
                                        <p:cTn id="68" dur="500" fill="hold"/>
                                        <p:tgtEl>
                                          <p:spTgt spid="4302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6" fill="hold" grpId="0" nodeType="clickEffect">
                                  <p:stCondLst>
                                    <p:cond delay="0"/>
                                  </p:stCondLst>
                                  <p:childTnLst>
                                    <p:set>
                                      <p:cBhvr>
                                        <p:cTn id="72" dur="1" fill="hold">
                                          <p:stCondLst>
                                            <p:cond delay="0"/>
                                          </p:stCondLst>
                                        </p:cTn>
                                        <p:tgtEl>
                                          <p:spTgt spid="43024"/>
                                        </p:tgtEl>
                                        <p:attrNameLst>
                                          <p:attrName>style.visibility</p:attrName>
                                        </p:attrNameLst>
                                      </p:cBhvr>
                                      <p:to>
                                        <p:strVal val="visible"/>
                                      </p:to>
                                    </p:set>
                                    <p:anim calcmode="lin" valueType="num">
                                      <p:cBhvr additive="base">
                                        <p:cTn id="73" dur="500" fill="hold"/>
                                        <p:tgtEl>
                                          <p:spTgt spid="43024"/>
                                        </p:tgtEl>
                                        <p:attrNameLst>
                                          <p:attrName>ppt_x</p:attrName>
                                        </p:attrNameLst>
                                      </p:cBhvr>
                                      <p:tavLst>
                                        <p:tav tm="0">
                                          <p:val>
                                            <p:strVal val="1+#ppt_w/2"/>
                                          </p:val>
                                        </p:tav>
                                        <p:tav tm="100000">
                                          <p:val>
                                            <p:strVal val="#ppt_x"/>
                                          </p:val>
                                        </p:tav>
                                      </p:tavLst>
                                    </p:anim>
                                    <p:anim calcmode="lin" valueType="num">
                                      <p:cBhvr additive="base">
                                        <p:cTn id="74" dur="500" fill="hold"/>
                                        <p:tgtEl>
                                          <p:spTgt spid="430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43013" grpId="0"/>
      <p:bldP spid="43014" grpId="0"/>
      <p:bldP spid="43015" grpId="0"/>
      <p:bldP spid="43016" grpId="0"/>
      <p:bldP spid="43017" grpId="0"/>
      <p:bldP spid="43018" grpId="0"/>
      <p:bldP spid="43020" grpId="0"/>
      <p:bldP spid="43021" grpId="0"/>
      <p:bldP spid="43022" grpId="0"/>
      <p:bldP spid="43023" grpId="0"/>
      <p:bldP spid="4302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TextBox 3"/>
          <p:cNvSpPr txBox="1"/>
          <p:nvPr/>
        </p:nvSpPr>
        <p:spPr>
          <a:xfrm>
            <a:off x="533400" y="838200"/>
            <a:ext cx="8229600" cy="1354138"/>
          </a:xfrm>
          <a:prstGeom prst="rect">
            <a:avLst/>
          </a:prstGeom>
          <a:noFill/>
          <a:ln w="9525">
            <a:noFill/>
          </a:ln>
        </p:spPr>
        <p:txBody>
          <a:bodyPr anchor="t">
            <a:spAutoFit/>
          </a:bodyPr>
          <a:p>
            <a:r>
              <a:rPr lang="en-US" altLang="zh-CN" sz="3200" b="1" dirty="0">
                <a:solidFill>
                  <a:srgbClr val="0000CC"/>
                </a:solidFill>
                <a:latin typeface="Arial" panose="020B0604020202020204" pitchFamily="34" charset="0"/>
                <a:ea typeface="宋体" panose="02010600030101010101" pitchFamily="2" charset="-122"/>
              </a:rPr>
              <a:t>3c Write how to do one of the following things. Then tell your partner how to do it.</a:t>
            </a:r>
            <a:endParaRPr lang="zh-CN" altLang="en-US" sz="3200" b="1" dirty="0">
              <a:solidFill>
                <a:srgbClr val="0000CC"/>
              </a:solidFill>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p:txBody>
      </p:sp>
      <p:pic>
        <p:nvPicPr>
          <p:cNvPr id="43010" name="图片 4" descr="A-3c.png"/>
          <p:cNvPicPr>
            <a:picLocks noChangeAspect="1"/>
          </p:cNvPicPr>
          <p:nvPr/>
        </p:nvPicPr>
        <p:blipFill>
          <a:blip r:embed="rId1"/>
          <a:stretch>
            <a:fillRect/>
          </a:stretch>
        </p:blipFill>
        <p:spPr>
          <a:xfrm>
            <a:off x="457200" y="2590800"/>
            <a:ext cx="3886200" cy="2895600"/>
          </a:xfrm>
          <a:prstGeom prst="rect">
            <a:avLst/>
          </a:prstGeom>
          <a:noFill/>
          <a:ln w="9525">
            <a:noFill/>
          </a:ln>
        </p:spPr>
      </p:pic>
      <p:sp>
        <p:nvSpPr>
          <p:cNvPr id="43011" name="TextBox 5"/>
          <p:cNvSpPr txBox="1"/>
          <p:nvPr/>
        </p:nvSpPr>
        <p:spPr>
          <a:xfrm>
            <a:off x="4419600" y="2743200"/>
            <a:ext cx="4495800" cy="2225675"/>
          </a:xfrm>
          <a:prstGeom prst="rect">
            <a:avLst/>
          </a:prstGeom>
          <a:noFill/>
          <a:ln w="9525">
            <a:noFill/>
          </a:ln>
        </p:spPr>
        <p:txBody>
          <a:bodyPr anchor="t">
            <a:spAutoFit/>
          </a:bodyPr>
          <a:p>
            <a:r>
              <a:rPr lang="en-US" altLang="zh-CN" sz="2800" b="1" dirty="0">
                <a:solidFill>
                  <a:srgbClr val="7030A0"/>
                </a:solidFill>
                <a:latin typeface="Times New Roman" panose="02020603050405020304" pitchFamily="2" charset="0"/>
                <a:ea typeface="宋体" panose="02010600030101010101" pitchFamily="2" charset="-122"/>
                <a:cs typeface="Times New Roman" panose="02020603050405020304" pitchFamily="2" charset="0"/>
              </a:rPr>
              <a:t>plant a tree     </a:t>
            </a:r>
            <a:endParaRPr lang="en-US" altLang="zh-CN" sz="2800" b="1" dirty="0">
              <a:solidFill>
                <a:srgbClr val="7030A0"/>
              </a:solidFill>
              <a:latin typeface="Times New Roman" panose="02020603050405020304" pitchFamily="2" charset="0"/>
              <a:ea typeface="宋体" panose="02010600030101010101" pitchFamily="2" charset="-122"/>
              <a:cs typeface="Times New Roman" panose="02020603050405020304" pitchFamily="2" charset="0"/>
            </a:endParaRPr>
          </a:p>
          <a:p>
            <a:r>
              <a:rPr lang="en-US" altLang="zh-CN" sz="2800" b="1" dirty="0">
                <a:solidFill>
                  <a:srgbClr val="7030A0"/>
                </a:solidFill>
                <a:latin typeface="Times New Roman" panose="02020603050405020304" pitchFamily="2" charset="0"/>
                <a:ea typeface="宋体" panose="02010600030101010101" pitchFamily="2" charset="-122"/>
                <a:cs typeface="Times New Roman" panose="02020603050405020304" pitchFamily="2" charset="0"/>
              </a:rPr>
              <a:t>make </a:t>
            </a:r>
            <a:r>
              <a:rPr lang="zh-CN" altLang="en-US" sz="2800" b="1" dirty="0">
                <a:solidFill>
                  <a:srgbClr val="7030A0"/>
                </a:solidFill>
                <a:latin typeface="Times New Roman" panose="02020603050405020304" pitchFamily="2" charset="0"/>
                <a:ea typeface="宋体" panose="02010600030101010101" pitchFamily="2" charset="-122"/>
              </a:rPr>
              <a:t>egg</a:t>
            </a:r>
            <a:r>
              <a:rPr lang="en-US" altLang="zh-CN" sz="2800" b="1" dirty="0">
                <a:solidFill>
                  <a:srgbClr val="7030A0"/>
                </a:solidFill>
                <a:latin typeface="Times New Roman" panose="02020603050405020304" pitchFamily="2" charset="0"/>
                <a:ea typeface="宋体" panose="02010600030101010101" pitchFamily="2" charset="-122"/>
                <a:cs typeface="Times New Roman" panose="02020603050405020304" pitchFamily="2" charset="0"/>
              </a:rPr>
              <a:t> noodles  </a:t>
            </a:r>
            <a:endParaRPr lang="zh-CN" altLang="en-US" sz="2800" b="1" dirty="0">
              <a:solidFill>
                <a:srgbClr val="7030A0"/>
              </a:solidFill>
              <a:latin typeface="Times New Roman" panose="02020603050405020304" pitchFamily="2" charset="0"/>
              <a:ea typeface="宋体" panose="02010600030101010101" pitchFamily="2" charset="-122"/>
              <a:cs typeface="Times New Roman" panose="02020603050405020304" pitchFamily="2" charset="0"/>
            </a:endParaRPr>
          </a:p>
          <a:p>
            <a:r>
              <a:rPr lang="en-US" altLang="zh-CN" sz="2800" b="1" dirty="0">
                <a:solidFill>
                  <a:srgbClr val="7030A0"/>
                </a:solidFill>
                <a:latin typeface="Times New Roman" panose="02020603050405020304" pitchFamily="2" charset="0"/>
                <a:ea typeface="宋体" panose="02010600030101010101" pitchFamily="2" charset="-122"/>
                <a:cs typeface="Times New Roman" panose="02020603050405020304" pitchFamily="2" charset="0"/>
              </a:rPr>
              <a:t>wash clothes     </a:t>
            </a:r>
            <a:endParaRPr lang="en-US" altLang="zh-CN" sz="2800" b="1" dirty="0">
              <a:solidFill>
                <a:srgbClr val="7030A0"/>
              </a:solidFill>
              <a:latin typeface="Times New Roman" panose="02020603050405020304" pitchFamily="2" charset="0"/>
              <a:ea typeface="宋体" panose="02010600030101010101" pitchFamily="2" charset="-122"/>
              <a:cs typeface="Times New Roman" panose="02020603050405020304" pitchFamily="2" charset="0"/>
            </a:endParaRPr>
          </a:p>
          <a:p>
            <a:r>
              <a:rPr lang="en-US" altLang="zh-CN" sz="2800" b="1" dirty="0">
                <a:solidFill>
                  <a:srgbClr val="7030A0"/>
                </a:solidFill>
                <a:latin typeface="Times New Roman" panose="02020603050405020304" pitchFamily="2" charset="0"/>
                <a:ea typeface="宋体" panose="02010600030101010101" pitchFamily="2" charset="-122"/>
                <a:cs typeface="Times New Roman" panose="02020603050405020304" pitchFamily="2" charset="0"/>
              </a:rPr>
              <a:t>get a book from the library</a:t>
            </a:r>
            <a:endParaRPr lang="zh-CN" altLang="en-US" sz="2800" b="1" dirty="0">
              <a:solidFill>
                <a:srgbClr val="7030A0"/>
              </a:solidFill>
              <a:latin typeface="Times New Roman" panose="02020603050405020304" pitchFamily="2" charset="0"/>
              <a:ea typeface="宋体" panose="02010600030101010101" pitchFamily="2" charset="-122"/>
              <a:cs typeface="Times New Roman" panose="02020603050405020304" pitchFamily="2" charset="0"/>
            </a:endParaRPr>
          </a:p>
          <a:p>
            <a:endParaRPr lang="zh-CN" altLang="en-US" sz="2800" b="1" dirty="0">
              <a:solidFill>
                <a:srgbClr val="7030A0"/>
              </a:solidFill>
              <a:latin typeface="Times New Roman" panose="02020603050405020304" pitchFamily="2" charset="0"/>
              <a:ea typeface="Times New Roman" panose="02020603050405020304" pitchFamily="2"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Text Box 6"/>
          <p:cNvSpPr txBox="1"/>
          <p:nvPr/>
        </p:nvSpPr>
        <p:spPr>
          <a:xfrm>
            <a:off x="0" y="3213100"/>
            <a:ext cx="2879725" cy="646113"/>
          </a:xfrm>
          <a:prstGeom prst="rect">
            <a:avLst/>
          </a:prstGeom>
          <a:noFill/>
          <a:ln w="9525">
            <a:noFill/>
          </a:ln>
        </p:spPr>
        <p:txBody>
          <a:bodyPr anchor="t">
            <a:spAutoFit/>
          </a:bodyPr>
          <a:p>
            <a:r>
              <a:rPr lang="en-US" altLang="zh-CN" sz="3600" b="1" dirty="0">
                <a:solidFill>
                  <a:srgbClr val="C00000"/>
                </a:solidFill>
                <a:latin typeface="Arial" panose="020B0604020202020204" pitchFamily="34" charset="0"/>
                <a:ea typeface="宋体" panose="02010600030101010101" pitchFamily="2" charset="-122"/>
              </a:rPr>
              <a:t>Dig a hole.</a:t>
            </a:r>
            <a:endParaRPr lang="en-US" altLang="zh-CN" sz="3600" b="1" dirty="0">
              <a:solidFill>
                <a:srgbClr val="C00000"/>
              </a:solidFill>
              <a:latin typeface="Arial" panose="020B0604020202020204" pitchFamily="34" charset="0"/>
              <a:ea typeface="宋体" panose="02010600030101010101" pitchFamily="2" charset="-122"/>
            </a:endParaRPr>
          </a:p>
        </p:txBody>
      </p:sp>
      <p:sp>
        <p:nvSpPr>
          <p:cNvPr id="45059" name="Text Box 7"/>
          <p:cNvSpPr txBox="1"/>
          <p:nvPr/>
        </p:nvSpPr>
        <p:spPr>
          <a:xfrm>
            <a:off x="2700338" y="2924175"/>
            <a:ext cx="3095625" cy="1201738"/>
          </a:xfrm>
          <a:prstGeom prst="rect">
            <a:avLst/>
          </a:prstGeom>
          <a:noFill/>
          <a:ln w="9525">
            <a:noFill/>
          </a:ln>
        </p:spPr>
        <p:txBody>
          <a:bodyPr anchor="t">
            <a:spAutoFit/>
          </a:bodyPr>
          <a:p>
            <a:r>
              <a:rPr lang="en-US" altLang="zh-CN" sz="3600" b="1" dirty="0">
                <a:solidFill>
                  <a:srgbClr val="C00000"/>
                </a:solidFill>
                <a:latin typeface="Arial" panose="020B0604020202020204" pitchFamily="34" charset="0"/>
                <a:ea typeface="宋体" panose="02010600030101010101" pitchFamily="2" charset="-122"/>
              </a:rPr>
              <a:t>Put the tree in the hole.</a:t>
            </a:r>
            <a:endParaRPr lang="en-US" altLang="zh-CN" sz="3600" b="1" dirty="0">
              <a:solidFill>
                <a:srgbClr val="C00000"/>
              </a:solidFill>
              <a:latin typeface="Arial" panose="020B0604020202020204" pitchFamily="34" charset="0"/>
              <a:ea typeface="宋体" panose="02010600030101010101" pitchFamily="2" charset="-122"/>
            </a:endParaRPr>
          </a:p>
        </p:txBody>
      </p:sp>
      <p:sp>
        <p:nvSpPr>
          <p:cNvPr id="45060" name="Text Box 8"/>
          <p:cNvSpPr txBox="1"/>
          <p:nvPr/>
        </p:nvSpPr>
        <p:spPr>
          <a:xfrm>
            <a:off x="5724525" y="2997200"/>
            <a:ext cx="3743325" cy="1200150"/>
          </a:xfrm>
          <a:prstGeom prst="rect">
            <a:avLst/>
          </a:prstGeom>
          <a:noFill/>
          <a:ln w="9525">
            <a:noFill/>
          </a:ln>
        </p:spPr>
        <p:txBody>
          <a:bodyPr anchor="t">
            <a:spAutoFit/>
          </a:bodyPr>
          <a:p>
            <a:r>
              <a:rPr lang="en-US" altLang="zh-CN" sz="3600" b="1" dirty="0">
                <a:solidFill>
                  <a:srgbClr val="C00000"/>
                </a:solidFill>
                <a:latin typeface="Arial" panose="020B0604020202020204" pitchFamily="34" charset="0"/>
                <a:ea typeface="宋体" panose="02010600030101010101" pitchFamily="2" charset="-122"/>
              </a:rPr>
              <a:t>Put the soil back into the hole.</a:t>
            </a:r>
            <a:endParaRPr lang="en-US" altLang="zh-CN" sz="3600" b="1" dirty="0">
              <a:solidFill>
                <a:srgbClr val="C00000"/>
              </a:solidFill>
              <a:latin typeface="Arial" panose="020B0604020202020204" pitchFamily="34" charset="0"/>
              <a:ea typeface="宋体" panose="02010600030101010101" pitchFamily="2" charset="-122"/>
            </a:endParaRPr>
          </a:p>
        </p:txBody>
      </p:sp>
      <p:sp>
        <p:nvSpPr>
          <p:cNvPr id="45061" name="WordArt 4"/>
          <p:cNvSpPr>
            <a:spLocks noTextEdit="1"/>
          </p:cNvSpPr>
          <p:nvPr/>
        </p:nvSpPr>
        <p:spPr>
          <a:xfrm>
            <a:off x="2160588" y="0"/>
            <a:ext cx="3995737" cy="1268413"/>
          </a:xfrm>
          <a:prstGeom prst="rect">
            <a:avLst/>
          </a:prstGeom>
        </p:spPr>
        <p:txBody>
          <a:bodyPr wrap="none" fromWordArt="1">
            <a:prstTxWarp prst="textCanDown">
              <a:avLst>
                <a:gd name="adj" fmla="val 11537"/>
              </a:avLst>
            </a:prstTxWarp>
            <a:normAutofit/>
          </a:bodyPr>
          <a:p>
            <a:pPr algn="ctr"/>
            <a:r>
              <a:rPr lang="zh-CN" altLang="en-US" sz="4000" b="1">
                <a:ln w="9525" cap="flat" cmpd="sng">
                  <a:solidFill>
                    <a:srgbClr val="99CC00"/>
                  </a:solidFill>
                  <a:prstDash val="solid"/>
                  <a:round/>
                  <a:headEnd type="none" w="med" len="med"/>
                  <a:tailEnd type="none" w="med" len="med"/>
                </a:ln>
                <a:solidFill>
                  <a:srgbClr val="FF0000"/>
                </a:solidFill>
                <a:latin typeface="Arial" panose="020B0604020202020204" pitchFamily="34" charset="0"/>
                <a:ea typeface="Arial" panose="020B0604020202020204" pitchFamily="34" charset="0"/>
              </a:rPr>
              <a:t>Example</a:t>
            </a:r>
            <a:endParaRPr lang="zh-CN" altLang="en-US" sz="4000" b="1">
              <a:ln w="9525" cap="flat" cmpd="sng">
                <a:solidFill>
                  <a:srgbClr val="99CC00"/>
                </a:solidFill>
                <a:prstDash val="solid"/>
                <a:round/>
                <a:headEnd type="none" w="med" len="med"/>
                <a:tailEnd type="none" w="med" len="med"/>
              </a:ln>
              <a:solidFill>
                <a:srgbClr val="FF0000"/>
              </a:solidFill>
              <a:latin typeface="Arial" panose="020B0604020202020204" pitchFamily="34" charset="0"/>
              <a:ea typeface="Arial" panose="020B0604020202020204" pitchFamily="34" charset="0"/>
            </a:endParaRPr>
          </a:p>
        </p:txBody>
      </p:sp>
      <p:sp>
        <p:nvSpPr>
          <p:cNvPr id="45062" name="Text Box 5"/>
          <p:cNvSpPr txBox="1"/>
          <p:nvPr/>
        </p:nvSpPr>
        <p:spPr>
          <a:xfrm>
            <a:off x="0" y="5949950"/>
            <a:ext cx="3384550" cy="646113"/>
          </a:xfrm>
          <a:prstGeom prst="rect">
            <a:avLst/>
          </a:prstGeom>
          <a:noFill/>
          <a:ln w="9525">
            <a:noFill/>
          </a:ln>
        </p:spPr>
        <p:txBody>
          <a:bodyPr anchor="t">
            <a:spAutoFit/>
          </a:bodyPr>
          <a:p>
            <a:r>
              <a:rPr lang="en-US" altLang="zh-CN" sz="3600" b="1" dirty="0">
                <a:solidFill>
                  <a:srgbClr val="C00000"/>
                </a:solidFill>
                <a:latin typeface="Arial" panose="020B0604020202020204" pitchFamily="34" charset="0"/>
                <a:ea typeface="宋体" panose="02010600030101010101" pitchFamily="2" charset="-122"/>
              </a:rPr>
              <a:t>Water the tree.</a:t>
            </a:r>
            <a:endParaRPr lang="en-US" altLang="zh-CN" sz="3600" b="1" dirty="0">
              <a:solidFill>
                <a:srgbClr val="C00000"/>
              </a:solidFill>
              <a:latin typeface="Arial" panose="020B0604020202020204" pitchFamily="34" charset="0"/>
              <a:ea typeface="宋体" panose="02010600030101010101" pitchFamily="2" charset="-122"/>
            </a:endParaRPr>
          </a:p>
        </p:txBody>
      </p:sp>
      <p:pic>
        <p:nvPicPr>
          <p:cNvPr id="45063" name="Picture 2" descr="http://t2.baidu.com/it/u=3598966963,1627142788&amp;fm=21&amp;gp=0.jpg"/>
          <p:cNvPicPr>
            <a:picLocks noChangeAspect="1"/>
          </p:cNvPicPr>
          <p:nvPr/>
        </p:nvPicPr>
        <p:blipFill>
          <a:blip r:embed="rId1"/>
          <a:stretch>
            <a:fillRect/>
          </a:stretch>
        </p:blipFill>
        <p:spPr>
          <a:xfrm>
            <a:off x="4067175" y="4437063"/>
            <a:ext cx="1655763" cy="2232025"/>
          </a:xfrm>
          <a:prstGeom prst="rect">
            <a:avLst/>
          </a:prstGeom>
          <a:noFill/>
          <a:ln w="9525">
            <a:noFill/>
          </a:ln>
        </p:spPr>
      </p:pic>
      <p:pic>
        <p:nvPicPr>
          <p:cNvPr id="45064" name="Picture 4" descr="http://t3.baidu.com/it/u=3032270538,946215776&amp;fm=23&amp;gp=0.jpg"/>
          <p:cNvPicPr>
            <a:picLocks noChangeAspect="1"/>
          </p:cNvPicPr>
          <p:nvPr/>
        </p:nvPicPr>
        <p:blipFill>
          <a:blip r:embed="rId2"/>
          <a:stretch>
            <a:fillRect/>
          </a:stretch>
        </p:blipFill>
        <p:spPr>
          <a:xfrm>
            <a:off x="3132138" y="1268413"/>
            <a:ext cx="1801812" cy="1757362"/>
          </a:xfrm>
          <a:prstGeom prst="rect">
            <a:avLst/>
          </a:prstGeom>
          <a:noFill/>
          <a:ln w="9525">
            <a:noFill/>
          </a:ln>
        </p:spPr>
      </p:pic>
      <p:pic>
        <p:nvPicPr>
          <p:cNvPr id="45065" name="Picture 6" descr="http://t2.baidu.com/it/u=2460190831,3657267028&amp;fm=23&amp;gp=0.jpg"/>
          <p:cNvPicPr>
            <a:picLocks noChangeAspect="1"/>
          </p:cNvPicPr>
          <p:nvPr/>
        </p:nvPicPr>
        <p:blipFill>
          <a:blip r:embed="rId3"/>
          <a:stretch>
            <a:fillRect/>
          </a:stretch>
        </p:blipFill>
        <p:spPr>
          <a:xfrm>
            <a:off x="0" y="1341438"/>
            <a:ext cx="2217738" cy="1660525"/>
          </a:xfrm>
          <a:prstGeom prst="rect">
            <a:avLst/>
          </a:prstGeom>
          <a:noFill/>
          <a:ln w="9525">
            <a:noFill/>
          </a:ln>
        </p:spPr>
      </p:pic>
      <p:pic>
        <p:nvPicPr>
          <p:cNvPr id="45066" name="Picture 8" descr="http://t1.baidu.com/it/u=2756434071,2419118629&amp;fm=23&amp;gp=0.jpg"/>
          <p:cNvPicPr>
            <a:picLocks noChangeAspect="1"/>
          </p:cNvPicPr>
          <p:nvPr/>
        </p:nvPicPr>
        <p:blipFill>
          <a:blip r:embed="rId4"/>
          <a:stretch>
            <a:fillRect/>
          </a:stretch>
        </p:blipFill>
        <p:spPr>
          <a:xfrm>
            <a:off x="6561138" y="866775"/>
            <a:ext cx="1611312" cy="2057400"/>
          </a:xfrm>
          <a:prstGeom prst="rect">
            <a:avLst/>
          </a:prstGeom>
          <a:noFill/>
          <a:ln w="9525">
            <a:noFill/>
          </a:ln>
        </p:spPr>
      </p:pic>
      <p:pic>
        <p:nvPicPr>
          <p:cNvPr id="45067" name="Picture 10" descr="http://t2.baidu.com/it/u=911722369,2600306343&amp;fm=23&amp;gp=0.jpg"/>
          <p:cNvPicPr>
            <a:picLocks noChangeAspect="1"/>
          </p:cNvPicPr>
          <p:nvPr/>
        </p:nvPicPr>
        <p:blipFill>
          <a:blip r:embed="rId5"/>
          <a:stretch>
            <a:fillRect/>
          </a:stretch>
        </p:blipFill>
        <p:spPr>
          <a:xfrm>
            <a:off x="323850" y="4076700"/>
            <a:ext cx="2095500" cy="1571625"/>
          </a:xfrm>
          <a:prstGeom prst="rect">
            <a:avLst/>
          </a:prstGeom>
          <a:noFill/>
          <a:ln w="9525">
            <a:noFill/>
          </a:ln>
        </p:spPr>
      </p:pic>
      <p:sp>
        <p:nvSpPr>
          <p:cNvPr id="45068" name="Text Box 6"/>
          <p:cNvSpPr txBox="1"/>
          <p:nvPr/>
        </p:nvSpPr>
        <p:spPr>
          <a:xfrm>
            <a:off x="5795963" y="5084763"/>
            <a:ext cx="2879725" cy="646112"/>
          </a:xfrm>
          <a:prstGeom prst="rect">
            <a:avLst/>
          </a:prstGeom>
          <a:noFill/>
          <a:ln w="9525">
            <a:noFill/>
          </a:ln>
        </p:spPr>
        <p:txBody>
          <a:bodyPr anchor="t">
            <a:spAutoFit/>
          </a:bodyPr>
          <a:p>
            <a:r>
              <a:rPr lang="en-US" altLang="zh-CN" sz="3600" b="1" dirty="0">
                <a:solidFill>
                  <a:srgbClr val="C00000"/>
                </a:solidFill>
                <a:latin typeface="Arial" panose="020B0604020202020204" pitchFamily="34" charset="0"/>
                <a:ea typeface="宋体" panose="02010600030101010101" pitchFamily="2" charset="-122"/>
              </a:rPr>
              <a:t>It’s OK now.</a:t>
            </a:r>
            <a:endParaRPr lang="en-US" altLang="zh-CN" sz="3600" b="1" dirty="0">
              <a:solidFill>
                <a:srgbClr val="C00000"/>
              </a:solidFill>
              <a:latin typeface="Arial" panose="020B0604020202020204" pitchFamily="34" charset="0"/>
              <a:ea typeface="宋体" panose="02010600030101010101" pitchFamily="2" charset="-122"/>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5061"/>
                                        </p:tgtEl>
                                        <p:attrNameLst>
                                          <p:attrName>style.visibility</p:attrName>
                                        </p:attrNameLst>
                                      </p:cBhvr>
                                      <p:to>
                                        <p:strVal val="visible"/>
                                      </p:to>
                                    </p:set>
                                    <p:animEffect transition="in" filter="fade">
                                      <p:cBhvr>
                                        <p:cTn id="7" dur="500"/>
                                        <p:tgtEl>
                                          <p:spTgt spid="45061"/>
                                        </p:tgtEl>
                                      </p:cBhvr>
                                    </p:animEffect>
                                    <p:anim calcmode="lin" valueType="num">
                                      <p:cBhvr>
                                        <p:cTn id="8" dur="500" fill="hold"/>
                                        <p:tgtEl>
                                          <p:spTgt spid="45061"/>
                                        </p:tgtEl>
                                        <p:attrNameLst>
                                          <p:attrName>ppt_x</p:attrName>
                                        </p:attrNameLst>
                                      </p:cBhvr>
                                      <p:tavLst>
                                        <p:tav tm="0">
                                          <p:val>
                                            <p:strVal val="#ppt_x"/>
                                          </p:val>
                                        </p:tav>
                                        <p:tav tm="100000">
                                          <p:val>
                                            <p:strVal val="#ppt_x"/>
                                          </p:val>
                                        </p:tav>
                                      </p:tavLst>
                                    </p:anim>
                                    <p:anim calcmode="lin" valueType="num">
                                      <p:cBhvr>
                                        <p:cTn id="9" dur="500" fill="hold"/>
                                        <p:tgtEl>
                                          <p:spTgt spid="4506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5065"/>
                                        </p:tgtEl>
                                        <p:attrNameLst>
                                          <p:attrName>style.visibility</p:attrName>
                                        </p:attrNameLst>
                                      </p:cBhvr>
                                      <p:to>
                                        <p:strVal val="visible"/>
                                      </p:to>
                                    </p:set>
                                    <p:anim calcmode="lin" valueType="num">
                                      <p:cBhvr>
                                        <p:cTn id="14" dur="500" fill="hold"/>
                                        <p:tgtEl>
                                          <p:spTgt spid="45065"/>
                                        </p:tgtEl>
                                        <p:attrNameLst>
                                          <p:attrName>ppt_w</p:attrName>
                                        </p:attrNameLst>
                                      </p:cBhvr>
                                      <p:tavLst>
                                        <p:tav tm="0">
                                          <p:val>
                                            <p:fltVal val="0.000000"/>
                                          </p:val>
                                        </p:tav>
                                        <p:tav tm="100000">
                                          <p:val>
                                            <p:strVal val="#ppt_w"/>
                                          </p:val>
                                        </p:tav>
                                      </p:tavLst>
                                    </p:anim>
                                    <p:anim calcmode="lin" valueType="num">
                                      <p:cBhvr>
                                        <p:cTn id="15" dur="500" fill="hold"/>
                                        <p:tgtEl>
                                          <p:spTgt spid="45065"/>
                                        </p:tgtEl>
                                        <p:attrNameLst>
                                          <p:attrName>ppt_h</p:attrName>
                                        </p:attrNameLst>
                                      </p:cBhvr>
                                      <p:tavLst>
                                        <p:tav tm="0">
                                          <p:val>
                                            <p:fltVal val="0.000000"/>
                                          </p:val>
                                        </p:tav>
                                        <p:tav tm="100000">
                                          <p:val>
                                            <p:strVal val="#ppt_h"/>
                                          </p:val>
                                        </p:tav>
                                      </p:tavLst>
                                    </p:anim>
                                    <p:animEffect transition="in" filter="fade">
                                      <p:cBhvr>
                                        <p:cTn id="16" dur="500"/>
                                        <p:tgtEl>
                                          <p:spTgt spid="45065"/>
                                        </p:tgtEl>
                                      </p:cBhvr>
                                    </p:animEffect>
                                  </p:childTnLst>
                                </p:cTn>
                              </p:par>
                              <p:par>
                                <p:cTn id="17" presetID="53" presetClass="entr" presetSubtype="16" fill="hold" nodeType="withEffect">
                                  <p:stCondLst>
                                    <p:cond delay="0"/>
                                  </p:stCondLst>
                                  <p:childTnLst>
                                    <p:set>
                                      <p:cBhvr>
                                        <p:cTn id="18" dur="1" fill="hold">
                                          <p:stCondLst>
                                            <p:cond delay="0"/>
                                          </p:stCondLst>
                                        </p:cTn>
                                        <p:tgtEl>
                                          <p:spTgt spid="45064"/>
                                        </p:tgtEl>
                                        <p:attrNameLst>
                                          <p:attrName>style.visibility</p:attrName>
                                        </p:attrNameLst>
                                      </p:cBhvr>
                                      <p:to>
                                        <p:strVal val="visible"/>
                                      </p:to>
                                    </p:set>
                                    <p:anim calcmode="lin" valueType="num">
                                      <p:cBhvr>
                                        <p:cTn id="19" dur="500" fill="hold"/>
                                        <p:tgtEl>
                                          <p:spTgt spid="45064"/>
                                        </p:tgtEl>
                                        <p:attrNameLst>
                                          <p:attrName>ppt_w</p:attrName>
                                        </p:attrNameLst>
                                      </p:cBhvr>
                                      <p:tavLst>
                                        <p:tav tm="0">
                                          <p:val>
                                            <p:fltVal val="0.000000"/>
                                          </p:val>
                                        </p:tav>
                                        <p:tav tm="100000">
                                          <p:val>
                                            <p:strVal val="#ppt_w"/>
                                          </p:val>
                                        </p:tav>
                                      </p:tavLst>
                                    </p:anim>
                                    <p:anim calcmode="lin" valueType="num">
                                      <p:cBhvr>
                                        <p:cTn id="20" dur="500" fill="hold"/>
                                        <p:tgtEl>
                                          <p:spTgt spid="45064"/>
                                        </p:tgtEl>
                                        <p:attrNameLst>
                                          <p:attrName>ppt_h</p:attrName>
                                        </p:attrNameLst>
                                      </p:cBhvr>
                                      <p:tavLst>
                                        <p:tav tm="0">
                                          <p:val>
                                            <p:fltVal val="0.000000"/>
                                          </p:val>
                                        </p:tav>
                                        <p:tav tm="100000">
                                          <p:val>
                                            <p:strVal val="#ppt_h"/>
                                          </p:val>
                                        </p:tav>
                                      </p:tavLst>
                                    </p:anim>
                                    <p:animEffect transition="in" filter="fade">
                                      <p:cBhvr>
                                        <p:cTn id="21" dur="500"/>
                                        <p:tgtEl>
                                          <p:spTgt spid="45064"/>
                                        </p:tgtEl>
                                      </p:cBhvr>
                                    </p:animEffect>
                                  </p:childTnLst>
                                </p:cTn>
                              </p:par>
                              <p:par>
                                <p:cTn id="22" presetID="53" presetClass="entr" presetSubtype="16" fill="hold" nodeType="withEffect">
                                  <p:stCondLst>
                                    <p:cond delay="0"/>
                                  </p:stCondLst>
                                  <p:childTnLst>
                                    <p:set>
                                      <p:cBhvr>
                                        <p:cTn id="23" dur="1" fill="hold">
                                          <p:stCondLst>
                                            <p:cond delay="0"/>
                                          </p:stCondLst>
                                        </p:cTn>
                                        <p:tgtEl>
                                          <p:spTgt spid="45066"/>
                                        </p:tgtEl>
                                        <p:attrNameLst>
                                          <p:attrName>style.visibility</p:attrName>
                                        </p:attrNameLst>
                                      </p:cBhvr>
                                      <p:to>
                                        <p:strVal val="visible"/>
                                      </p:to>
                                    </p:set>
                                    <p:anim calcmode="lin" valueType="num">
                                      <p:cBhvr>
                                        <p:cTn id="24" dur="500" fill="hold"/>
                                        <p:tgtEl>
                                          <p:spTgt spid="45066"/>
                                        </p:tgtEl>
                                        <p:attrNameLst>
                                          <p:attrName>ppt_w</p:attrName>
                                        </p:attrNameLst>
                                      </p:cBhvr>
                                      <p:tavLst>
                                        <p:tav tm="0">
                                          <p:val>
                                            <p:fltVal val="0.000000"/>
                                          </p:val>
                                        </p:tav>
                                        <p:tav tm="100000">
                                          <p:val>
                                            <p:strVal val="#ppt_w"/>
                                          </p:val>
                                        </p:tav>
                                      </p:tavLst>
                                    </p:anim>
                                    <p:anim calcmode="lin" valueType="num">
                                      <p:cBhvr>
                                        <p:cTn id="25" dur="500" fill="hold"/>
                                        <p:tgtEl>
                                          <p:spTgt spid="45066"/>
                                        </p:tgtEl>
                                        <p:attrNameLst>
                                          <p:attrName>ppt_h</p:attrName>
                                        </p:attrNameLst>
                                      </p:cBhvr>
                                      <p:tavLst>
                                        <p:tav tm="0">
                                          <p:val>
                                            <p:fltVal val="0.000000"/>
                                          </p:val>
                                        </p:tav>
                                        <p:tav tm="100000">
                                          <p:val>
                                            <p:strVal val="#ppt_h"/>
                                          </p:val>
                                        </p:tav>
                                      </p:tavLst>
                                    </p:anim>
                                    <p:animEffect transition="in" filter="fade">
                                      <p:cBhvr>
                                        <p:cTn id="26" dur="500"/>
                                        <p:tgtEl>
                                          <p:spTgt spid="4506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5058"/>
                                        </p:tgtEl>
                                        <p:attrNameLst>
                                          <p:attrName>style.visibility</p:attrName>
                                        </p:attrNameLst>
                                      </p:cBhvr>
                                      <p:to>
                                        <p:strVal val="visible"/>
                                      </p:to>
                                    </p:set>
                                    <p:anim calcmode="lin" valueType="num">
                                      <p:cBhvr additive="base">
                                        <p:cTn id="31" dur="500" fill="hold"/>
                                        <p:tgtEl>
                                          <p:spTgt spid="45058"/>
                                        </p:tgtEl>
                                        <p:attrNameLst>
                                          <p:attrName>ppt_x</p:attrName>
                                        </p:attrNameLst>
                                      </p:cBhvr>
                                      <p:tavLst>
                                        <p:tav tm="0">
                                          <p:val>
                                            <p:strVal val="1+#ppt_w/2"/>
                                          </p:val>
                                        </p:tav>
                                        <p:tav tm="100000">
                                          <p:val>
                                            <p:strVal val="#ppt_x"/>
                                          </p:val>
                                        </p:tav>
                                      </p:tavLst>
                                    </p:anim>
                                    <p:anim calcmode="lin" valueType="num">
                                      <p:cBhvr additive="base">
                                        <p:cTn id="32"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45059"/>
                                        </p:tgtEl>
                                        <p:attrNameLst>
                                          <p:attrName>style.visibility</p:attrName>
                                        </p:attrNameLst>
                                      </p:cBhvr>
                                      <p:to>
                                        <p:strVal val="visible"/>
                                      </p:to>
                                    </p:set>
                                    <p:anim calcmode="lin" valueType="num">
                                      <p:cBhvr additive="base">
                                        <p:cTn id="37" dur="500" fill="hold"/>
                                        <p:tgtEl>
                                          <p:spTgt spid="45059"/>
                                        </p:tgtEl>
                                        <p:attrNameLst>
                                          <p:attrName>ppt_x</p:attrName>
                                        </p:attrNameLst>
                                      </p:cBhvr>
                                      <p:tavLst>
                                        <p:tav tm="0">
                                          <p:val>
                                            <p:strVal val="1+#ppt_w/2"/>
                                          </p:val>
                                        </p:tav>
                                        <p:tav tm="100000">
                                          <p:val>
                                            <p:strVal val="#ppt_x"/>
                                          </p:val>
                                        </p:tav>
                                      </p:tavLst>
                                    </p:anim>
                                    <p:anim calcmode="lin" valueType="num">
                                      <p:cBhvr additive="base">
                                        <p:cTn id="38" dur="500" fill="hold"/>
                                        <p:tgtEl>
                                          <p:spTgt spid="4505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45060"/>
                                        </p:tgtEl>
                                        <p:attrNameLst>
                                          <p:attrName>style.visibility</p:attrName>
                                        </p:attrNameLst>
                                      </p:cBhvr>
                                      <p:to>
                                        <p:strVal val="visible"/>
                                      </p:to>
                                    </p:set>
                                    <p:anim calcmode="lin" valueType="num">
                                      <p:cBhvr>
                                        <p:cTn id="43" dur="250" decel="50000" fill="hold">
                                          <p:stCondLst>
                                            <p:cond delay="0"/>
                                          </p:stCondLst>
                                        </p:cTn>
                                        <p:tgtEl>
                                          <p:spTgt spid="45060"/>
                                        </p:tgtEl>
                                        <p:attrNameLst>
                                          <p:attrName>style.rotation</p:attrName>
                                        </p:attrNameLst>
                                      </p:cBhvr>
                                      <p:tavLst>
                                        <p:tav tm="0">
                                          <p:val>
                                            <p:fltVal val="-90.000000"/>
                                          </p:val>
                                        </p:tav>
                                        <p:tav tm="100000">
                                          <p:val>
                                            <p:fltVal val="0.000000"/>
                                          </p:val>
                                        </p:tav>
                                      </p:tavLst>
                                    </p:anim>
                                    <p:anim calcmode="lin" valueType="num">
                                      <p:cBhvr>
                                        <p:cTn id="44" dur="250" decel="50000" fill="hold">
                                          <p:stCondLst>
                                            <p:cond delay="0"/>
                                          </p:stCondLst>
                                        </p:cTn>
                                        <p:tgtEl>
                                          <p:spTgt spid="45060"/>
                                        </p:tgtEl>
                                        <p:attrNameLst>
                                          <p:attrName>ppt_w</p:attrName>
                                        </p:attrNameLst>
                                      </p:cBhvr>
                                      <p:tavLst>
                                        <p:tav tm="0">
                                          <p:val>
                                            <p:strVal val="#ppt_w"/>
                                          </p:val>
                                        </p:tav>
                                        <p:tav tm="100000">
                                          <p:val>
                                            <p:strVal val="#ppt_w*.05"/>
                                          </p:val>
                                        </p:tav>
                                      </p:tavLst>
                                    </p:anim>
                                    <p:anim calcmode="lin" valueType="num">
                                      <p:cBhvr>
                                        <p:cTn id="45" dur="250" accel="50000" fill="hold">
                                          <p:stCondLst>
                                            <p:cond delay="250"/>
                                          </p:stCondLst>
                                        </p:cTn>
                                        <p:tgtEl>
                                          <p:spTgt spid="45060"/>
                                        </p:tgtEl>
                                        <p:attrNameLst>
                                          <p:attrName>ppt_w</p:attrName>
                                        </p:attrNameLst>
                                      </p:cBhvr>
                                      <p:tavLst>
                                        <p:tav tm="0">
                                          <p:val>
                                            <p:strVal val="#ppt_w*.05"/>
                                          </p:val>
                                        </p:tav>
                                        <p:tav tm="100000">
                                          <p:val>
                                            <p:strVal val="#ppt_w"/>
                                          </p:val>
                                        </p:tav>
                                      </p:tavLst>
                                    </p:anim>
                                    <p:anim calcmode="lin" valueType="num">
                                      <p:cBhvr>
                                        <p:cTn id="46" dur="500" fill="hold"/>
                                        <p:tgtEl>
                                          <p:spTgt spid="45060"/>
                                        </p:tgtEl>
                                        <p:attrNameLst>
                                          <p:attrName>ppt_h</p:attrName>
                                        </p:attrNameLst>
                                      </p:cBhvr>
                                      <p:tavLst>
                                        <p:tav tm="0">
                                          <p:val>
                                            <p:strVal val="#ppt_h"/>
                                          </p:val>
                                        </p:tav>
                                        <p:tav tm="100000">
                                          <p:val>
                                            <p:strVal val="#ppt_h"/>
                                          </p:val>
                                        </p:tav>
                                      </p:tavLst>
                                    </p:anim>
                                    <p:anim calcmode="lin" valueType="num">
                                      <p:cBhvr>
                                        <p:cTn id="47" dur="250" decel="50000" fill="hold">
                                          <p:stCondLst>
                                            <p:cond delay="0"/>
                                          </p:stCondLst>
                                        </p:cTn>
                                        <p:tgtEl>
                                          <p:spTgt spid="45060"/>
                                        </p:tgtEl>
                                        <p:attrNameLst>
                                          <p:attrName>ppt_x</p:attrName>
                                        </p:attrNameLst>
                                      </p:cBhvr>
                                      <p:tavLst>
                                        <p:tav tm="0">
                                          <p:val>
                                            <p:strVal val="#ppt_x+.4"/>
                                          </p:val>
                                        </p:tav>
                                        <p:tav tm="100000">
                                          <p:val>
                                            <p:strVal val="#ppt_x"/>
                                          </p:val>
                                        </p:tav>
                                      </p:tavLst>
                                    </p:anim>
                                    <p:anim calcmode="lin" valueType="num">
                                      <p:cBhvr>
                                        <p:cTn id="48" dur="250" decel="50000" fill="hold">
                                          <p:stCondLst>
                                            <p:cond delay="0"/>
                                          </p:stCondLst>
                                        </p:cTn>
                                        <p:tgtEl>
                                          <p:spTgt spid="45060"/>
                                        </p:tgtEl>
                                        <p:attrNameLst>
                                          <p:attrName>ppt_y</p:attrName>
                                        </p:attrNameLst>
                                      </p:cBhvr>
                                      <p:tavLst>
                                        <p:tav tm="0">
                                          <p:val>
                                            <p:strVal val="#ppt_y-.2"/>
                                          </p:val>
                                        </p:tav>
                                        <p:tav tm="100000">
                                          <p:val>
                                            <p:strVal val="#ppt_y+.1"/>
                                          </p:val>
                                        </p:tav>
                                      </p:tavLst>
                                    </p:anim>
                                    <p:anim calcmode="lin" valueType="num">
                                      <p:cBhvr>
                                        <p:cTn id="49" dur="250" accel="50000" fill="hold">
                                          <p:stCondLst>
                                            <p:cond delay="250"/>
                                          </p:stCondLst>
                                        </p:cTn>
                                        <p:tgtEl>
                                          <p:spTgt spid="45060"/>
                                        </p:tgtEl>
                                        <p:attrNameLst>
                                          <p:attrName>ppt_y</p:attrName>
                                        </p:attrNameLst>
                                      </p:cBhvr>
                                      <p:tavLst>
                                        <p:tav tm="0">
                                          <p:val>
                                            <p:strVal val="#ppt_y+.1"/>
                                          </p:val>
                                        </p:tav>
                                        <p:tav tm="100000">
                                          <p:val>
                                            <p:strVal val="#ppt_y"/>
                                          </p:val>
                                        </p:tav>
                                      </p:tavLst>
                                    </p:anim>
                                    <p:animEffect transition="in" filter="fade">
                                      <p:cBhvr>
                                        <p:cTn id="50" dur="500" decel="50000">
                                          <p:stCondLst>
                                            <p:cond delay="0"/>
                                          </p:stCondLst>
                                        </p:cTn>
                                        <p:tgtEl>
                                          <p:spTgt spid="45060"/>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45067"/>
                                        </p:tgtEl>
                                        <p:attrNameLst>
                                          <p:attrName>style.visibility</p:attrName>
                                        </p:attrNameLst>
                                      </p:cBhvr>
                                      <p:to>
                                        <p:strVal val="visible"/>
                                      </p:to>
                                    </p:set>
                                    <p:anim calcmode="lin" valueType="num">
                                      <p:cBhvr>
                                        <p:cTn id="55" dur="500" fill="hold"/>
                                        <p:tgtEl>
                                          <p:spTgt spid="45067"/>
                                        </p:tgtEl>
                                        <p:attrNameLst>
                                          <p:attrName>ppt_w</p:attrName>
                                        </p:attrNameLst>
                                      </p:cBhvr>
                                      <p:tavLst>
                                        <p:tav tm="0">
                                          <p:val>
                                            <p:fltVal val="0.000000"/>
                                          </p:val>
                                        </p:tav>
                                        <p:tav tm="100000">
                                          <p:val>
                                            <p:strVal val="#ppt_w"/>
                                          </p:val>
                                        </p:tav>
                                      </p:tavLst>
                                    </p:anim>
                                    <p:anim calcmode="lin" valueType="num">
                                      <p:cBhvr>
                                        <p:cTn id="56" dur="500" fill="hold"/>
                                        <p:tgtEl>
                                          <p:spTgt spid="45067"/>
                                        </p:tgtEl>
                                        <p:attrNameLst>
                                          <p:attrName>ppt_h</p:attrName>
                                        </p:attrNameLst>
                                      </p:cBhvr>
                                      <p:tavLst>
                                        <p:tav tm="0">
                                          <p:val>
                                            <p:fltVal val="0.000000"/>
                                          </p:val>
                                        </p:tav>
                                        <p:tav tm="100000">
                                          <p:val>
                                            <p:strVal val="#ppt_h"/>
                                          </p:val>
                                        </p:tav>
                                      </p:tavLst>
                                    </p:anim>
                                    <p:animEffect transition="in" filter="fade">
                                      <p:cBhvr>
                                        <p:cTn id="57" dur="500"/>
                                        <p:tgtEl>
                                          <p:spTgt spid="45067"/>
                                        </p:tgtEl>
                                      </p:cBhvr>
                                    </p:animEffect>
                                  </p:childTnLst>
                                </p:cTn>
                              </p:par>
                              <p:par>
                                <p:cTn id="58" presetID="53" presetClass="entr" presetSubtype="16" fill="hold" nodeType="withEffect">
                                  <p:stCondLst>
                                    <p:cond delay="0"/>
                                  </p:stCondLst>
                                  <p:childTnLst>
                                    <p:set>
                                      <p:cBhvr>
                                        <p:cTn id="59" dur="1" fill="hold">
                                          <p:stCondLst>
                                            <p:cond delay="0"/>
                                          </p:stCondLst>
                                        </p:cTn>
                                        <p:tgtEl>
                                          <p:spTgt spid="45063"/>
                                        </p:tgtEl>
                                        <p:attrNameLst>
                                          <p:attrName>style.visibility</p:attrName>
                                        </p:attrNameLst>
                                      </p:cBhvr>
                                      <p:to>
                                        <p:strVal val="visible"/>
                                      </p:to>
                                    </p:set>
                                    <p:anim calcmode="lin" valueType="num">
                                      <p:cBhvr>
                                        <p:cTn id="60" dur="500" fill="hold"/>
                                        <p:tgtEl>
                                          <p:spTgt spid="45063"/>
                                        </p:tgtEl>
                                        <p:attrNameLst>
                                          <p:attrName>ppt_w</p:attrName>
                                        </p:attrNameLst>
                                      </p:cBhvr>
                                      <p:tavLst>
                                        <p:tav tm="0">
                                          <p:val>
                                            <p:fltVal val="0.000000"/>
                                          </p:val>
                                        </p:tav>
                                        <p:tav tm="100000">
                                          <p:val>
                                            <p:strVal val="#ppt_w"/>
                                          </p:val>
                                        </p:tav>
                                      </p:tavLst>
                                    </p:anim>
                                    <p:anim calcmode="lin" valueType="num">
                                      <p:cBhvr>
                                        <p:cTn id="61" dur="500" fill="hold"/>
                                        <p:tgtEl>
                                          <p:spTgt spid="45063"/>
                                        </p:tgtEl>
                                        <p:attrNameLst>
                                          <p:attrName>ppt_h</p:attrName>
                                        </p:attrNameLst>
                                      </p:cBhvr>
                                      <p:tavLst>
                                        <p:tav tm="0">
                                          <p:val>
                                            <p:fltVal val="0.000000"/>
                                          </p:val>
                                        </p:tav>
                                        <p:tav tm="100000">
                                          <p:val>
                                            <p:strVal val="#ppt_h"/>
                                          </p:val>
                                        </p:tav>
                                      </p:tavLst>
                                    </p:anim>
                                    <p:animEffect transition="in" filter="fade">
                                      <p:cBhvr>
                                        <p:cTn id="62" dur="500"/>
                                        <p:tgtEl>
                                          <p:spTgt spid="45063"/>
                                        </p:tgtEl>
                                      </p:cBhvr>
                                    </p:animEffect>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45062"/>
                                        </p:tgtEl>
                                        <p:attrNameLst>
                                          <p:attrName>style.visibility</p:attrName>
                                        </p:attrNameLst>
                                      </p:cBhvr>
                                      <p:to>
                                        <p:strVal val="visible"/>
                                      </p:to>
                                    </p:set>
                                    <p:animEffect transition="in" filter="fade">
                                      <p:cBhvr>
                                        <p:cTn id="67" dur="400" decel="100000"/>
                                        <p:tgtEl>
                                          <p:spTgt spid="45062"/>
                                        </p:tgtEl>
                                      </p:cBhvr>
                                    </p:animEffect>
                                    <p:anim calcmode="lin" valueType="num">
                                      <p:cBhvr>
                                        <p:cTn id="68" dur="400" decel="100000" fill="hold"/>
                                        <p:tgtEl>
                                          <p:spTgt spid="45062"/>
                                        </p:tgtEl>
                                        <p:attrNameLst>
                                          <p:attrName>style.rotation</p:attrName>
                                        </p:attrNameLst>
                                      </p:cBhvr>
                                      <p:tavLst>
                                        <p:tav tm="0">
                                          <p:val>
                                            <p:fltVal val="-90.000000"/>
                                          </p:val>
                                        </p:tav>
                                        <p:tav tm="100000">
                                          <p:val>
                                            <p:fltVal val="0.000000"/>
                                          </p:val>
                                        </p:tav>
                                      </p:tavLst>
                                    </p:anim>
                                    <p:anim calcmode="lin" valueType="num">
                                      <p:cBhvr>
                                        <p:cTn id="69" dur="400" decel="100000" fill="hold"/>
                                        <p:tgtEl>
                                          <p:spTgt spid="45062"/>
                                        </p:tgtEl>
                                        <p:attrNameLst>
                                          <p:attrName>ppt_x</p:attrName>
                                        </p:attrNameLst>
                                      </p:cBhvr>
                                      <p:tavLst>
                                        <p:tav tm="0">
                                          <p:val>
                                            <p:strVal val="#ppt_x+0.4"/>
                                          </p:val>
                                        </p:tav>
                                        <p:tav tm="100000">
                                          <p:val>
                                            <p:strVal val="#ppt_x-0.05"/>
                                          </p:val>
                                        </p:tav>
                                      </p:tavLst>
                                    </p:anim>
                                    <p:anim calcmode="lin" valueType="num">
                                      <p:cBhvr>
                                        <p:cTn id="70" dur="400" decel="100000" fill="hold"/>
                                        <p:tgtEl>
                                          <p:spTgt spid="45062"/>
                                        </p:tgtEl>
                                        <p:attrNameLst>
                                          <p:attrName>ppt_y</p:attrName>
                                        </p:attrNameLst>
                                      </p:cBhvr>
                                      <p:tavLst>
                                        <p:tav tm="0">
                                          <p:val>
                                            <p:strVal val="#ppt_y-0.4"/>
                                          </p:val>
                                        </p:tav>
                                        <p:tav tm="100000">
                                          <p:val>
                                            <p:strVal val="#ppt_y+0.1"/>
                                          </p:val>
                                        </p:tav>
                                      </p:tavLst>
                                    </p:anim>
                                    <p:anim calcmode="lin" valueType="num">
                                      <p:cBhvr>
                                        <p:cTn id="71" dur="100" accel="100000" fill="hold">
                                          <p:stCondLst>
                                            <p:cond delay="400"/>
                                          </p:stCondLst>
                                        </p:cTn>
                                        <p:tgtEl>
                                          <p:spTgt spid="45062"/>
                                        </p:tgtEl>
                                        <p:attrNameLst>
                                          <p:attrName>ppt_x</p:attrName>
                                        </p:attrNameLst>
                                      </p:cBhvr>
                                      <p:tavLst>
                                        <p:tav tm="0">
                                          <p:val>
                                            <p:strVal val="#ppt_x-0.05"/>
                                          </p:val>
                                        </p:tav>
                                        <p:tav tm="100000">
                                          <p:val>
                                            <p:strVal val="#ppt_x"/>
                                          </p:val>
                                        </p:tav>
                                      </p:tavLst>
                                    </p:anim>
                                    <p:anim calcmode="lin" valueType="num">
                                      <p:cBhvr>
                                        <p:cTn id="72" dur="100" accel="100000" fill="hold">
                                          <p:stCondLst>
                                            <p:cond delay="400"/>
                                          </p:stCondLst>
                                        </p:cTn>
                                        <p:tgtEl>
                                          <p:spTgt spid="45062"/>
                                        </p:tgtEl>
                                        <p:attrNameLst>
                                          <p:attrName>ppt_y</p:attrName>
                                        </p:attrNameLst>
                                      </p:cBhvr>
                                      <p:tavLst>
                                        <p:tav tm="0">
                                          <p:val>
                                            <p:strVal val="#ppt_y+0.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grpId="0" nodeType="clickEffect">
                                  <p:stCondLst>
                                    <p:cond delay="0"/>
                                  </p:stCondLst>
                                  <p:childTnLst>
                                    <p:set>
                                      <p:cBhvr>
                                        <p:cTn id="76" dur="1" fill="hold">
                                          <p:stCondLst>
                                            <p:cond delay="0"/>
                                          </p:stCondLst>
                                        </p:cTn>
                                        <p:tgtEl>
                                          <p:spTgt spid="45068"/>
                                        </p:tgtEl>
                                        <p:attrNameLst>
                                          <p:attrName>style.visibility</p:attrName>
                                        </p:attrNameLst>
                                      </p:cBhvr>
                                      <p:to>
                                        <p:strVal val="visible"/>
                                      </p:to>
                                    </p:set>
                                    <p:anim calcmode="lin" valueType="num">
                                      <p:cBhvr>
                                        <p:cTn id="77" dur="500" fill="hold"/>
                                        <p:tgtEl>
                                          <p:spTgt spid="45068"/>
                                        </p:tgtEl>
                                        <p:attrNameLst>
                                          <p:attrName>ppt_w</p:attrName>
                                        </p:attrNameLst>
                                      </p:cBhvr>
                                      <p:tavLst>
                                        <p:tav tm="0">
                                          <p:val>
                                            <p:fltVal val="0.000000"/>
                                          </p:val>
                                        </p:tav>
                                        <p:tav tm="100000">
                                          <p:val>
                                            <p:strVal val="#ppt_w"/>
                                          </p:val>
                                        </p:tav>
                                      </p:tavLst>
                                    </p:anim>
                                    <p:anim calcmode="lin" valueType="num">
                                      <p:cBhvr>
                                        <p:cTn id="78" dur="500" fill="hold"/>
                                        <p:tgtEl>
                                          <p:spTgt spid="45068"/>
                                        </p:tgtEl>
                                        <p:attrNameLst>
                                          <p:attrName>ppt_h</p:attrName>
                                        </p:attrNameLst>
                                      </p:cBhvr>
                                      <p:tavLst>
                                        <p:tav tm="0">
                                          <p:val>
                                            <p:fltVal val="0.000000"/>
                                          </p:val>
                                        </p:tav>
                                        <p:tav tm="100000">
                                          <p:val>
                                            <p:strVal val="#ppt_h"/>
                                          </p:val>
                                        </p:tav>
                                      </p:tavLst>
                                    </p:anim>
                                    <p:anim calcmode="lin" valueType="num">
                                      <p:cBhvr>
                                        <p:cTn id="79" dur="500" fill="hold"/>
                                        <p:tgtEl>
                                          <p:spTgt spid="45068"/>
                                        </p:tgtEl>
                                        <p:attrNameLst>
                                          <p:attrName>style.rotation</p:attrName>
                                        </p:attrNameLst>
                                      </p:cBhvr>
                                      <p:tavLst>
                                        <p:tav tm="0">
                                          <p:val>
                                            <p:fltVal val="360.000000"/>
                                          </p:val>
                                        </p:tav>
                                        <p:tav tm="100000">
                                          <p:val>
                                            <p:fltVal val="0.000000"/>
                                          </p:val>
                                        </p:tav>
                                      </p:tavLst>
                                    </p:anim>
                                    <p:animEffect transition="in" filter="fade">
                                      <p:cBhvr>
                                        <p:cTn id="80" dur="500"/>
                                        <p:tgtEl>
                                          <p:spTgt spid="45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p:bldP spid="45060" grpId="0"/>
      <p:bldP spid="45062" grpId="0"/>
      <p:bldP spid="4506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Text Box 5"/>
          <p:cNvSpPr txBox="1"/>
          <p:nvPr/>
        </p:nvSpPr>
        <p:spPr>
          <a:xfrm>
            <a:off x="179388" y="188913"/>
            <a:ext cx="8785225" cy="6453187"/>
          </a:xfrm>
          <a:prstGeom prst="rect">
            <a:avLst/>
          </a:prstGeom>
          <a:noFill/>
          <a:ln w="9525">
            <a:noFill/>
          </a:ln>
        </p:spPr>
        <p:txBody>
          <a:bodyPr anchor="t"/>
          <a:p>
            <a:pPr>
              <a:lnSpc>
                <a:spcPct val="110000"/>
              </a:lnSpc>
            </a:pPr>
            <a:r>
              <a:rPr lang="en-US" altLang="zh-CN" sz="2800" b="1" dirty="0">
                <a:latin typeface="Arial" panose="020B0604020202020204" pitchFamily="34" charset="0"/>
                <a:ea typeface="宋体" panose="02010600030101010101" pitchFamily="2" charset="-122"/>
              </a:rPr>
              <a:t>A. First, put the water into the pot.</a:t>
            </a:r>
            <a:endParaRPr lang="zh-CN" altLang="en-US" sz="2800" b="1" dirty="0">
              <a:latin typeface="Arial" panose="020B0604020202020204" pitchFamily="34" charset="0"/>
              <a:ea typeface="宋体" panose="02010600030101010101" pitchFamily="2" charset="-122"/>
            </a:endParaRPr>
          </a:p>
          <a:p>
            <a:pPr>
              <a:lnSpc>
                <a:spcPct val="110000"/>
              </a:lnSpc>
            </a:pPr>
            <a:r>
              <a:rPr lang="en-US" altLang="zh-CN" sz="2800" b="1" dirty="0">
                <a:latin typeface="Arial" panose="020B0604020202020204" pitchFamily="34" charset="0"/>
                <a:ea typeface="宋体" panose="02010600030101010101" pitchFamily="2" charset="-122"/>
              </a:rPr>
              <a:t>B. Next, put the noodles into the pot and </a:t>
            </a:r>
            <a:endParaRPr lang="en-US" altLang="zh-CN" sz="2800" b="1" dirty="0">
              <a:latin typeface="Arial" panose="020B0604020202020204" pitchFamily="34" charset="0"/>
              <a:ea typeface="宋体" panose="02010600030101010101" pitchFamily="2" charset="-122"/>
            </a:endParaRPr>
          </a:p>
          <a:p>
            <a:pPr>
              <a:lnSpc>
                <a:spcPct val="110000"/>
              </a:lnSpc>
            </a:pPr>
            <a:r>
              <a:rPr lang="en-US" altLang="zh-CN" sz="2800" b="1" dirty="0">
                <a:latin typeface="Arial" panose="020B0604020202020204" pitchFamily="34" charset="0"/>
                <a:ea typeface="宋体" panose="02010600030101010101" pitchFamily="2" charset="-122"/>
              </a:rPr>
              <a:t>     cook for ten minutes.</a:t>
            </a:r>
            <a:endParaRPr lang="zh-CN" altLang="en-US" sz="2800" b="1" dirty="0">
              <a:latin typeface="Arial" panose="020B0604020202020204" pitchFamily="34" charset="0"/>
              <a:ea typeface="宋体" panose="02010600030101010101" pitchFamily="2" charset="-122"/>
            </a:endParaRPr>
          </a:p>
          <a:p>
            <a:pPr>
              <a:lnSpc>
                <a:spcPct val="110000"/>
              </a:lnSpc>
            </a:pPr>
            <a:r>
              <a:rPr lang="en-US" altLang="zh-CN" sz="2800" b="1" dirty="0">
                <a:latin typeface="Arial" panose="020B0604020202020204" pitchFamily="34" charset="0"/>
                <a:ea typeface="宋体" panose="02010600030101010101" pitchFamily="2" charset="-122"/>
              </a:rPr>
              <a:t>C. How many noodles do we need? </a:t>
            </a:r>
            <a:endParaRPr lang="zh-CN" altLang="en-US" sz="2800" b="1" dirty="0">
              <a:latin typeface="Arial" panose="020B0604020202020204" pitchFamily="34" charset="0"/>
              <a:ea typeface="宋体" panose="02010600030101010101" pitchFamily="2" charset="-122"/>
            </a:endParaRPr>
          </a:p>
          <a:p>
            <a:r>
              <a:rPr lang="en-US" altLang="zh-CN" sz="2800" b="1" dirty="0">
                <a:latin typeface="Arial" panose="020B0604020202020204" pitchFamily="34" charset="0"/>
                <a:ea typeface="宋体" panose="02010600030101010101" pitchFamily="2" charset="-122"/>
              </a:rPr>
              <a:t>D. How much water do we need?</a:t>
            </a:r>
            <a:endParaRPr lang="zh-CN" altLang="en-US" sz="2800" b="1" dirty="0">
              <a:latin typeface="Arial" panose="020B0604020202020204" pitchFamily="34" charset="0"/>
              <a:ea typeface="宋体" panose="02010600030101010101" pitchFamily="2" charset="-122"/>
            </a:endParaRPr>
          </a:p>
          <a:p>
            <a:pPr>
              <a:lnSpc>
                <a:spcPct val="110000"/>
              </a:lnSpc>
            </a:pPr>
            <a:r>
              <a:rPr lang="en-US" altLang="zh-CN" sz="2800" b="1" dirty="0">
                <a:latin typeface="Arial" panose="020B0604020202020204" pitchFamily="34" charset="0"/>
                <a:ea typeface="宋体" panose="02010600030101010101" pitchFamily="2" charset="-122"/>
              </a:rPr>
              <a:t>E. How do we make egg noodles?</a:t>
            </a:r>
            <a:endParaRPr lang="zh-CN" altLang="en-US" sz="2800" b="1" dirty="0">
              <a:latin typeface="Arial" panose="020B0604020202020204" pitchFamily="34" charset="0"/>
              <a:ea typeface="宋体" panose="02010600030101010101" pitchFamily="2" charset="-122"/>
            </a:endParaRPr>
          </a:p>
          <a:p>
            <a:pPr>
              <a:lnSpc>
                <a:spcPct val="110000"/>
              </a:lnSpc>
            </a:pPr>
            <a:r>
              <a:rPr lang="en-US" altLang="zh-CN" sz="2800" b="1" dirty="0">
                <a:latin typeface="Arial" panose="020B0604020202020204" pitchFamily="34" charset="0"/>
                <a:ea typeface="宋体" panose="02010600030101010101" pitchFamily="2" charset="-122"/>
              </a:rPr>
              <a:t>F. What do we do next?</a:t>
            </a:r>
            <a:endParaRPr lang="zh-CN" altLang="en-US" sz="2800" b="1" dirty="0">
              <a:latin typeface="Arial" panose="020B0604020202020204" pitchFamily="34" charset="0"/>
              <a:ea typeface="宋体" panose="02010600030101010101" pitchFamily="2" charset="-122"/>
            </a:endParaRPr>
          </a:p>
          <a:p>
            <a:pPr>
              <a:lnSpc>
                <a:spcPct val="110000"/>
              </a:lnSpc>
            </a:pPr>
            <a:r>
              <a:rPr lang="en-US" altLang="zh-CN" sz="2800" b="1" dirty="0">
                <a:latin typeface="Arial" panose="020B0604020202020204" pitchFamily="34" charset="0"/>
                <a:ea typeface="宋体" panose="02010600030101010101" pitchFamily="2" charset="-122"/>
              </a:rPr>
              <a:t>G. Five bowls.      </a:t>
            </a:r>
            <a:endParaRPr lang="en-US" altLang="zh-CN" sz="2800" b="1" dirty="0">
              <a:latin typeface="Arial" panose="020B0604020202020204" pitchFamily="34" charset="0"/>
              <a:ea typeface="宋体" panose="02010600030101010101" pitchFamily="2" charset="-122"/>
            </a:endParaRPr>
          </a:p>
          <a:p>
            <a:pPr>
              <a:lnSpc>
                <a:spcPct val="110000"/>
              </a:lnSpc>
            </a:pPr>
            <a:r>
              <a:rPr lang="en-US" altLang="zh-CN" sz="2800" b="1" dirty="0">
                <a:latin typeface="Arial" panose="020B0604020202020204" pitchFamily="34" charset="0"/>
                <a:ea typeface="宋体" panose="02010600030101010101" pitchFamily="2" charset="-122"/>
              </a:rPr>
              <a:t>H. Half a kilo. </a:t>
            </a:r>
            <a:endParaRPr lang="en-US" altLang="zh-CN" sz="2800" b="1" dirty="0">
              <a:latin typeface="Arial" panose="020B0604020202020204" pitchFamily="34" charset="0"/>
              <a:ea typeface="宋体" panose="02010600030101010101" pitchFamily="2" charset="-122"/>
            </a:endParaRPr>
          </a:p>
          <a:p>
            <a:pPr>
              <a:lnSpc>
                <a:spcPct val="110000"/>
              </a:lnSpc>
            </a:pPr>
            <a:r>
              <a:rPr lang="en-US" altLang="zh-CN" sz="2800" b="1" dirty="0">
                <a:latin typeface="Arial" panose="020B0604020202020204" pitchFamily="34" charset="0"/>
                <a:ea typeface="宋体" panose="02010600030101010101" pitchFamily="2" charset="-122"/>
              </a:rPr>
              <a:t>I. Finally, put the egg into the pot and cook for </a:t>
            </a:r>
            <a:endParaRPr lang="en-US" altLang="zh-CN" sz="2800" b="1" dirty="0">
              <a:latin typeface="Arial" panose="020B0604020202020204" pitchFamily="34" charset="0"/>
              <a:ea typeface="宋体" panose="02010600030101010101" pitchFamily="2" charset="-122"/>
            </a:endParaRPr>
          </a:p>
          <a:p>
            <a:pPr>
              <a:lnSpc>
                <a:spcPct val="110000"/>
              </a:lnSpc>
            </a:pPr>
            <a:r>
              <a:rPr lang="en-US" altLang="zh-CN" sz="2800" b="1" dirty="0">
                <a:latin typeface="Arial" panose="020B0604020202020204" pitchFamily="34" charset="0"/>
                <a:ea typeface="宋体" panose="02010600030101010101" pitchFamily="2" charset="-122"/>
              </a:rPr>
              <a:t>    another five minutes.</a:t>
            </a:r>
            <a:endParaRPr lang="en-US" altLang="zh-CN" sz="2800" dirty="0">
              <a:latin typeface="Arial" panose="020B0604020202020204" pitchFamily="34" charset="0"/>
              <a:ea typeface="宋体" panose="02010600030101010101" pitchFamily="2" charset="-122"/>
            </a:endParaRPr>
          </a:p>
        </p:txBody>
      </p:sp>
      <p:sp>
        <p:nvSpPr>
          <p:cNvPr id="46083" name="Text Box 6"/>
          <p:cNvSpPr txBox="1"/>
          <p:nvPr/>
        </p:nvSpPr>
        <p:spPr>
          <a:xfrm>
            <a:off x="5943600" y="2514600"/>
            <a:ext cx="438150" cy="641350"/>
          </a:xfrm>
          <a:prstGeom prst="rect">
            <a:avLst/>
          </a:prstGeom>
          <a:noFill/>
          <a:ln w="9525">
            <a:noFill/>
          </a:ln>
        </p:spPr>
        <p:txBody>
          <a:bodyPr wrap="none" anchor="t">
            <a:spAutoFit/>
          </a:bodyPr>
          <a:p>
            <a:r>
              <a:rPr lang="en-US" altLang="zh-CN" sz="3600" b="1" dirty="0">
                <a:solidFill>
                  <a:srgbClr val="C00000"/>
                </a:solidFill>
                <a:latin typeface="Arial" panose="020B0604020202020204" pitchFamily="34" charset="0"/>
                <a:ea typeface="宋体" panose="02010600030101010101" pitchFamily="2" charset="-122"/>
              </a:rPr>
              <a:t>1</a:t>
            </a:r>
            <a:endParaRPr lang="en-US" altLang="zh-CN" sz="3600" b="1" dirty="0">
              <a:solidFill>
                <a:srgbClr val="C00000"/>
              </a:solidFill>
              <a:latin typeface="Arial" panose="020B0604020202020204" pitchFamily="34" charset="0"/>
              <a:ea typeface="宋体" panose="02010600030101010101" pitchFamily="2" charset="-122"/>
            </a:endParaRPr>
          </a:p>
        </p:txBody>
      </p:sp>
      <p:sp>
        <p:nvSpPr>
          <p:cNvPr id="46084" name="Text Box 7"/>
          <p:cNvSpPr txBox="1"/>
          <p:nvPr/>
        </p:nvSpPr>
        <p:spPr>
          <a:xfrm>
            <a:off x="6096000" y="152400"/>
            <a:ext cx="438150" cy="641350"/>
          </a:xfrm>
          <a:prstGeom prst="rect">
            <a:avLst/>
          </a:prstGeom>
          <a:noFill/>
          <a:ln w="9525">
            <a:noFill/>
          </a:ln>
        </p:spPr>
        <p:txBody>
          <a:bodyPr wrap="none" anchor="t">
            <a:spAutoFit/>
          </a:bodyPr>
          <a:p>
            <a:r>
              <a:rPr lang="en-US" altLang="zh-CN" sz="3600" b="1" dirty="0">
                <a:solidFill>
                  <a:srgbClr val="C00000"/>
                </a:solidFill>
                <a:latin typeface="Arial" panose="020B0604020202020204" pitchFamily="34" charset="0"/>
                <a:ea typeface="宋体" panose="02010600030101010101" pitchFamily="2" charset="-122"/>
              </a:rPr>
              <a:t>2</a:t>
            </a:r>
            <a:endParaRPr lang="en-US" altLang="zh-CN" sz="3600" b="1" dirty="0">
              <a:solidFill>
                <a:srgbClr val="C00000"/>
              </a:solidFill>
              <a:latin typeface="Arial" panose="020B0604020202020204" pitchFamily="34" charset="0"/>
              <a:ea typeface="宋体" panose="02010600030101010101" pitchFamily="2" charset="-122"/>
            </a:endParaRPr>
          </a:p>
        </p:txBody>
      </p:sp>
      <p:sp>
        <p:nvSpPr>
          <p:cNvPr id="46085" name="Text Box 8"/>
          <p:cNvSpPr txBox="1"/>
          <p:nvPr/>
        </p:nvSpPr>
        <p:spPr>
          <a:xfrm>
            <a:off x="5791200" y="1981200"/>
            <a:ext cx="438150" cy="641350"/>
          </a:xfrm>
          <a:prstGeom prst="rect">
            <a:avLst/>
          </a:prstGeom>
          <a:noFill/>
          <a:ln w="9525">
            <a:noFill/>
          </a:ln>
        </p:spPr>
        <p:txBody>
          <a:bodyPr wrap="none" anchor="t">
            <a:spAutoFit/>
          </a:bodyPr>
          <a:p>
            <a:r>
              <a:rPr lang="en-US" altLang="zh-CN" sz="3600" b="1" dirty="0">
                <a:solidFill>
                  <a:srgbClr val="C00000"/>
                </a:solidFill>
                <a:latin typeface="Arial" panose="020B0604020202020204" pitchFamily="34" charset="0"/>
                <a:ea typeface="宋体" panose="02010600030101010101" pitchFamily="2" charset="-122"/>
              </a:rPr>
              <a:t>3</a:t>
            </a:r>
            <a:endParaRPr lang="en-US" altLang="zh-CN" sz="3600" b="1" dirty="0">
              <a:solidFill>
                <a:srgbClr val="C00000"/>
              </a:solidFill>
              <a:latin typeface="Arial" panose="020B0604020202020204" pitchFamily="34" charset="0"/>
              <a:ea typeface="宋体" panose="02010600030101010101" pitchFamily="2" charset="-122"/>
            </a:endParaRPr>
          </a:p>
        </p:txBody>
      </p:sp>
      <p:sp>
        <p:nvSpPr>
          <p:cNvPr id="46086" name="Text Box 5"/>
          <p:cNvSpPr txBox="1"/>
          <p:nvPr/>
        </p:nvSpPr>
        <p:spPr>
          <a:xfrm>
            <a:off x="2667000" y="3429000"/>
            <a:ext cx="438150" cy="641350"/>
          </a:xfrm>
          <a:prstGeom prst="rect">
            <a:avLst/>
          </a:prstGeom>
          <a:noFill/>
          <a:ln w="9525">
            <a:noFill/>
          </a:ln>
        </p:spPr>
        <p:txBody>
          <a:bodyPr wrap="none" anchor="t">
            <a:spAutoFit/>
          </a:bodyPr>
          <a:p>
            <a:r>
              <a:rPr lang="en-US" altLang="zh-CN" sz="3600" b="1" dirty="0">
                <a:solidFill>
                  <a:srgbClr val="C00000"/>
                </a:solidFill>
                <a:latin typeface="Arial" panose="020B0604020202020204" pitchFamily="34" charset="0"/>
                <a:ea typeface="宋体" panose="02010600030101010101" pitchFamily="2" charset="-122"/>
              </a:rPr>
              <a:t>4</a:t>
            </a:r>
            <a:endParaRPr lang="en-US" altLang="zh-CN" sz="3600" b="1" dirty="0">
              <a:solidFill>
                <a:srgbClr val="C00000"/>
              </a:solidFill>
              <a:latin typeface="Arial" panose="020B0604020202020204" pitchFamily="34" charset="0"/>
              <a:ea typeface="宋体" panose="02010600030101010101" pitchFamily="2" charset="-122"/>
            </a:endParaRPr>
          </a:p>
        </p:txBody>
      </p:sp>
      <p:sp>
        <p:nvSpPr>
          <p:cNvPr id="46087" name="Text Box 6"/>
          <p:cNvSpPr txBox="1"/>
          <p:nvPr/>
        </p:nvSpPr>
        <p:spPr>
          <a:xfrm>
            <a:off x="4191000" y="2971800"/>
            <a:ext cx="438150" cy="641350"/>
          </a:xfrm>
          <a:prstGeom prst="rect">
            <a:avLst/>
          </a:prstGeom>
          <a:noFill/>
          <a:ln w="9525">
            <a:noFill/>
          </a:ln>
        </p:spPr>
        <p:txBody>
          <a:bodyPr wrap="none" anchor="t">
            <a:spAutoFit/>
          </a:bodyPr>
          <a:p>
            <a:r>
              <a:rPr lang="en-US" altLang="zh-CN" sz="3600" b="1" dirty="0">
                <a:solidFill>
                  <a:srgbClr val="C00000"/>
                </a:solidFill>
                <a:latin typeface="Arial" panose="020B0604020202020204" pitchFamily="34" charset="0"/>
                <a:ea typeface="宋体" panose="02010600030101010101" pitchFamily="2" charset="-122"/>
              </a:rPr>
              <a:t>5</a:t>
            </a:r>
            <a:endParaRPr lang="en-US" altLang="zh-CN" sz="3600" b="1" dirty="0">
              <a:solidFill>
                <a:srgbClr val="C00000"/>
              </a:solidFill>
              <a:latin typeface="Arial" panose="020B0604020202020204" pitchFamily="34" charset="0"/>
              <a:ea typeface="宋体" panose="02010600030101010101" pitchFamily="2" charset="-122"/>
            </a:endParaRPr>
          </a:p>
        </p:txBody>
      </p:sp>
      <p:sp>
        <p:nvSpPr>
          <p:cNvPr id="46088" name="Text Box 7"/>
          <p:cNvSpPr txBox="1"/>
          <p:nvPr/>
        </p:nvSpPr>
        <p:spPr>
          <a:xfrm>
            <a:off x="4343400" y="1143000"/>
            <a:ext cx="438150" cy="641350"/>
          </a:xfrm>
          <a:prstGeom prst="rect">
            <a:avLst/>
          </a:prstGeom>
          <a:noFill/>
          <a:ln w="9525">
            <a:noFill/>
          </a:ln>
        </p:spPr>
        <p:txBody>
          <a:bodyPr wrap="none" anchor="t">
            <a:spAutoFit/>
          </a:bodyPr>
          <a:p>
            <a:r>
              <a:rPr lang="en-US" altLang="zh-CN" sz="3600" b="1" dirty="0">
                <a:solidFill>
                  <a:srgbClr val="C00000"/>
                </a:solidFill>
                <a:latin typeface="Arial" panose="020B0604020202020204" pitchFamily="34" charset="0"/>
                <a:ea typeface="宋体" panose="02010600030101010101" pitchFamily="2" charset="-122"/>
              </a:rPr>
              <a:t>6</a:t>
            </a:r>
            <a:endParaRPr lang="en-US" altLang="zh-CN" sz="3600" b="1" dirty="0">
              <a:solidFill>
                <a:srgbClr val="C00000"/>
              </a:solidFill>
              <a:latin typeface="Arial" panose="020B0604020202020204" pitchFamily="34" charset="0"/>
              <a:ea typeface="宋体" panose="02010600030101010101" pitchFamily="2" charset="-122"/>
            </a:endParaRPr>
          </a:p>
        </p:txBody>
      </p:sp>
      <p:sp>
        <p:nvSpPr>
          <p:cNvPr id="46089" name="Text Box 8"/>
          <p:cNvSpPr txBox="1"/>
          <p:nvPr/>
        </p:nvSpPr>
        <p:spPr>
          <a:xfrm>
            <a:off x="6172200" y="1524000"/>
            <a:ext cx="438150" cy="641350"/>
          </a:xfrm>
          <a:prstGeom prst="rect">
            <a:avLst/>
          </a:prstGeom>
          <a:noFill/>
          <a:ln w="9525">
            <a:noFill/>
          </a:ln>
        </p:spPr>
        <p:txBody>
          <a:bodyPr wrap="none" anchor="t">
            <a:spAutoFit/>
          </a:bodyPr>
          <a:p>
            <a:r>
              <a:rPr lang="en-US" altLang="zh-CN" sz="3600" b="1" dirty="0">
                <a:solidFill>
                  <a:srgbClr val="C00000"/>
                </a:solidFill>
                <a:latin typeface="Arial" panose="020B0604020202020204" pitchFamily="34" charset="0"/>
                <a:ea typeface="宋体" panose="02010600030101010101" pitchFamily="2" charset="-122"/>
              </a:rPr>
              <a:t>7</a:t>
            </a:r>
            <a:endParaRPr lang="en-US" altLang="zh-CN" sz="3600" b="1" dirty="0">
              <a:solidFill>
                <a:srgbClr val="C00000"/>
              </a:solidFill>
              <a:latin typeface="Arial" panose="020B0604020202020204" pitchFamily="34" charset="0"/>
              <a:ea typeface="宋体" panose="02010600030101010101" pitchFamily="2" charset="-122"/>
            </a:endParaRPr>
          </a:p>
        </p:txBody>
      </p:sp>
      <p:sp>
        <p:nvSpPr>
          <p:cNvPr id="46090" name="Text Box 6"/>
          <p:cNvSpPr txBox="1"/>
          <p:nvPr/>
        </p:nvSpPr>
        <p:spPr>
          <a:xfrm>
            <a:off x="2514600" y="3886200"/>
            <a:ext cx="438150" cy="641350"/>
          </a:xfrm>
          <a:prstGeom prst="rect">
            <a:avLst/>
          </a:prstGeom>
          <a:noFill/>
          <a:ln w="9525">
            <a:noFill/>
          </a:ln>
        </p:spPr>
        <p:txBody>
          <a:bodyPr wrap="none" anchor="t">
            <a:spAutoFit/>
          </a:bodyPr>
          <a:p>
            <a:r>
              <a:rPr lang="en-US" altLang="zh-CN" sz="3600" b="1" dirty="0">
                <a:solidFill>
                  <a:srgbClr val="C00000"/>
                </a:solidFill>
                <a:latin typeface="Arial" panose="020B0604020202020204" pitchFamily="34" charset="0"/>
                <a:ea typeface="宋体" panose="02010600030101010101" pitchFamily="2" charset="-122"/>
              </a:rPr>
              <a:t>8</a:t>
            </a:r>
            <a:endParaRPr lang="en-US" altLang="zh-CN" sz="3600" b="1" dirty="0">
              <a:solidFill>
                <a:srgbClr val="C00000"/>
              </a:solidFill>
              <a:latin typeface="Arial" panose="020B0604020202020204" pitchFamily="34" charset="0"/>
              <a:ea typeface="宋体" panose="02010600030101010101" pitchFamily="2" charset="-122"/>
            </a:endParaRPr>
          </a:p>
        </p:txBody>
      </p:sp>
      <p:sp>
        <p:nvSpPr>
          <p:cNvPr id="46091" name="Text Box 8"/>
          <p:cNvSpPr txBox="1"/>
          <p:nvPr/>
        </p:nvSpPr>
        <p:spPr>
          <a:xfrm>
            <a:off x="4191000" y="4800600"/>
            <a:ext cx="438150" cy="641350"/>
          </a:xfrm>
          <a:prstGeom prst="rect">
            <a:avLst/>
          </a:prstGeom>
          <a:noFill/>
          <a:ln w="9525">
            <a:noFill/>
          </a:ln>
        </p:spPr>
        <p:txBody>
          <a:bodyPr wrap="none" anchor="t">
            <a:spAutoFit/>
          </a:bodyPr>
          <a:p>
            <a:r>
              <a:rPr lang="en-US" altLang="zh-CN" sz="3600" b="1" dirty="0">
                <a:solidFill>
                  <a:srgbClr val="C00000"/>
                </a:solidFill>
                <a:latin typeface="Arial" panose="020B0604020202020204" pitchFamily="34" charset="0"/>
                <a:ea typeface="宋体" panose="02010600030101010101" pitchFamily="2" charset="-122"/>
              </a:rPr>
              <a:t>9</a:t>
            </a:r>
            <a:endParaRPr lang="en-US" altLang="zh-CN" sz="3600" b="1" dirty="0">
              <a:solidFill>
                <a:srgbClr val="C00000"/>
              </a:solidFill>
              <a:latin typeface="Arial" panose="020B0604020202020204" pitchFamily="34" charset="0"/>
              <a:ea typeface="宋体" panose="02010600030101010101" pitchFamily="2" charset="-122"/>
            </a:endParaRPr>
          </a:p>
        </p:txBody>
      </p:sp>
      <p:pic>
        <p:nvPicPr>
          <p:cNvPr id="45067" name="图片 4" descr="u=507140092,2140859225&amp;gp=2">
            <a:hlinkClick r:id="rId1"/>
          </p:cNvPr>
          <p:cNvPicPr>
            <a:picLocks noChangeAspect="1"/>
          </p:cNvPicPr>
          <p:nvPr/>
        </p:nvPicPr>
        <p:blipFill>
          <a:blip r:embed="rId2"/>
          <a:stretch>
            <a:fillRect/>
          </a:stretch>
        </p:blipFill>
        <p:spPr>
          <a:xfrm>
            <a:off x="6553200" y="1676400"/>
            <a:ext cx="2652713" cy="2489200"/>
          </a:xfrm>
          <a:prstGeom prst="rect">
            <a:avLst/>
          </a:prstGeom>
          <a:noFill/>
          <a:ln w="9525">
            <a:noFill/>
          </a:ln>
        </p:spPr>
      </p:pic>
      <p:pic>
        <p:nvPicPr>
          <p:cNvPr id="45068" name="图片 7" descr="u=4113917652,394002689&amp;gp=1">
            <a:hlinkClick r:id="rId3"/>
          </p:cNvPr>
          <p:cNvPicPr>
            <a:picLocks noChangeAspect="1"/>
          </p:cNvPicPr>
          <p:nvPr/>
        </p:nvPicPr>
        <p:blipFill>
          <a:blip r:embed="rId4"/>
          <a:stretch>
            <a:fillRect/>
          </a:stretch>
        </p:blipFill>
        <p:spPr>
          <a:xfrm>
            <a:off x="7010400" y="5105400"/>
            <a:ext cx="1625600" cy="1457325"/>
          </a:xfrm>
          <a:prstGeom prst="rect">
            <a:avLst/>
          </a:prstGeom>
          <a:noFill/>
          <a:ln w="9525">
            <a:noFill/>
          </a:ln>
        </p:spPr>
      </p:pic>
      <p:sp>
        <p:nvSpPr>
          <p:cNvPr id="46094" name="WordArt 4"/>
          <p:cNvSpPr>
            <a:spLocks noTextEdit="1"/>
          </p:cNvSpPr>
          <p:nvPr/>
        </p:nvSpPr>
        <p:spPr>
          <a:xfrm>
            <a:off x="1524000" y="5334000"/>
            <a:ext cx="3995738" cy="1270000"/>
          </a:xfrm>
          <a:prstGeom prst="rect">
            <a:avLst/>
          </a:prstGeom>
        </p:spPr>
        <p:txBody>
          <a:bodyPr wrap="none" fromWordArt="1">
            <a:prstTxWarp prst="textCanDown">
              <a:avLst>
                <a:gd name="adj" fmla="val 11537"/>
              </a:avLst>
            </a:prstTxWarp>
            <a:normAutofit/>
          </a:bodyPr>
          <a:p>
            <a:pPr algn="ctr"/>
            <a:r>
              <a:rPr lang="zh-CN" altLang="en-US" sz="4000" b="1">
                <a:ln w="9525" cap="flat" cmpd="sng">
                  <a:solidFill>
                    <a:srgbClr val="99CC00"/>
                  </a:solidFill>
                  <a:prstDash val="solid"/>
                  <a:round/>
                  <a:headEnd type="none" w="med" len="med"/>
                  <a:tailEnd type="none" w="med" len="med"/>
                </a:ln>
                <a:solidFill>
                  <a:srgbClr val="FF0000"/>
                </a:solidFill>
                <a:latin typeface="Arial" panose="020B0604020202020204" pitchFamily="34" charset="0"/>
                <a:ea typeface="Arial" panose="020B0604020202020204" pitchFamily="34" charset="0"/>
              </a:rPr>
              <a:t>Example</a:t>
            </a:r>
            <a:endParaRPr lang="zh-CN" altLang="en-US" sz="4000" b="1">
              <a:ln w="9525" cap="flat" cmpd="sng">
                <a:solidFill>
                  <a:srgbClr val="99CC00"/>
                </a:solidFill>
                <a:prstDash val="solid"/>
                <a:round/>
                <a:headEnd type="none" w="med" len="med"/>
                <a:tailEnd type="none" w="med" len="med"/>
              </a:ln>
              <a:solidFill>
                <a:srgbClr val="FF0000"/>
              </a:solidFill>
              <a:latin typeface="Arial" panose="020B0604020202020204" pitchFamily="34" charset="0"/>
              <a:ea typeface="Arial" panose="020B0604020202020204"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ox(in)">
                                      <p:cBhvr>
                                        <p:cTn id="7" dur="500"/>
                                        <p:tgtEl>
                                          <p:spTgt spid="4608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6083"/>
                                        </p:tgtEl>
                                        <p:attrNameLst>
                                          <p:attrName>style.visibility</p:attrName>
                                        </p:attrNameLst>
                                      </p:cBhvr>
                                      <p:to>
                                        <p:strVal val="visible"/>
                                      </p:to>
                                    </p:set>
                                    <p:anim calcmode="lin" valueType="num">
                                      <p:cBhvr additive="base">
                                        <p:cTn id="12" dur="500" fill="hold"/>
                                        <p:tgtEl>
                                          <p:spTgt spid="46083"/>
                                        </p:tgtEl>
                                        <p:attrNameLst>
                                          <p:attrName>ppt_x</p:attrName>
                                        </p:attrNameLst>
                                      </p:cBhvr>
                                      <p:tavLst>
                                        <p:tav tm="0">
                                          <p:val>
                                            <p:strVal val="1+#ppt_w/2"/>
                                          </p:val>
                                        </p:tav>
                                        <p:tav tm="100000">
                                          <p:val>
                                            <p:strVal val="#ppt_x"/>
                                          </p:val>
                                        </p:tav>
                                      </p:tavLst>
                                    </p:anim>
                                    <p:anim calcmode="lin" valueType="num">
                                      <p:cBhvr additive="base">
                                        <p:cTn id="13" dur="500" fill="hold"/>
                                        <p:tgtEl>
                                          <p:spTgt spid="4608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46084"/>
                                        </p:tgtEl>
                                        <p:attrNameLst>
                                          <p:attrName>style.visibility</p:attrName>
                                        </p:attrNameLst>
                                      </p:cBhvr>
                                      <p:to>
                                        <p:strVal val="visible"/>
                                      </p:to>
                                    </p:set>
                                    <p:anim calcmode="lin" valueType="num">
                                      <p:cBhvr additive="base">
                                        <p:cTn id="18" dur="500" fill="hold"/>
                                        <p:tgtEl>
                                          <p:spTgt spid="46084"/>
                                        </p:tgtEl>
                                        <p:attrNameLst>
                                          <p:attrName>ppt_x</p:attrName>
                                        </p:attrNameLst>
                                      </p:cBhvr>
                                      <p:tavLst>
                                        <p:tav tm="0">
                                          <p:val>
                                            <p:strVal val="1+#ppt_w/2"/>
                                          </p:val>
                                        </p:tav>
                                        <p:tav tm="100000">
                                          <p:val>
                                            <p:strVal val="#ppt_x"/>
                                          </p:val>
                                        </p:tav>
                                      </p:tavLst>
                                    </p:anim>
                                    <p:anim calcmode="lin" valueType="num">
                                      <p:cBhvr additive="base">
                                        <p:cTn id="19" dur="500" fill="hold"/>
                                        <p:tgtEl>
                                          <p:spTgt spid="4608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46085"/>
                                        </p:tgtEl>
                                        <p:attrNameLst>
                                          <p:attrName>style.visibility</p:attrName>
                                        </p:attrNameLst>
                                      </p:cBhvr>
                                      <p:to>
                                        <p:strVal val="visible"/>
                                      </p:to>
                                    </p:set>
                                    <p:anim calcmode="lin" valueType="num">
                                      <p:cBhvr>
                                        <p:cTn id="24" dur="250" decel="50000" fill="hold">
                                          <p:stCondLst>
                                            <p:cond delay="0"/>
                                          </p:stCondLst>
                                        </p:cTn>
                                        <p:tgtEl>
                                          <p:spTgt spid="46085"/>
                                        </p:tgtEl>
                                        <p:attrNameLst>
                                          <p:attrName>style.rotation</p:attrName>
                                        </p:attrNameLst>
                                      </p:cBhvr>
                                      <p:tavLst>
                                        <p:tav tm="0">
                                          <p:val>
                                            <p:fltVal val="-90.000000"/>
                                          </p:val>
                                        </p:tav>
                                        <p:tav tm="100000">
                                          <p:val>
                                            <p:fltVal val="0.000000"/>
                                          </p:val>
                                        </p:tav>
                                      </p:tavLst>
                                    </p:anim>
                                    <p:anim calcmode="lin" valueType="num">
                                      <p:cBhvr>
                                        <p:cTn id="25" dur="250" decel="50000" fill="hold">
                                          <p:stCondLst>
                                            <p:cond delay="0"/>
                                          </p:stCondLst>
                                        </p:cTn>
                                        <p:tgtEl>
                                          <p:spTgt spid="46085"/>
                                        </p:tgtEl>
                                        <p:attrNameLst>
                                          <p:attrName>ppt_w</p:attrName>
                                        </p:attrNameLst>
                                      </p:cBhvr>
                                      <p:tavLst>
                                        <p:tav tm="0">
                                          <p:val>
                                            <p:strVal val="#ppt_w"/>
                                          </p:val>
                                        </p:tav>
                                        <p:tav tm="100000">
                                          <p:val>
                                            <p:strVal val="#ppt_w*.05"/>
                                          </p:val>
                                        </p:tav>
                                      </p:tavLst>
                                    </p:anim>
                                    <p:anim calcmode="lin" valueType="num">
                                      <p:cBhvr>
                                        <p:cTn id="26" dur="250" accel="50000" fill="hold">
                                          <p:stCondLst>
                                            <p:cond delay="250"/>
                                          </p:stCondLst>
                                        </p:cTn>
                                        <p:tgtEl>
                                          <p:spTgt spid="46085"/>
                                        </p:tgtEl>
                                        <p:attrNameLst>
                                          <p:attrName>ppt_w</p:attrName>
                                        </p:attrNameLst>
                                      </p:cBhvr>
                                      <p:tavLst>
                                        <p:tav tm="0">
                                          <p:val>
                                            <p:strVal val="#ppt_w*.05"/>
                                          </p:val>
                                        </p:tav>
                                        <p:tav tm="100000">
                                          <p:val>
                                            <p:strVal val="#ppt_w"/>
                                          </p:val>
                                        </p:tav>
                                      </p:tavLst>
                                    </p:anim>
                                    <p:anim calcmode="lin" valueType="num">
                                      <p:cBhvr>
                                        <p:cTn id="27" dur="500" fill="hold"/>
                                        <p:tgtEl>
                                          <p:spTgt spid="46085"/>
                                        </p:tgtEl>
                                        <p:attrNameLst>
                                          <p:attrName>ppt_h</p:attrName>
                                        </p:attrNameLst>
                                      </p:cBhvr>
                                      <p:tavLst>
                                        <p:tav tm="0">
                                          <p:val>
                                            <p:strVal val="#ppt_h"/>
                                          </p:val>
                                        </p:tav>
                                        <p:tav tm="100000">
                                          <p:val>
                                            <p:strVal val="#ppt_h"/>
                                          </p:val>
                                        </p:tav>
                                      </p:tavLst>
                                    </p:anim>
                                    <p:anim calcmode="lin" valueType="num">
                                      <p:cBhvr>
                                        <p:cTn id="28" dur="250" decel="50000" fill="hold">
                                          <p:stCondLst>
                                            <p:cond delay="0"/>
                                          </p:stCondLst>
                                        </p:cTn>
                                        <p:tgtEl>
                                          <p:spTgt spid="46085"/>
                                        </p:tgtEl>
                                        <p:attrNameLst>
                                          <p:attrName>ppt_x</p:attrName>
                                        </p:attrNameLst>
                                      </p:cBhvr>
                                      <p:tavLst>
                                        <p:tav tm="0">
                                          <p:val>
                                            <p:strVal val="#ppt_x+.4"/>
                                          </p:val>
                                        </p:tav>
                                        <p:tav tm="100000">
                                          <p:val>
                                            <p:strVal val="#ppt_x"/>
                                          </p:val>
                                        </p:tav>
                                      </p:tavLst>
                                    </p:anim>
                                    <p:anim calcmode="lin" valueType="num">
                                      <p:cBhvr>
                                        <p:cTn id="29" dur="250" decel="50000" fill="hold">
                                          <p:stCondLst>
                                            <p:cond delay="0"/>
                                          </p:stCondLst>
                                        </p:cTn>
                                        <p:tgtEl>
                                          <p:spTgt spid="46085"/>
                                        </p:tgtEl>
                                        <p:attrNameLst>
                                          <p:attrName>ppt_y</p:attrName>
                                        </p:attrNameLst>
                                      </p:cBhvr>
                                      <p:tavLst>
                                        <p:tav tm="0">
                                          <p:val>
                                            <p:strVal val="#ppt_y-.2"/>
                                          </p:val>
                                        </p:tav>
                                        <p:tav tm="100000">
                                          <p:val>
                                            <p:strVal val="#ppt_y+.1"/>
                                          </p:val>
                                        </p:tav>
                                      </p:tavLst>
                                    </p:anim>
                                    <p:anim calcmode="lin" valueType="num">
                                      <p:cBhvr>
                                        <p:cTn id="30" dur="250" accel="50000" fill="hold">
                                          <p:stCondLst>
                                            <p:cond delay="250"/>
                                          </p:stCondLst>
                                        </p:cTn>
                                        <p:tgtEl>
                                          <p:spTgt spid="46085"/>
                                        </p:tgtEl>
                                        <p:attrNameLst>
                                          <p:attrName>ppt_y</p:attrName>
                                        </p:attrNameLst>
                                      </p:cBhvr>
                                      <p:tavLst>
                                        <p:tav tm="0">
                                          <p:val>
                                            <p:strVal val="#ppt_y+.1"/>
                                          </p:val>
                                        </p:tav>
                                        <p:tav tm="100000">
                                          <p:val>
                                            <p:strVal val="#ppt_y"/>
                                          </p:val>
                                        </p:tav>
                                      </p:tavLst>
                                    </p:anim>
                                    <p:animEffect transition="in" filter="fade">
                                      <p:cBhvr>
                                        <p:cTn id="31" dur="500" decel="50000">
                                          <p:stCondLst>
                                            <p:cond delay="0"/>
                                          </p:stCondLst>
                                        </p:cTn>
                                        <p:tgtEl>
                                          <p:spTgt spid="46085"/>
                                        </p:tgtEl>
                                      </p:cBhvr>
                                    </p:animEffect>
                                  </p:childTnLst>
                                </p:cTn>
                              </p:par>
                            </p:childTnLst>
                          </p:cTn>
                        </p:par>
                      </p:childTnLst>
                    </p:cTn>
                  </p:par>
                  <p:par>
                    <p:cTn id="32" fill="hold">
                      <p:stCondLst>
                        <p:cond delay="indefinite"/>
                      </p:stCondLst>
                      <p:childTnLst>
                        <p:par>
                          <p:cTn id="33" fill="hold">
                            <p:stCondLst>
                              <p:cond delay="0"/>
                            </p:stCondLst>
                            <p:childTnLst>
                              <p:par>
                                <p:cTn id="34" presetID="30" presetClass="entr" presetSubtype="0" fill="hold" grpId="0" nodeType="clickEffect">
                                  <p:stCondLst>
                                    <p:cond delay="0"/>
                                  </p:stCondLst>
                                  <p:childTnLst>
                                    <p:set>
                                      <p:cBhvr>
                                        <p:cTn id="35" dur="1" fill="hold">
                                          <p:stCondLst>
                                            <p:cond delay="0"/>
                                          </p:stCondLst>
                                        </p:cTn>
                                        <p:tgtEl>
                                          <p:spTgt spid="46086"/>
                                        </p:tgtEl>
                                        <p:attrNameLst>
                                          <p:attrName>style.visibility</p:attrName>
                                        </p:attrNameLst>
                                      </p:cBhvr>
                                      <p:to>
                                        <p:strVal val="visible"/>
                                      </p:to>
                                    </p:set>
                                    <p:animEffect transition="in" filter="fade">
                                      <p:cBhvr>
                                        <p:cTn id="36" dur="400" decel="100000"/>
                                        <p:tgtEl>
                                          <p:spTgt spid="46086"/>
                                        </p:tgtEl>
                                      </p:cBhvr>
                                    </p:animEffect>
                                    <p:anim calcmode="lin" valueType="num">
                                      <p:cBhvr>
                                        <p:cTn id="37" dur="400" decel="100000" fill="hold"/>
                                        <p:tgtEl>
                                          <p:spTgt spid="46086"/>
                                        </p:tgtEl>
                                        <p:attrNameLst>
                                          <p:attrName>style.rotation</p:attrName>
                                        </p:attrNameLst>
                                      </p:cBhvr>
                                      <p:tavLst>
                                        <p:tav tm="0">
                                          <p:val>
                                            <p:fltVal val="-90.000000"/>
                                          </p:val>
                                        </p:tav>
                                        <p:tav tm="100000">
                                          <p:val>
                                            <p:fltVal val="0.000000"/>
                                          </p:val>
                                        </p:tav>
                                      </p:tavLst>
                                    </p:anim>
                                    <p:anim calcmode="lin" valueType="num">
                                      <p:cBhvr>
                                        <p:cTn id="38" dur="400" decel="100000" fill="hold"/>
                                        <p:tgtEl>
                                          <p:spTgt spid="46086"/>
                                        </p:tgtEl>
                                        <p:attrNameLst>
                                          <p:attrName>ppt_x</p:attrName>
                                        </p:attrNameLst>
                                      </p:cBhvr>
                                      <p:tavLst>
                                        <p:tav tm="0">
                                          <p:val>
                                            <p:strVal val="#ppt_x+0.4"/>
                                          </p:val>
                                        </p:tav>
                                        <p:tav tm="100000">
                                          <p:val>
                                            <p:strVal val="#ppt_x-0.05"/>
                                          </p:val>
                                        </p:tav>
                                      </p:tavLst>
                                    </p:anim>
                                    <p:anim calcmode="lin" valueType="num">
                                      <p:cBhvr>
                                        <p:cTn id="39" dur="400" decel="100000" fill="hold"/>
                                        <p:tgtEl>
                                          <p:spTgt spid="46086"/>
                                        </p:tgtEl>
                                        <p:attrNameLst>
                                          <p:attrName>ppt_y</p:attrName>
                                        </p:attrNameLst>
                                      </p:cBhvr>
                                      <p:tavLst>
                                        <p:tav tm="0">
                                          <p:val>
                                            <p:strVal val="#ppt_y-0.4"/>
                                          </p:val>
                                        </p:tav>
                                        <p:tav tm="100000">
                                          <p:val>
                                            <p:strVal val="#ppt_y+0.1"/>
                                          </p:val>
                                        </p:tav>
                                      </p:tavLst>
                                    </p:anim>
                                    <p:anim calcmode="lin" valueType="num">
                                      <p:cBhvr>
                                        <p:cTn id="40" dur="100" accel="100000" fill="hold">
                                          <p:stCondLst>
                                            <p:cond delay="400"/>
                                          </p:stCondLst>
                                        </p:cTn>
                                        <p:tgtEl>
                                          <p:spTgt spid="46086"/>
                                        </p:tgtEl>
                                        <p:attrNameLst>
                                          <p:attrName>ppt_x</p:attrName>
                                        </p:attrNameLst>
                                      </p:cBhvr>
                                      <p:tavLst>
                                        <p:tav tm="0">
                                          <p:val>
                                            <p:strVal val="#ppt_x-0.05"/>
                                          </p:val>
                                        </p:tav>
                                        <p:tav tm="100000">
                                          <p:val>
                                            <p:strVal val="#ppt_x"/>
                                          </p:val>
                                        </p:tav>
                                      </p:tavLst>
                                    </p:anim>
                                    <p:anim calcmode="lin" valueType="num">
                                      <p:cBhvr>
                                        <p:cTn id="41" dur="100" accel="100000" fill="hold">
                                          <p:stCondLst>
                                            <p:cond delay="400"/>
                                          </p:stCondLst>
                                        </p:cTn>
                                        <p:tgtEl>
                                          <p:spTgt spid="46086"/>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grpId="0" nodeType="clickEffect">
                                  <p:stCondLst>
                                    <p:cond delay="0"/>
                                  </p:stCondLst>
                                  <p:childTnLst>
                                    <p:set>
                                      <p:cBhvr>
                                        <p:cTn id="45" dur="1" fill="hold">
                                          <p:stCondLst>
                                            <p:cond delay="0"/>
                                          </p:stCondLst>
                                        </p:cTn>
                                        <p:tgtEl>
                                          <p:spTgt spid="46087"/>
                                        </p:tgtEl>
                                        <p:attrNameLst>
                                          <p:attrName>style.visibility</p:attrName>
                                        </p:attrNameLst>
                                      </p:cBhvr>
                                      <p:to>
                                        <p:strVal val="visible"/>
                                      </p:to>
                                    </p:set>
                                    <p:anim calcmode="lin" valueType="num">
                                      <p:cBhvr>
                                        <p:cTn id="46" dur="500" fill="hold"/>
                                        <p:tgtEl>
                                          <p:spTgt spid="46087"/>
                                        </p:tgtEl>
                                        <p:attrNameLst>
                                          <p:attrName>ppt_w</p:attrName>
                                        </p:attrNameLst>
                                      </p:cBhvr>
                                      <p:tavLst>
                                        <p:tav tm="0">
                                          <p:val>
                                            <p:fltVal val="0.000000"/>
                                          </p:val>
                                        </p:tav>
                                        <p:tav tm="100000">
                                          <p:val>
                                            <p:strVal val="#ppt_w"/>
                                          </p:val>
                                        </p:tav>
                                      </p:tavLst>
                                    </p:anim>
                                    <p:anim calcmode="lin" valueType="num">
                                      <p:cBhvr>
                                        <p:cTn id="47" dur="500" fill="hold"/>
                                        <p:tgtEl>
                                          <p:spTgt spid="46087"/>
                                        </p:tgtEl>
                                        <p:attrNameLst>
                                          <p:attrName>ppt_h</p:attrName>
                                        </p:attrNameLst>
                                      </p:cBhvr>
                                      <p:tavLst>
                                        <p:tav tm="0">
                                          <p:val>
                                            <p:fltVal val="0.000000"/>
                                          </p:val>
                                        </p:tav>
                                        <p:tav tm="100000">
                                          <p:val>
                                            <p:strVal val="#ppt_h"/>
                                          </p:val>
                                        </p:tav>
                                      </p:tavLst>
                                    </p:anim>
                                    <p:anim calcmode="lin" valueType="num">
                                      <p:cBhvr>
                                        <p:cTn id="48" dur="500" fill="hold"/>
                                        <p:tgtEl>
                                          <p:spTgt spid="46087"/>
                                        </p:tgtEl>
                                        <p:attrNameLst>
                                          <p:attrName>style.rotation</p:attrName>
                                        </p:attrNameLst>
                                      </p:cBhvr>
                                      <p:tavLst>
                                        <p:tav tm="0">
                                          <p:val>
                                            <p:fltVal val="360.000000"/>
                                          </p:val>
                                        </p:tav>
                                        <p:tav tm="100000">
                                          <p:val>
                                            <p:fltVal val="0.000000"/>
                                          </p:val>
                                        </p:tav>
                                      </p:tavLst>
                                    </p:anim>
                                    <p:animEffect transition="in" filter="fade">
                                      <p:cBhvr>
                                        <p:cTn id="49" dur="500"/>
                                        <p:tgtEl>
                                          <p:spTgt spid="46087"/>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46088"/>
                                        </p:tgtEl>
                                        <p:attrNameLst>
                                          <p:attrName>style.visibility</p:attrName>
                                        </p:attrNameLst>
                                      </p:cBhvr>
                                      <p:to>
                                        <p:strVal val="visible"/>
                                      </p:to>
                                    </p:set>
                                    <p:animEffect transition="in" filter="wipe(down)">
                                      <p:cBhvr>
                                        <p:cTn id="54" dur="145">
                                          <p:stCondLst>
                                            <p:cond delay="0"/>
                                          </p:stCondLst>
                                        </p:cTn>
                                        <p:tgtEl>
                                          <p:spTgt spid="46088"/>
                                        </p:tgtEl>
                                      </p:cBhvr>
                                    </p:animEffect>
                                    <p:anim calcmode="lin" valueType="num">
                                      <p:cBhvr>
                                        <p:cTn id="55" dur="456" tmFilter="0,0; 0.14,0.36; 0.43,0.73; 0.71,0.91; 1.0,1.0">
                                          <p:stCondLst>
                                            <p:cond delay="0"/>
                                          </p:stCondLst>
                                        </p:cTn>
                                        <p:tgtEl>
                                          <p:spTgt spid="46088"/>
                                        </p:tgtEl>
                                        <p:attrNameLst>
                                          <p:attrName>ppt_x</p:attrName>
                                        </p:attrNameLst>
                                      </p:cBhvr>
                                      <p:tavLst>
                                        <p:tav tm="0">
                                          <p:val>
                                            <p:strVal val="#ppt_x-0.25"/>
                                          </p:val>
                                        </p:tav>
                                        <p:tav tm="100000">
                                          <p:val>
                                            <p:strVal val="#ppt_x"/>
                                          </p:val>
                                        </p:tav>
                                      </p:tavLst>
                                    </p:anim>
                                    <p:anim calcmode="lin" valueType="num">
                                      <p:cBhvr>
                                        <p:cTn id="56" dur="166" tmFilter="0.0,0.0; 0.25,0.07; 0.50,0.2; 0.75,0.467; 1.0,1.0">
                                          <p:stCondLst>
                                            <p:cond delay="0"/>
                                          </p:stCondLst>
                                        </p:cTn>
                                        <p:tgtEl>
                                          <p:spTgt spid="46088"/>
                                        </p:tgtEl>
                                        <p:attrNameLst>
                                          <p:attrName>ppt_y</p:attrName>
                                        </p:attrNameLst>
                                      </p:cBhvr>
                                      <p:tavLst>
                                        <p:tav tm="0" fmla="#ppt_y-sin(pi*$)/3">
                                          <p:val>
                                            <p:fltVal val="0.500000"/>
                                          </p:val>
                                        </p:tav>
                                        <p:tav tm="100000">
                                          <p:val>
                                            <p:fltVal val="1.000000"/>
                                          </p:val>
                                        </p:tav>
                                      </p:tavLst>
                                    </p:anim>
                                    <p:anim calcmode="lin" valueType="num">
                                      <p:cBhvr>
                                        <p:cTn id="57" dur="166" tmFilter="0, 0; 0.125,0.2665; 0.25,0.4; 0.375,0.465; 0.5,0.5;  0.625,0.535; 0.75,0.6; 0.875,0.7335; 1,1">
                                          <p:stCondLst>
                                            <p:cond delay="166"/>
                                          </p:stCondLst>
                                        </p:cTn>
                                        <p:tgtEl>
                                          <p:spTgt spid="46088"/>
                                        </p:tgtEl>
                                        <p:attrNameLst>
                                          <p:attrName>ppt_y</p:attrName>
                                        </p:attrNameLst>
                                      </p:cBhvr>
                                      <p:tavLst>
                                        <p:tav tm="0" fmla="#ppt_y-sin(pi*$)/9">
                                          <p:val>
                                            <p:fltVal val="0.000000"/>
                                          </p:val>
                                        </p:tav>
                                        <p:tav tm="100000">
                                          <p:val>
                                            <p:fltVal val="1.000000"/>
                                          </p:val>
                                        </p:tav>
                                      </p:tavLst>
                                    </p:anim>
                                    <p:anim calcmode="lin" valueType="num">
                                      <p:cBhvr>
                                        <p:cTn id="58" dur="83" tmFilter="0, 0; 0.125,0.2665; 0.25,0.4; 0.375,0.465; 0.5,0.5;  0.625,0.535; 0.75,0.6; 0.875,0.7335; 1,1">
                                          <p:stCondLst>
                                            <p:cond delay="331"/>
                                          </p:stCondLst>
                                        </p:cTn>
                                        <p:tgtEl>
                                          <p:spTgt spid="46088"/>
                                        </p:tgtEl>
                                        <p:attrNameLst>
                                          <p:attrName>ppt_y</p:attrName>
                                        </p:attrNameLst>
                                      </p:cBhvr>
                                      <p:tavLst>
                                        <p:tav tm="0" fmla="#ppt_y-sin(pi*$)/27">
                                          <p:val>
                                            <p:fltVal val="0.000000"/>
                                          </p:val>
                                        </p:tav>
                                        <p:tav tm="100000">
                                          <p:val>
                                            <p:fltVal val="1.000000"/>
                                          </p:val>
                                        </p:tav>
                                      </p:tavLst>
                                    </p:anim>
                                    <p:anim calcmode="lin" valueType="num">
                                      <p:cBhvr>
                                        <p:cTn id="59" dur="41" tmFilter="0, 0; 0.125,0.2665; 0.25,0.4; 0.375,0.465; 0.5,0.5;  0.625,0.535; 0.75,0.6; 0.875,0.7335; 1,1">
                                          <p:stCondLst>
                                            <p:cond delay="414"/>
                                          </p:stCondLst>
                                        </p:cTn>
                                        <p:tgtEl>
                                          <p:spTgt spid="46088"/>
                                        </p:tgtEl>
                                        <p:attrNameLst>
                                          <p:attrName>ppt_y</p:attrName>
                                        </p:attrNameLst>
                                      </p:cBhvr>
                                      <p:tavLst>
                                        <p:tav tm="0" fmla="#ppt_y-sin(pi*$)/81">
                                          <p:val>
                                            <p:fltVal val="0.000000"/>
                                          </p:val>
                                        </p:tav>
                                        <p:tav tm="100000">
                                          <p:val>
                                            <p:fltVal val="1.000000"/>
                                          </p:val>
                                        </p:tav>
                                      </p:tavLst>
                                    </p:anim>
                                    <p:animScale>
                                      <p:cBhvr>
                                        <p:cTn id="60" dur="7">
                                          <p:stCondLst>
                                            <p:cond delay="162"/>
                                          </p:stCondLst>
                                        </p:cTn>
                                        <p:tgtEl>
                                          <p:spTgt spid="46088"/>
                                        </p:tgtEl>
                                      </p:cBhvr>
                                      <p:to x="100000" y="60000"/>
                                    </p:animScale>
                                    <p:animScale>
                                      <p:cBhvr>
                                        <p:cTn id="61" dur="41" decel="50000">
                                          <p:stCondLst>
                                            <p:cond delay="169"/>
                                          </p:stCondLst>
                                        </p:cTn>
                                        <p:tgtEl>
                                          <p:spTgt spid="46088"/>
                                        </p:tgtEl>
                                      </p:cBhvr>
                                      <p:to x="100000" y="100000"/>
                                    </p:animScale>
                                    <p:animScale>
                                      <p:cBhvr>
                                        <p:cTn id="62" dur="7">
                                          <p:stCondLst>
                                            <p:cond delay="328"/>
                                          </p:stCondLst>
                                        </p:cTn>
                                        <p:tgtEl>
                                          <p:spTgt spid="46088"/>
                                        </p:tgtEl>
                                      </p:cBhvr>
                                      <p:to x="100000" y="80000"/>
                                    </p:animScale>
                                    <p:animScale>
                                      <p:cBhvr>
                                        <p:cTn id="63" dur="41" decel="50000">
                                          <p:stCondLst>
                                            <p:cond delay="335"/>
                                          </p:stCondLst>
                                        </p:cTn>
                                        <p:tgtEl>
                                          <p:spTgt spid="46088"/>
                                        </p:tgtEl>
                                      </p:cBhvr>
                                      <p:to x="100000" y="100000"/>
                                    </p:animScale>
                                    <p:animScale>
                                      <p:cBhvr>
                                        <p:cTn id="64" dur="7">
                                          <p:stCondLst>
                                            <p:cond delay="410"/>
                                          </p:stCondLst>
                                        </p:cTn>
                                        <p:tgtEl>
                                          <p:spTgt spid="46088"/>
                                        </p:tgtEl>
                                      </p:cBhvr>
                                      <p:to x="100000" y="90000"/>
                                    </p:animScale>
                                    <p:animScale>
                                      <p:cBhvr>
                                        <p:cTn id="65" dur="41" decel="50000">
                                          <p:stCondLst>
                                            <p:cond delay="417"/>
                                          </p:stCondLst>
                                        </p:cTn>
                                        <p:tgtEl>
                                          <p:spTgt spid="46088"/>
                                        </p:tgtEl>
                                      </p:cBhvr>
                                      <p:to x="100000" y="100000"/>
                                    </p:animScale>
                                    <p:animScale>
                                      <p:cBhvr>
                                        <p:cTn id="66" dur="7">
                                          <p:stCondLst>
                                            <p:cond delay="452"/>
                                          </p:stCondLst>
                                        </p:cTn>
                                        <p:tgtEl>
                                          <p:spTgt spid="46088"/>
                                        </p:tgtEl>
                                      </p:cBhvr>
                                      <p:to x="100000" y="95000"/>
                                    </p:animScale>
                                    <p:animScale>
                                      <p:cBhvr>
                                        <p:cTn id="67" dur="41" decel="50000">
                                          <p:stCondLst>
                                            <p:cond delay="458"/>
                                          </p:stCondLst>
                                        </p:cTn>
                                        <p:tgtEl>
                                          <p:spTgt spid="46088"/>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25" presetClass="entr" presetSubtype="0" fill="hold" grpId="0" nodeType="clickEffect">
                                  <p:stCondLst>
                                    <p:cond delay="0"/>
                                  </p:stCondLst>
                                  <p:childTnLst>
                                    <p:set>
                                      <p:cBhvr>
                                        <p:cTn id="71" dur="1" fill="hold">
                                          <p:stCondLst>
                                            <p:cond delay="0"/>
                                          </p:stCondLst>
                                        </p:cTn>
                                        <p:tgtEl>
                                          <p:spTgt spid="46089"/>
                                        </p:tgtEl>
                                        <p:attrNameLst>
                                          <p:attrName>style.visibility</p:attrName>
                                        </p:attrNameLst>
                                      </p:cBhvr>
                                      <p:to>
                                        <p:strVal val="visible"/>
                                      </p:to>
                                    </p:set>
                                    <p:anim calcmode="lin" valueType="num">
                                      <p:cBhvr>
                                        <p:cTn id="72" dur="250" decel="50000" fill="hold">
                                          <p:stCondLst>
                                            <p:cond delay="0"/>
                                          </p:stCondLst>
                                        </p:cTn>
                                        <p:tgtEl>
                                          <p:spTgt spid="46089"/>
                                        </p:tgtEl>
                                        <p:attrNameLst>
                                          <p:attrName>style.rotation</p:attrName>
                                        </p:attrNameLst>
                                      </p:cBhvr>
                                      <p:tavLst>
                                        <p:tav tm="0">
                                          <p:val>
                                            <p:fltVal val="-90.000000"/>
                                          </p:val>
                                        </p:tav>
                                        <p:tav tm="100000">
                                          <p:val>
                                            <p:fltVal val="0.000000"/>
                                          </p:val>
                                        </p:tav>
                                      </p:tavLst>
                                    </p:anim>
                                    <p:anim calcmode="lin" valueType="num">
                                      <p:cBhvr>
                                        <p:cTn id="73" dur="250" decel="50000" fill="hold">
                                          <p:stCondLst>
                                            <p:cond delay="0"/>
                                          </p:stCondLst>
                                        </p:cTn>
                                        <p:tgtEl>
                                          <p:spTgt spid="46089"/>
                                        </p:tgtEl>
                                        <p:attrNameLst>
                                          <p:attrName>ppt_w</p:attrName>
                                        </p:attrNameLst>
                                      </p:cBhvr>
                                      <p:tavLst>
                                        <p:tav tm="0">
                                          <p:val>
                                            <p:strVal val="#ppt_w"/>
                                          </p:val>
                                        </p:tav>
                                        <p:tav tm="100000">
                                          <p:val>
                                            <p:strVal val="#ppt_w*.05"/>
                                          </p:val>
                                        </p:tav>
                                      </p:tavLst>
                                    </p:anim>
                                    <p:anim calcmode="lin" valueType="num">
                                      <p:cBhvr>
                                        <p:cTn id="74" dur="250" accel="50000" fill="hold">
                                          <p:stCondLst>
                                            <p:cond delay="250"/>
                                          </p:stCondLst>
                                        </p:cTn>
                                        <p:tgtEl>
                                          <p:spTgt spid="46089"/>
                                        </p:tgtEl>
                                        <p:attrNameLst>
                                          <p:attrName>ppt_w</p:attrName>
                                        </p:attrNameLst>
                                      </p:cBhvr>
                                      <p:tavLst>
                                        <p:tav tm="0">
                                          <p:val>
                                            <p:strVal val="#ppt_w*.05"/>
                                          </p:val>
                                        </p:tav>
                                        <p:tav tm="100000">
                                          <p:val>
                                            <p:strVal val="#ppt_w"/>
                                          </p:val>
                                        </p:tav>
                                      </p:tavLst>
                                    </p:anim>
                                    <p:anim calcmode="lin" valueType="num">
                                      <p:cBhvr>
                                        <p:cTn id="75" dur="500" fill="hold"/>
                                        <p:tgtEl>
                                          <p:spTgt spid="46089"/>
                                        </p:tgtEl>
                                        <p:attrNameLst>
                                          <p:attrName>ppt_h</p:attrName>
                                        </p:attrNameLst>
                                      </p:cBhvr>
                                      <p:tavLst>
                                        <p:tav tm="0">
                                          <p:val>
                                            <p:strVal val="#ppt_h"/>
                                          </p:val>
                                        </p:tav>
                                        <p:tav tm="100000">
                                          <p:val>
                                            <p:strVal val="#ppt_h"/>
                                          </p:val>
                                        </p:tav>
                                      </p:tavLst>
                                    </p:anim>
                                    <p:anim calcmode="lin" valueType="num">
                                      <p:cBhvr>
                                        <p:cTn id="76" dur="250" decel="50000" fill="hold">
                                          <p:stCondLst>
                                            <p:cond delay="0"/>
                                          </p:stCondLst>
                                        </p:cTn>
                                        <p:tgtEl>
                                          <p:spTgt spid="46089"/>
                                        </p:tgtEl>
                                        <p:attrNameLst>
                                          <p:attrName>ppt_x</p:attrName>
                                        </p:attrNameLst>
                                      </p:cBhvr>
                                      <p:tavLst>
                                        <p:tav tm="0">
                                          <p:val>
                                            <p:strVal val="#ppt_x+.4"/>
                                          </p:val>
                                        </p:tav>
                                        <p:tav tm="100000">
                                          <p:val>
                                            <p:strVal val="#ppt_x"/>
                                          </p:val>
                                        </p:tav>
                                      </p:tavLst>
                                    </p:anim>
                                    <p:anim calcmode="lin" valueType="num">
                                      <p:cBhvr>
                                        <p:cTn id="77" dur="250" decel="50000" fill="hold">
                                          <p:stCondLst>
                                            <p:cond delay="0"/>
                                          </p:stCondLst>
                                        </p:cTn>
                                        <p:tgtEl>
                                          <p:spTgt spid="46089"/>
                                        </p:tgtEl>
                                        <p:attrNameLst>
                                          <p:attrName>ppt_y</p:attrName>
                                        </p:attrNameLst>
                                      </p:cBhvr>
                                      <p:tavLst>
                                        <p:tav tm="0">
                                          <p:val>
                                            <p:strVal val="#ppt_y-.2"/>
                                          </p:val>
                                        </p:tav>
                                        <p:tav tm="100000">
                                          <p:val>
                                            <p:strVal val="#ppt_y+.1"/>
                                          </p:val>
                                        </p:tav>
                                      </p:tavLst>
                                    </p:anim>
                                    <p:anim calcmode="lin" valueType="num">
                                      <p:cBhvr>
                                        <p:cTn id="78" dur="250" accel="50000" fill="hold">
                                          <p:stCondLst>
                                            <p:cond delay="250"/>
                                          </p:stCondLst>
                                        </p:cTn>
                                        <p:tgtEl>
                                          <p:spTgt spid="46089"/>
                                        </p:tgtEl>
                                        <p:attrNameLst>
                                          <p:attrName>ppt_y</p:attrName>
                                        </p:attrNameLst>
                                      </p:cBhvr>
                                      <p:tavLst>
                                        <p:tav tm="0">
                                          <p:val>
                                            <p:strVal val="#ppt_y+.1"/>
                                          </p:val>
                                        </p:tav>
                                        <p:tav tm="100000">
                                          <p:val>
                                            <p:strVal val="#ppt_y"/>
                                          </p:val>
                                        </p:tav>
                                      </p:tavLst>
                                    </p:anim>
                                    <p:animEffect transition="in" filter="fade">
                                      <p:cBhvr>
                                        <p:cTn id="79" dur="500" decel="50000">
                                          <p:stCondLst>
                                            <p:cond delay="0"/>
                                          </p:stCondLst>
                                        </p:cTn>
                                        <p:tgtEl>
                                          <p:spTgt spid="46089"/>
                                        </p:tgtEl>
                                      </p:cBhvr>
                                    </p:animEffect>
                                  </p:childTnLst>
                                </p:cTn>
                              </p:par>
                            </p:childTnLst>
                          </p:cTn>
                        </p:par>
                      </p:childTnLst>
                    </p:cTn>
                  </p:par>
                  <p:par>
                    <p:cTn id="80" fill="hold">
                      <p:stCondLst>
                        <p:cond delay="indefinite"/>
                      </p:stCondLst>
                      <p:childTnLst>
                        <p:par>
                          <p:cTn id="81" fill="hold">
                            <p:stCondLst>
                              <p:cond delay="0"/>
                            </p:stCondLst>
                            <p:childTnLst>
                              <p:par>
                                <p:cTn id="82" presetID="49" presetClass="entr" presetSubtype="0" decel="100000" fill="hold" grpId="0" nodeType="clickEffect">
                                  <p:stCondLst>
                                    <p:cond delay="0"/>
                                  </p:stCondLst>
                                  <p:childTnLst>
                                    <p:set>
                                      <p:cBhvr>
                                        <p:cTn id="83" dur="1" fill="hold">
                                          <p:stCondLst>
                                            <p:cond delay="0"/>
                                          </p:stCondLst>
                                        </p:cTn>
                                        <p:tgtEl>
                                          <p:spTgt spid="46090"/>
                                        </p:tgtEl>
                                        <p:attrNameLst>
                                          <p:attrName>style.visibility</p:attrName>
                                        </p:attrNameLst>
                                      </p:cBhvr>
                                      <p:to>
                                        <p:strVal val="visible"/>
                                      </p:to>
                                    </p:set>
                                    <p:anim calcmode="lin" valueType="num">
                                      <p:cBhvr>
                                        <p:cTn id="84" dur="500" fill="hold"/>
                                        <p:tgtEl>
                                          <p:spTgt spid="46090"/>
                                        </p:tgtEl>
                                        <p:attrNameLst>
                                          <p:attrName>ppt_w</p:attrName>
                                        </p:attrNameLst>
                                      </p:cBhvr>
                                      <p:tavLst>
                                        <p:tav tm="0">
                                          <p:val>
                                            <p:fltVal val="0.000000"/>
                                          </p:val>
                                        </p:tav>
                                        <p:tav tm="100000">
                                          <p:val>
                                            <p:strVal val="#ppt_w"/>
                                          </p:val>
                                        </p:tav>
                                      </p:tavLst>
                                    </p:anim>
                                    <p:anim calcmode="lin" valueType="num">
                                      <p:cBhvr>
                                        <p:cTn id="85" dur="500" fill="hold"/>
                                        <p:tgtEl>
                                          <p:spTgt spid="46090"/>
                                        </p:tgtEl>
                                        <p:attrNameLst>
                                          <p:attrName>ppt_h</p:attrName>
                                        </p:attrNameLst>
                                      </p:cBhvr>
                                      <p:tavLst>
                                        <p:tav tm="0">
                                          <p:val>
                                            <p:fltVal val="0.000000"/>
                                          </p:val>
                                        </p:tav>
                                        <p:tav tm="100000">
                                          <p:val>
                                            <p:strVal val="#ppt_h"/>
                                          </p:val>
                                        </p:tav>
                                      </p:tavLst>
                                    </p:anim>
                                    <p:anim calcmode="lin" valueType="num">
                                      <p:cBhvr>
                                        <p:cTn id="86" dur="500" fill="hold"/>
                                        <p:tgtEl>
                                          <p:spTgt spid="46090"/>
                                        </p:tgtEl>
                                        <p:attrNameLst>
                                          <p:attrName>style.rotation</p:attrName>
                                        </p:attrNameLst>
                                      </p:cBhvr>
                                      <p:tavLst>
                                        <p:tav tm="0">
                                          <p:val>
                                            <p:fltVal val="360.000000"/>
                                          </p:val>
                                        </p:tav>
                                        <p:tav tm="100000">
                                          <p:val>
                                            <p:fltVal val="0.000000"/>
                                          </p:val>
                                        </p:tav>
                                      </p:tavLst>
                                    </p:anim>
                                    <p:animEffect transition="in" filter="fade">
                                      <p:cBhvr>
                                        <p:cTn id="87" dur="500"/>
                                        <p:tgtEl>
                                          <p:spTgt spid="46090"/>
                                        </p:tgtEl>
                                      </p:cBhvr>
                                    </p:animEffect>
                                  </p:childTnLst>
                                </p:cTn>
                              </p:par>
                            </p:childTnLst>
                          </p:cTn>
                        </p:par>
                      </p:childTnLst>
                    </p:cTn>
                  </p:par>
                  <p:par>
                    <p:cTn id="88" fill="hold">
                      <p:stCondLst>
                        <p:cond delay="indefinite"/>
                      </p:stCondLst>
                      <p:childTnLst>
                        <p:par>
                          <p:cTn id="89" fill="hold">
                            <p:stCondLst>
                              <p:cond delay="0"/>
                            </p:stCondLst>
                            <p:childTnLst>
                              <p:par>
                                <p:cTn id="90" presetID="25" presetClass="entr" presetSubtype="0" fill="hold" grpId="0" nodeType="clickEffect">
                                  <p:stCondLst>
                                    <p:cond delay="0"/>
                                  </p:stCondLst>
                                  <p:childTnLst>
                                    <p:set>
                                      <p:cBhvr>
                                        <p:cTn id="91" dur="1" fill="hold">
                                          <p:stCondLst>
                                            <p:cond delay="0"/>
                                          </p:stCondLst>
                                        </p:cTn>
                                        <p:tgtEl>
                                          <p:spTgt spid="46091"/>
                                        </p:tgtEl>
                                        <p:attrNameLst>
                                          <p:attrName>style.visibility</p:attrName>
                                        </p:attrNameLst>
                                      </p:cBhvr>
                                      <p:to>
                                        <p:strVal val="visible"/>
                                      </p:to>
                                    </p:set>
                                    <p:anim calcmode="lin" valueType="num">
                                      <p:cBhvr>
                                        <p:cTn id="92" dur="250" decel="50000" fill="hold">
                                          <p:stCondLst>
                                            <p:cond delay="0"/>
                                          </p:stCondLst>
                                        </p:cTn>
                                        <p:tgtEl>
                                          <p:spTgt spid="46091"/>
                                        </p:tgtEl>
                                        <p:attrNameLst>
                                          <p:attrName>style.rotation</p:attrName>
                                        </p:attrNameLst>
                                      </p:cBhvr>
                                      <p:tavLst>
                                        <p:tav tm="0">
                                          <p:val>
                                            <p:fltVal val="-90.000000"/>
                                          </p:val>
                                        </p:tav>
                                        <p:tav tm="100000">
                                          <p:val>
                                            <p:fltVal val="0.000000"/>
                                          </p:val>
                                        </p:tav>
                                      </p:tavLst>
                                    </p:anim>
                                    <p:anim calcmode="lin" valueType="num">
                                      <p:cBhvr>
                                        <p:cTn id="93" dur="250" decel="50000" fill="hold">
                                          <p:stCondLst>
                                            <p:cond delay="0"/>
                                          </p:stCondLst>
                                        </p:cTn>
                                        <p:tgtEl>
                                          <p:spTgt spid="46091"/>
                                        </p:tgtEl>
                                        <p:attrNameLst>
                                          <p:attrName>ppt_w</p:attrName>
                                        </p:attrNameLst>
                                      </p:cBhvr>
                                      <p:tavLst>
                                        <p:tav tm="0">
                                          <p:val>
                                            <p:strVal val="#ppt_w"/>
                                          </p:val>
                                        </p:tav>
                                        <p:tav tm="100000">
                                          <p:val>
                                            <p:strVal val="#ppt_w*.05"/>
                                          </p:val>
                                        </p:tav>
                                      </p:tavLst>
                                    </p:anim>
                                    <p:anim calcmode="lin" valueType="num">
                                      <p:cBhvr>
                                        <p:cTn id="94" dur="250" accel="50000" fill="hold">
                                          <p:stCondLst>
                                            <p:cond delay="250"/>
                                          </p:stCondLst>
                                        </p:cTn>
                                        <p:tgtEl>
                                          <p:spTgt spid="46091"/>
                                        </p:tgtEl>
                                        <p:attrNameLst>
                                          <p:attrName>ppt_w</p:attrName>
                                        </p:attrNameLst>
                                      </p:cBhvr>
                                      <p:tavLst>
                                        <p:tav tm="0">
                                          <p:val>
                                            <p:strVal val="#ppt_w*.05"/>
                                          </p:val>
                                        </p:tav>
                                        <p:tav tm="100000">
                                          <p:val>
                                            <p:strVal val="#ppt_w"/>
                                          </p:val>
                                        </p:tav>
                                      </p:tavLst>
                                    </p:anim>
                                    <p:anim calcmode="lin" valueType="num">
                                      <p:cBhvr>
                                        <p:cTn id="95" dur="500" fill="hold"/>
                                        <p:tgtEl>
                                          <p:spTgt spid="46091"/>
                                        </p:tgtEl>
                                        <p:attrNameLst>
                                          <p:attrName>ppt_h</p:attrName>
                                        </p:attrNameLst>
                                      </p:cBhvr>
                                      <p:tavLst>
                                        <p:tav tm="0">
                                          <p:val>
                                            <p:strVal val="#ppt_h"/>
                                          </p:val>
                                        </p:tav>
                                        <p:tav tm="100000">
                                          <p:val>
                                            <p:strVal val="#ppt_h"/>
                                          </p:val>
                                        </p:tav>
                                      </p:tavLst>
                                    </p:anim>
                                    <p:anim calcmode="lin" valueType="num">
                                      <p:cBhvr>
                                        <p:cTn id="96" dur="250" decel="50000" fill="hold">
                                          <p:stCondLst>
                                            <p:cond delay="0"/>
                                          </p:stCondLst>
                                        </p:cTn>
                                        <p:tgtEl>
                                          <p:spTgt spid="46091"/>
                                        </p:tgtEl>
                                        <p:attrNameLst>
                                          <p:attrName>ppt_x</p:attrName>
                                        </p:attrNameLst>
                                      </p:cBhvr>
                                      <p:tavLst>
                                        <p:tav tm="0">
                                          <p:val>
                                            <p:strVal val="#ppt_x+.4"/>
                                          </p:val>
                                        </p:tav>
                                        <p:tav tm="100000">
                                          <p:val>
                                            <p:strVal val="#ppt_x"/>
                                          </p:val>
                                        </p:tav>
                                      </p:tavLst>
                                    </p:anim>
                                    <p:anim calcmode="lin" valueType="num">
                                      <p:cBhvr>
                                        <p:cTn id="97" dur="250" decel="50000" fill="hold">
                                          <p:stCondLst>
                                            <p:cond delay="0"/>
                                          </p:stCondLst>
                                        </p:cTn>
                                        <p:tgtEl>
                                          <p:spTgt spid="46091"/>
                                        </p:tgtEl>
                                        <p:attrNameLst>
                                          <p:attrName>ppt_y</p:attrName>
                                        </p:attrNameLst>
                                      </p:cBhvr>
                                      <p:tavLst>
                                        <p:tav tm="0">
                                          <p:val>
                                            <p:strVal val="#ppt_y-.2"/>
                                          </p:val>
                                        </p:tav>
                                        <p:tav tm="100000">
                                          <p:val>
                                            <p:strVal val="#ppt_y+.1"/>
                                          </p:val>
                                        </p:tav>
                                      </p:tavLst>
                                    </p:anim>
                                    <p:anim calcmode="lin" valueType="num">
                                      <p:cBhvr>
                                        <p:cTn id="98" dur="250" accel="50000" fill="hold">
                                          <p:stCondLst>
                                            <p:cond delay="250"/>
                                          </p:stCondLst>
                                        </p:cTn>
                                        <p:tgtEl>
                                          <p:spTgt spid="46091"/>
                                        </p:tgtEl>
                                        <p:attrNameLst>
                                          <p:attrName>ppt_y</p:attrName>
                                        </p:attrNameLst>
                                      </p:cBhvr>
                                      <p:tavLst>
                                        <p:tav tm="0">
                                          <p:val>
                                            <p:strVal val="#ppt_y+.1"/>
                                          </p:val>
                                        </p:tav>
                                        <p:tav tm="100000">
                                          <p:val>
                                            <p:strVal val="#ppt_y"/>
                                          </p:val>
                                        </p:tav>
                                      </p:tavLst>
                                    </p:anim>
                                    <p:animEffect transition="in" filter="fade">
                                      <p:cBhvr>
                                        <p:cTn id="99" dur="500" decel="50000">
                                          <p:stCondLst>
                                            <p:cond delay="0"/>
                                          </p:stCondLst>
                                        </p:cTn>
                                        <p:tgtEl>
                                          <p:spTgt spid="46091"/>
                                        </p:tgtEl>
                                      </p:cBhvr>
                                    </p:animEffect>
                                  </p:childTnLst>
                                </p:cTn>
                              </p:par>
                              <p:par>
                                <p:cTn id="100" presetID="47" presetClass="entr" presetSubtype="0" fill="hold" nodeType="withEffect">
                                  <p:stCondLst>
                                    <p:cond delay="0"/>
                                  </p:stCondLst>
                                  <p:childTnLst>
                                    <p:set>
                                      <p:cBhvr>
                                        <p:cTn id="101" dur="1" fill="hold">
                                          <p:stCondLst>
                                            <p:cond delay="0"/>
                                          </p:stCondLst>
                                        </p:cTn>
                                        <p:tgtEl>
                                          <p:spTgt spid="46094"/>
                                        </p:tgtEl>
                                        <p:attrNameLst>
                                          <p:attrName>style.visibility</p:attrName>
                                        </p:attrNameLst>
                                      </p:cBhvr>
                                      <p:to>
                                        <p:strVal val="visible"/>
                                      </p:to>
                                    </p:set>
                                    <p:animEffect transition="in" filter="fade">
                                      <p:cBhvr>
                                        <p:cTn id="102" dur="500"/>
                                        <p:tgtEl>
                                          <p:spTgt spid="46094"/>
                                        </p:tgtEl>
                                      </p:cBhvr>
                                    </p:animEffect>
                                    <p:anim calcmode="lin" valueType="num">
                                      <p:cBhvr>
                                        <p:cTn id="103" dur="500" fill="hold"/>
                                        <p:tgtEl>
                                          <p:spTgt spid="46094"/>
                                        </p:tgtEl>
                                        <p:attrNameLst>
                                          <p:attrName>ppt_x</p:attrName>
                                        </p:attrNameLst>
                                      </p:cBhvr>
                                      <p:tavLst>
                                        <p:tav tm="0">
                                          <p:val>
                                            <p:strVal val="#ppt_x"/>
                                          </p:val>
                                        </p:tav>
                                        <p:tav tm="100000">
                                          <p:val>
                                            <p:strVal val="#ppt_x"/>
                                          </p:val>
                                        </p:tav>
                                      </p:tavLst>
                                    </p:anim>
                                    <p:anim calcmode="lin" valueType="num">
                                      <p:cBhvr>
                                        <p:cTn id="104" dur="500" fill="hold"/>
                                        <p:tgtEl>
                                          <p:spTgt spid="460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p:bldP spid="46084" grpId="0"/>
      <p:bldP spid="46085" grpId="0"/>
      <p:bldP spid="46086" grpId="0"/>
      <p:bldP spid="46087" grpId="0"/>
      <p:bldP spid="46088" grpId="0"/>
      <p:bldP spid="46089" grpId="0"/>
      <p:bldP spid="46090" grpId="0"/>
      <p:bldP spid="4609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Text Box 2"/>
          <p:cNvSpPr txBox="1"/>
          <p:nvPr/>
        </p:nvSpPr>
        <p:spPr>
          <a:xfrm>
            <a:off x="862013" y="989013"/>
            <a:ext cx="4475162" cy="641350"/>
          </a:xfrm>
          <a:prstGeom prst="rect">
            <a:avLst/>
          </a:prstGeom>
          <a:noFill/>
          <a:ln w="9525">
            <a:noFill/>
          </a:ln>
        </p:spPr>
        <p:txBody>
          <a:bodyPr anchor="t">
            <a:spAutoFit/>
          </a:bodyPr>
          <a:p>
            <a:pPr>
              <a:spcBef>
                <a:spcPct val="50000"/>
              </a:spcBef>
            </a:pPr>
            <a:endParaRPr lang="zh-CN" altLang="en-US">
              <a:latin typeface="Arial" panose="020B0604020202020204" pitchFamily="34" charset="0"/>
              <a:ea typeface="宋体" panose="02010600030101010101" pitchFamily="2" charset="-122"/>
            </a:endParaRPr>
          </a:p>
        </p:txBody>
      </p:sp>
      <p:sp>
        <p:nvSpPr>
          <p:cNvPr id="46082" name="Text Box 4"/>
          <p:cNvSpPr txBox="1"/>
          <p:nvPr/>
        </p:nvSpPr>
        <p:spPr>
          <a:xfrm>
            <a:off x="685800" y="1611313"/>
            <a:ext cx="8205788" cy="646112"/>
          </a:xfrm>
          <a:prstGeom prst="rect">
            <a:avLst/>
          </a:prstGeom>
          <a:noFill/>
          <a:ln w="9525">
            <a:noFill/>
          </a:ln>
        </p:spPr>
        <p:txBody>
          <a:bodyPr anchor="t">
            <a:spAutoFit/>
          </a:bodyPr>
          <a:p>
            <a:pPr>
              <a:spcBef>
                <a:spcPct val="50000"/>
              </a:spcBef>
            </a:pPr>
            <a:r>
              <a:rPr lang="en-US" altLang="zh-CN" sz="3600" b="1" dirty="0">
                <a:solidFill>
                  <a:srgbClr val="0000FF"/>
                </a:solidFill>
                <a:latin typeface="Times New Roman" panose="02020603050405020304" pitchFamily="2" charset="0"/>
                <a:ea typeface="宋体" panose="02010600030101010101" pitchFamily="2" charset="-122"/>
                <a:cs typeface="Times New Roman" panose="02020603050405020304" pitchFamily="2" charset="0"/>
              </a:rPr>
              <a:t>1</a:t>
            </a:r>
            <a:r>
              <a:rPr lang="zh-CN" altLang="en-US" sz="3600" b="1" dirty="0">
                <a:solidFill>
                  <a:srgbClr val="0000FF"/>
                </a:solidFill>
                <a:latin typeface="Times New Roman" panose="02020603050405020304" pitchFamily="2" charset="0"/>
                <a:ea typeface="宋体" panose="02010600030101010101" pitchFamily="2" charset="-122"/>
                <a:cs typeface="Times New Roman" panose="02020603050405020304" pitchFamily="2" charset="0"/>
              </a:rPr>
              <a:t>、用祈使句表达说话者的要求</a:t>
            </a:r>
            <a:r>
              <a:rPr lang="en-US" altLang="zh-CN" sz="3600" b="1" dirty="0">
                <a:solidFill>
                  <a:srgbClr val="0000FF"/>
                </a:solidFill>
                <a:latin typeface="Times New Roman" panose="02020603050405020304" pitchFamily="2" charset="0"/>
                <a:ea typeface="宋体" panose="02010600030101010101" pitchFamily="2" charset="-122"/>
                <a:cs typeface="Times New Roman" panose="02020603050405020304" pitchFamily="2" charset="0"/>
              </a:rPr>
              <a:t>:</a:t>
            </a:r>
            <a:endParaRPr lang="en-US" altLang="zh-CN" sz="3600" b="1" dirty="0">
              <a:solidFill>
                <a:srgbClr val="0000FF"/>
              </a:solidFill>
              <a:latin typeface="Times New Roman" panose="02020603050405020304" pitchFamily="2" charset="0"/>
              <a:ea typeface="Times New Roman" panose="02020603050405020304" pitchFamily="2" charset="0"/>
            </a:endParaRPr>
          </a:p>
        </p:txBody>
      </p:sp>
      <p:sp>
        <p:nvSpPr>
          <p:cNvPr id="46083" name="Text Box 5"/>
          <p:cNvSpPr txBox="1"/>
          <p:nvPr/>
        </p:nvSpPr>
        <p:spPr>
          <a:xfrm>
            <a:off x="685800" y="3708400"/>
            <a:ext cx="8305800" cy="639763"/>
          </a:xfrm>
          <a:prstGeom prst="rect">
            <a:avLst/>
          </a:prstGeom>
          <a:noFill/>
          <a:ln w="9525">
            <a:noFill/>
          </a:ln>
        </p:spPr>
        <p:txBody>
          <a:bodyPr anchor="t">
            <a:spAutoFit/>
          </a:bodyPr>
          <a:p>
            <a:pPr>
              <a:spcBef>
                <a:spcPct val="50000"/>
              </a:spcBef>
            </a:pPr>
            <a:r>
              <a:rPr lang="en-US" altLang="zh-CN" sz="3600" b="1" dirty="0">
                <a:solidFill>
                  <a:srgbClr val="0000FF"/>
                </a:solidFill>
                <a:latin typeface="Times New Roman" panose="02020603050405020304" pitchFamily="2" charset="0"/>
                <a:ea typeface="宋体" panose="02010600030101010101" pitchFamily="2" charset="-122"/>
                <a:cs typeface="Times New Roman" panose="02020603050405020304" pitchFamily="2" charset="0"/>
              </a:rPr>
              <a:t>2</a:t>
            </a:r>
            <a:r>
              <a:rPr lang="zh-CN" altLang="en-US" sz="3600" b="1" dirty="0">
                <a:solidFill>
                  <a:srgbClr val="0000FF"/>
                </a:solidFill>
                <a:latin typeface="Times New Roman" panose="02020603050405020304" pitchFamily="2" charset="0"/>
                <a:ea typeface="宋体" panose="02010600030101010101" pitchFamily="2" charset="-122"/>
                <a:cs typeface="Times New Roman" panose="02020603050405020304" pitchFamily="2" charset="0"/>
              </a:rPr>
              <a:t>、用 </a:t>
            </a:r>
            <a:r>
              <a:rPr lang="en-US" altLang="zh-CN" sz="3600" b="1" dirty="0">
                <a:solidFill>
                  <a:srgbClr val="0000FF"/>
                </a:solidFill>
                <a:latin typeface="Times New Roman" panose="02020603050405020304" pitchFamily="2" charset="0"/>
                <a:ea typeface="宋体" panose="02010600030101010101" pitchFamily="2" charset="-122"/>
                <a:cs typeface="Times New Roman" panose="02020603050405020304" pitchFamily="2" charset="0"/>
              </a:rPr>
              <a:t>first, next, then</a:t>
            </a:r>
            <a:r>
              <a:rPr lang="en-US" altLang="zh-CN" sz="3600" dirty="0">
                <a:solidFill>
                  <a:srgbClr val="0000FF"/>
                </a:solidFill>
                <a:latin typeface="宋体" panose="02010600030101010101" pitchFamily="2" charset="-122"/>
                <a:ea typeface="Times New Roman" panose="02020603050405020304" pitchFamily="2" charset="0"/>
              </a:rPr>
              <a:t>……</a:t>
            </a:r>
            <a:r>
              <a:rPr lang="zh-CN" altLang="en-US" sz="3600" b="1" dirty="0">
                <a:solidFill>
                  <a:srgbClr val="0000FF"/>
                </a:solidFill>
                <a:latin typeface="Times New Roman" panose="02020603050405020304" pitchFamily="2" charset="0"/>
                <a:ea typeface="宋体" panose="02010600030101010101" pitchFamily="2" charset="-122"/>
                <a:cs typeface="Times New Roman" panose="02020603050405020304" pitchFamily="2" charset="0"/>
              </a:rPr>
              <a:t>等来表达顺序</a:t>
            </a:r>
            <a:r>
              <a:rPr lang="en-US" altLang="zh-CN" sz="3600" b="1" dirty="0">
                <a:solidFill>
                  <a:srgbClr val="0000FF"/>
                </a:solidFill>
                <a:latin typeface="Times New Roman" panose="02020603050405020304" pitchFamily="2" charset="0"/>
                <a:ea typeface="宋体" panose="02010600030101010101" pitchFamily="2" charset="-122"/>
                <a:cs typeface="Times New Roman" panose="02020603050405020304" pitchFamily="2" charset="0"/>
              </a:rPr>
              <a:t>:</a:t>
            </a:r>
            <a:endParaRPr lang="en-US" altLang="zh-CN" sz="3600" b="1" dirty="0">
              <a:solidFill>
                <a:srgbClr val="0000FF"/>
              </a:solidFill>
              <a:latin typeface="Times New Roman" panose="02020603050405020304" pitchFamily="2" charset="0"/>
              <a:ea typeface="Times New Roman" panose="02020603050405020304" pitchFamily="2" charset="0"/>
            </a:endParaRPr>
          </a:p>
        </p:txBody>
      </p:sp>
      <p:sp>
        <p:nvSpPr>
          <p:cNvPr id="46084" name="Text Box 6"/>
          <p:cNvSpPr txBox="1"/>
          <p:nvPr/>
        </p:nvSpPr>
        <p:spPr>
          <a:xfrm>
            <a:off x="1447800" y="2144713"/>
            <a:ext cx="6943725" cy="1360487"/>
          </a:xfrm>
          <a:prstGeom prst="rect">
            <a:avLst/>
          </a:prstGeom>
          <a:noFill/>
          <a:ln w="9525">
            <a:noFill/>
          </a:ln>
        </p:spPr>
        <p:txBody>
          <a:bodyPr anchor="t">
            <a:spAutoFit/>
          </a:bodyPr>
          <a:p>
            <a:pPr>
              <a:lnSpc>
                <a:spcPct val="120000"/>
              </a:lnSpc>
            </a:pPr>
            <a:r>
              <a:rPr lang="en-US" altLang="zh-CN" sz="3600" b="1" dirty="0">
                <a:latin typeface="Times New Roman" panose="02020603050405020304" pitchFamily="2" charset="0"/>
                <a:ea typeface="宋体" panose="02010600030101010101" pitchFamily="2" charset="-122"/>
                <a:cs typeface="Times New Roman" panose="02020603050405020304" pitchFamily="2" charset="0"/>
              </a:rPr>
              <a:t>Peel the bananas.</a:t>
            </a:r>
            <a:endParaRPr lang="en-US" altLang="zh-CN" sz="3600" b="1" dirty="0">
              <a:latin typeface="Times New Roman" panose="02020603050405020304" pitchFamily="2" charset="0"/>
              <a:ea typeface="宋体" panose="02010600030101010101" pitchFamily="2" charset="-122"/>
              <a:cs typeface="Times New Roman" panose="02020603050405020304" pitchFamily="2" charset="0"/>
            </a:endParaRPr>
          </a:p>
          <a:p>
            <a:pPr>
              <a:lnSpc>
                <a:spcPct val="120000"/>
              </a:lnSpc>
            </a:pPr>
            <a:r>
              <a:rPr lang="en-US" altLang="zh-CN" sz="3600" b="1" dirty="0">
                <a:latin typeface="Times New Roman" panose="02020603050405020304" pitchFamily="2" charset="0"/>
                <a:ea typeface="宋体" panose="02010600030101010101" pitchFamily="2" charset="-122"/>
                <a:cs typeface="Times New Roman" panose="02020603050405020304" pitchFamily="2" charset="0"/>
              </a:rPr>
              <a:t>Pour the milk in the blender.</a:t>
            </a:r>
            <a:endParaRPr lang="en-US" altLang="zh-CN" sz="3600" b="1" dirty="0">
              <a:latin typeface="Times New Roman" panose="02020603050405020304" pitchFamily="2" charset="0"/>
              <a:ea typeface="Times New Roman" panose="02020603050405020304" pitchFamily="2" charset="0"/>
            </a:endParaRPr>
          </a:p>
        </p:txBody>
      </p:sp>
      <p:sp>
        <p:nvSpPr>
          <p:cNvPr id="46085" name="Text Box 9"/>
          <p:cNvSpPr txBox="1"/>
          <p:nvPr/>
        </p:nvSpPr>
        <p:spPr>
          <a:xfrm>
            <a:off x="3733800" y="457200"/>
            <a:ext cx="3048000" cy="762000"/>
          </a:xfrm>
          <a:prstGeom prst="rect">
            <a:avLst/>
          </a:prstGeom>
          <a:noFill/>
          <a:ln w="9525">
            <a:noFill/>
          </a:ln>
        </p:spPr>
        <p:txBody>
          <a:bodyPr anchor="t">
            <a:spAutoFit/>
          </a:bodyPr>
          <a:p>
            <a:pPr>
              <a:spcBef>
                <a:spcPct val="50000"/>
              </a:spcBef>
            </a:pPr>
            <a:r>
              <a:rPr lang="zh-CN" altLang="en-US" sz="4400" b="1" dirty="0">
                <a:solidFill>
                  <a:srgbClr val="FF3399"/>
                </a:solidFill>
                <a:latin typeface="Arial" panose="020B0604020202020204" pitchFamily="34" charset="0"/>
                <a:ea typeface="宋体" panose="02010600030101010101" pitchFamily="2" charset="-122"/>
              </a:rPr>
              <a:t>总结</a:t>
            </a:r>
            <a:endParaRPr lang="en-US" altLang="zh-CN" sz="4400" b="1" dirty="0">
              <a:solidFill>
                <a:srgbClr val="FF3399"/>
              </a:solidFill>
              <a:latin typeface="Arial" panose="020B0604020202020204" pitchFamily="34" charset="0"/>
              <a:ea typeface="宋体" panose="02010600030101010101" pitchFamily="2" charset="-122"/>
            </a:endParaRPr>
          </a:p>
        </p:txBody>
      </p:sp>
      <p:sp>
        <p:nvSpPr>
          <p:cNvPr id="46086" name="Text Box 10"/>
          <p:cNvSpPr txBox="1"/>
          <p:nvPr/>
        </p:nvSpPr>
        <p:spPr>
          <a:xfrm>
            <a:off x="1401763" y="4430713"/>
            <a:ext cx="6218237" cy="1360487"/>
          </a:xfrm>
          <a:prstGeom prst="rect">
            <a:avLst/>
          </a:prstGeom>
          <a:noFill/>
          <a:ln w="9525">
            <a:noFill/>
          </a:ln>
        </p:spPr>
        <p:txBody>
          <a:bodyPr anchor="t">
            <a:spAutoFit/>
          </a:bodyPr>
          <a:p>
            <a:pPr>
              <a:lnSpc>
                <a:spcPct val="120000"/>
              </a:lnSpc>
            </a:pPr>
            <a:r>
              <a:rPr lang="en-US" altLang="zh-CN" sz="3600" b="1" dirty="0">
                <a:latin typeface="Times New Roman" panose="02020603050405020304" pitchFamily="2" charset="0"/>
                <a:ea typeface="宋体" panose="02010600030101010101" pitchFamily="2" charset="-122"/>
                <a:cs typeface="Times New Roman" panose="02020603050405020304" pitchFamily="2" charset="0"/>
              </a:rPr>
              <a:t>First, cut up the bananas;  then</a:t>
            </a:r>
            <a:r>
              <a:rPr lang="en-US" altLang="zh-CN" sz="3600" b="1" dirty="0">
                <a:latin typeface="Times New Roman" panose="02020603050405020304" pitchFamily="2" charset="0"/>
                <a:ea typeface="Times New Roman" panose="02020603050405020304" pitchFamily="2" charset="0"/>
              </a:rPr>
              <a:t>…</a:t>
            </a:r>
            <a:r>
              <a:rPr lang="en-US" altLang="zh-CN" sz="3600" b="1" dirty="0">
                <a:latin typeface="Times New Roman" panose="02020603050405020304" pitchFamily="2" charset="0"/>
                <a:ea typeface="宋体" panose="02010600030101010101" pitchFamily="2" charset="-122"/>
                <a:cs typeface="Times New Roman" panose="02020603050405020304" pitchFamily="2" charset="0"/>
              </a:rPr>
              <a:t>;  next</a:t>
            </a:r>
            <a:r>
              <a:rPr lang="en-US" altLang="zh-CN" sz="3600" b="1" dirty="0">
                <a:latin typeface="Times New Roman" panose="02020603050405020304" pitchFamily="2" charset="0"/>
                <a:ea typeface="Times New Roman" panose="02020603050405020304" pitchFamily="2" charset="0"/>
              </a:rPr>
              <a:t>…</a:t>
            </a:r>
            <a:r>
              <a:rPr lang="en-US" altLang="zh-CN" sz="3600" b="1" dirty="0">
                <a:latin typeface="Times New Roman" panose="02020603050405020304" pitchFamily="2" charset="0"/>
                <a:ea typeface="宋体" panose="02010600030101010101" pitchFamily="2" charset="-122"/>
                <a:cs typeface="Times New Roman" panose="02020603050405020304" pitchFamily="2" charset="0"/>
              </a:rPr>
              <a:t>;  last</a:t>
            </a:r>
            <a:r>
              <a:rPr lang="en-US" altLang="zh-CN" sz="3600" b="1" dirty="0">
                <a:latin typeface="Times New Roman" panose="02020603050405020304" pitchFamily="2" charset="0"/>
                <a:ea typeface="Times New Roman" panose="02020603050405020304" pitchFamily="2" charset="0"/>
              </a:rPr>
              <a:t>…</a:t>
            </a:r>
            <a:r>
              <a:rPr lang="en-US" altLang="zh-CN" sz="3600" b="1" dirty="0">
                <a:latin typeface="Times New Roman" panose="02020603050405020304" pitchFamily="2" charset="0"/>
                <a:ea typeface="宋体" panose="02010600030101010101" pitchFamily="2" charset="-122"/>
                <a:cs typeface="Times New Roman" panose="02020603050405020304" pitchFamily="2" charset="0"/>
              </a:rPr>
              <a:t> </a:t>
            </a:r>
            <a:endParaRPr lang="en-US" altLang="zh-CN" sz="3600" b="1" dirty="0">
              <a:latin typeface="Times New Roman" panose="02020603050405020304" pitchFamily="2" charset="0"/>
              <a:ea typeface="Times New Roman" panose="02020603050405020304" pitchFamily="2" charset="0"/>
            </a:endParaRPr>
          </a:p>
        </p:txBody>
      </p:sp>
    </p:spTree>
  </p:cSld>
  <p:clrMapOvr>
    <a:masterClrMapping/>
  </p:clrMapOvr>
  <p:transition>
    <p:split orient="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文本框 48129"/>
          <p:cNvSpPr txBox="1"/>
          <p:nvPr/>
        </p:nvSpPr>
        <p:spPr>
          <a:xfrm>
            <a:off x="457200" y="914400"/>
            <a:ext cx="8305800" cy="5211763"/>
          </a:xfrm>
          <a:prstGeom prst="rect">
            <a:avLst/>
          </a:prstGeom>
          <a:noFill/>
          <a:ln w="9525">
            <a:noFill/>
          </a:ln>
        </p:spPr>
        <p:txBody>
          <a:bodyPr wrap="none" anchor="t">
            <a:spAutoFit/>
          </a:bodyPr>
          <a:p>
            <a:pPr eaLnBrk="0" hangingPunct="0"/>
            <a:r>
              <a:rPr lang="zh-CN" altLang="en-US" sz="2400" b="1" dirty="0">
                <a:solidFill>
                  <a:srgbClr val="FF0066"/>
                </a:solidFill>
                <a:latin typeface="Arial" panose="020B0604020202020204" pitchFamily="34" charset="0"/>
                <a:ea typeface="宋体" panose="02010600030101010101" pitchFamily="2" charset="-122"/>
              </a:rPr>
              <a:t>单项选择。</a:t>
            </a:r>
            <a:endParaRPr lang="zh-CN" altLang="en-US" sz="2400" b="1" dirty="0">
              <a:solidFill>
                <a:srgbClr val="FF0066"/>
              </a:solidFill>
              <a:latin typeface="Arial" panose="020B0604020202020204" pitchFamily="34" charset="0"/>
              <a:ea typeface="宋体" panose="02010600030101010101" pitchFamily="2" charset="-122"/>
            </a:endParaRPr>
          </a:p>
          <a:p>
            <a:pPr eaLnBrk="0" hangingPunct="0"/>
            <a:r>
              <a:rPr lang="en-US" altLang="zh-CN" sz="2400" b="1" dirty="0">
                <a:latin typeface="Arial" panose="020B0604020202020204" pitchFamily="34" charset="0"/>
                <a:ea typeface="宋体" panose="02010600030101010101" pitchFamily="2" charset="-122"/>
              </a:rPr>
              <a:t>1</a:t>
            </a:r>
            <a:r>
              <a:rPr lang="zh-CN" altLang="en-US" sz="2400" b="1" dirty="0">
                <a:latin typeface="Arial" panose="020B0604020202020204" pitchFamily="34" charset="0"/>
                <a:ea typeface="宋体" panose="02010600030101010101" pitchFamily="2" charset="-122"/>
              </a:rPr>
              <a:t>.</a:t>
            </a:r>
            <a:r>
              <a:rPr lang="en-US" altLang="zh-CN" sz="2400" b="1" dirty="0">
                <a:latin typeface="Arial" panose="020B0604020202020204" pitchFamily="34" charset="0"/>
                <a:ea typeface="宋体" panose="02010600030101010101" pitchFamily="2" charset="-122"/>
              </a:rPr>
              <a:t> Can you help me </a:t>
            </a:r>
            <a:r>
              <a:rPr lang="en-US" altLang="zh-CN" sz="2400" b="1" dirty="0">
                <a:solidFill>
                  <a:srgbClr val="9900FF"/>
                </a:solidFill>
                <a:latin typeface="Arial" panose="020B0604020202020204" pitchFamily="34" charset="0"/>
                <a:ea typeface="宋体" panose="02010600030101010101" pitchFamily="2" charset="-122"/>
              </a:rPr>
              <a:t>cut</a:t>
            </a:r>
            <a:r>
              <a:rPr lang="en-US" altLang="zh-CN" sz="2400" b="1" dirty="0">
                <a:latin typeface="Arial" panose="020B0604020202020204" pitchFamily="34" charset="0"/>
                <a:ea typeface="宋体" panose="02010600030101010101" pitchFamily="2" charset="-122"/>
              </a:rPr>
              <a:t> ______ the potatoes?</a:t>
            </a:r>
            <a:endParaRPr lang="en-US" altLang="zh-CN" sz="2400" b="1" dirty="0">
              <a:latin typeface="Arial" panose="020B0604020202020204" pitchFamily="34" charset="0"/>
              <a:ea typeface="宋体" panose="02010600030101010101" pitchFamily="2" charset="-122"/>
            </a:endParaRPr>
          </a:p>
          <a:p>
            <a:pPr eaLnBrk="0" hangingPunct="0"/>
            <a:r>
              <a:rPr lang="en-US" altLang="zh-CN" sz="2400" b="1" dirty="0">
                <a:latin typeface="Arial" panose="020B0604020202020204" pitchFamily="34" charset="0"/>
                <a:ea typeface="宋体" panose="02010600030101010101" pitchFamily="2" charset="-122"/>
              </a:rPr>
              <a:t>  A to         B into     C for      D up</a:t>
            </a:r>
            <a:endParaRPr lang="en-US" altLang="zh-CN" sz="2400" b="1" dirty="0">
              <a:latin typeface="Arial" panose="020B0604020202020204" pitchFamily="34" charset="0"/>
              <a:ea typeface="宋体" panose="02010600030101010101" pitchFamily="2" charset="-122"/>
            </a:endParaRPr>
          </a:p>
          <a:p>
            <a:pPr eaLnBrk="0" hangingPunct="0"/>
            <a:r>
              <a:rPr lang="en-US" altLang="zh-CN" sz="2400" b="1" dirty="0">
                <a:latin typeface="Arial" panose="020B0604020202020204" pitchFamily="34" charset="0"/>
                <a:ea typeface="宋体" panose="02010600030101010101" pitchFamily="2" charset="-122"/>
              </a:rPr>
              <a:t>2</a:t>
            </a:r>
            <a:r>
              <a:rPr lang="zh-CN" altLang="en-US" sz="2400" b="1" dirty="0">
                <a:latin typeface="Arial" panose="020B0604020202020204" pitchFamily="34" charset="0"/>
                <a:ea typeface="宋体" panose="02010600030101010101" pitchFamily="2" charset="-122"/>
              </a:rPr>
              <a:t>.</a:t>
            </a:r>
            <a:r>
              <a:rPr lang="en-US" altLang="zh-CN" sz="2400" b="1" dirty="0">
                <a:latin typeface="Arial" panose="020B0604020202020204" pitchFamily="34" charset="0"/>
                <a:ea typeface="宋体" panose="02010600030101010101" pitchFamily="2" charset="-122"/>
              </a:rPr>
              <a:t> Please bring me ______ .</a:t>
            </a:r>
            <a:endParaRPr lang="en-US" altLang="zh-CN" sz="2400" b="1" dirty="0">
              <a:latin typeface="Arial" panose="020B0604020202020204" pitchFamily="34" charset="0"/>
              <a:ea typeface="宋体" panose="02010600030101010101" pitchFamily="2" charset="-122"/>
            </a:endParaRPr>
          </a:p>
          <a:p>
            <a:pPr eaLnBrk="0" hangingPunct="0"/>
            <a:r>
              <a:rPr lang="en-US" altLang="zh-CN" sz="2400" b="1" dirty="0">
                <a:latin typeface="Arial" panose="020B0604020202020204" pitchFamily="34" charset="0"/>
                <a:ea typeface="宋体" panose="02010600030101010101" pitchFamily="2" charset="-122"/>
              </a:rPr>
              <a:t> A  two cup of coffee    B two cup of coffees</a:t>
            </a:r>
            <a:endParaRPr lang="en-US" altLang="zh-CN" sz="2400" b="1" dirty="0">
              <a:latin typeface="Arial" panose="020B0604020202020204" pitchFamily="34" charset="0"/>
              <a:ea typeface="宋体" panose="02010600030101010101" pitchFamily="2" charset="-122"/>
            </a:endParaRPr>
          </a:p>
          <a:p>
            <a:pPr eaLnBrk="0" hangingPunct="0"/>
            <a:r>
              <a:rPr lang="en-US" altLang="zh-CN" sz="2400" b="1" dirty="0">
                <a:latin typeface="Arial" panose="020B0604020202020204" pitchFamily="34" charset="0"/>
                <a:ea typeface="宋体" panose="02010600030101010101" pitchFamily="2" charset="-122"/>
              </a:rPr>
              <a:t> C two cups of coffees     D two cups of coffee </a:t>
            </a:r>
            <a:endParaRPr lang="en-US" altLang="zh-CN" sz="2400" b="1" dirty="0">
              <a:latin typeface="Arial" panose="020B0604020202020204" pitchFamily="34" charset="0"/>
              <a:ea typeface="宋体" panose="02010600030101010101" pitchFamily="2" charset="-122"/>
            </a:endParaRPr>
          </a:p>
          <a:p>
            <a:pPr eaLnBrk="0" hangingPunct="0"/>
            <a:r>
              <a:rPr lang="en-US" altLang="zh-CN" sz="2400" b="1" dirty="0">
                <a:latin typeface="Arial" panose="020B0604020202020204" pitchFamily="34" charset="0"/>
                <a:ea typeface="宋体" panose="02010600030101010101" pitchFamily="2" charset="-122"/>
              </a:rPr>
              <a:t>3</a:t>
            </a:r>
            <a:r>
              <a:rPr lang="zh-CN" altLang="en-US" sz="2400" b="1" dirty="0">
                <a:latin typeface="Arial" panose="020B0604020202020204" pitchFamily="34" charset="0"/>
                <a:ea typeface="宋体" panose="02010600030101010101" pitchFamily="2" charset="-122"/>
              </a:rPr>
              <a:t>.</a:t>
            </a:r>
            <a:r>
              <a:rPr lang="en-US" altLang="zh-CN" sz="2400" b="1" dirty="0">
                <a:latin typeface="Arial" panose="020B0604020202020204" pitchFamily="34" charset="0"/>
                <a:ea typeface="宋体" panose="02010600030101010101" pitchFamily="2" charset="-122"/>
              </a:rPr>
              <a:t> First, ______three oranges.</a:t>
            </a:r>
            <a:endParaRPr lang="en-US" altLang="zh-CN" sz="2400" b="1" dirty="0">
              <a:latin typeface="Arial" panose="020B0604020202020204" pitchFamily="34" charset="0"/>
              <a:ea typeface="宋体" panose="02010600030101010101" pitchFamily="2" charset="-122"/>
            </a:endParaRPr>
          </a:p>
          <a:p>
            <a:pPr eaLnBrk="0" hangingPunct="0"/>
            <a:r>
              <a:rPr lang="en-US" altLang="zh-CN" sz="2400" b="1" dirty="0">
                <a:latin typeface="Arial" panose="020B0604020202020204" pitchFamily="34" charset="0"/>
                <a:ea typeface="宋体" panose="02010600030101010101" pitchFamily="2" charset="-122"/>
              </a:rPr>
              <a:t> A peeling  B peel    C peels D to peel</a:t>
            </a:r>
            <a:endParaRPr lang="en-US" altLang="zh-CN" sz="2400" b="1" dirty="0">
              <a:latin typeface="Arial" panose="020B0604020202020204" pitchFamily="34" charset="0"/>
              <a:ea typeface="宋体" panose="02010600030101010101" pitchFamily="2" charset="-122"/>
            </a:endParaRPr>
          </a:p>
          <a:p>
            <a:pPr eaLnBrk="0" hangingPunct="0"/>
            <a:r>
              <a:rPr lang="en-US" altLang="zh-CN" sz="2400" b="1" dirty="0">
                <a:latin typeface="Arial" panose="020B0604020202020204" pitchFamily="34" charset="0"/>
                <a:ea typeface="宋体" panose="02010600030101010101" pitchFamily="2" charset="-122"/>
              </a:rPr>
              <a:t>4</a:t>
            </a:r>
            <a:r>
              <a:rPr lang="zh-CN" altLang="en-US" sz="2400" b="1" dirty="0">
                <a:latin typeface="Arial" panose="020B0604020202020204" pitchFamily="34" charset="0"/>
                <a:ea typeface="宋体" panose="02010600030101010101" pitchFamily="2" charset="-122"/>
              </a:rPr>
              <a:t>.</a:t>
            </a:r>
            <a:r>
              <a:rPr lang="en-US" altLang="zh-CN" sz="2400" b="1" dirty="0">
                <a:latin typeface="Arial" panose="020B0604020202020204" pitchFamily="34" charset="0"/>
                <a:ea typeface="宋体" panose="02010600030101010101" pitchFamily="2" charset="-122"/>
              </a:rPr>
              <a:t> </a:t>
            </a:r>
            <a:r>
              <a:rPr lang="en-US" altLang="zh-CN" sz="2400" b="1" dirty="0">
                <a:solidFill>
                  <a:srgbClr val="9900FF"/>
                </a:solidFill>
                <a:latin typeface="Arial" panose="020B0604020202020204" pitchFamily="34" charset="0"/>
                <a:ea typeface="宋体" panose="02010600030101010101" pitchFamily="2" charset="-122"/>
              </a:rPr>
              <a:t>Can</a:t>
            </a:r>
            <a:r>
              <a:rPr lang="en-US" altLang="zh-CN" sz="2400" b="1" dirty="0">
                <a:latin typeface="Arial" panose="020B0604020202020204" pitchFamily="34" charset="0"/>
                <a:ea typeface="宋体" panose="02010600030101010101" pitchFamily="2" charset="-122"/>
              </a:rPr>
              <a:t> the girl ______ a salad by herself ?</a:t>
            </a:r>
            <a:endParaRPr lang="en-US" altLang="zh-CN" sz="2400" b="1" dirty="0">
              <a:latin typeface="Arial" panose="020B0604020202020204" pitchFamily="34" charset="0"/>
              <a:ea typeface="宋体" panose="02010600030101010101" pitchFamily="2" charset="-122"/>
            </a:endParaRPr>
          </a:p>
          <a:p>
            <a:pPr eaLnBrk="0" hangingPunct="0"/>
            <a:r>
              <a:rPr lang="en-US" altLang="zh-CN" sz="2400" b="1" dirty="0">
                <a:latin typeface="Arial" panose="020B0604020202020204" pitchFamily="34" charset="0"/>
                <a:ea typeface="宋体" panose="02010600030101010101" pitchFamily="2" charset="-122"/>
              </a:rPr>
              <a:t> A make    B makes   C making D made</a:t>
            </a:r>
            <a:endParaRPr lang="en-US" altLang="zh-CN" sz="2400" b="1" dirty="0">
              <a:latin typeface="Arial" panose="020B0604020202020204" pitchFamily="34" charset="0"/>
              <a:ea typeface="宋体" panose="02010600030101010101" pitchFamily="2" charset="-122"/>
            </a:endParaRPr>
          </a:p>
          <a:p>
            <a:pPr eaLnBrk="0" hangingPunct="0"/>
            <a:r>
              <a:rPr lang="en-US" altLang="zh-CN" sz="2400" b="1" dirty="0">
                <a:latin typeface="Arial" panose="020B0604020202020204" pitchFamily="34" charset="0"/>
                <a:ea typeface="宋体" panose="02010600030101010101" pitchFamily="2" charset="-122"/>
              </a:rPr>
              <a:t>5</a:t>
            </a:r>
            <a:r>
              <a:rPr lang="zh-CN" altLang="en-US" sz="2400" b="1" dirty="0">
                <a:latin typeface="Arial" panose="020B0604020202020204" pitchFamily="34" charset="0"/>
                <a:ea typeface="宋体" panose="02010600030101010101" pitchFamily="2" charset="-122"/>
              </a:rPr>
              <a:t>.</a:t>
            </a:r>
            <a:r>
              <a:rPr lang="en-US" altLang="zh-CN" sz="2400" b="1" dirty="0">
                <a:latin typeface="Arial" panose="020B0604020202020204" pitchFamily="34" charset="0"/>
                <a:ea typeface="宋体" panose="02010600030101010101" pitchFamily="2" charset="-122"/>
              </a:rPr>
              <a:t>I want to make a banana milk shake. Please tell me,</a:t>
            </a:r>
            <a:endParaRPr lang="en-US" altLang="zh-CN" sz="2400" b="1" dirty="0">
              <a:latin typeface="Arial" panose="020B0604020202020204" pitchFamily="34" charset="0"/>
              <a:ea typeface="宋体" panose="02010600030101010101" pitchFamily="2" charset="-122"/>
            </a:endParaRPr>
          </a:p>
          <a:p>
            <a:pPr eaLnBrk="0" hangingPunct="0"/>
            <a:r>
              <a:rPr lang="en-US" altLang="zh-CN" sz="2400" b="1" dirty="0">
                <a:latin typeface="Arial" panose="020B0604020202020204" pitchFamily="34" charset="0"/>
                <a:ea typeface="宋体" panose="02010600030101010101" pitchFamily="2" charset="-122"/>
              </a:rPr>
              <a:t> </a:t>
            </a:r>
            <a:r>
              <a:rPr lang="zh-CN" altLang="en-US" sz="2400" b="1" dirty="0">
                <a:latin typeface="Arial" panose="020B0604020202020204" pitchFamily="34" charset="0"/>
                <a:ea typeface="宋体" panose="02010600030101010101" pitchFamily="2" charset="-122"/>
              </a:rPr>
              <a:t>  </a:t>
            </a:r>
            <a:r>
              <a:rPr lang="en-US" altLang="zh-CN" sz="2400" b="1" dirty="0">
                <a:latin typeface="Arial" panose="020B0604020202020204" pitchFamily="34" charset="0"/>
                <a:ea typeface="宋体" panose="02010600030101010101" pitchFamily="2" charset="-122"/>
              </a:rPr>
              <a:t>______ </a:t>
            </a:r>
            <a:r>
              <a:rPr lang="en-US" altLang="zh-CN" sz="2400" b="1" dirty="0">
                <a:solidFill>
                  <a:srgbClr val="9900FF"/>
                </a:solidFill>
                <a:latin typeface="Arial" panose="020B0604020202020204" pitchFamily="34" charset="0"/>
                <a:ea typeface="宋体" panose="02010600030101010101" pitchFamily="2" charset="-122"/>
              </a:rPr>
              <a:t>milk</a:t>
            </a:r>
            <a:r>
              <a:rPr lang="en-US" altLang="zh-CN" sz="2400" b="1" dirty="0">
                <a:latin typeface="Arial" panose="020B0604020202020204" pitchFamily="34" charset="0"/>
                <a:ea typeface="宋体" panose="02010600030101010101" pitchFamily="2" charset="-122"/>
              </a:rPr>
              <a:t> do I need, and ______ </a:t>
            </a:r>
            <a:r>
              <a:rPr lang="en-US" altLang="zh-CN" sz="2400" b="1" dirty="0">
                <a:solidFill>
                  <a:srgbClr val="FF3399"/>
                </a:solidFill>
                <a:latin typeface="Arial" panose="020B0604020202020204" pitchFamily="34" charset="0"/>
                <a:ea typeface="宋体" panose="02010600030101010101" pitchFamily="2" charset="-122"/>
              </a:rPr>
              <a:t>bananas</a:t>
            </a:r>
            <a:r>
              <a:rPr lang="en-US" altLang="zh-CN" sz="2400" b="1" dirty="0">
                <a:latin typeface="Arial" panose="020B0604020202020204" pitchFamily="34" charset="0"/>
                <a:ea typeface="宋体" panose="02010600030101010101" pitchFamily="2" charset="-122"/>
              </a:rPr>
              <a:t> do I need?</a:t>
            </a:r>
            <a:endParaRPr lang="en-US" altLang="zh-CN" sz="2400" b="1" dirty="0">
              <a:latin typeface="Arial" panose="020B0604020202020204" pitchFamily="34" charset="0"/>
              <a:ea typeface="宋体" panose="02010600030101010101" pitchFamily="2" charset="-122"/>
            </a:endParaRPr>
          </a:p>
          <a:p>
            <a:pPr eaLnBrk="0" hangingPunct="0"/>
            <a:r>
              <a:rPr lang="en-US" altLang="zh-CN" sz="2400" b="1" dirty="0">
                <a:latin typeface="Arial" panose="020B0604020202020204" pitchFamily="34" charset="0"/>
                <a:ea typeface="宋体" panose="02010600030101010101" pitchFamily="2" charset="-122"/>
              </a:rPr>
              <a:t>  A how much; how many    B how many; how many </a:t>
            </a:r>
            <a:endParaRPr lang="en-US" altLang="zh-CN" sz="2400" b="1" dirty="0">
              <a:latin typeface="Arial" panose="020B0604020202020204" pitchFamily="34" charset="0"/>
              <a:ea typeface="宋体" panose="02010600030101010101" pitchFamily="2" charset="-122"/>
            </a:endParaRPr>
          </a:p>
          <a:p>
            <a:pPr eaLnBrk="0" hangingPunct="0"/>
            <a:r>
              <a:rPr lang="en-US" altLang="zh-CN" sz="2400" b="1" dirty="0">
                <a:latin typeface="Arial" panose="020B0604020202020204" pitchFamily="34" charset="0"/>
                <a:ea typeface="宋体" panose="02010600030101010101" pitchFamily="2" charset="-122"/>
              </a:rPr>
              <a:t>  C how much; how much    D how many; how much</a:t>
            </a:r>
            <a:endParaRPr lang="en-US" altLang="zh-CN" sz="2400" b="1" dirty="0">
              <a:latin typeface="Arial" panose="020B0604020202020204" pitchFamily="34" charset="0"/>
              <a:ea typeface="宋体" panose="02010600030101010101" pitchFamily="2" charset="-122"/>
            </a:endParaRPr>
          </a:p>
        </p:txBody>
      </p:sp>
      <p:sp>
        <p:nvSpPr>
          <p:cNvPr id="48131" name="五角星 48130"/>
          <p:cNvSpPr/>
          <p:nvPr/>
        </p:nvSpPr>
        <p:spPr>
          <a:xfrm>
            <a:off x="4419600" y="1600200"/>
            <a:ext cx="431800" cy="431800"/>
          </a:xfrm>
          <a:custGeom>
            <a:avLst/>
            <a:gdLst/>
            <a:ahLst/>
            <a:cxnLst>
              <a:cxn ang="16200000">
                <a:pos x="215900" y="0"/>
              </a:cxn>
              <a:cxn ang="10800000">
                <a:pos x="0" y="164932"/>
              </a:cxn>
              <a:cxn ang="5400000">
                <a:pos x="82466" y="431798"/>
              </a:cxn>
              <a:cxn ang="5400000">
                <a:pos x="349333" y="431798"/>
              </a:cxn>
              <a:cxn ang="0">
                <a:pos x="431799" y="164932"/>
              </a:cxn>
            </a:cxnLst>
            <a:pathLst>
              <a:path w="431800" h="431800">
                <a:moveTo>
                  <a:pt x="0" y="164932"/>
                </a:moveTo>
                <a:lnTo>
                  <a:pt x="164933" y="164933"/>
                </a:lnTo>
                <a:lnTo>
                  <a:pt x="215900" y="0"/>
                </a:lnTo>
                <a:lnTo>
                  <a:pt x="266866" y="164933"/>
                </a:lnTo>
                <a:lnTo>
                  <a:pt x="431799" y="164932"/>
                </a:lnTo>
                <a:lnTo>
                  <a:pt x="298364" y="266865"/>
                </a:lnTo>
                <a:lnTo>
                  <a:pt x="349333" y="431798"/>
                </a:lnTo>
                <a:lnTo>
                  <a:pt x="215900" y="329863"/>
                </a:lnTo>
                <a:lnTo>
                  <a:pt x="82466" y="431798"/>
                </a:lnTo>
                <a:lnTo>
                  <a:pt x="133435" y="266865"/>
                </a:lnTo>
                <a:close/>
              </a:path>
            </a:pathLst>
          </a:custGeom>
          <a:solidFill>
            <a:srgbClr val="FF00FF"/>
          </a:solidFill>
          <a:ln w="9525">
            <a:noFill/>
          </a:ln>
        </p:spPr>
        <p:txBody>
          <a:bodyPr/>
          <a:p>
            <a:endParaRPr lang="zh-CN" altLang="en-US"/>
          </a:p>
        </p:txBody>
      </p:sp>
      <p:sp>
        <p:nvSpPr>
          <p:cNvPr id="48132" name="五角星 48131"/>
          <p:cNvSpPr/>
          <p:nvPr/>
        </p:nvSpPr>
        <p:spPr>
          <a:xfrm>
            <a:off x="4114800" y="2743200"/>
            <a:ext cx="431800" cy="431800"/>
          </a:xfrm>
          <a:custGeom>
            <a:avLst/>
            <a:gdLst/>
            <a:ahLst/>
            <a:cxnLst>
              <a:cxn ang="16200000">
                <a:pos x="215900" y="0"/>
              </a:cxn>
              <a:cxn ang="10800000">
                <a:pos x="0" y="164932"/>
              </a:cxn>
              <a:cxn ang="5400000">
                <a:pos x="82466" y="431798"/>
              </a:cxn>
              <a:cxn ang="5400000">
                <a:pos x="349333" y="431798"/>
              </a:cxn>
              <a:cxn ang="0">
                <a:pos x="431799" y="164932"/>
              </a:cxn>
            </a:cxnLst>
            <a:pathLst>
              <a:path w="431800" h="431800">
                <a:moveTo>
                  <a:pt x="0" y="164932"/>
                </a:moveTo>
                <a:lnTo>
                  <a:pt x="164933" y="164933"/>
                </a:lnTo>
                <a:lnTo>
                  <a:pt x="215900" y="0"/>
                </a:lnTo>
                <a:lnTo>
                  <a:pt x="266866" y="164933"/>
                </a:lnTo>
                <a:lnTo>
                  <a:pt x="431799" y="164932"/>
                </a:lnTo>
                <a:lnTo>
                  <a:pt x="298364" y="266865"/>
                </a:lnTo>
                <a:lnTo>
                  <a:pt x="349333" y="431798"/>
                </a:lnTo>
                <a:lnTo>
                  <a:pt x="215900" y="329863"/>
                </a:lnTo>
                <a:lnTo>
                  <a:pt x="82466" y="431798"/>
                </a:lnTo>
                <a:lnTo>
                  <a:pt x="133435" y="266865"/>
                </a:lnTo>
                <a:close/>
              </a:path>
            </a:pathLst>
          </a:custGeom>
          <a:solidFill>
            <a:srgbClr val="FF00FF"/>
          </a:solidFill>
          <a:ln w="9525">
            <a:noFill/>
          </a:ln>
        </p:spPr>
        <p:txBody>
          <a:bodyPr/>
          <a:p>
            <a:endParaRPr lang="zh-CN" altLang="en-US"/>
          </a:p>
        </p:txBody>
      </p:sp>
      <p:sp>
        <p:nvSpPr>
          <p:cNvPr id="48133" name="五角星 48132"/>
          <p:cNvSpPr/>
          <p:nvPr/>
        </p:nvSpPr>
        <p:spPr>
          <a:xfrm>
            <a:off x="2057400" y="3429000"/>
            <a:ext cx="431800" cy="431800"/>
          </a:xfrm>
          <a:custGeom>
            <a:avLst/>
            <a:gdLst/>
            <a:ahLst/>
            <a:cxnLst>
              <a:cxn ang="16200000">
                <a:pos x="215900" y="0"/>
              </a:cxn>
              <a:cxn ang="10800000">
                <a:pos x="0" y="164932"/>
              </a:cxn>
              <a:cxn ang="5400000">
                <a:pos x="82466" y="431798"/>
              </a:cxn>
              <a:cxn ang="5400000">
                <a:pos x="349333" y="431798"/>
              </a:cxn>
              <a:cxn ang="0">
                <a:pos x="431799" y="164932"/>
              </a:cxn>
            </a:cxnLst>
            <a:pathLst>
              <a:path w="431800" h="431800">
                <a:moveTo>
                  <a:pt x="0" y="164932"/>
                </a:moveTo>
                <a:lnTo>
                  <a:pt x="164933" y="164933"/>
                </a:lnTo>
                <a:lnTo>
                  <a:pt x="215900" y="0"/>
                </a:lnTo>
                <a:lnTo>
                  <a:pt x="266866" y="164933"/>
                </a:lnTo>
                <a:lnTo>
                  <a:pt x="431799" y="164932"/>
                </a:lnTo>
                <a:lnTo>
                  <a:pt x="298364" y="266865"/>
                </a:lnTo>
                <a:lnTo>
                  <a:pt x="349333" y="431798"/>
                </a:lnTo>
                <a:lnTo>
                  <a:pt x="215900" y="329863"/>
                </a:lnTo>
                <a:lnTo>
                  <a:pt x="82466" y="431798"/>
                </a:lnTo>
                <a:lnTo>
                  <a:pt x="133435" y="266865"/>
                </a:lnTo>
                <a:close/>
              </a:path>
            </a:pathLst>
          </a:custGeom>
          <a:solidFill>
            <a:srgbClr val="FF00FF"/>
          </a:solidFill>
          <a:ln w="9525">
            <a:noFill/>
          </a:ln>
        </p:spPr>
        <p:txBody>
          <a:bodyPr/>
          <a:p>
            <a:endParaRPr lang="zh-CN" altLang="en-US"/>
          </a:p>
        </p:txBody>
      </p:sp>
      <p:sp>
        <p:nvSpPr>
          <p:cNvPr id="48134" name="五角星 48133"/>
          <p:cNvSpPr/>
          <p:nvPr/>
        </p:nvSpPr>
        <p:spPr>
          <a:xfrm>
            <a:off x="533400" y="4191000"/>
            <a:ext cx="431800" cy="431800"/>
          </a:xfrm>
          <a:custGeom>
            <a:avLst/>
            <a:gdLst/>
            <a:ahLst/>
            <a:cxnLst>
              <a:cxn ang="16200000">
                <a:pos x="215900" y="0"/>
              </a:cxn>
              <a:cxn ang="10800000">
                <a:pos x="0" y="164932"/>
              </a:cxn>
              <a:cxn ang="5400000">
                <a:pos x="82466" y="431798"/>
              </a:cxn>
              <a:cxn ang="5400000">
                <a:pos x="349333" y="431798"/>
              </a:cxn>
              <a:cxn ang="0">
                <a:pos x="431799" y="164932"/>
              </a:cxn>
            </a:cxnLst>
            <a:pathLst>
              <a:path w="431800" h="431800">
                <a:moveTo>
                  <a:pt x="0" y="164932"/>
                </a:moveTo>
                <a:lnTo>
                  <a:pt x="164933" y="164933"/>
                </a:lnTo>
                <a:lnTo>
                  <a:pt x="215900" y="0"/>
                </a:lnTo>
                <a:lnTo>
                  <a:pt x="266866" y="164933"/>
                </a:lnTo>
                <a:lnTo>
                  <a:pt x="431799" y="164932"/>
                </a:lnTo>
                <a:lnTo>
                  <a:pt x="298364" y="266865"/>
                </a:lnTo>
                <a:lnTo>
                  <a:pt x="349333" y="431798"/>
                </a:lnTo>
                <a:lnTo>
                  <a:pt x="215900" y="329863"/>
                </a:lnTo>
                <a:lnTo>
                  <a:pt x="82466" y="431798"/>
                </a:lnTo>
                <a:lnTo>
                  <a:pt x="133435" y="266865"/>
                </a:lnTo>
                <a:close/>
              </a:path>
            </a:pathLst>
          </a:custGeom>
          <a:solidFill>
            <a:srgbClr val="FF00FF"/>
          </a:solidFill>
          <a:ln w="9525">
            <a:noFill/>
          </a:ln>
        </p:spPr>
        <p:txBody>
          <a:bodyPr/>
          <a:p>
            <a:endParaRPr lang="zh-CN" altLang="en-US"/>
          </a:p>
        </p:txBody>
      </p:sp>
      <p:sp>
        <p:nvSpPr>
          <p:cNvPr id="48135" name="五角星 48134"/>
          <p:cNvSpPr/>
          <p:nvPr/>
        </p:nvSpPr>
        <p:spPr>
          <a:xfrm>
            <a:off x="609600" y="5334000"/>
            <a:ext cx="431800" cy="431800"/>
          </a:xfrm>
          <a:custGeom>
            <a:avLst/>
            <a:gdLst/>
            <a:ahLst/>
            <a:cxnLst>
              <a:cxn ang="16200000">
                <a:pos x="215900" y="0"/>
              </a:cxn>
              <a:cxn ang="10800000">
                <a:pos x="0" y="164932"/>
              </a:cxn>
              <a:cxn ang="5400000">
                <a:pos x="82466" y="431798"/>
              </a:cxn>
              <a:cxn ang="5400000">
                <a:pos x="349333" y="431798"/>
              </a:cxn>
              <a:cxn ang="0">
                <a:pos x="431799" y="164932"/>
              </a:cxn>
            </a:cxnLst>
            <a:pathLst>
              <a:path w="431800" h="431800">
                <a:moveTo>
                  <a:pt x="0" y="164932"/>
                </a:moveTo>
                <a:lnTo>
                  <a:pt x="164933" y="164933"/>
                </a:lnTo>
                <a:lnTo>
                  <a:pt x="215900" y="0"/>
                </a:lnTo>
                <a:lnTo>
                  <a:pt x="266866" y="164933"/>
                </a:lnTo>
                <a:lnTo>
                  <a:pt x="431799" y="164932"/>
                </a:lnTo>
                <a:lnTo>
                  <a:pt x="298364" y="266865"/>
                </a:lnTo>
                <a:lnTo>
                  <a:pt x="349333" y="431798"/>
                </a:lnTo>
                <a:lnTo>
                  <a:pt x="215900" y="329863"/>
                </a:lnTo>
                <a:lnTo>
                  <a:pt x="82466" y="431798"/>
                </a:lnTo>
                <a:lnTo>
                  <a:pt x="133435" y="266865"/>
                </a:lnTo>
                <a:close/>
              </a:path>
            </a:pathLst>
          </a:custGeom>
          <a:solidFill>
            <a:srgbClr val="FF00FF"/>
          </a:solidFill>
          <a:ln w="9525">
            <a:noFill/>
          </a:ln>
        </p:spPr>
        <p:txBody>
          <a:bodyPr/>
          <a:p>
            <a:endParaRPr lang="zh-CN" altLang="en-US"/>
          </a:p>
        </p:txBody>
      </p:sp>
      <p:sp>
        <p:nvSpPr>
          <p:cNvPr id="48136" name="WordArt 4"/>
          <p:cNvSpPr>
            <a:spLocks noTextEdit="1"/>
          </p:cNvSpPr>
          <p:nvPr/>
        </p:nvSpPr>
        <p:spPr>
          <a:xfrm>
            <a:off x="2895600" y="0"/>
            <a:ext cx="3708400" cy="908050"/>
          </a:xfrm>
          <a:prstGeom prst="rect">
            <a:avLst/>
          </a:prstGeom>
        </p:spPr>
        <p:txBody>
          <a:bodyPr wrap="none" fromWordArt="1">
            <a:prstTxWarp prst="textCanDown">
              <a:avLst>
                <a:gd name="adj" fmla="val 11537"/>
              </a:avLst>
            </a:prstTxWarp>
            <a:normAutofit/>
          </a:bodyPr>
          <a:p>
            <a:pPr algn="ctr"/>
            <a:r>
              <a:rPr lang="zh-CN" altLang="en-US" sz="4000" b="1">
                <a:ln w="9525" cap="flat" cmpd="sng">
                  <a:solidFill>
                    <a:srgbClr val="99CC00"/>
                  </a:solidFill>
                  <a:prstDash val="solid"/>
                  <a:round/>
                  <a:headEnd type="none" w="med" len="med"/>
                  <a:tailEnd type="none" w="med" len="med"/>
                </a:ln>
                <a:solidFill>
                  <a:srgbClr val="FF0000"/>
                </a:solidFill>
                <a:latin typeface="Arial" panose="020B0604020202020204" pitchFamily="34" charset="0"/>
                <a:ea typeface="Arial" panose="020B0604020202020204" pitchFamily="34" charset="0"/>
              </a:rPr>
              <a:t>Exercise</a:t>
            </a:r>
            <a:endParaRPr lang="zh-CN" altLang="en-US" sz="4000" b="1">
              <a:ln w="9525" cap="flat" cmpd="sng">
                <a:solidFill>
                  <a:srgbClr val="99CC00"/>
                </a:solidFill>
                <a:prstDash val="solid"/>
                <a:round/>
                <a:headEnd type="none" w="med" len="med"/>
                <a:tailEnd type="none" w="med" len="med"/>
              </a:ln>
              <a:solidFill>
                <a:srgbClr val="FF0000"/>
              </a:solidFill>
              <a:latin typeface="Arial" panose="020B0604020202020204" pitchFamily="34" charset="0"/>
              <a:ea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135"/>
                                        </p:tgtEl>
                                        <p:attrNameLst>
                                          <p:attrName>style.visibility</p:attrName>
                                        </p:attrNameLst>
                                      </p:cBhvr>
                                      <p:to>
                                        <p:strVal val="visible"/>
                                      </p:to>
                                    </p:set>
                                  </p:childTnLst>
                                </p:cTn>
                              </p:par>
                              <p:par>
                                <p:cTn id="23" presetID="29" presetClass="entr" presetSubtype="0" fill="hold" nodeType="withEffect">
                                  <p:stCondLst>
                                    <p:cond delay="0"/>
                                  </p:stCondLst>
                                  <p:childTnLst>
                                    <p:set>
                                      <p:cBhvr>
                                        <p:cTn id="24" dur="1" fill="hold">
                                          <p:stCondLst>
                                            <p:cond delay="0"/>
                                          </p:stCondLst>
                                        </p:cTn>
                                        <p:tgtEl>
                                          <p:spTgt spid="48136"/>
                                        </p:tgtEl>
                                        <p:attrNameLst>
                                          <p:attrName>style.visibility</p:attrName>
                                        </p:attrNameLst>
                                      </p:cBhvr>
                                      <p:to>
                                        <p:strVal val="visible"/>
                                      </p:to>
                                    </p:set>
                                    <p:anim calcmode="lin" valueType="num">
                                      <p:cBhvr>
                                        <p:cTn id="25" dur="500" fill="hold"/>
                                        <p:tgtEl>
                                          <p:spTgt spid="48136"/>
                                        </p:tgtEl>
                                        <p:attrNameLst>
                                          <p:attrName>ppt_x</p:attrName>
                                        </p:attrNameLst>
                                      </p:cBhvr>
                                      <p:tavLst>
                                        <p:tav tm="0">
                                          <p:val>
                                            <p:strVal val="#ppt_x-.2"/>
                                          </p:val>
                                        </p:tav>
                                        <p:tav tm="100000">
                                          <p:val>
                                            <p:strVal val="#ppt_x"/>
                                          </p:val>
                                        </p:tav>
                                      </p:tavLst>
                                    </p:anim>
                                    <p:anim calcmode="lin" valueType="num">
                                      <p:cBhvr>
                                        <p:cTn id="26" dur="500" fill="hold"/>
                                        <p:tgtEl>
                                          <p:spTgt spid="48136"/>
                                        </p:tgtEl>
                                        <p:attrNameLst>
                                          <p:attrName>ppt_y</p:attrName>
                                        </p:attrNameLst>
                                      </p:cBhvr>
                                      <p:tavLst>
                                        <p:tav tm="0">
                                          <p:val>
                                            <p:strVal val="#ppt_y"/>
                                          </p:val>
                                        </p:tav>
                                        <p:tav tm="100000">
                                          <p:val>
                                            <p:strVal val="#ppt_y"/>
                                          </p:val>
                                        </p:tav>
                                      </p:tavLst>
                                    </p:anim>
                                    <p:animEffect transition="in" filter="wipe(right)" prLst="gradientSize: 0.1">
                                      <p:cBhvr>
                                        <p:cTn id="27" dur="500"/>
                                        <p:tgtEl>
                                          <p:spTgt spid="48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文本占位符 49153"/>
          <p:cNvSpPr>
            <a:spLocks noGrp="1" noRot="1"/>
          </p:cNvSpPr>
          <p:nvPr>
            <p:ph idx="1"/>
          </p:nvPr>
        </p:nvSpPr>
        <p:spPr>
          <a:xfrm>
            <a:off x="250825" y="990600"/>
            <a:ext cx="8642350" cy="5108575"/>
          </a:xfrm>
          <a:ln/>
        </p:spPr>
        <p:txBody>
          <a:bodyPr anchor="t"/>
          <a:p>
            <a:r>
              <a:rPr lang="zh-CN" altLang="en-US" dirty="0">
                <a:solidFill>
                  <a:srgbClr val="FF00FF"/>
                </a:solidFill>
              </a:rPr>
              <a:t>根据括号内所给单词的适当形式填空。</a:t>
            </a:r>
            <a:r>
              <a:rPr lang="zh-CN" altLang="en-US" dirty="0"/>
              <a:t> </a:t>
            </a:r>
            <a:endParaRPr lang="zh-CN" altLang="en-US" dirty="0"/>
          </a:p>
          <a:p>
            <a:pPr>
              <a:buNone/>
            </a:pPr>
            <a:r>
              <a:rPr lang="en-US" altLang="zh-CN" sz="2800" dirty="0"/>
              <a:t>1. How _______ (more) yogurt do we need?</a:t>
            </a:r>
            <a:endParaRPr lang="en-US" altLang="zh-CN" sz="2800" dirty="0"/>
          </a:p>
          <a:p>
            <a:pPr>
              <a:buNone/>
            </a:pPr>
            <a:r>
              <a:rPr lang="en-US" altLang="zh-CN" sz="2800" dirty="0"/>
              <a:t>2. He can drink three cups of _____   (juice).</a:t>
            </a:r>
            <a:endParaRPr lang="en-US" altLang="zh-CN" sz="2800" dirty="0"/>
          </a:p>
          <a:p>
            <a:pPr>
              <a:buNone/>
            </a:pPr>
            <a:r>
              <a:rPr lang="en-US" altLang="zh-CN" sz="2800" dirty="0"/>
              <a:t>3. How many _____________ (watermelon) do you     </a:t>
            </a:r>
            <a:endParaRPr lang="en-US" altLang="zh-CN" sz="2800" dirty="0"/>
          </a:p>
          <a:p>
            <a:pPr>
              <a:buNone/>
            </a:pPr>
            <a:r>
              <a:rPr lang="en-US" altLang="zh-CN" sz="2800" dirty="0"/>
              <a:t>    want?</a:t>
            </a:r>
            <a:endParaRPr lang="en-US" altLang="zh-CN" sz="2800" dirty="0"/>
          </a:p>
          <a:p>
            <a:pPr>
              <a:buNone/>
            </a:pPr>
            <a:r>
              <a:rPr lang="en-US" altLang="zh-CN" sz="2800" dirty="0"/>
              <a:t>4. Let’s _______(make) banana and apple milk shake.</a:t>
            </a:r>
            <a:endParaRPr lang="en-US" altLang="zh-CN" sz="2800" dirty="0"/>
          </a:p>
          <a:p>
            <a:pPr>
              <a:buNone/>
            </a:pPr>
            <a:r>
              <a:rPr lang="en-US" altLang="zh-CN" sz="2800" dirty="0"/>
              <a:t>5.How many people ______(be) there in your town? </a:t>
            </a:r>
            <a:endParaRPr lang="en-US" altLang="zh-CN" sz="2800" dirty="0"/>
          </a:p>
          <a:p>
            <a:pPr>
              <a:buNone/>
            </a:pPr>
            <a:r>
              <a:rPr lang="en-US" altLang="zh-CN" sz="2800" dirty="0"/>
              <a:t>6. He often ________________ (turn) the TV when he comes home.</a:t>
            </a:r>
            <a:endParaRPr lang="en-US" altLang="zh-CN" sz="2800" dirty="0"/>
          </a:p>
        </p:txBody>
      </p:sp>
      <p:sp>
        <p:nvSpPr>
          <p:cNvPr id="49155" name="文本框 49154"/>
          <p:cNvSpPr txBox="1"/>
          <p:nvPr/>
        </p:nvSpPr>
        <p:spPr>
          <a:xfrm>
            <a:off x="1600200" y="1447800"/>
            <a:ext cx="1728788" cy="641350"/>
          </a:xfrm>
          <a:prstGeom prst="rect">
            <a:avLst/>
          </a:prstGeom>
          <a:noFill/>
          <a:ln w="9525">
            <a:noFill/>
          </a:ln>
        </p:spPr>
        <p:txBody>
          <a:bodyPr anchor="t">
            <a:spAutoFit/>
          </a:bodyPr>
          <a:p>
            <a:pPr eaLnBrk="0" hangingPunct="0">
              <a:spcBef>
                <a:spcPct val="50000"/>
              </a:spcBef>
            </a:pPr>
            <a:r>
              <a:rPr lang="en-US" altLang="zh-CN" sz="3600" dirty="0">
                <a:solidFill>
                  <a:srgbClr val="FF3300"/>
                </a:solidFill>
                <a:latin typeface="Arial" panose="020B0604020202020204" pitchFamily="34" charset="0"/>
                <a:ea typeface="宋体" panose="02010600030101010101" pitchFamily="2" charset="-122"/>
              </a:rPr>
              <a:t>much</a:t>
            </a:r>
            <a:endParaRPr lang="en-US" altLang="zh-CN" sz="3600" dirty="0">
              <a:solidFill>
                <a:srgbClr val="FF3300"/>
              </a:solidFill>
              <a:latin typeface="Arial" panose="020B0604020202020204" pitchFamily="34" charset="0"/>
              <a:ea typeface="宋体" panose="02010600030101010101" pitchFamily="2" charset="-122"/>
            </a:endParaRPr>
          </a:p>
        </p:txBody>
      </p:sp>
      <p:sp>
        <p:nvSpPr>
          <p:cNvPr id="49156" name="文本框 49155"/>
          <p:cNvSpPr txBox="1"/>
          <p:nvPr/>
        </p:nvSpPr>
        <p:spPr>
          <a:xfrm>
            <a:off x="4953000" y="1905000"/>
            <a:ext cx="1512888" cy="701675"/>
          </a:xfrm>
          <a:prstGeom prst="rect">
            <a:avLst/>
          </a:prstGeom>
          <a:noFill/>
          <a:ln w="9525">
            <a:noFill/>
          </a:ln>
        </p:spPr>
        <p:txBody>
          <a:bodyPr anchor="t">
            <a:spAutoFit/>
          </a:bodyPr>
          <a:p>
            <a:pPr eaLnBrk="0" hangingPunct="0">
              <a:spcBef>
                <a:spcPct val="50000"/>
              </a:spcBef>
            </a:pPr>
            <a:r>
              <a:rPr lang="en-US" altLang="zh-CN" sz="4000" dirty="0">
                <a:solidFill>
                  <a:srgbClr val="FF3300"/>
                </a:solidFill>
                <a:latin typeface="Arial" panose="020B0604020202020204" pitchFamily="34" charset="0"/>
                <a:ea typeface="宋体" panose="02010600030101010101" pitchFamily="2" charset="-122"/>
              </a:rPr>
              <a:t>juice</a:t>
            </a:r>
            <a:endParaRPr lang="en-US" altLang="zh-CN" sz="4000" dirty="0">
              <a:solidFill>
                <a:srgbClr val="FF3300"/>
              </a:solidFill>
              <a:latin typeface="Arial" panose="020B0604020202020204" pitchFamily="34" charset="0"/>
              <a:ea typeface="宋体" panose="02010600030101010101" pitchFamily="2" charset="-122"/>
            </a:endParaRPr>
          </a:p>
        </p:txBody>
      </p:sp>
      <p:sp>
        <p:nvSpPr>
          <p:cNvPr id="49157" name="文本框 49156"/>
          <p:cNvSpPr txBox="1"/>
          <p:nvPr/>
        </p:nvSpPr>
        <p:spPr>
          <a:xfrm>
            <a:off x="2438400" y="2438400"/>
            <a:ext cx="3600450" cy="641350"/>
          </a:xfrm>
          <a:prstGeom prst="rect">
            <a:avLst/>
          </a:prstGeom>
          <a:noFill/>
          <a:ln w="9525">
            <a:noFill/>
          </a:ln>
        </p:spPr>
        <p:txBody>
          <a:bodyPr anchor="t">
            <a:spAutoFit/>
          </a:bodyPr>
          <a:p>
            <a:pPr eaLnBrk="0" hangingPunct="0">
              <a:spcBef>
                <a:spcPct val="50000"/>
              </a:spcBef>
            </a:pPr>
            <a:r>
              <a:rPr lang="en-US" altLang="zh-CN" sz="3600" dirty="0">
                <a:solidFill>
                  <a:srgbClr val="FF3300"/>
                </a:solidFill>
                <a:latin typeface="Arial" panose="020B0604020202020204" pitchFamily="34" charset="0"/>
                <a:ea typeface="宋体" panose="02010600030101010101" pitchFamily="2" charset="-122"/>
              </a:rPr>
              <a:t>watermelons</a:t>
            </a:r>
            <a:endParaRPr lang="en-US" altLang="zh-CN" sz="3600" dirty="0">
              <a:solidFill>
                <a:srgbClr val="FF3300"/>
              </a:solidFill>
              <a:latin typeface="Arial" panose="020B0604020202020204" pitchFamily="34" charset="0"/>
              <a:ea typeface="宋体" panose="02010600030101010101" pitchFamily="2" charset="-122"/>
            </a:endParaRPr>
          </a:p>
        </p:txBody>
      </p:sp>
      <p:sp>
        <p:nvSpPr>
          <p:cNvPr id="49158" name="文本框 49157"/>
          <p:cNvSpPr txBox="1"/>
          <p:nvPr/>
        </p:nvSpPr>
        <p:spPr>
          <a:xfrm>
            <a:off x="1600200" y="3429000"/>
            <a:ext cx="1439863" cy="701675"/>
          </a:xfrm>
          <a:prstGeom prst="rect">
            <a:avLst/>
          </a:prstGeom>
          <a:noFill/>
          <a:ln w="9525">
            <a:noFill/>
          </a:ln>
        </p:spPr>
        <p:txBody>
          <a:bodyPr anchor="t">
            <a:spAutoFit/>
          </a:bodyPr>
          <a:p>
            <a:pPr eaLnBrk="0" hangingPunct="0">
              <a:spcBef>
                <a:spcPct val="50000"/>
              </a:spcBef>
            </a:pPr>
            <a:r>
              <a:rPr lang="en-US" altLang="zh-CN" sz="4000" dirty="0">
                <a:solidFill>
                  <a:srgbClr val="FF3300"/>
                </a:solidFill>
                <a:latin typeface="Arial" panose="020B0604020202020204" pitchFamily="34" charset="0"/>
                <a:ea typeface="宋体" panose="02010600030101010101" pitchFamily="2" charset="-122"/>
              </a:rPr>
              <a:t>make</a:t>
            </a:r>
            <a:endParaRPr lang="en-US" altLang="zh-CN" sz="4000" dirty="0">
              <a:solidFill>
                <a:srgbClr val="FF3300"/>
              </a:solidFill>
              <a:latin typeface="Arial" panose="020B0604020202020204" pitchFamily="34" charset="0"/>
              <a:ea typeface="宋体" panose="02010600030101010101" pitchFamily="2" charset="-122"/>
            </a:endParaRPr>
          </a:p>
        </p:txBody>
      </p:sp>
      <p:sp>
        <p:nvSpPr>
          <p:cNvPr id="49159" name="文本框 49158"/>
          <p:cNvSpPr txBox="1"/>
          <p:nvPr/>
        </p:nvSpPr>
        <p:spPr>
          <a:xfrm>
            <a:off x="3657600" y="4343400"/>
            <a:ext cx="1150938" cy="701675"/>
          </a:xfrm>
          <a:prstGeom prst="rect">
            <a:avLst/>
          </a:prstGeom>
          <a:noFill/>
          <a:ln w="9525">
            <a:noFill/>
          </a:ln>
        </p:spPr>
        <p:txBody>
          <a:bodyPr anchor="t">
            <a:spAutoFit/>
          </a:bodyPr>
          <a:p>
            <a:pPr eaLnBrk="0" hangingPunct="0">
              <a:spcBef>
                <a:spcPct val="50000"/>
              </a:spcBef>
            </a:pPr>
            <a:r>
              <a:rPr lang="en-US" altLang="zh-CN" sz="4000" dirty="0">
                <a:solidFill>
                  <a:srgbClr val="FF3300"/>
                </a:solidFill>
                <a:latin typeface="Arial" panose="020B0604020202020204" pitchFamily="34" charset="0"/>
                <a:ea typeface="宋体" panose="02010600030101010101" pitchFamily="2" charset="-122"/>
              </a:rPr>
              <a:t>are</a:t>
            </a:r>
            <a:endParaRPr lang="en-US" altLang="zh-CN" sz="4000" dirty="0">
              <a:solidFill>
                <a:srgbClr val="FF3300"/>
              </a:solidFill>
              <a:latin typeface="Arial" panose="020B0604020202020204" pitchFamily="34" charset="0"/>
              <a:ea typeface="宋体" panose="02010600030101010101" pitchFamily="2" charset="-122"/>
            </a:endParaRPr>
          </a:p>
        </p:txBody>
      </p:sp>
      <p:sp>
        <p:nvSpPr>
          <p:cNvPr id="49160" name="文本框 49159"/>
          <p:cNvSpPr txBox="1"/>
          <p:nvPr/>
        </p:nvSpPr>
        <p:spPr>
          <a:xfrm>
            <a:off x="2514600" y="4953000"/>
            <a:ext cx="2663825" cy="701675"/>
          </a:xfrm>
          <a:prstGeom prst="rect">
            <a:avLst/>
          </a:prstGeom>
          <a:noFill/>
          <a:ln w="9525">
            <a:noFill/>
          </a:ln>
        </p:spPr>
        <p:txBody>
          <a:bodyPr anchor="t">
            <a:spAutoFit/>
          </a:bodyPr>
          <a:p>
            <a:pPr eaLnBrk="0" hangingPunct="0">
              <a:spcBef>
                <a:spcPct val="50000"/>
              </a:spcBef>
            </a:pPr>
            <a:r>
              <a:rPr lang="en-US" altLang="zh-CN" sz="4000" dirty="0">
                <a:solidFill>
                  <a:srgbClr val="FF3300"/>
                </a:solidFill>
                <a:latin typeface="Arial" panose="020B0604020202020204" pitchFamily="34" charset="0"/>
                <a:ea typeface="宋体" panose="02010600030101010101" pitchFamily="2" charset="-122"/>
              </a:rPr>
              <a:t>turns on</a:t>
            </a:r>
            <a:endParaRPr lang="en-US" altLang="zh-CN" sz="4000" dirty="0">
              <a:solidFill>
                <a:srgbClr val="FF3300"/>
              </a:solidFill>
              <a:latin typeface="Arial" panose="020B0604020202020204" pitchFamily="34" charset="0"/>
              <a:ea typeface="宋体" panose="02010600030101010101" pitchFamily="2"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155">
                                            <p:txEl>
                                              <p:charRg st="0" end="5"/>
                                            </p:txEl>
                                          </p:spTgt>
                                        </p:tgtEl>
                                        <p:attrNameLst>
                                          <p:attrName>style.visibility</p:attrName>
                                        </p:attrNameLst>
                                      </p:cBhvr>
                                      <p:to>
                                        <p:strVal val="visible"/>
                                      </p:to>
                                    </p:set>
                                    <p:anim calcmode="lin" valueType="num">
                                      <p:cBhvr additive="base">
                                        <p:cTn id="7" dur="500" fill="hold"/>
                                        <p:tgtEl>
                                          <p:spTgt spid="49155">
                                            <p:txEl>
                                              <p:charRg st="0"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charRg st="0"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9156">
                                            <p:txEl>
                                              <p:charRg st="0" end="6"/>
                                            </p:txEl>
                                          </p:spTgt>
                                        </p:tgtEl>
                                        <p:attrNameLst>
                                          <p:attrName>style.visibility</p:attrName>
                                        </p:attrNameLst>
                                      </p:cBhvr>
                                      <p:to>
                                        <p:strVal val="visible"/>
                                      </p:to>
                                    </p:set>
                                    <p:anim calcmode="lin" valueType="num">
                                      <p:cBhvr additive="base">
                                        <p:cTn id="13" dur="500" fill="hold"/>
                                        <p:tgtEl>
                                          <p:spTgt spid="49156">
                                            <p:txEl>
                                              <p:charRg st="0"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6">
                                            <p:txEl>
                                              <p:charRg st="0"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9157">
                                            <p:txEl>
                                              <p:charRg st="0" end="12"/>
                                            </p:txEl>
                                          </p:spTgt>
                                        </p:tgtEl>
                                        <p:attrNameLst>
                                          <p:attrName>style.visibility</p:attrName>
                                        </p:attrNameLst>
                                      </p:cBhvr>
                                      <p:to>
                                        <p:strVal val="visible"/>
                                      </p:to>
                                    </p:set>
                                    <p:anim calcmode="lin" valueType="num">
                                      <p:cBhvr additive="base">
                                        <p:cTn id="19" dur="500" fill="hold"/>
                                        <p:tgtEl>
                                          <p:spTgt spid="49157">
                                            <p:txEl>
                                              <p:charRg st="0" end="1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7">
                                            <p:txEl>
                                              <p:charRg st="0" end="1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9158">
                                            <p:txEl>
                                              <p:charRg st="0" end="5"/>
                                            </p:txEl>
                                          </p:spTgt>
                                        </p:tgtEl>
                                        <p:attrNameLst>
                                          <p:attrName>style.visibility</p:attrName>
                                        </p:attrNameLst>
                                      </p:cBhvr>
                                      <p:to>
                                        <p:strVal val="visible"/>
                                      </p:to>
                                    </p:set>
                                    <p:anim calcmode="lin" valueType="num">
                                      <p:cBhvr additive="base">
                                        <p:cTn id="25" dur="500" fill="hold"/>
                                        <p:tgtEl>
                                          <p:spTgt spid="49158">
                                            <p:txEl>
                                              <p:charRg st="0"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158">
                                            <p:txEl>
                                              <p:charRg st="0"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9159">
                                            <p:txEl>
                                              <p:charRg st="0" end="4"/>
                                            </p:txEl>
                                          </p:spTgt>
                                        </p:tgtEl>
                                        <p:attrNameLst>
                                          <p:attrName>style.visibility</p:attrName>
                                        </p:attrNameLst>
                                      </p:cBhvr>
                                      <p:to>
                                        <p:strVal val="visible"/>
                                      </p:to>
                                    </p:set>
                                    <p:anim calcmode="lin" valueType="num">
                                      <p:cBhvr additive="base">
                                        <p:cTn id="31" dur="500" fill="hold"/>
                                        <p:tgtEl>
                                          <p:spTgt spid="49159">
                                            <p:txEl>
                                              <p:charRg st="0"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9159">
                                            <p:txEl>
                                              <p:charRg st="0"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9160">
                                            <p:txEl>
                                              <p:charRg st="0" end="9"/>
                                            </p:txEl>
                                          </p:spTgt>
                                        </p:tgtEl>
                                        <p:attrNameLst>
                                          <p:attrName>style.visibility</p:attrName>
                                        </p:attrNameLst>
                                      </p:cBhvr>
                                      <p:to>
                                        <p:strVal val="visible"/>
                                      </p:to>
                                    </p:set>
                                    <p:anim calcmode="lin" valueType="num">
                                      <p:cBhvr additive="base">
                                        <p:cTn id="37" dur="500" fill="hold"/>
                                        <p:tgtEl>
                                          <p:spTgt spid="49160">
                                            <p:txEl>
                                              <p:charRg st="0"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9160">
                                            <p:txEl>
                                              <p:charRg st="0"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文本占位符 50177"/>
          <p:cNvSpPr>
            <a:spLocks noGrp="1" noRot="1"/>
          </p:cNvSpPr>
          <p:nvPr>
            <p:ph idx="1"/>
          </p:nvPr>
        </p:nvSpPr>
        <p:spPr>
          <a:xfrm>
            <a:off x="468313" y="620713"/>
            <a:ext cx="8540750" cy="5489575"/>
          </a:xfrm>
          <a:ln/>
        </p:spPr>
        <p:txBody>
          <a:bodyPr anchor="t"/>
          <a:p>
            <a:r>
              <a:rPr lang="zh-CN" altLang="en-US" b="1" dirty="0">
                <a:solidFill>
                  <a:schemeClr val="accent2"/>
                </a:solidFill>
              </a:rPr>
              <a:t>对画线部分提问。 </a:t>
            </a:r>
            <a:endParaRPr lang="zh-CN" altLang="en-US" b="1" dirty="0">
              <a:solidFill>
                <a:schemeClr val="accent2"/>
              </a:solidFill>
            </a:endParaRPr>
          </a:p>
          <a:p>
            <a:pPr>
              <a:buNone/>
            </a:pPr>
            <a:r>
              <a:rPr lang="en-US" altLang="zh-CN" dirty="0"/>
              <a:t>1. There is </a:t>
            </a:r>
            <a:r>
              <a:rPr lang="en-US" altLang="zh-CN" b="1" i="1" u="sng" dirty="0"/>
              <a:t>an apple</a:t>
            </a:r>
            <a:r>
              <a:rPr lang="en-US" altLang="zh-CN" dirty="0"/>
              <a:t> in the picture.</a:t>
            </a:r>
            <a:r>
              <a:rPr lang="zh-CN" altLang="en-US" dirty="0"/>
              <a:t>       </a:t>
            </a:r>
            <a:endParaRPr lang="zh-CN" altLang="en-US" dirty="0"/>
          </a:p>
          <a:p>
            <a:pPr>
              <a:buNone/>
            </a:pPr>
            <a:r>
              <a:rPr lang="zh-CN" altLang="en-US" dirty="0"/>
              <a:t>    </a:t>
            </a:r>
            <a:r>
              <a:rPr lang="en-US" altLang="zh-CN" dirty="0"/>
              <a:t>_____ ____ in the picture?</a:t>
            </a:r>
            <a:endParaRPr lang="en-US" altLang="zh-CN" dirty="0"/>
          </a:p>
          <a:p>
            <a:pPr>
              <a:buNone/>
            </a:pPr>
            <a:r>
              <a:rPr lang="en-US" altLang="zh-CN" dirty="0"/>
              <a:t>2. There is </a:t>
            </a:r>
            <a:r>
              <a:rPr lang="en-US" altLang="zh-CN" b="1" i="1" u="sng" dirty="0"/>
              <a:t>an</a:t>
            </a:r>
            <a:r>
              <a:rPr lang="en-US" altLang="zh-CN" u="sng" dirty="0"/>
              <a:t> </a:t>
            </a:r>
            <a:r>
              <a:rPr lang="en-US" altLang="zh-CN" dirty="0"/>
              <a:t>apple in the picture.</a:t>
            </a:r>
            <a:r>
              <a:rPr lang="zh-CN" altLang="en-US" dirty="0"/>
              <a:t>     </a:t>
            </a:r>
            <a:endParaRPr lang="zh-CN" altLang="en-US" dirty="0"/>
          </a:p>
          <a:p>
            <a:pPr>
              <a:buNone/>
            </a:pPr>
            <a:r>
              <a:rPr lang="zh-CN" altLang="en-US" dirty="0"/>
              <a:t>    </a:t>
            </a:r>
            <a:r>
              <a:rPr lang="en-US" altLang="zh-CN" dirty="0"/>
              <a:t>How _______ ______ ______ there in the   </a:t>
            </a:r>
            <a:endParaRPr lang="en-US" altLang="zh-CN" dirty="0"/>
          </a:p>
          <a:p>
            <a:pPr>
              <a:buNone/>
            </a:pPr>
            <a:r>
              <a:rPr lang="en-US" altLang="zh-CN" dirty="0"/>
              <a:t>    picture?</a:t>
            </a:r>
            <a:endParaRPr lang="en-US" altLang="zh-CN" dirty="0"/>
          </a:p>
          <a:p>
            <a:pPr>
              <a:buNone/>
            </a:pPr>
            <a:r>
              <a:rPr lang="en-US" altLang="zh-CN" dirty="0"/>
              <a:t>3. This book is </a:t>
            </a:r>
            <a:r>
              <a:rPr lang="en-US" altLang="zh-CN" b="1" i="1" u="sng" dirty="0"/>
              <a:t>five dollars</a:t>
            </a:r>
            <a:r>
              <a:rPr lang="en-US" altLang="zh-CN" dirty="0"/>
              <a:t>.</a:t>
            </a:r>
            <a:r>
              <a:rPr lang="en-US" altLang="zh-CN" u="sng" dirty="0"/>
              <a:t> </a:t>
            </a:r>
            <a:r>
              <a:rPr lang="zh-CN" altLang="en-US" dirty="0"/>
              <a:t> </a:t>
            </a:r>
            <a:endParaRPr lang="zh-CN" altLang="en-US" dirty="0"/>
          </a:p>
          <a:p>
            <a:pPr>
              <a:buNone/>
            </a:pPr>
            <a:r>
              <a:rPr lang="zh-CN" altLang="en-US" dirty="0"/>
              <a:t>    </a:t>
            </a:r>
            <a:r>
              <a:rPr lang="en-US" altLang="zh-CN" dirty="0"/>
              <a:t>_____ _____ is this book?</a:t>
            </a:r>
            <a:endParaRPr lang="en-US" altLang="zh-CN" dirty="0"/>
          </a:p>
        </p:txBody>
      </p:sp>
      <p:sp>
        <p:nvSpPr>
          <p:cNvPr id="49154" name="文本框 50178"/>
          <p:cNvSpPr txBox="1"/>
          <p:nvPr/>
        </p:nvSpPr>
        <p:spPr>
          <a:xfrm>
            <a:off x="900113" y="1700213"/>
            <a:ext cx="2808287" cy="701675"/>
          </a:xfrm>
          <a:prstGeom prst="rect">
            <a:avLst/>
          </a:prstGeom>
          <a:noFill/>
          <a:ln w="9525">
            <a:noFill/>
          </a:ln>
        </p:spPr>
        <p:txBody>
          <a:bodyPr anchor="t">
            <a:spAutoFit/>
          </a:bodyPr>
          <a:p>
            <a:pPr eaLnBrk="0" hangingPunct="0">
              <a:spcBef>
                <a:spcPct val="50000"/>
              </a:spcBef>
            </a:pPr>
            <a:endParaRPr lang="zh-CN" altLang="en-US" sz="4000">
              <a:latin typeface="Arial" panose="020B0604020202020204" pitchFamily="34" charset="0"/>
              <a:ea typeface="宋体" panose="02010600030101010101" pitchFamily="2" charset="-122"/>
            </a:endParaRPr>
          </a:p>
        </p:txBody>
      </p:sp>
      <p:sp>
        <p:nvSpPr>
          <p:cNvPr id="50180" name="文本框 50179"/>
          <p:cNvSpPr txBox="1"/>
          <p:nvPr/>
        </p:nvSpPr>
        <p:spPr>
          <a:xfrm>
            <a:off x="827088" y="1700213"/>
            <a:ext cx="2305050" cy="701675"/>
          </a:xfrm>
          <a:prstGeom prst="rect">
            <a:avLst/>
          </a:prstGeom>
          <a:noFill/>
          <a:ln w="9525">
            <a:noFill/>
          </a:ln>
        </p:spPr>
        <p:txBody>
          <a:bodyPr anchor="t">
            <a:spAutoFit/>
          </a:bodyPr>
          <a:p>
            <a:pPr eaLnBrk="0" hangingPunct="0">
              <a:spcBef>
                <a:spcPct val="50000"/>
              </a:spcBef>
            </a:pPr>
            <a:r>
              <a:rPr lang="en-US" altLang="zh-CN" sz="4000" dirty="0">
                <a:solidFill>
                  <a:srgbClr val="FF3300"/>
                </a:solidFill>
                <a:latin typeface="Arial" panose="020B0604020202020204" pitchFamily="34" charset="0"/>
                <a:ea typeface="宋体" panose="02010600030101010101" pitchFamily="2" charset="-122"/>
              </a:rPr>
              <a:t>What </a:t>
            </a:r>
            <a:r>
              <a:rPr lang="zh-CN" altLang="en-US" sz="4000" dirty="0">
                <a:solidFill>
                  <a:srgbClr val="FF3300"/>
                </a:solidFill>
                <a:latin typeface="Arial" panose="020B0604020202020204" pitchFamily="34" charset="0"/>
                <a:ea typeface="宋体" panose="02010600030101010101" pitchFamily="2" charset="-122"/>
              </a:rPr>
              <a:t>  </a:t>
            </a:r>
            <a:r>
              <a:rPr lang="en-US" altLang="zh-CN" sz="4000" dirty="0">
                <a:solidFill>
                  <a:srgbClr val="FF3300"/>
                </a:solidFill>
                <a:latin typeface="Arial" panose="020B0604020202020204" pitchFamily="34" charset="0"/>
                <a:ea typeface="宋体" panose="02010600030101010101" pitchFamily="2" charset="-122"/>
              </a:rPr>
              <a:t>is</a:t>
            </a:r>
            <a:endParaRPr lang="en-US" altLang="zh-CN" sz="4000" dirty="0">
              <a:solidFill>
                <a:srgbClr val="FF3300"/>
              </a:solidFill>
              <a:latin typeface="Arial" panose="020B0604020202020204" pitchFamily="34" charset="0"/>
              <a:ea typeface="宋体" panose="02010600030101010101" pitchFamily="2" charset="-122"/>
            </a:endParaRPr>
          </a:p>
        </p:txBody>
      </p:sp>
      <p:sp>
        <p:nvSpPr>
          <p:cNvPr id="50181" name="文本框 50180"/>
          <p:cNvSpPr txBox="1"/>
          <p:nvPr/>
        </p:nvSpPr>
        <p:spPr>
          <a:xfrm>
            <a:off x="1982788" y="2852738"/>
            <a:ext cx="4678362" cy="701675"/>
          </a:xfrm>
          <a:prstGeom prst="rect">
            <a:avLst/>
          </a:prstGeom>
          <a:noFill/>
          <a:ln w="9525">
            <a:noFill/>
          </a:ln>
        </p:spPr>
        <p:txBody>
          <a:bodyPr wrap="square" anchor="t">
            <a:spAutoFit/>
          </a:bodyPr>
          <a:p>
            <a:pPr eaLnBrk="0" hangingPunct="0">
              <a:spcBef>
                <a:spcPct val="50000"/>
              </a:spcBef>
            </a:pPr>
            <a:r>
              <a:rPr lang="en-US" altLang="zh-CN" sz="4000" dirty="0">
                <a:solidFill>
                  <a:srgbClr val="FF3300"/>
                </a:solidFill>
                <a:latin typeface="Arial" panose="020B0604020202020204" pitchFamily="34" charset="0"/>
                <a:ea typeface="宋体" panose="02010600030101010101" pitchFamily="2" charset="-122"/>
              </a:rPr>
              <a:t>many </a:t>
            </a:r>
            <a:r>
              <a:rPr lang="zh-CN" altLang="en-US" sz="4000" dirty="0">
                <a:solidFill>
                  <a:srgbClr val="FF3300"/>
                </a:solidFill>
                <a:latin typeface="Arial" panose="020B0604020202020204" pitchFamily="34" charset="0"/>
                <a:ea typeface="宋体" panose="02010600030101010101" pitchFamily="2" charset="-122"/>
              </a:rPr>
              <a:t> </a:t>
            </a:r>
            <a:r>
              <a:rPr lang="en-US" altLang="zh-CN" sz="4000" dirty="0">
                <a:solidFill>
                  <a:srgbClr val="FF3300"/>
                </a:solidFill>
                <a:latin typeface="Arial" panose="020B0604020202020204" pitchFamily="34" charset="0"/>
                <a:ea typeface="宋体" panose="02010600030101010101" pitchFamily="2" charset="-122"/>
              </a:rPr>
              <a:t>apples </a:t>
            </a:r>
            <a:r>
              <a:rPr lang="zh-CN" altLang="en-US" sz="4000" dirty="0">
                <a:solidFill>
                  <a:srgbClr val="FF3300"/>
                </a:solidFill>
                <a:latin typeface="Arial" panose="020B0604020202020204" pitchFamily="34" charset="0"/>
                <a:ea typeface="宋体" panose="02010600030101010101" pitchFamily="2" charset="-122"/>
              </a:rPr>
              <a:t> </a:t>
            </a:r>
            <a:r>
              <a:rPr lang="en-US" altLang="zh-CN" sz="4000" dirty="0">
                <a:solidFill>
                  <a:srgbClr val="FF3300"/>
                </a:solidFill>
                <a:latin typeface="Arial" panose="020B0604020202020204" pitchFamily="34" charset="0"/>
                <a:ea typeface="宋体" panose="02010600030101010101" pitchFamily="2" charset="-122"/>
              </a:rPr>
              <a:t>are</a:t>
            </a:r>
            <a:endParaRPr lang="en-US" altLang="zh-CN" sz="4000" dirty="0">
              <a:solidFill>
                <a:srgbClr val="FF3300"/>
              </a:solidFill>
              <a:latin typeface="Arial" panose="020B0604020202020204" pitchFamily="34" charset="0"/>
              <a:ea typeface="宋体" panose="02010600030101010101" pitchFamily="2" charset="-122"/>
            </a:endParaRPr>
          </a:p>
        </p:txBody>
      </p:sp>
      <p:sp>
        <p:nvSpPr>
          <p:cNvPr id="50182" name="文本框 50181"/>
          <p:cNvSpPr txBox="1"/>
          <p:nvPr/>
        </p:nvSpPr>
        <p:spPr>
          <a:xfrm>
            <a:off x="900113" y="4581525"/>
            <a:ext cx="3097212" cy="701675"/>
          </a:xfrm>
          <a:prstGeom prst="rect">
            <a:avLst/>
          </a:prstGeom>
          <a:noFill/>
          <a:ln w="9525">
            <a:noFill/>
          </a:ln>
        </p:spPr>
        <p:txBody>
          <a:bodyPr anchor="t">
            <a:spAutoFit/>
          </a:bodyPr>
          <a:p>
            <a:pPr eaLnBrk="0" hangingPunct="0">
              <a:spcBef>
                <a:spcPct val="50000"/>
              </a:spcBef>
            </a:pPr>
            <a:r>
              <a:rPr lang="en-US" altLang="zh-CN" sz="4000" dirty="0">
                <a:solidFill>
                  <a:srgbClr val="FF3300"/>
                </a:solidFill>
                <a:latin typeface="Arial" panose="020B0604020202020204" pitchFamily="34" charset="0"/>
                <a:ea typeface="宋体" panose="02010600030101010101" pitchFamily="2" charset="-122"/>
              </a:rPr>
              <a:t>How </a:t>
            </a:r>
            <a:r>
              <a:rPr lang="zh-CN" altLang="en-US" sz="4000" dirty="0">
                <a:solidFill>
                  <a:srgbClr val="FF3300"/>
                </a:solidFill>
                <a:latin typeface="Arial" panose="020B0604020202020204" pitchFamily="34" charset="0"/>
                <a:ea typeface="宋体" panose="02010600030101010101" pitchFamily="2" charset="-122"/>
              </a:rPr>
              <a:t> </a:t>
            </a:r>
            <a:r>
              <a:rPr lang="en-US" altLang="zh-CN" sz="4000" dirty="0">
                <a:solidFill>
                  <a:srgbClr val="FF3300"/>
                </a:solidFill>
                <a:latin typeface="Arial" panose="020B0604020202020204" pitchFamily="34" charset="0"/>
                <a:ea typeface="宋体" panose="02010600030101010101" pitchFamily="2" charset="-122"/>
              </a:rPr>
              <a:t>much</a:t>
            </a:r>
            <a:r>
              <a:rPr lang="zh-CN" altLang="en-US" sz="4000" dirty="0">
                <a:solidFill>
                  <a:srgbClr val="FF3300"/>
                </a:solidFill>
                <a:latin typeface="Arial" panose="020B0604020202020204" pitchFamily="34" charset="0"/>
                <a:ea typeface="宋体" panose="02010600030101010101" pitchFamily="2" charset="-122"/>
              </a:rPr>
              <a:t> </a:t>
            </a:r>
            <a:endParaRPr lang="en-US" altLang="zh-CN" sz="4000" dirty="0">
              <a:solidFill>
                <a:srgbClr val="FF3300"/>
              </a:solidFill>
              <a:latin typeface="Arial" panose="020B0604020202020204" pitchFamily="34" charset="0"/>
              <a:ea typeface="宋体" panose="02010600030101010101" pitchFamily="2" charset="-122"/>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180">
                                            <p:txEl>
                                              <p:charRg st="0" end="10"/>
                                            </p:txEl>
                                          </p:spTgt>
                                        </p:tgtEl>
                                        <p:attrNameLst>
                                          <p:attrName>style.visibility</p:attrName>
                                        </p:attrNameLst>
                                      </p:cBhvr>
                                      <p:to>
                                        <p:strVal val="visible"/>
                                      </p:to>
                                    </p:set>
                                    <p:anim calcmode="lin" valueType="num">
                                      <p:cBhvr additive="base">
                                        <p:cTn id="7" dur="500" fill="hold"/>
                                        <p:tgtEl>
                                          <p:spTgt spid="50180">
                                            <p:txEl>
                                              <p:charRg st="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80">
                                            <p:txEl>
                                              <p:charRg st="0" end="1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0181">
                                            <p:txEl>
                                              <p:charRg st="0" end="18"/>
                                            </p:txEl>
                                          </p:spTgt>
                                        </p:tgtEl>
                                        <p:attrNameLst>
                                          <p:attrName>style.visibility</p:attrName>
                                        </p:attrNameLst>
                                      </p:cBhvr>
                                      <p:to>
                                        <p:strVal val="visible"/>
                                      </p:to>
                                    </p:set>
                                    <p:anim calcmode="lin" valueType="num">
                                      <p:cBhvr additive="base">
                                        <p:cTn id="13" dur="500" fill="hold"/>
                                        <p:tgtEl>
                                          <p:spTgt spid="50181">
                                            <p:txEl>
                                              <p:charRg st="0" end="1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81">
                                            <p:txEl>
                                              <p:charRg st="0" end="1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0182">
                                            <p:txEl>
                                              <p:charRg st="0" end="11"/>
                                            </p:txEl>
                                          </p:spTgt>
                                        </p:tgtEl>
                                        <p:attrNameLst>
                                          <p:attrName>style.visibility</p:attrName>
                                        </p:attrNameLst>
                                      </p:cBhvr>
                                      <p:to>
                                        <p:strVal val="visible"/>
                                      </p:to>
                                    </p:set>
                                    <p:anim calcmode="lin" valueType="num">
                                      <p:cBhvr additive="base">
                                        <p:cTn id="19" dur="500" fill="hold"/>
                                        <p:tgtEl>
                                          <p:spTgt spid="50182">
                                            <p:txEl>
                                              <p:charRg st="0"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182">
                                            <p:txEl>
                                              <p:charRg st="0"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矩形 51201"/>
          <p:cNvSpPr/>
          <p:nvPr/>
        </p:nvSpPr>
        <p:spPr>
          <a:xfrm>
            <a:off x="1042988" y="2276475"/>
            <a:ext cx="7308850" cy="3386138"/>
          </a:xfrm>
          <a:prstGeom prst="rect">
            <a:avLst/>
          </a:prstGeom>
          <a:noFill/>
          <a:ln w="9525">
            <a:noFill/>
          </a:ln>
        </p:spPr>
        <p:txBody>
          <a:bodyPr anchor="ctr">
            <a:spAutoFit/>
          </a:bodyPr>
          <a:p>
            <a:pPr marL="533400" indent="-533400">
              <a:lnSpc>
                <a:spcPct val="120000"/>
              </a:lnSpc>
            </a:pPr>
            <a:r>
              <a:rPr lang="en-US" altLang="zh-CN" sz="3600" b="1" dirty="0">
                <a:solidFill>
                  <a:srgbClr val="0000FF"/>
                </a:solidFill>
                <a:latin typeface="Times New Roman" panose="02020603050405020304" pitchFamily="2" charset="0"/>
                <a:ea typeface="宋体" panose="02010600030101010101" pitchFamily="2" charset="-122"/>
              </a:rPr>
              <a:t>1. </a:t>
            </a:r>
            <a:r>
              <a:rPr lang="zh-CN" altLang="en-US" sz="3600" b="1" dirty="0">
                <a:solidFill>
                  <a:srgbClr val="0000FF"/>
                </a:solidFill>
                <a:latin typeface="Times New Roman" panose="02020603050405020304" pitchFamily="2" charset="0"/>
                <a:ea typeface="宋体" panose="02010600030101010101" pitchFamily="2" charset="-122"/>
              </a:rPr>
              <a:t>复习</a:t>
            </a:r>
            <a:r>
              <a:rPr lang="en-US" altLang="zh-CN" sz="3600" b="1" dirty="0">
                <a:solidFill>
                  <a:srgbClr val="0000FF"/>
                </a:solidFill>
                <a:latin typeface="Times New Roman" panose="02020603050405020304" pitchFamily="2" charset="0"/>
                <a:ea typeface="宋体" panose="02010600030101010101" pitchFamily="2" charset="-122"/>
              </a:rPr>
              <a:t>Grammar Focus</a:t>
            </a:r>
            <a:r>
              <a:rPr lang="zh-CN" altLang="en-US" sz="3600" b="1" dirty="0">
                <a:solidFill>
                  <a:srgbClr val="0000FF"/>
                </a:solidFill>
                <a:latin typeface="Times New Roman" panose="02020603050405020304" pitchFamily="2" charset="0"/>
                <a:ea typeface="宋体" panose="02010600030101010101" pitchFamily="2" charset="-122"/>
              </a:rPr>
              <a:t>中的内容。</a:t>
            </a:r>
            <a:endParaRPr lang="zh-CN" altLang="en-US" sz="3600" b="1" dirty="0">
              <a:solidFill>
                <a:srgbClr val="0000FF"/>
              </a:solidFill>
              <a:latin typeface="Times New Roman" panose="02020603050405020304" pitchFamily="2" charset="0"/>
              <a:ea typeface="宋体" panose="02010600030101010101" pitchFamily="2" charset="-122"/>
            </a:endParaRPr>
          </a:p>
          <a:p>
            <a:pPr marL="533400" indent="-533400">
              <a:lnSpc>
                <a:spcPct val="120000"/>
              </a:lnSpc>
            </a:pPr>
            <a:r>
              <a:rPr lang="en-US" altLang="zh-CN" sz="3600" b="1" dirty="0">
                <a:solidFill>
                  <a:srgbClr val="0000FF"/>
                </a:solidFill>
                <a:latin typeface="Times New Roman" panose="02020603050405020304" pitchFamily="2" charset="0"/>
                <a:ea typeface="宋体" panose="02010600030101010101" pitchFamily="2" charset="-122"/>
              </a:rPr>
              <a:t>2. </a:t>
            </a:r>
            <a:r>
              <a:rPr lang="zh-CN" altLang="en-US" sz="3600" b="1" dirty="0">
                <a:solidFill>
                  <a:srgbClr val="0000FF"/>
                </a:solidFill>
                <a:latin typeface="Times New Roman" panose="02020603050405020304" pitchFamily="2" charset="0"/>
                <a:ea typeface="宋体" panose="02010600030101010101" pitchFamily="2" charset="-122"/>
              </a:rPr>
              <a:t>从</a:t>
            </a:r>
            <a:r>
              <a:rPr lang="en-US" altLang="zh-CN" sz="3600" b="1" dirty="0">
                <a:solidFill>
                  <a:srgbClr val="0000FF"/>
                </a:solidFill>
                <a:latin typeface="Times New Roman" panose="02020603050405020304" pitchFamily="2" charset="0"/>
                <a:ea typeface="宋体" panose="02010600030101010101" pitchFamily="2" charset="-122"/>
              </a:rPr>
              <a:t>3c</a:t>
            </a:r>
            <a:r>
              <a:rPr lang="zh-CN" altLang="en-US" sz="3600" b="1" dirty="0">
                <a:solidFill>
                  <a:srgbClr val="0000FF"/>
                </a:solidFill>
                <a:latin typeface="Times New Roman" panose="02020603050405020304" pitchFamily="2" charset="0"/>
                <a:ea typeface="宋体" panose="02010600030101010101" pitchFamily="2" charset="-122"/>
              </a:rPr>
              <a:t>中选择一个活动项目，用英语将其过程描写出来。注意正确运用表示顺序的词汇：</a:t>
            </a:r>
            <a:r>
              <a:rPr lang="en-US" altLang="zh-CN" sz="3600" b="1" dirty="0">
                <a:solidFill>
                  <a:srgbClr val="0000FF"/>
                </a:solidFill>
                <a:latin typeface="Times New Roman" panose="02020603050405020304" pitchFamily="2" charset="0"/>
                <a:ea typeface="宋体" panose="02010600030101010101" pitchFamily="2" charset="-122"/>
              </a:rPr>
              <a:t>fi</a:t>
            </a:r>
            <a:r>
              <a:rPr lang="zh-CN" altLang="en-US" sz="3600" b="1" dirty="0">
                <a:solidFill>
                  <a:srgbClr val="0000FF"/>
                </a:solidFill>
                <a:latin typeface="Times New Roman" panose="02020603050405020304" pitchFamily="2" charset="0"/>
                <a:ea typeface="宋体" panose="02010600030101010101" pitchFamily="2" charset="-122"/>
              </a:rPr>
              <a:t>r</a:t>
            </a:r>
            <a:r>
              <a:rPr lang="en-US" altLang="zh-CN" sz="3600" b="1" dirty="0">
                <a:solidFill>
                  <a:srgbClr val="0000FF"/>
                </a:solidFill>
                <a:latin typeface="Times New Roman" panose="02020603050405020304" pitchFamily="2" charset="0"/>
                <a:ea typeface="宋体" panose="02010600030101010101" pitchFamily="2" charset="-122"/>
              </a:rPr>
              <a:t>st, next, then, after that, finally</a:t>
            </a:r>
            <a:r>
              <a:rPr lang="zh-CN" altLang="en-US" sz="3600" b="1" dirty="0">
                <a:solidFill>
                  <a:srgbClr val="0000FF"/>
                </a:solidFill>
                <a:latin typeface="Times New Roman" panose="02020603050405020304" pitchFamily="2" charset="0"/>
                <a:ea typeface="宋体" panose="02010600030101010101" pitchFamily="2" charset="-122"/>
              </a:rPr>
              <a:t>。 </a:t>
            </a:r>
            <a:endParaRPr lang="zh-CN" altLang="en-US" sz="3600" b="1" dirty="0">
              <a:solidFill>
                <a:srgbClr val="0000FF"/>
              </a:solidFill>
              <a:latin typeface="Times New Roman" panose="02020603050405020304" pitchFamily="2" charset="0"/>
              <a:ea typeface="宋体" panose="02010600030101010101" pitchFamily="2" charset="-122"/>
            </a:endParaRPr>
          </a:p>
        </p:txBody>
      </p:sp>
      <p:sp>
        <p:nvSpPr>
          <p:cNvPr id="51203" name="矩形 51202"/>
          <p:cNvSpPr/>
          <p:nvPr/>
        </p:nvSpPr>
        <p:spPr>
          <a:xfrm>
            <a:off x="2339975" y="646113"/>
            <a:ext cx="4678363" cy="1414462"/>
          </a:xfrm>
          <a:prstGeom prst="rect">
            <a:avLst/>
          </a:prstGeom>
        </p:spPr>
        <p:txBody>
          <a:bodyPr wrap="none" fromWordArt="1">
            <a:prstTxWarp prst="textFadeUp">
              <a:avLst>
                <a:gd name="adj" fmla="val 9991"/>
              </a:avLst>
            </a:prstTxWarp>
            <a:normAutofit/>
          </a:bodyPr>
          <a:p>
            <a:pPr algn="ctr"/>
            <a:r>
              <a:rPr lang="zh-CN" altLang="en-US" sz="3600" b="1">
                <a:ln w="12700" cap="flat" cmpd="sng">
                  <a:solidFill>
                    <a:schemeClr val="tx1"/>
                  </a:solidFill>
                  <a:prstDash val="solid"/>
                  <a:round/>
                  <a:headEnd type="none" w="med" len="med"/>
                  <a:tailEnd type="none" w="med" len="med"/>
                </a:ln>
                <a:gradFill rotWithShape="0">
                  <a:gsLst>
                    <a:gs pos="0">
                      <a:srgbClr val="520402"/>
                    </a:gs>
                    <a:gs pos="100000">
                      <a:srgbClr val="FFCC00"/>
                    </a:gs>
                  </a:gsLst>
                  <a:lin ang="5400000" scaled="1"/>
                  <a:tileRect/>
                </a:gradFill>
                <a:effectLst>
                  <a:outerShdw dist="35921" dir="2699999" sy="50000" rotWithShape="0">
                    <a:srgbClr val="875B0D">
                      <a:alpha val="67999"/>
                    </a:srgbClr>
                  </a:outerShdw>
                </a:effectLst>
                <a:latin typeface="Times New Roman" panose="02020603050405020304" pitchFamily="2" charset="0"/>
                <a:ea typeface="Times New Roman" panose="02020603050405020304" pitchFamily="2" charset="0"/>
              </a:rPr>
              <a:t>Homework </a:t>
            </a:r>
            <a:endParaRPr lang="zh-CN" altLang="en-US" sz="3600" b="1">
              <a:ln w="12700" cap="flat" cmpd="sng">
                <a:solidFill>
                  <a:schemeClr val="tx1"/>
                </a:solidFill>
                <a:prstDash val="solid"/>
                <a:round/>
                <a:headEnd type="none" w="med" len="med"/>
                <a:tailEnd type="none" w="med" len="med"/>
              </a:ln>
              <a:gradFill rotWithShape="0">
                <a:gsLst>
                  <a:gs pos="0">
                    <a:srgbClr val="520402"/>
                  </a:gs>
                  <a:gs pos="100000">
                    <a:srgbClr val="FFCC00"/>
                  </a:gs>
                </a:gsLst>
                <a:lin ang="5400000" scaled="1"/>
                <a:tileRect/>
              </a:gradFill>
              <a:effectLst>
                <a:outerShdw dist="35921" dir="2699999" sy="50000" rotWithShape="0">
                  <a:srgbClr val="875B0D">
                    <a:alpha val="67999"/>
                  </a:srgbClr>
                </a:outerShdw>
              </a:effectLst>
              <a:latin typeface="Times New Roman" panose="02020603050405020304" pitchFamily="2" charset="0"/>
              <a:ea typeface="Times New Roman" panose="02020603050405020304" pitchFamily="2"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51203"/>
                                        </p:tgtEl>
                                        <p:attrNameLst>
                                          <p:attrName>style.visibility</p:attrName>
                                        </p:attrNameLst>
                                      </p:cBhvr>
                                      <p:to>
                                        <p:strVal val="visible"/>
                                      </p:to>
                                    </p:set>
                                    <p:anim from="(-#ppt_w/2)" to="(#ppt_x)" calcmode="lin" valueType="num">
                                      <p:cBhvr>
                                        <p:cTn id="7" dur="300" fill="hold">
                                          <p:stCondLst>
                                            <p:cond delay="0"/>
                                          </p:stCondLst>
                                        </p:cTn>
                                        <p:tgtEl>
                                          <p:spTgt spid="51203"/>
                                        </p:tgtEl>
                                        <p:attrNameLst>
                                          <p:attrName>ppt_x</p:attrName>
                                        </p:attrNameLst>
                                      </p:cBhvr>
                                    </p:anim>
                                    <p:anim from="0" to="-1.0" calcmode="lin" valueType="num">
                                      <p:cBhvr>
                                        <p:cTn id="8" dur="100" decel="50000" autoRev="1" fill="hold">
                                          <p:stCondLst>
                                            <p:cond delay="300"/>
                                          </p:stCondLst>
                                        </p:cTn>
                                        <p:tgtEl>
                                          <p:spTgt spid="51203"/>
                                        </p:tgtEl>
                                        <p:attrNameLst>
                                          <p:attrName>xshear</p:attrName>
                                        </p:attrNameLst>
                                      </p:cBhvr>
                                    </p:anim>
                                    <p:animScale>
                                      <p:cBhvr>
                                        <p:cTn id="9" dur="100" decel="100000" autoRev="1" fill="hold">
                                          <p:stCondLst>
                                            <p:cond delay="300"/>
                                          </p:stCondLst>
                                        </p:cTn>
                                        <p:tgtEl>
                                          <p:spTgt spid="51203"/>
                                        </p:tgtEl>
                                      </p:cBhvr>
                                      <p:from x="100000" y="100000"/>
                                      <p:to x="80000" y="100000"/>
                                    </p:animScale>
                                    <p:anim by="(#ppt_h/3+#ppt_w*0.1)" calcmode="lin" valueType="num">
                                      <p:cBhvr additive="sum">
                                        <p:cTn id="10" dur="100" decel="100000" autoRev="1" fill="hold">
                                          <p:stCondLst>
                                            <p:cond delay="300"/>
                                          </p:stCondLst>
                                        </p:cTn>
                                        <p:tgtEl>
                                          <p:spTgt spid="51203"/>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51202"/>
                                        </p:tgtEl>
                                        <p:attrNameLst>
                                          <p:attrName>style.visibility</p:attrName>
                                        </p:attrNameLst>
                                      </p:cBhvr>
                                      <p:to>
                                        <p:strVal val="visible"/>
                                      </p:to>
                                    </p:set>
                                    <p:anim calcmode="lin" valueType="num">
                                      <p:cBhvr>
                                        <p:cTn id="15" dur="500" fill="hold"/>
                                        <p:tgtEl>
                                          <p:spTgt spid="51202"/>
                                        </p:tgtEl>
                                        <p:attrNameLst>
                                          <p:attrName>ppt_w</p:attrName>
                                        </p:attrNameLst>
                                      </p:cBhvr>
                                      <p:tavLst>
                                        <p:tav tm="0">
                                          <p:val>
                                            <p:strVal val="#ppt_w*0.05"/>
                                          </p:val>
                                        </p:tav>
                                        <p:tav tm="100000">
                                          <p:val>
                                            <p:strVal val="#ppt_w"/>
                                          </p:val>
                                        </p:tav>
                                      </p:tavLst>
                                    </p:anim>
                                    <p:anim calcmode="lin" valueType="num">
                                      <p:cBhvr>
                                        <p:cTn id="16" dur="500" fill="hold"/>
                                        <p:tgtEl>
                                          <p:spTgt spid="51202"/>
                                        </p:tgtEl>
                                        <p:attrNameLst>
                                          <p:attrName>ppt_h</p:attrName>
                                        </p:attrNameLst>
                                      </p:cBhvr>
                                      <p:tavLst>
                                        <p:tav tm="0">
                                          <p:val>
                                            <p:strVal val="#ppt_h"/>
                                          </p:val>
                                        </p:tav>
                                        <p:tav tm="100000">
                                          <p:val>
                                            <p:strVal val="#ppt_h"/>
                                          </p:val>
                                        </p:tav>
                                      </p:tavLst>
                                    </p:anim>
                                    <p:anim calcmode="lin" valueType="num">
                                      <p:cBhvr>
                                        <p:cTn id="17" dur="500" fill="hold"/>
                                        <p:tgtEl>
                                          <p:spTgt spid="51202"/>
                                        </p:tgtEl>
                                        <p:attrNameLst>
                                          <p:attrName>ppt_x</p:attrName>
                                        </p:attrNameLst>
                                      </p:cBhvr>
                                      <p:tavLst>
                                        <p:tav tm="0">
                                          <p:val>
                                            <p:strVal val="#ppt_x-.2"/>
                                          </p:val>
                                        </p:tav>
                                        <p:tav tm="100000">
                                          <p:val>
                                            <p:strVal val="#ppt_x"/>
                                          </p:val>
                                        </p:tav>
                                      </p:tavLst>
                                    </p:anim>
                                    <p:anim calcmode="lin" valueType="num">
                                      <p:cBhvr>
                                        <p:cTn id="18" dur="500" fill="hold"/>
                                        <p:tgtEl>
                                          <p:spTgt spid="51202"/>
                                        </p:tgtEl>
                                        <p:attrNameLst>
                                          <p:attrName>ppt_y</p:attrName>
                                        </p:attrNameLst>
                                      </p:cBhvr>
                                      <p:tavLst>
                                        <p:tav tm="0">
                                          <p:val>
                                            <p:strVal val="#ppt_y"/>
                                          </p:val>
                                        </p:tav>
                                        <p:tav tm="100000">
                                          <p:val>
                                            <p:strVal val="#ppt_y"/>
                                          </p:val>
                                        </p:tav>
                                      </p:tavLst>
                                    </p:anim>
                                    <p:animEffect transition="in" filter="fade">
                                      <p:cBhvr>
                                        <p:cTn id="19" dur="5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WordArt 4"/>
          <p:cNvSpPr>
            <a:spLocks noTextEdit="1"/>
          </p:cNvSpPr>
          <p:nvPr/>
        </p:nvSpPr>
        <p:spPr>
          <a:xfrm>
            <a:off x="2411413" y="188913"/>
            <a:ext cx="4176712" cy="1008062"/>
          </a:xfrm>
          <a:prstGeom prst="rect">
            <a:avLst/>
          </a:prstGeom>
        </p:spPr>
        <p:txBody>
          <a:bodyPr wrap="none" fromWordArt="1">
            <a:prstTxWarp prst="textDoubleWave1">
              <a:avLst>
                <a:gd name="adj1" fmla="val 6500"/>
                <a:gd name="adj2" fmla="val 0"/>
              </a:avLst>
            </a:prstTxWarp>
            <a:normAutofit/>
          </a:bodyPr>
          <a:p>
            <a:pPr algn="ctr"/>
            <a:r>
              <a:rPr lang="zh-CN" altLang="en-US" sz="4000" b="1" spc="-400">
                <a:ln w="12700" cap="flat" cmpd="sng">
                  <a:solidFill>
                    <a:srgbClr val="000099"/>
                  </a:solidFill>
                  <a:prstDash val="solid"/>
                  <a:round/>
                  <a:headEnd type="none" w="med" len="med"/>
                  <a:tailEnd type="none" w="med" len="med"/>
                </a:ln>
                <a:solidFill>
                  <a:srgbClr val="33CCFF"/>
                </a:solidFill>
                <a:effectLst>
                  <a:outerShdw dist="125724" dir="18900000" algn="ctr" rotWithShape="0">
                    <a:srgbClr val="000099"/>
                  </a:outerShdw>
                </a:effectLst>
                <a:latin typeface="Arial" panose="020B0604020202020204" pitchFamily="34" charset="0"/>
                <a:ea typeface="Arial" panose="020B0604020202020204" pitchFamily="34" charset="0"/>
              </a:rPr>
              <a:t>Pair work</a:t>
            </a:r>
            <a:endParaRPr lang="zh-CN" altLang="en-US" sz="4000" b="1" spc="-400">
              <a:ln w="12700" cap="flat" cmpd="sng">
                <a:solidFill>
                  <a:srgbClr val="000099"/>
                </a:solidFill>
                <a:prstDash val="solid"/>
                <a:round/>
                <a:headEnd type="none" w="med" len="med"/>
                <a:tailEnd type="none" w="med" len="med"/>
              </a:ln>
              <a:solidFill>
                <a:srgbClr val="33CCFF"/>
              </a:solidFill>
              <a:effectLst>
                <a:outerShdw dist="125724" dir="18900000" algn="ctr" rotWithShape="0">
                  <a:srgbClr val="000099"/>
                </a:outerShdw>
              </a:effectLst>
              <a:latin typeface="Arial" panose="020B0604020202020204" pitchFamily="34" charset="0"/>
              <a:ea typeface="Arial" panose="020B0604020202020204" pitchFamily="34" charset="0"/>
            </a:endParaRPr>
          </a:p>
        </p:txBody>
      </p:sp>
      <p:sp>
        <p:nvSpPr>
          <p:cNvPr id="7171" name="Text Box 5"/>
          <p:cNvSpPr txBox="1"/>
          <p:nvPr/>
        </p:nvSpPr>
        <p:spPr>
          <a:xfrm>
            <a:off x="1331913" y="1119188"/>
            <a:ext cx="7416800" cy="1301750"/>
          </a:xfrm>
          <a:prstGeom prst="rect">
            <a:avLst/>
          </a:prstGeom>
          <a:noFill/>
          <a:ln w="9525">
            <a:noFill/>
          </a:ln>
        </p:spPr>
        <p:txBody>
          <a:bodyPr anchor="t">
            <a:spAutoFit/>
          </a:bodyPr>
          <a:p>
            <a:pPr>
              <a:lnSpc>
                <a:spcPct val="110000"/>
              </a:lnSpc>
            </a:pPr>
            <a:r>
              <a:rPr lang="en-US" altLang="zh-CN" sz="3600" b="1" dirty="0">
                <a:solidFill>
                  <a:srgbClr val="0000FF"/>
                </a:solidFill>
                <a:latin typeface="Arial" panose="020B0604020202020204" pitchFamily="34" charset="0"/>
                <a:ea typeface="宋体" panose="02010600030101010101" pitchFamily="2" charset="-122"/>
              </a:rPr>
              <a:t>Ask and answer questions about how to make fruit salad.</a:t>
            </a:r>
            <a:endParaRPr lang="en-US" altLang="zh-CN" sz="3600" b="1" dirty="0">
              <a:solidFill>
                <a:srgbClr val="0000FF"/>
              </a:solidFill>
              <a:latin typeface="Arial" panose="020B0604020202020204" pitchFamily="34" charset="0"/>
              <a:ea typeface="宋体" panose="02010600030101010101" pitchFamily="2" charset="-122"/>
            </a:endParaRPr>
          </a:p>
        </p:txBody>
      </p:sp>
      <p:sp>
        <p:nvSpPr>
          <p:cNvPr id="7172" name="Oval 2"/>
          <p:cNvSpPr/>
          <p:nvPr/>
        </p:nvSpPr>
        <p:spPr>
          <a:xfrm>
            <a:off x="466725" y="1268413"/>
            <a:ext cx="720725" cy="773112"/>
          </a:xfrm>
          <a:prstGeom prst="ellipse">
            <a:avLst/>
          </a:prstGeom>
          <a:solidFill>
            <a:srgbClr val="FFFF00"/>
          </a:solidFill>
          <a:ln w="9525" cap="flat" cmpd="sng">
            <a:solidFill>
              <a:schemeClr val="tx1"/>
            </a:solidFill>
            <a:prstDash val="solid"/>
            <a:round/>
            <a:headEnd type="none" w="med" len="med"/>
            <a:tailEnd type="none" w="med" len="med"/>
          </a:ln>
        </p:spPr>
        <p:txBody>
          <a:bodyPr wrap="none" anchor="ctr"/>
          <a:p>
            <a:pPr algn="ctr"/>
            <a:r>
              <a:rPr lang="en-US" altLang="zh-CN" sz="3600" b="1" dirty="0">
                <a:latin typeface="Arial" panose="020B0604020202020204" pitchFamily="34" charset="0"/>
                <a:ea typeface="宋体" panose="02010600030101010101" pitchFamily="2" charset="-122"/>
              </a:rPr>
              <a:t>2c</a:t>
            </a:r>
            <a:endParaRPr lang="en-US" altLang="zh-CN" sz="3600" b="1" dirty="0">
              <a:latin typeface="Arial" panose="020B0604020202020204" pitchFamily="34" charset="0"/>
              <a:ea typeface="宋体" panose="02010600030101010101" pitchFamily="2" charset="-122"/>
            </a:endParaRPr>
          </a:p>
        </p:txBody>
      </p:sp>
      <p:sp>
        <p:nvSpPr>
          <p:cNvPr id="7173" name="文本框 7172"/>
          <p:cNvSpPr txBox="1"/>
          <p:nvPr/>
        </p:nvSpPr>
        <p:spPr>
          <a:xfrm>
            <a:off x="611188" y="2343150"/>
            <a:ext cx="7921625" cy="4325938"/>
          </a:xfrm>
          <a:prstGeom prst="rect">
            <a:avLst/>
          </a:prstGeom>
          <a:noFill/>
          <a:ln w="9525">
            <a:noFill/>
          </a:ln>
        </p:spPr>
        <p:txBody>
          <a:bodyPr anchor="t">
            <a:spAutoFit/>
          </a:bodyPr>
          <a:p>
            <a:pPr>
              <a:lnSpc>
                <a:spcPct val="110000"/>
              </a:lnSpc>
            </a:pPr>
            <a:r>
              <a:rPr lang="en-US" altLang="zh-CN" sz="3600" b="1" dirty="0">
                <a:solidFill>
                  <a:srgbClr val="C00000"/>
                </a:solidFill>
                <a:latin typeface="Times New Roman" panose="02020603050405020304" pitchFamily="2" charset="0"/>
                <a:ea typeface="宋体" panose="02010600030101010101" pitchFamily="2" charset="-122"/>
              </a:rPr>
              <a:t>A: Let’s make fruit salad.</a:t>
            </a:r>
            <a:endParaRPr lang="zh-CN" altLang="en-US" sz="3600" b="1" dirty="0">
              <a:solidFill>
                <a:srgbClr val="C00000"/>
              </a:solidFill>
              <a:latin typeface="Times New Roman" panose="02020603050405020304" pitchFamily="2" charset="0"/>
              <a:ea typeface="宋体" panose="02010600030101010101" pitchFamily="2" charset="-122"/>
            </a:endParaRPr>
          </a:p>
          <a:p>
            <a:pPr>
              <a:lnSpc>
                <a:spcPct val="110000"/>
              </a:lnSpc>
            </a:pPr>
            <a:r>
              <a:rPr lang="en-US" altLang="zh-CN" sz="3600" b="1" dirty="0">
                <a:solidFill>
                  <a:srgbClr val="C00000"/>
                </a:solidFill>
                <a:latin typeface="Times New Roman" panose="02020603050405020304" pitchFamily="2" charset="0"/>
                <a:ea typeface="宋体" panose="02010600030101010101" pitchFamily="2" charset="-122"/>
              </a:rPr>
              <a:t>B: OK, good idea. How much yogurt </a:t>
            </a:r>
            <a:endParaRPr lang="en-US" altLang="zh-CN" sz="3600" b="1" dirty="0">
              <a:solidFill>
                <a:srgbClr val="C00000"/>
              </a:solidFill>
              <a:latin typeface="Times New Roman" panose="02020603050405020304" pitchFamily="2" charset="0"/>
              <a:ea typeface="宋体" panose="02010600030101010101" pitchFamily="2" charset="-122"/>
            </a:endParaRPr>
          </a:p>
          <a:p>
            <a:pPr>
              <a:lnSpc>
                <a:spcPct val="110000"/>
              </a:lnSpc>
            </a:pPr>
            <a:r>
              <a:rPr lang="en-US" altLang="zh-CN" sz="3600" b="1" dirty="0">
                <a:solidFill>
                  <a:srgbClr val="C00000"/>
                </a:solidFill>
                <a:latin typeface="Times New Roman" panose="02020603050405020304" pitchFamily="2" charset="0"/>
                <a:ea typeface="宋体" panose="02010600030101010101" pitchFamily="2" charset="-122"/>
              </a:rPr>
              <a:t>     do we need?</a:t>
            </a:r>
            <a:endParaRPr lang="en-US" altLang="zh-CN" sz="3600" b="1" dirty="0">
              <a:solidFill>
                <a:srgbClr val="C00000"/>
              </a:solidFill>
              <a:latin typeface="Times New Roman" panose="02020603050405020304" pitchFamily="2" charset="0"/>
              <a:ea typeface="宋体" panose="02010600030101010101" pitchFamily="2" charset="-122"/>
            </a:endParaRPr>
          </a:p>
          <a:p>
            <a:pPr>
              <a:lnSpc>
                <a:spcPct val="110000"/>
              </a:lnSpc>
            </a:pPr>
            <a:r>
              <a:rPr lang="en-US" altLang="zh-CN" sz="3600" b="1" dirty="0">
                <a:solidFill>
                  <a:srgbClr val="C00000"/>
                </a:solidFill>
                <a:latin typeface="Times New Roman" panose="02020603050405020304" pitchFamily="2" charset="0"/>
                <a:ea typeface="宋体" panose="02010600030101010101" pitchFamily="2" charset="-122"/>
              </a:rPr>
              <a:t>A: One cup.</a:t>
            </a:r>
            <a:endParaRPr lang="zh-CN" altLang="en-US" sz="3600" b="1" dirty="0">
              <a:solidFill>
                <a:srgbClr val="C00000"/>
              </a:solidFill>
              <a:latin typeface="Times New Roman" panose="02020603050405020304" pitchFamily="2" charset="0"/>
              <a:ea typeface="宋体" panose="02010600030101010101" pitchFamily="2" charset="-122"/>
            </a:endParaRPr>
          </a:p>
          <a:p>
            <a:pPr>
              <a:lnSpc>
                <a:spcPct val="110000"/>
              </a:lnSpc>
            </a:pPr>
            <a:r>
              <a:rPr lang="en-US" altLang="zh-CN" sz="3600" b="1" dirty="0">
                <a:solidFill>
                  <a:srgbClr val="C00000"/>
                </a:solidFill>
                <a:latin typeface="Times New Roman" panose="02020603050405020304" pitchFamily="2" charset="0"/>
                <a:ea typeface="宋体" panose="02010600030101010101" pitchFamily="2" charset="-122"/>
              </a:rPr>
              <a:t>B: How many apples do we need?</a:t>
            </a:r>
            <a:endParaRPr lang="en-US" altLang="zh-CN" sz="3600" b="1" dirty="0">
              <a:solidFill>
                <a:srgbClr val="C00000"/>
              </a:solidFill>
              <a:latin typeface="Times New Roman" panose="02020603050405020304" pitchFamily="2" charset="0"/>
              <a:ea typeface="宋体" panose="02010600030101010101" pitchFamily="2" charset="-122"/>
            </a:endParaRPr>
          </a:p>
          <a:p>
            <a:pPr>
              <a:lnSpc>
                <a:spcPct val="110000"/>
              </a:lnSpc>
            </a:pPr>
            <a:r>
              <a:rPr lang="en-US" altLang="zh-CN" sz="3600" b="1" dirty="0">
                <a:solidFill>
                  <a:srgbClr val="C00000"/>
                </a:solidFill>
                <a:latin typeface="Times New Roman" panose="02020603050405020304" pitchFamily="2" charset="0"/>
                <a:ea typeface="宋体" panose="02010600030101010101" pitchFamily="2" charset="-122"/>
              </a:rPr>
              <a:t>A: Let me think… We need two apples.</a:t>
            </a:r>
            <a:endParaRPr lang="en-US" altLang="zh-CN" sz="3600" b="1" dirty="0">
              <a:solidFill>
                <a:srgbClr val="C00000"/>
              </a:solidFill>
              <a:latin typeface="Times New Roman" panose="02020603050405020304" pitchFamily="2" charset="0"/>
              <a:ea typeface="宋体" panose="02010600030101010101" pitchFamily="2" charset="-122"/>
            </a:endParaRPr>
          </a:p>
          <a:p>
            <a:pPr>
              <a:lnSpc>
                <a:spcPct val="110000"/>
              </a:lnSpc>
            </a:pPr>
            <a:r>
              <a:rPr lang="en-US" altLang="zh-CN" sz="3600" b="1" dirty="0">
                <a:solidFill>
                  <a:srgbClr val="C00000"/>
                </a:solidFill>
                <a:latin typeface="Times New Roman" panose="02020603050405020304" pitchFamily="2" charset="0"/>
                <a:ea typeface="宋体" panose="02010600030101010101" pitchFamily="2" charset="-122"/>
              </a:rPr>
              <a:t>B: OK, and how much…</a:t>
            </a:r>
            <a:endParaRPr lang="zh-CN" altLang="en-US" sz="3600" b="1" dirty="0">
              <a:solidFill>
                <a:srgbClr val="C00000"/>
              </a:solidFill>
              <a:latin typeface="Times New Roman" panose="02020603050405020304" pitchFamily="2" charset="0"/>
              <a:ea typeface="宋体" panose="02010600030101010101" pitchFamily="2"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anim calcmode="lin" valueType="num">
                                      <p:cBhvr>
                                        <p:cTn id="8" dur="500" fill="hold"/>
                                        <p:tgtEl>
                                          <p:spTgt spid="7170"/>
                                        </p:tgtEl>
                                        <p:attrNameLst>
                                          <p:attrName>ppt_x</p:attrName>
                                        </p:attrNameLst>
                                      </p:cBhvr>
                                      <p:tavLst>
                                        <p:tav tm="0">
                                          <p:val>
                                            <p:strVal val="#ppt_x"/>
                                          </p:val>
                                        </p:tav>
                                        <p:tav tm="100000">
                                          <p:val>
                                            <p:strVal val="#ppt_x"/>
                                          </p:val>
                                        </p:tav>
                                      </p:tavLst>
                                    </p:anim>
                                    <p:anim calcmode="lin" valueType="num">
                                      <p:cBhvr>
                                        <p:cTn id="9" dur="5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7172"/>
                                        </p:tgtEl>
                                        <p:attrNameLst>
                                          <p:attrName>style.visibility</p:attrName>
                                        </p:attrNameLst>
                                      </p:cBhvr>
                                      <p:to>
                                        <p:strVal val="visible"/>
                                      </p:to>
                                    </p:set>
                                    <p:animEffect transition="in" filter="wipe(down)">
                                      <p:cBhvr>
                                        <p:cTn id="14" dur="145">
                                          <p:stCondLst>
                                            <p:cond delay="0"/>
                                          </p:stCondLst>
                                        </p:cTn>
                                        <p:tgtEl>
                                          <p:spTgt spid="7172"/>
                                        </p:tgtEl>
                                      </p:cBhvr>
                                    </p:animEffect>
                                    <p:anim calcmode="lin" valueType="num">
                                      <p:cBhvr>
                                        <p:cTn id="15" dur="456" tmFilter="0,0; 0.14,0.36; 0.43,0.73; 0.71,0.91; 1.0,1.0">
                                          <p:stCondLst>
                                            <p:cond delay="0"/>
                                          </p:stCondLst>
                                        </p:cTn>
                                        <p:tgtEl>
                                          <p:spTgt spid="7172"/>
                                        </p:tgtEl>
                                        <p:attrNameLst>
                                          <p:attrName>ppt_x</p:attrName>
                                        </p:attrNameLst>
                                      </p:cBhvr>
                                      <p:tavLst>
                                        <p:tav tm="0">
                                          <p:val>
                                            <p:strVal val="#ppt_x-0.25"/>
                                          </p:val>
                                        </p:tav>
                                        <p:tav tm="100000">
                                          <p:val>
                                            <p:strVal val="#ppt_x"/>
                                          </p:val>
                                        </p:tav>
                                      </p:tavLst>
                                    </p:anim>
                                    <p:anim calcmode="lin" valueType="num">
                                      <p:cBhvr>
                                        <p:cTn id="16" dur="166" tmFilter="0.0,0.0; 0.25,0.07; 0.50,0.2; 0.75,0.467; 1.0,1.0">
                                          <p:stCondLst>
                                            <p:cond delay="0"/>
                                          </p:stCondLst>
                                        </p:cTn>
                                        <p:tgtEl>
                                          <p:spTgt spid="7172"/>
                                        </p:tgtEl>
                                        <p:attrNameLst>
                                          <p:attrName>ppt_y</p:attrName>
                                        </p:attrNameLst>
                                      </p:cBhvr>
                                      <p:tavLst>
                                        <p:tav tm="0" fmla="#ppt_y-sin(pi*$)/3">
                                          <p:val>
                                            <p:fltVal val="0.500000"/>
                                          </p:val>
                                        </p:tav>
                                        <p:tav tm="100000">
                                          <p:val>
                                            <p:fltVal val="1.000000"/>
                                          </p:val>
                                        </p:tav>
                                      </p:tavLst>
                                    </p:anim>
                                    <p:anim calcmode="lin" valueType="num">
                                      <p:cBhvr>
                                        <p:cTn id="17" dur="166" tmFilter="0, 0; 0.125,0.2665; 0.25,0.4; 0.375,0.465; 0.5,0.5;  0.625,0.535; 0.75,0.6; 0.875,0.7335; 1,1">
                                          <p:stCondLst>
                                            <p:cond delay="166"/>
                                          </p:stCondLst>
                                        </p:cTn>
                                        <p:tgtEl>
                                          <p:spTgt spid="7172"/>
                                        </p:tgtEl>
                                        <p:attrNameLst>
                                          <p:attrName>ppt_y</p:attrName>
                                        </p:attrNameLst>
                                      </p:cBhvr>
                                      <p:tavLst>
                                        <p:tav tm="0" fmla="#ppt_y-sin(pi*$)/9">
                                          <p:val>
                                            <p:fltVal val="0.000000"/>
                                          </p:val>
                                        </p:tav>
                                        <p:tav tm="100000">
                                          <p:val>
                                            <p:fltVal val="1.000000"/>
                                          </p:val>
                                        </p:tav>
                                      </p:tavLst>
                                    </p:anim>
                                    <p:anim calcmode="lin" valueType="num">
                                      <p:cBhvr>
                                        <p:cTn id="18" dur="83" tmFilter="0, 0; 0.125,0.2665; 0.25,0.4; 0.375,0.465; 0.5,0.5;  0.625,0.535; 0.75,0.6; 0.875,0.7335; 1,1">
                                          <p:stCondLst>
                                            <p:cond delay="331"/>
                                          </p:stCondLst>
                                        </p:cTn>
                                        <p:tgtEl>
                                          <p:spTgt spid="7172"/>
                                        </p:tgtEl>
                                        <p:attrNameLst>
                                          <p:attrName>ppt_y</p:attrName>
                                        </p:attrNameLst>
                                      </p:cBhvr>
                                      <p:tavLst>
                                        <p:tav tm="0" fmla="#ppt_y-sin(pi*$)/27">
                                          <p:val>
                                            <p:fltVal val="0.000000"/>
                                          </p:val>
                                        </p:tav>
                                        <p:tav tm="100000">
                                          <p:val>
                                            <p:fltVal val="1.000000"/>
                                          </p:val>
                                        </p:tav>
                                      </p:tavLst>
                                    </p:anim>
                                    <p:anim calcmode="lin" valueType="num">
                                      <p:cBhvr>
                                        <p:cTn id="19" dur="41" tmFilter="0, 0; 0.125,0.2665; 0.25,0.4; 0.375,0.465; 0.5,0.5;  0.625,0.535; 0.75,0.6; 0.875,0.7335; 1,1">
                                          <p:stCondLst>
                                            <p:cond delay="414"/>
                                          </p:stCondLst>
                                        </p:cTn>
                                        <p:tgtEl>
                                          <p:spTgt spid="7172"/>
                                        </p:tgtEl>
                                        <p:attrNameLst>
                                          <p:attrName>ppt_y</p:attrName>
                                        </p:attrNameLst>
                                      </p:cBhvr>
                                      <p:tavLst>
                                        <p:tav tm="0" fmla="#ppt_y-sin(pi*$)/81">
                                          <p:val>
                                            <p:fltVal val="0.000000"/>
                                          </p:val>
                                        </p:tav>
                                        <p:tav tm="100000">
                                          <p:val>
                                            <p:fltVal val="1.000000"/>
                                          </p:val>
                                        </p:tav>
                                      </p:tavLst>
                                    </p:anim>
                                    <p:animScale>
                                      <p:cBhvr>
                                        <p:cTn id="20" dur="7">
                                          <p:stCondLst>
                                            <p:cond delay="162"/>
                                          </p:stCondLst>
                                        </p:cTn>
                                        <p:tgtEl>
                                          <p:spTgt spid="7172"/>
                                        </p:tgtEl>
                                      </p:cBhvr>
                                      <p:to x="100000" y="60000"/>
                                    </p:animScale>
                                    <p:animScale>
                                      <p:cBhvr>
                                        <p:cTn id="21" dur="41" decel="50000">
                                          <p:stCondLst>
                                            <p:cond delay="169"/>
                                          </p:stCondLst>
                                        </p:cTn>
                                        <p:tgtEl>
                                          <p:spTgt spid="7172"/>
                                        </p:tgtEl>
                                      </p:cBhvr>
                                      <p:to x="100000" y="100000"/>
                                    </p:animScale>
                                    <p:animScale>
                                      <p:cBhvr>
                                        <p:cTn id="22" dur="7">
                                          <p:stCondLst>
                                            <p:cond delay="328"/>
                                          </p:stCondLst>
                                        </p:cTn>
                                        <p:tgtEl>
                                          <p:spTgt spid="7172"/>
                                        </p:tgtEl>
                                      </p:cBhvr>
                                      <p:to x="100000" y="80000"/>
                                    </p:animScale>
                                    <p:animScale>
                                      <p:cBhvr>
                                        <p:cTn id="23" dur="41" decel="50000">
                                          <p:stCondLst>
                                            <p:cond delay="335"/>
                                          </p:stCondLst>
                                        </p:cTn>
                                        <p:tgtEl>
                                          <p:spTgt spid="7172"/>
                                        </p:tgtEl>
                                      </p:cBhvr>
                                      <p:to x="100000" y="100000"/>
                                    </p:animScale>
                                    <p:animScale>
                                      <p:cBhvr>
                                        <p:cTn id="24" dur="7">
                                          <p:stCondLst>
                                            <p:cond delay="410"/>
                                          </p:stCondLst>
                                        </p:cTn>
                                        <p:tgtEl>
                                          <p:spTgt spid="7172"/>
                                        </p:tgtEl>
                                      </p:cBhvr>
                                      <p:to x="100000" y="90000"/>
                                    </p:animScale>
                                    <p:animScale>
                                      <p:cBhvr>
                                        <p:cTn id="25" dur="41" decel="50000">
                                          <p:stCondLst>
                                            <p:cond delay="417"/>
                                          </p:stCondLst>
                                        </p:cTn>
                                        <p:tgtEl>
                                          <p:spTgt spid="7172"/>
                                        </p:tgtEl>
                                      </p:cBhvr>
                                      <p:to x="100000" y="100000"/>
                                    </p:animScale>
                                    <p:animScale>
                                      <p:cBhvr>
                                        <p:cTn id="26" dur="7">
                                          <p:stCondLst>
                                            <p:cond delay="452"/>
                                          </p:stCondLst>
                                        </p:cTn>
                                        <p:tgtEl>
                                          <p:spTgt spid="7172"/>
                                        </p:tgtEl>
                                      </p:cBhvr>
                                      <p:to x="100000" y="95000"/>
                                    </p:animScale>
                                    <p:animScale>
                                      <p:cBhvr>
                                        <p:cTn id="27" dur="41" decel="50000">
                                          <p:stCondLst>
                                            <p:cond delay="458"/>
                                          </p:stCondLst>
                                        </p:cTn>
                                        <p:tgtEl>
                                          <p:spTgt spid="7172"/>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7171"/>
                                        </p:tgtEl>
                                        <p:attrNameLst>
                                          <p:attrName>style.visibility</p:attrName>
                                        </p:attrNameLst>
                                      </p:cBhvr>
                                      <p:to>
                                        <p:strVal val="visible"/>
                                      </p:to>
                                    </p:set>
                                    <p:animEffect transition="in" filter="wipe(down)">
                                      <p:cBhvr>
                                        <p:cTn id="30" dur="145">
                                          <p:stCondLst>
                                            <p:cond delay="0"/>
                                          </p:stCondLst>
                                        </p:cTn>
                                        <p:tgtEl>
                                          <p:spTgt spid="7171"/>
                                        </p:tgtEl>
                                      </p:cBhvr>
                                    </p:animEffect>
                                    <p:anim calcmode="lin" valueType="num">
                                      <p:cBhvr>
                                        <p:cTn id="31" dur="456" tmFilter="0,0; 0.14,0.36; 0.43,0.73; 0.71,0.91; 1.0,1.0">
                                          <p:stCondLst>
                                            <p:cond delay="0"/>
                                          </p:stCondLst>
                                        </p:cTn>
                                        <p:tgtEl>
                                          <p:spTgt spid="7171"/>
                                        </p:tgtEl>
                                        <p:attrNameLst>
                                          <p:attrName>ppt_x</p:attrName>
                                        </p:attrNameLst>
                                      </p:cBhvr>
                                      <p:tavLst>
                                        <p:tav tm="0">
                                          <p:val>
                                            <p:strVal val="#ppt_x-0.25"/>
                                          </p:val>
                                        </p:tav>
                                        <p:tav tm="100000">
                                          <p:val>
                                            <p:strVal val="#ppt_x"/>
                                          </p:val>
                                        </p:tav>
                                      </p:tavLst>
                                    </p:anim>
                                    <p:anim calcmode="lin" valueType="num">
                                      <p:cBhvr>
                                        <p:cTn id="32" dur="166" tmFilter="0.0,0.0; 0.25,0.07; 0.50,0.2; 0.75,0.467; 1.0,1.0">
                                          <p:stCondLst>
                                            <p:cond delay="0"/>
                                          </p:stCondLst>
                                        </p:cTn>
                                        <p:tgtEl>
                                          <p:spTgt spid="7171"/>
                                        </p:tgtEl>
                                        <p:attrNameLst>
                                          <p:attrName>ppt_y</p:attrName>
                                        </p:attrNameLst>
                                      </p:cBhvr>
                                      <p:tavLst>
                                        <p:tav tm="0" fmla="#ppt_y-sin(pi*$)/3">
                                          <p:val>
                                            <p:fltVal val="0.500000"/>
                                          </p:val>
                                        </p:tav>
                                        <p:tav tm="100000">
                                          <p:val>
                                            <p:fltVal val="1.000000"/>
                                          </p:val>
                                        </p:tav>
                                      </p:tavLst>
                                    </p:anim>
                                    <p:anim calcmode="lin" valueType="num">
                                      <p:cBhvr>
                                        <p:cTn id="33" dur="166" tmFilter="0, 0; 0.125,0.2665; 0.25,0.4; 0.375,0.465; 0.5,0.5;  0.625,0.535; 0.75,0.6; 0.875,0.7335; 1,1">
                                          <p:stCondLst>
                                            <p:cond delay="166"/>
                                          </p:stCondLst>
                                        </p:cTn>
                                        <p:tgtEl>
                                          <p:spTgt spid="7171"/>
                                        </p:tgtEl>
                                        <p:attrNameLst>
                                          <p:attrName>ppt_y</p:attrName>
                                        </p:attrNameLst>
                                      </p:cBhvr>
                                      <p:tavLst>
                                        <p:tav tm="0" fmla="#ppt_y-sin(pi*$)/9">
                                          <p:val>
                                            <p:fltVal val="0.000000"/>
                                          </p:val>
                                        </p:tav>
                                        <p:tav tm="100000">
                                          <p:val>
                                            <p:fltVal val="1.000000"/>
                                          </p:val>
                                        </p:tav>
                                      </p:tavLst>
                                    </p:anim>
                                    <p:anim calcmode="lin" valueType="num">
                                      <p:cBhvr>
                                        <p:cTn id="34" dur="83" tmFilter="0, 0; 0.125,0.2665; 0.25,0.4; 0.375,0.465; 0.5,0.5;  0.625,0.535; 0.75,0.6; 0.875,0.7335; 1,1">
                                          <p:stCondLst>
                                            <p:cond delay="331"/>
                                          </p:stCondLst>
                                        </p:cTn>
                                        <p:tgtEl>
                                          <p:spTgt spid="7171"/>
                                        </p:tgtEl>
                                        <p:attrNameLst>
                                          <p:attrName>ppt_y</p:attrName>
                                        </p:attrNameLst>
                                      </p:cBhvr>
                                      <p:tavLst>
                                        <p:tav tm="0" fmla="#ppt_y-sin(pi*$)/27">
                                          <p:val>
                                            <p:fltVal val="0.000000"/>
                                          </p:val>
                                        </p:tav>
                                        <p:tav tm="100000">
                                          <p:val>
                                            <p:fltVal val="1.000000"/>
                                          </p:val>
                                        </p:tav>
                                      </p:tavLst>
                                    </p:anim>
                                    <p:anim calcmode="lin" valueType="num">
                                      <p:cBhvr>
                                        <p:cTn id="35" dur="41" tmFilter="0, 0; 0.125,0.2665; 0.25,0.4; 0.375,0.465; 0.5,0.5;  0.625,0.535; 0.75,0.6; 0.875,0.7335; 1,1">
                                          <p:stCondLst>
                                            <p:cond delay="414"/>
                                          </p:stCondLst>
                                        </p:cTn>
                                        <p:tgtEl>
                                          <p:spTgt spid="7171"/>
                                        </p:tgtEl>
                                        <p:attrNameLst>
                                          <p:attrName>ppt_y</p:attrName>
                                        </p:attrNameLst>
                                      </p:cBhvr>
                                      <p:tavLst>
                                        <p:tav tm="0" fmla="#ppt_y-sin(pi*$)/81">
                                          <p:val>
                                            <p:fltVal val="0.000000"/>
                                          </p:val>
                                        </p:tav>
                                        <p:tav tm="100000">
                                          <p:val>
                                            <p:fltVal val="1.000000"/>
                                          </p:val>
                                        </p:tav>
                                      </p:tavLst>
                                    </p:anim>
                                    <p:animScale>
                                      <p:cBhvr>
                                        <p:cTn id="36" dur="7">
                                          <p:stCondLst>
                                            <p:cond delay="162"/>
                                          </p:stCondLst>
                                        </p:cTn>
                                        <p:tgtEl>
                                          <p:spTgt spid="7171"/>
                                        </p:tgtEl>
                                      </p:cBhvr>
                                      <p:to x="100000" y="60000"/>
                                    </p:animScale>
                                    <p:animScale>
                                      <p:cBhvr>
                                        <p:cTn id="37" dur="41" decel="50000">
                                          <p:stCondLst>
                                            <p:cond delay="169"/>
                                          </p:stCondLst>
                                        </p:cTn>
                                        <p:tgtEl>
                                          <p:spTgt spid="7171"/>
                                        </p:tgtEl>
                                      </p:cBhvr>
                                      <p:to x="100000" y="100000"/>
                                    </p:animScale>
                                    <p:animScale>
                                      <p:cBhvr>
                                        <p:cTn id="38" dur="7">
                                          <p:stCondLst>
                                            <p:cond delay="328"/>
                                          </p:stCondLst>
                                        </p:cTn>
                                        <p:tgtEl>
                                          <p:spTgt spid="7171"/>
                                        </p:tgtEl>
                                      </p:cBhvr>
                                      <p:to x="100000" y="80000"/>
                                    </p:animScale>
                                    <p:animScale>
                                      <p:cBhvr>
                                        <p:cTn id="39" dur="41" decel="50000">
                                          <p:stCondLst>
                                            <p:cond delay="335"/>
                                          </p:stCondLst>
                                        </p:cTn>
                                        <p:tgtEl>
                                          <p:spTgt spid="7171"/>
                                        </p:tgtEl>
                                      </p:cBhvr>
                                      <p:to x="100000" y="100000"/>
                                    </p:animScale>
                                    <p:animScale>
                                      <p:cBhvr>
                                        <p:cTn id="40" dur="7">
                                          <p:stCondLst>
                                            <p:cond delay="410"/>
                                          </p:stCondLst>
                                        </p:cTn>
                                        <p:tgtEl>
                                          <p:spTgt spid="7171"/>
                                        </p:tgtEl>
                                      </p:cBhvr>
                                      <p:to x="100000" y="90000"/>
                                    </p:animScale>
                                    <p:animScale>
                                      <p:cBhvr>
                                        <p:cTn id="41" dur="41" decel="50000">
                                          <p:stCondLst>
                                            <p:cond delay="417"/>
                                          </p:stCondLst>
                                        </p:cTn>
                                        <p:tgtEl>
                                          <p:spTgt spid="7171"/>
                                        </p:tgtEl>
                                      </p:cBhvr>
                                      <p:to x="100000" y="100000"/>
                                    </p:animScale>
                                    <p:animScale>
                                      <p:cBhvr>
                                        <p:cTn id="42" dur="7">
                                          <p:stCondLst>
                                            <p:cond delay="452"/>
                                          </p:stCondLst>
                                        </p:cTn>
                                        <p:tgtEl>
                                          <p:spTgt spid="7171"/>
                                        </p:tgtEl>
                                      </p:cBhvr>
                                      <p:to x="100000" y="95000"/>
                                    </p:animScale>
                                    <p:animScale>
                                      <p:cBhvr>
                                        <p:cTn id="43" dur="41" decel="50000">
                                          <p:stCondLst>
                                            <p:cond delay="458"/>
                                          </p:stCondLst>
                                        </p:cTn>
                                        <p:tgtEl>
                                          <p:spTgt spid="7171"/>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7173"/>
                                        </p:tgtEl>
                                        <p:attrNameLst>
                                          <p:attrName>style.visibility</p:attrName>
                                        </p:attrNameLst>
                                      </p:cBhvr>
                                      <p:to>
                                        <p:strVal val="visible"/>
                                      </p:to>
                                    </p:set>
                                    <p:animEffect transition="in" filter="blinds(horizontal)">
                                      <p:cBhvr>
                                        <p:cTn id="48"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animBg="1"/>
      <p:bldP spid="71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2"/>
          <p:cNvSpPr>
            <a:spLocks noGrp="1"/>
          </p:cNvSpPr>
          <p:nvPr>
            <p:ph type="title" idx="4294967295"/>
          </p:nvPr>
        </p:nvSpPr>
        <p:spPr>
          <a:xfrm>
            <a:off x="-1746250" y="609600"/>
            <a:ext cx="8223250" cy="1143000"/>
          </a:xfrm>
          <a:ln/>
        </p:spPr>
        <p:txBody>
          <a:bodyPr wrap="square" anchor="ctr"/>
          <a:p>
            <a:r>
              <a:rPr lang="en-US" altLang="zh-CN" b="1" dirty="0">
                <a:solidFill>
                  <a:srgbClr val="0000CC"/>
                </a:solidFill>
              </a:rPr>
              <a:t>Have a try</a:t>
            </a:r>
            <a:r>
              <a:rPr lang="en-US" altLang="zh-CN" dirty="0"/>
              <a:t> </a:t>
            </a:r>
            <a:endParaRPr lang="en-US" altLang="zh-CN" dirty="0"/>
          </a:p>
        </p:txBody>
      </p:sp>
      <p:sp>
        <p:nvSpPr>
          <p:cNvPr id="7170" name="Text Box 4"/>
          <p:cNvSpPr txBox="1"/>
          <p:nvPr/>
        </p:nvSpPr>
        <p:spPr>
          <a:xfrm>
            <a:off x="685800" y="1828800"/>
            <a:ext cx="7931150" cy="4772025"/>
          </a:xfrm>
          <a:prstGeom prst="rect">
            <a:avLst/>
          </a:prstGeom>
          <a:noFill/>
          <a:ln w="9525">
            <a:noFill/>
          </a:ln>
        </p:spPr>
        <p:txBody>
          <a:bodyPr wrap="none" lIns="118515" tIns="59258" rIns="118515" bIns="59258" anchor="t"/>
          <a:p>
            <a:pPr defTabSz="913130"/>
            <a:r>
              <a:rPr lang="en-US" altLang="zh-CN" sz="3200" b="1" dirty="0">
                <a:latin typeface="Times New Roman" panose="02020603050405020304" pitchFamily="2" charset="0"/>
                <a:ea typeface="宋体" panose="02010600030101010101" pitchFamily="2" charset="-122"/>
              </a:rPr>
              <a:t>A: Let’s_____  fruit salad.</a:t>
            </a:r>
            <a:endParaRPr lang="en-US" altLang="zh-CN" sz="3200" b="1" dirty="0">
              <a:latin typeface="Times New Roman" panose="02020603050405020304" pitchFamily="2" charset="0"/>
              <a:ea typeface="宋体" panose="02010600030101010101" pitchFamily="2" charset="-122"/>
            </a:endParaRPr>
          </a:p>
          <a:p>
            <a:pPr defTabSz="913130"/>
            <a:r>
              <a:rPr lang="en-US" altLang="zh-CN" sz="3200" b="1" dirty="0">
                <a:solidFill>
                  <a:srgbClr val="FF0000"/>
                </a:solidFill>
                <a:latin typeface="Times New Roman" panose="02020603050405020304" pitchFamily="2" charset="0"/>
                <a:ea typeface="宋体" panose="02010600030101010101" pitchFamily="2" charset="-122"/>
              </a:rPr>
              <a:t>B</a:t>
            </a:r>
            <a:r>
              <a:rPr lang="en-US" altLang="zh-CN" sz="3200" b="1" dirty="0">
                <a:latin typeface="Times New Roman" panose="02020603050405020304" pitchFamily="2" charset="0"/>
                <a:ea typeface="宋体" panose="02010600030101010101" pitchFamily="2" charset="-122"/>
              </a:rPr>
              <a:t>: OK, good idea. _________ </a:t>
            </a:r>
            <a:endParaRPr lang="en-US" altLang="zh-CN" sz="3200" b="1" dirty="0">
              <a:latin typeface="Times New Roman" panose="02020603050405020304" pitchFamily="2" charset="0"/>
              <a:ea typeface="宋体" panose="02010600030101010101" pitchFamily="2" charset="-122"/>
            </a:endParaRPr>
          </a:p>
          <a:p>
            <a:pPr defTabSz="913130"/>
            <a:r>
              <a:rPr lang="en-US" altLang="zh-CN" sz="3200" b="1" dirty="0">
                <a:latin typeface="Times New Roman" panose="02020603050405020304" pitchFamily="2" charset="0"/>
                <a:ea typeface="宋体" panose="02010600030101010101" pitchFamily="2" charset="-122"/>
              </a:rPr>
              <a:t>     do we need?</a:t>
            </a:r>
            <a:endParaRPr lang="en-US" altLang="zh-CN" sz="3200" b="1" dirty="0">
              <a:latin typeface="Times New Roman" panose="02020603050405020304" pitchFamily="2" charset="0"/>
              <a:ea typeface="宋体" panose="02010600030101010101" pitchFamily="2" charset="-122"/>
            </a:endParaRPr>
          </a:p>
          <a:p>
            <a:pPr defTabSz="913130"/>
            <a:r>
              <a:rPr lang="en-US" altLang="zh-CN" sz="3200" b="1" dirty="0">
                <a:latin typeface="Times New Roman" panose="02020603050405020304" pitchFamily="2" charset="0"/>
                <a:ea typeface="宋体" panose="02010600030101010101" pitchFamily="2" charset="-122"/>
              </a:rPr>
              <a:t>A: One cup.</a:t>
            </a:r>
            <a:endParaRPr lang="en-US" altLang="zh-CN" sz="3200" b="1" dirty="0">
              <a:latin typeface="Times New Roman" panose="02020603050405020304" pitchFamily="2" charset="0"/>
              <a:ea typeface="宋体" panose="02010600030101010101" pitchFamily="2" charset="-122"/>
            </a:endParaRPr>
          </a:p>
          <a:p>
            <a:pPr defTabSz="913130"/>
            <a:r>
              <a:rPr lang="en-US" altLang="zh-CN" sz="3200" b="1" dirty="0">
                <a:solidFill>
                  <a:srgbClr val="FF0000"/>
                </a:solidFill>
                <a:latin typeface="Times New Roman" panose="02020603050405020304" pitchFamily="2" charset="0"/>
                <a:ea typeface="宋体" panose="02010600030101010101" pitchFamily="2" charset="-122"/>
              </a:rPr>
              <a:t>B</a:t>
            </a:r>
            <a:r>
              <a:rPr lang="en-US" altLang="zh-CN" sz="3200" b="1" dirty="0">
                <a:latin typeface="Times New Roman" panose="02020603050405020304" pitchFamily="2" charset="0"/>
                <a:ea typeface="宋体" panose="02010600030101010101" pitchFamily="2" charset="-122"/>
              </a:rPr>
              <a:t>: And _________</a:t>
            </a:r>
            <a:endParaRPr lang="en-US" altLang="zh-CN" sz="3200" b="1" dirty="0">
              <a:latin typeface="Times New Roman" panose="02020603050405020304" pitchFamily="2" charset="0"/>
              <a:ea typeface="宋体" panose="02010600030101010101" pitchFamily="2" charset="-122"/>
            </a:endParaRPr>
          </a:p>
          <a:p>
            <a:pPr defTabSz="913130"/>
            <a:r>
              <a:rPr lang="en-US" altLang="zh-CN" sz="3200" b="1" dirty="0">
                <a:latin typeface="Times New Roman" panose="02020603050405020304" pitchFamily="2" charset="0"/>
                <a:ea typeface="宋体" panose="02010600030101010101" pitchFamily="2" charset="-122"/>
              </a:rPr>
              <a:t>     do we need?</a:t>
            </a:r>
            <a:endParaRPr lang="en-US" altLang="zh-CN" sz="3200" b="1" dirty="0">
              <a:latin typeface="Times New Roman" panose="02020603050405020304" pitchFamily="2" charset="0"/>
              <a:ea typeface="宋体" panose="02010600030101010101" pitchFamily="2" charset="-122"/>
            </a:endParaRPr>
          </a:p>
          <a:p>
            <a:pPr defTabSz="913130"/>
            <a:r>
              <a:rPr lang="en-US" altLang="zh-CN" sz="3200" b="1" dirty="0">
                <a:latin typeface="Times New Roman" panose="02020603050405020304" pitchFamily="2" charset="0"/>
                <a:ea typeface="宋体" panose="02010600030101010101" pitchFamily="2" charset="-122"/>
              </a:rPr>
              <a:t>A: Let me think… We_____ two apples.</a:t>
            </a:r>
            <a:endParaRPr lang="en-US" altLang="zh-CN" sz="3200" b="1" dirty="0">
              <a:latin typeface="Times New Roman" panose="02020603050405020304" pitchFamily="2" charset="0"/>
              <a:ea typeface="宋体" panose="02010600030101010101" pitchFamily="2" charset="-122"/>
            </a:endParaRPr>
          </a:p>
          <a:p>
            <a:pPr defTabSz="913130"/>
            <a:r>
              <a:rPr lang="en-US" altLang="zh-CN" sz="3200" b="1" dirty="0">
                <a:solidFill>
                  <a:srgbClr val="FF0000"/>
                </a:solidFill>
                <a:latin typeface="Times New Roman" panose="02020603050405020304" pitchFamily="2" charset="0"/>
                <a:ea typeface="宋体" panose="02010600030101010101" pitchFamily="2" charset="-122"/>
              </a:rPr>
              <a:t>B</a:t>
            </a:r>
            <a:r>
              <a:rPr lang="en-US" altLang="zh-CN" sz="3200" b="1" dirty="0">
                <a:latin typeface="Times New Roman" panose="02020603050405020304" pitchFamily="2" charset="0"/>
                <a:ea typeface="宋体" panose="02010600030101010101" pitchFamily="2" charset="-122"/>
              </a:rPr>
              <a:t>: OK,  is that all?</a:t>
            </a:r>
            <a:endParaRPr lang="en-US" altLang="zh-CN" sz="3200" b="1" dirty="0">
              <a:latin typeface="Times New Roman" panose="02020603050405020304" pitchFamily="2" charset="0"/>
              <a:ea typeface="宋体" panose="02010600030101010101" pitchFamily="2" charset="-122"/>
            </a:endParaRPr>
          </a:p>
          <a:p>
            <a:pPr defTabSz="913130"/>
            <a:r>
              <a:rPr lang="en-US" altLang="zh-CN" sz="3200" b="1" dirty="0">
                <a:latin typeface="Times New Roman" panose="02020603050405020304" pitchFamily="2" charset="0"/>
                <a:ea typeface="宋体" panose="02010600030101010101" pitchFamily="2" charset="-122"/>
              </a:rPr>
              <a:t>A: Yeah,</a:t>
            </a:r>
            <a:r>
              <a:rPr lang="en-US" altLang="zh-CN" sz="3200" b="1" dirty="0">
                <a:latin typeface="Arial" panose="020B0604020202020204" pitchFamily="34" charset="0"/>
                <a:ea typeface="宋体" panose="02010600030101010101" pitchFamily="2" charset="-122"/>
              </a:rPr>
              <a:t>let’s start.</a:t>
            </a:r>
            <a:r>
              <a:rPr lang="en-US" altLang="zh-CN" b="1" dirty="0">
                <a:latin typeface="Arial" panose="020B0604020202020204" pitchFamily="34" charset="0"/>
                <a:ea typeface="宋体" panose="02010600030101010101" pitchFamily="2" charset="-122"/>
              </a:rPr>
              <a:t> </a:t>
            </a:r>
            <a:endParaRPr lang="en-US" altLang="zh-CN" b="1" dirty="0">
              <a:latin typeface="Arial" panose="020B0604020202020204" pitchFamily="34" charset="0"/>
              <a:ea typeface="宋体" panose="02010600030101010101" pitchFamily="2" charset="-122"/>
            </a:endParaRPr>
          </a:p>
        </p:txBody>
      </p:sp>
      <p:pic>
        <p:nvPicPr>
          <p:cNvPr id="8196" name="图片 8195" descr="t011cce9f1dc07d9f6d"/>
          <p:cNvPicPr>
            <a:picLocks noChangeAspect="1"/>
          </p:cNvPicPr>
          <p:nvPr/>
        </p:nvPicPr>
        <p:blipFill>
          <a:blip r:embed="rId1"/>
          <a:stretch>
            <a:fillRect/>
          </a:stretch>
        </p:blipFill>
        <p:spPr>
          <a:xfrm>
            <a:off x="6096000" y="0"/>
            <a:ext cx="3048000" cy="2033588"/>
          </a:xfrm>
          <a:prstGeom prst="rect">
            <a:avLst/>
          </a:prstGeom>
          <a:noFill/>
          <a:ln w="9525">
            <a:noFill/>
          </a:ln>
        </p:spPr>
      </p:pic>
      <p:pic>
        <p:nvPicPr>
          <p:cNvPr id="8197" name="图片 8196" descr="t01fa253ca34c563f65"/>
          <p:cNvPicPr>
            <a:picLocks noChangeAspect="1"/>
          </p:cNvPicPr>
          <p:nvPr/>
        </p:nvPicPr>
        <p:blipFill>
          <a:blip r:embed="rId2"/>
          <a:stretch>
            <a:fillRect/>
          </a:stretch>
        </p:blipFill>
        <p:spPr>
          <a:xfrm>
            <a:off x="5943600" y="2057400"/>
            <a:ext cx="1219200" cy="1219200"/>
          </a:xfrm>
          <a:prstGeom prst="rect">
            <a:avLst/>
          </a:prstGeom>
          <a:noFill/>
          <a:ln w="9525">
            <a:noFill/>
          </a:ln>
        </p:spPr>
      </p:pic>
      <p:pic>
        <p:nvPicPr>
          <p:cNvPr id="8198" name="图片 8197" descr="t01d47db3dc85fae480"/>
          <p:cNvPicPr>
            <a:picLocks noChangeAspect="1"/>
          </p:cNvPicPr>
          <p:nvPr/>
        </p:nvPicPr>
        <p:blipFill>
          <a:blip r:embed="rId3"/>
          <a:stretch>
            <a:fillRect/>
          </a:stretch>
        </p:blipFill>
        <p:spPr>
          <a:xfrm>
            <a:off x="4038600" y="3276600"/>
            <a:ext cx="1524000" cy="1143000"/>
          </a:xfrm>
          <a:prstGeom prst="rect">
            <a:avLst/>
          </a:prstGeom>
          <a:noFill/>
          <a:ln w="9525">
            <a:noFill/>
          </a:ln>
        </p:spPr>
      </p:pic>
      <p:sp>
        <p:nvSpPr>
          <p:cNvPr id="8199" name="文本框 8198"/>
          <p:cNvSpPr txBox="1"/>
          <p:nvPr/>
        </p:nvSpPr>
        <p:spPr>
          <a:xfrm>
            <a:off x="2438400" y="1905000"/>
            <a:ext cx="1200150" cy="457200"/>
          </a:xfrm>
          <a:prstGeom prst="rect">
            <a:avLst/>
          </a:prstGeom>
          <a:noFill/>
          <a:ln w="9525">
            <a:noFill/>
          </a:ln>
        </p:spPr>
        <p:txBody>
          <a:bodyPr anchor="t">
            <a:spAutoFit/>
          </a:bodyPr>
          <a:p>
            <a:r>
              <a:rPr lang="en-US" altLang="zh-CN" sz="2400" b="1" dirty="0">
                <a:solidFill>
                  <a:srgbClr val="FF0000"/>
                </a:solidFill>
                <a:latin typeface="Arial" panose="020B0604020202020204" pitchFamily="34" charset="0"/>
                <a:ea typeface="宋体" panose="02010600030101010101" pitchFamily="2" charset="-122"/>
              </a:rPr>
              <a:t>make</a:t>
            </a:r>
            <a:endParaRPr lang="en-US" altLang="zh-CN" sz="2400" b="1" dirty="0">
              <a:solidFill>
                <a:srgbClr val="FF0000"/>
              </a:solidFill>
              <a:latin typeface="Arial" panose="020B0604020202020204" pitchFamily="34" charset="0"/>
              <a:ea typeface="宋体" panose="02010600030101010101" pitchFamily="2" charset="-122"/>
            </a:endParaRPr>
          </a:p>
        </p:txBody>
      </p:sp>
      <p:sp>
        <p:nvSpPr>
          <p:cNvPr id="8200" name="文本框 8199"/>
          <p:cNvSpPr txBox="1"/>
          <p:nvPr/>
        </p:nvSpPr>
        <p:spPr>
          <a:xfrm>
            <a:off x="4191000" y="2379663"/>
            <a:ext cx="1724025" cy="457200"/>
          </a:xfrm>
          <a:prstGeom prst="rect">
            <a:avLst/>
          </a:prstGeom>
          <a:noFill/>
          <a:ln w="9525">
            <a:noFill/>
          </a:ln>
        </p:spPr>
        <p:txBody>
          <a:bodyPr wrap="none" anchor="t">
            <a:spAutoFit/>
          </a:bodyPr>
          <a:p>
            <a:r>
              <a:rPr lang="en-US" altLang="zh-CN" sz="2400" b="1" dirty="0">
                <a:solidFill>
                  <a:srgbClr val="FF0000"/>
                </a:solidFill>
                <a:latin typeface="Arial" panose="020B0604020202020204" pitchFamily="34" charset="0"/>
                <a:ea typeface="宋体" panose="02010600030101010101" pitchFamily="2" charset="-122"/>
              </a:rPr>
              <a:t>How much</a:t>
            </a:r>
            <a:endParaRPr lang="en-US" altLang="zh-CN" sz="2400" b="1" dirty="0">
              <a:solidFill>
                <a:srgbClr val="FF0000"/>
              </a:solidFill>
              <a:latin typeface="Arial" panose="020B0604020202020204" pitchFamily="34" charset="0"/>
              <a:ea typeface="宋体" panose="02010600030101010101" pitchFamily="2" charset="-122"/>
            </a:endParaRPr>
          </a:p>
        </p:txBody>
      </p:sp>
      <p:sp>
        <p:nvSpPr>
          <p:cNvPr id="8201" name="文本框 8200"/>
          <p:cNvSpPr txBox="1"/>
          <p:nvPr/>
        </p:nvSpPr>
        <p:spPr>
          <a:xfrm>
            <a:off x="2209800" y="3886200"/>
            <a:ext cx="1673225" cy="457200"/>
          </a:xfrm>
          <a:prstGeom prst="rect">
            <a:avLst/>
          </a:prstGeom>
          <a:noFill/>
          <a:ln w="9525">
            <a:noFill/>
          </a:ln>
        </p:spPr>
        <p:txBody>
          <a:bodyPr wrap="none" anchor="t">
            <a:spAutoFit/>
          </a:bodyPr>
          <a:p>
            <a:r>
              <a:rPr lang="en-US" altLang="zh-CN" sz="2400" b="1" dirty="0">
                <a:solidFill>
                  <a:srgbClr val="FF0000"/>
                </a:solidFill>
                <a:latin typeface="Arial" panose="020B0604020202020204" pitchFamily="34" charset="0"/>
                <a:ea typeface="宋体" panose="02010600030101010101" pitchFamily="2" charset="-122"/>
              </a:rPr>
              <a:t>how many</a:t>
            </a:r>
            <a:endParaRPr lang="en-US" altLang="zh-CN" sz="2400" b="1" dirty="0">
              <a:solidFill>
                <a:srgbClr val="FF0000"/>
              </a:solidFill>
              <a:latin typeface="Arial" panose="020B0604020202020204" pitchFamily="34" charset="0"/>
              <a:ea typeface="宋体" panose="02010600030101010101" pitchFamily="2" charset="-122"/>
            </a:endParaRPr>
          </a:p>
        </p:txBody>
      </p:sp>
      <p:sp>
        <p:nvSpPr>
          <p:cNvPr id="8202" name="文本框 8201"/>
          <p:cNvSpPr txBox="1"/>
          <p:nvPr/>
        </p:nvSpPr>
        <p:spPr>
          <a:xfrm>
            <a:off x="4724400" y="4800600"/>
            <a:ext cx="895350" cy="457200"/>
          </a:xfrm>
          <a:prstGeom prst="rect">
            <a:avLst/>
          </a:prstGeom>
          <a:noFill/>
          <a:ln w="9525">
            <a:noFill/>
          </a:ln>
        </p:spPr>
        <p:txBody>
          <a:bodyPr wrap="none" anchor="t">
            <a:spAutoFit/>
          </a:bodyPr>
          <a:p>
            <a:r>
              <a:rPr lang="en-US" altLang="zh-CN" sz="2400" b="1" dirty="0">
                <a:solidFill>
                  <a:srgbClr val="FF0000"/>
                </a:solidFill>
                <a:latin typeface="Arial" panose="020B0604020202020204" pitchFamily="34" charset="0"/>
                <a:ea typeface="宋体" panose="02010600030101010101" pitchFamily="2" charset="-122"/>
              </a:rPr>
              <a:t>need</a:t>
            </a:r>
            <a:endParaRPr lang="en-US" altLang="zh-CN" sz="2400" b="1" dirty="0">
              <a:solidFill>
                <a:srgbClr val="FF0000"/>
              </a:solidFill>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linds(horizontal)">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blinds(horizontal)">
                                      <p:cBhvr>
                                        <p:cTn id="12" dur="500"/>
                                        <p:tgtEl>
                                          <p:spTgt spid="819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198"/>
                                        </p:tgtEl>
                                        <p:attrNameLst>
                                          <p:attrName>style.visibility</p:attrName>
                                        </p:attrNameLst>
                                      </p:cBhvr>
                                      <p:to>
                                        <p:strVal val="visible"/>
                                      </p:to>
                                    </p:set>
                                    <p:animEffect transition="in" filter="blinds(horizontal)">
                                      <p:cBhvr>
                                        <p:cTn id="17" dur="500"/>
                                        <p:tgtEl>
                                          <p:spTgt spid="819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199"/>
                                        </p:tgtEl>
                                        <p:attrNameLst>
                                          <p:attrName>style.visibility</p:attrName>
                                        </p:attrNameLst>
                                      </p:cBhvr>
                                      <p:to>
                                        <p:strVal val="visible"/>
                                      </p:to>
                                    </p:set>
                                    <p:anim calcmode="lin" valueType="num">
                                      <p:cBhvr additive="base">
                                        <p:cTn id="22" dur="500" fill="hold"/>
                                        <p:tgtEl>
                                          <p:spTgt spid="8199"/>
                                        </p:tgtEl>
                                        <p:attrNameLst>
                                          <p:attrName>ppt_x</p:attrName>
                                        </p:attrNameLst>
                                      </p:cBhvr>
                                      <p:tavLst>
                                        <p:tav tm="0">
                                          <p:val>
                                            <p:strVal val="#ppt_x"/>
                                          </p:val>
                                        </p:tav>
                                        <p:tav tm="100000">
                                          <p:val>
                                            <p:strVal val="#ppt_x"/>
                                          </p:val>
                                        </p:tav>
                                      </p:tavLst>
                                    </p:anim>
                                    <p:anim calcmode="lin" valueType="num">
                                      <p:cBhvr additive="base">
                                        <p:cTn id="23"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200"/>
                                        </p:tgtEl>
                                        <p:attrNameLst>
                                          <p:attrName>style.visibility</p:attrName>
                                        </p:attrNameLst>
                                      </p:cBhvr>
                                      <p:to>
                                        <p:strVal val="visible"/>
                                      </p:to>
                                    </p:set>
                                    <p:anim calcmode="lin" valueType="num">
                                      <p:cBhvr additive="base">
                                        <p:cTn id="28" dur="500" fill="hold"/>
                                        <p:tgtEl>
                                          <p:spTgt spid="8200"/>
                                        </p:tgtEl>
                                        <p:attrNameLst>
                                          <p:attrName>ppt_x</p:attrName>
                                        </p:attrNameLst>
                                      </p:cBhvr>
                                      <p:tavLst>
                                        <p:tav tm="0">
                                          <p:val>
                                            <p:strVal val="#ppt_x"/>
                                          </p:val>
                                        </p:tav>
                                        <p:tav tm="100000">
                                          <p:val>
                                            <p:strVal val="#ppt_x"/>
                                          </p:val>
                                        </p:tav>
                                      </p:tavLst>
                                    </p:anim>
                                    <p:anim calcmode="lin" valueType="num">
                                      <p:cBhvr additive="base">
                                        <p:cTn id="29"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201"/>
                                        </p:tgtEl>
                                        <p:attrNameLst>
                                          <p:attrName>style.visibility</p:attrName>
                                        </p:attrNameLst>
                                      </p:cBhvr>
                                      <p:to>
                                        <p:strVal val="visible"/>
                                      </p:to>
                                    </p:set>
                                    <p:anim calcmode="lin" valueType="num">
                                      <p:cBhvr additive="base">
                                        <p:cTn id="34" dur="500" fill="hold"/>
                                        <p:tgtEl>
                                          <p:spTgt spid="8201"/>
                                        </p:tgtEl>
                                        <p:attrNameLst>
                                          <p:attrName>ppt_x</p:attrName>
                                        </p:attrNameLst>
                                      </p:cBhvr>
                                      <p:tavLst>
                                        <p:tav tm="0">
                                          <p:val>
                                            <p:strVal val="#ppt_x"/>
                                          </p:val>
                                        </p:tav>
                                        <p:tav tm="100000">
                                          <p:val>
                                            <p:strVal val="#ppt_x"/>
                                          </p:val>
                                        </p:tav>
                                      </p:tavLst>
                                    </p:anim>
                                    <p:anim calcmode="lin" valueType="num">
                                      <p:cBhvr additive="base">
                                        <p:cTn id="35" dur="500" fill="hold"/>
                                        <p:tgtEl>
                                          <p:spTgt spid="820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202"/>
                                        </p:tgtEl>
                                        <p:attrNameLst>
                                          <p:attrName>style.visibility</p:attrName>
                                        </p:attrNameLst>
                                      </p:cBhvr>
                                      <p:to>
                                        <p:strVal val="visible"/>
                                      </p:to>
                                    </p:set>
                                    <p:anim calcmode="lin" valueType="num">
                                      <p:cBhvr additive="base">
                                        <p:cTn id="40" dur="500" fill="hold"/>
                                        <p:tgtEl>
                                          <p:spTgt spid="8202"/>
                                        </p:tgtEl>
                                        <p:attrNameLst>
                                          <p:attrName>ppt_x</p:attrName>
                                        </p:attrNameLst>
                                      </p:cBhvr>
                                      <p:tavLst>
                                        <p:tav tm="0">
                                          <p:val>
                                            <p:strVal val="#ppt_x"/>
                                          </p:val>
                                        </p:tav>
                                        <p:tav tm="100000">
                                          <p:val>
                                            <p:strVal val="#ppt_x"/>
                                          </p:val>
                                        </p:tav>
                                      </p:tavLst>
                                    </p:anim>
                                    <p:anim calcmode="lin" valueType="num">
                                      <p:cBhvr additive="base">
                                        <p:cTn id="41" dur="500" fill="hold"/>
                                        <p:tgtEl>
                                          <p:spTgt spid="82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200" grpId="0"/>
      <p:bldP spid="8201" grpId="0"/>
      <p:bldP spid="82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Text Box 5"/>
          <p:cNvSpPr txBox="1"/>
          <p:nvPr/>
        </p:nvSpPr>
        <p:spPr>
          <a:xfrm>
            <a:off x="395288" y="765175"/>
            <a:ext cx="6767512" cy="641350"/>
          </a:xfrm>
          <a:prstGeom prst="rect">
            <a:avLst/>
          </a:prstGeom>
          <a:noFill/>
          <a:ln w="9525">
            <a:noFill/>
          </a:ln>
        </p:spPr>
        <p:txBody>
          <a:bodyPr anchor="t">
            <a:spAutoFit/>
          </a:bodyPr>
          <a:p>
            <a:pPr>
              <a:spcBef>
                <a:spcPct val="50000"/>
              </a:spcBef>
            </a:pPr>
            <a:r>
              <a:rPr lang="en-US" altLang="zh-CN" sz="3600" b="1" dirty="0">
                <a:solidFill>
                  <a:srgbClr val="FF00FF"/>
                </a:solidFill>
                <a:latin typeface="Arial" panose="020B0604020202020204" pitchFamily="34" charset="0"/>
                <a:ea typeface="宋体" panose="02010600030101010101" pitchFamily="2" charset="-122"/>
              </a:rPr>
              <a:t>Role-play the conversation.</a:t>
            </a:r>
            <a:endParaRPr lang="en-US" altLang="zh-CN" sz="3600" b="1" dirty="0">
              <a:solidFill>
                <a:srgbClr val="FF00FF"/>
              </a:solidFill>
              <a:latin typeface="Arial" panose="020B0604020202020204" pitchFamily="34" charset="0"/>
              <a:ea typeface="宋体" panose="02010600030101010101" pitchFamily="2" charset="-122"/>
            </a:endParaRPr>
          </a:p>
        </p:txBody>
      </p:sp>
      <p:pic>
        <p:nvPicPr>
          <p:cNvPr id="8194" name="图片 9218"/>
          <p:cNvPicPr>
            <a:picLocks noChangeAspect="1"/>
          </p:cNvPicPr>
          <p:nvPr/>
        </p:nvPicPr>
        <p:blipFill>
          <a:blip r:embed="rId1"/>
          <a:stretch>
            <a:fillRect/>
          </a:stretch>
        </p:blipFill>
        <p:spPr>
          <a:xfrm>
            <a:off x="971550" y="2636838"/>
            <a:ext cx="3381375" cy="3514725"/>
          </a:xfrm>
          <a:prstGeom prst="rect">
            <a:avLst/>
          </a:prstGeom>
          <a:noFill/>
          <a:ln w="9525">
            <a:noFill/>
          </a:ln>
        </p:spPr>
      </p:pic>
      <p:sp>
        <p:nvSpPr>
          <p:cNvPr id="9220" name="Text Box 6"/>
          <p:cNvSpPr txBox="1"/>
          <p:nvPr/>
        </p:nvSpPr>
        <p:spPr>
          <a:xfrm>
            <a:off x="4500563" y="3068638"/>
            <a:ext cx="4032250" cy="1066800"/>
          </a:xfrm>
          <a:prstGeom prst="rect">
            <a:avLst/>
          </a:prstGeom>
          <a:solidFill>
            <a:srgbClr val="99CC00">
              <a:alpha val="0"/>
            </a:srgbClr>
          </a:solidFill>
          <a:ln w="9525">
            <a:noFill/>
          </a:ln>
        </p:spPr>
        <p:txBody>
          <a:bodyPr anchor="t">
            <a:spAutoFit/>
          </a:bodyPr>
          <a:p>
            <a:r>
              <a:rPr lang="en-US" altLang="zh-CN" sz="3200" b="1" dirty="0">
                <a:solidFill>
                  <a:srgbClr val="0000FF"/>
                </a:solidFill>
                <a:latin typeface="Arial" panose="020B0604020202020204" pitchFamily="34" charset="0"/>
                <a:ea typeface="宋体" panose="02010600030101010101" pitchFamily="2" charset="-122"/>
              </a:rPr>
              <a:t>How do you make </a:t>
            </a:r>
            <a:endParaRPr lang="zh-CN" altLang="en-US" sz="3200" b="1" dirty="0">
              <a:solidFill>
                <a:srgbClr val="0000FF"/>
              </a:solidFill>
              <a:latin typeface="Arial" panose="020B0604020202020204" pitchFamily="34" charset="0"/>
              <a:ea typeface="宋体" panose="02010600030101010101" pitchFamily="2" charset="-122"/>
            </a:endParaRPr>
          </a:p>
          <a:p>
            <a:r>
              <a:rPr lang="en-US" altLang="zh-CN" sz="3200" b="1" dirty="0">
                <a:solidFill>
                  <a:srgbClr val="0000FF"/>
                </a:solidFill>
                <a:latin typeface="Arial" panose="020B0604020202020204" pitchFamily="34" charset="0"/>
                <a:ea typeface="宋体" panose="02010600030101010101" pitchFamily="2" charset="-122"/>
              </a:rPr>
              <a:t>Russian soup?</a:t>
            </a:r>
            <a:endParaRPr lang="en-US" altLang="zh-CN" sz="3200" b="1" dirty="0">
              <a:solidFill>
                <a:srgbClr val="0000FF"/>
              </a:solidFill>
              <a:latin typeface="Arial" panose="020B0604020202020204" pitchFamily="34" charset="0"/>
              <a:ea typeface="宋体" panose="02010600030101010101" pitchFamily="2" charset="-122"/>
            </a:endParaRPr>
          </a:p>
        </p:txBody>
      </p:sp>
      <p:sp>
        <p:nvSpPr>
          <p:cNvPr id="9221" name="Text Box 6"/>
          <p:cNvSpPr txBox="1"/>
          <p:nvPr/>
        </p:nvSpPr>
        <p:spPr>
          <a:xfrm>
            <a:off x="2700338" y="1700213"/>
            <a:ext cx="5903912" cy="579437"/>
          </a:xfrm>
          <a:prstGeom prst="rect">
            <a:avLst/>
          </a:prstGeom>
          <a:solidFill>
            <a:srgbClr val="99CC00">
              <a:alpha val="0"/>
            </a:srgbClr>
          </a:solidFill>
          <a:ln w="9525">
            <a:noFill/>
          </a:ln>
        </p:spPr>
        <p:txBody>
          <a:bodyPr anchor="t">
            <a:spAutoFit/>
          </a:bodyPr>
          <a:p>
            <a:r>
              <a:rPr lang="zh-CN" altLang="en-US" sz="3200" b="1" dirty="0">
                <a:solidFill>
                  <a:srgbClr val="0000FF"/>
                </a:solidFill>
                <a:latin typeface="Arial" panose="020B0604020202020204" pitchFamily="34" charset="0"/>
                <a:ea typeface="宋体" panose="02010600030101010101" pitchFamily="2" charset="-122"/>
              </a:rPr>
              <a:t>DO you know Russian soup?</a:t>
            </a:r>
            <a:endParaRPr lang="en-US" altLang="zh-CN" sz="3200" b="1" dirty="0">
              <a:solidFill>
                <a:srgbClr val="0000FF"/>
              </a:solidFill>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20"/>
                                        </p:tgtEl>
                                        <p:attrNameLst>
                                          <p:attrName>style.visibility</p:attrName>
                                        </p:attrNameLst>
                                      </p:cBhvr>
                                      <p:to>
                                        <p:strVal val="visible"/>
                                      </p:to>
                                    </p:set>
                                    <p:anim calcmode="lin" valueType="num">
                                      <p:cBhvr additive="base">
                                        <p:cTn id="13" dur="500" fill="hold"/>
                                        <p:tgtEl>
                                          <p:spTgt spid="9220"/>
                                        </p:tgtEl>
                                        <p:attrNameLst>
                                          <p:attrName>ppt_x</p:attrName>
                                        </p:attrNameLst>
                                      </p:cBhvr>
                                      <p:tavLst>
                                        <p:tav tm="0">
                                          <p:val>
                                            <p:strVal val="#ppt_x"/>
                                          </p:val>
                                        </p:tav>
                                        <p:tav tm="100000">
                                          <p:val>
                                            <p:strVal val="#ppt_x"/>
                                          </p:val>
                                        </p:tav>
                                      </p:tavLst>
                                    </p:anim>
                                    <p:anim calcmode="lin" valueType="num">
                                      <p:cBhvr additive="base">
                                        <p:cTn id="14"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文本占位符 10241"/>
          <p:cNvSpPr>
            <a:spLocks noGrp="1"/>
          </p:cNvSpPr>
          <p:nvPr>
            <p:ph idx="1"/>
          </p:nvPr>
        </p:nvSpPr>
        <p:spPr>
          <a:xfrm>
            <a:off x="4038600" y="609600"/>
            <a:ext cx="4876800" cy="5592763"/>
          </a:xfrm>
          <a:ln/>
        </p:spPr>
        <p:txBody>
          <a:bodyPr anchor="t"/>
          <a:p>
            <a:pPr>
              <a:lnSpc>
                <a:spcPct val="80000"/>
              </a:lnSpc>
            </a:pPr>
            <a:r>
              <a:rPr lang="zh-CN" altLang="en-US" sz="1400"/>
              <a:t>美食介绍：罗宋汤，著名的汤羹类美食菜谱。罗宋汤是在俄国和波兰等东欧国家处处可见的一种羹汤，在美国和其他西方国家也很常见。从俄国和波兰等东欧国家移民出来的犹太人是这种汤在世界各地的主地传播者，纽约市北郊一带犹太人居住相对集中的一个区域曾被人们称为罗宋汤带或罗宋汤圈。</a:t>
            </a:r>
            <a:r>
              <a:rPr lang="en-US" altLang="zh-CN" sz="1400"/>
              <a:t>Borscht </a:t>
            </a:r>
            <a:r>
              <a:rPr lang="zh-CN" altLang="en-US" sz="1400"/>
              <a:t>是这种汤在犹太语中的写法，在俄罗斯，这种汤的写法是</a:t>
            </a:r>
            <a:r>
              <a:rPr lang="en-US" altLang="zh-CN" sz="1400"/>
              <a:t>Borsch</a:t>
            </a:r>
            <a:r>
              <a:rPr lang="zh-CN" altLang="en-US" sz="1400"/>
              <a:t>，这来源于这种汤的主要成分甜菜（</a:t>
            </a:r>
            <a:r>
              <a:rPr lang="en-US" altLang="zh-CN" sz="1400"/>
              <a:t>Beet </a:t>
            </a:r>
            <a:r>
              <a:rPr lang="zh-CN" altLang="en-US" sz="1400"/>
              <a:t>或 </a:t>
            </a:r>
            <a:r>
              <a:rPr lang="en-US" altLang="zh-CN" sz="1400"/>
              <a:t>Parsnip</a:t>
            </a:r>
            <a:r>
              <a:rPr lang="zh-CN" altLang="en-US" sz="1400"/>
              <a:t>）在俄语中的名称</a:t>
            </a:r>
            <a:r>
              <a:rPr lang="en-US" altLang="zh-CN" sz="1400"/>
              <a:t>-Borsch</a:t>
            </a:r>
            <a:r>
              <a:rPr lang="zh-CN" altLang="en-US" sz="1400"/>
              <a:t>。</a:t>
            </a:r>
            <a:endParaRPr lang="zh-CN" altLang="en-US" sz="1400"/>
          </a:p>
          <a:p>
            <a:pPr>
              <a:lnSpc>
                <a:spcPct val="80000"/>
              </a:lnSpc>
            </a:pPr>
            <a:r>
              <a:rPr lang="zh-CN" altLang="en-US" sz="1400"/>
              <a:t>　　后来经过许多演变，罗宋汤除了主要成分甜菜之外，在汤中通常还加有圆白菜和土豆等其他蔬菜，有的里边还会有肉，其做法更是不拘一格。这是因为这种汤并不是某个大厨师的发明，在过去的俄罗斯，这是普通人糊口的主要食物之一，所以怎么做主要取决于家里有什么东西。通常，是反映所有的东西都放进去。这种汤既可以在冬天热喝，又可以在夏天里冷用。一般在吃之前，要在罗宋汤上面点缀一点泡沫状的酸奶油和莳萝香菜。又酸又甜是种羹汤的一大特点。</a:t>
            </a:r>
            <a:endParaRPr lang="zh-CN" altLang="en-US" sz="1400"/>
          </a:p>
          <a:p>
            <a:pPr>
              <a:lnSpc>
                <a:spcPct val="80000"/>
              </a:lnSpc>
            </a:pPr>
            <a:r>
              <a:rPr lang="zh-CN" altLang="en-US" sz="1400"/>
              <a:t>　　俄罗斯的英语为</a:t>
            </a:r>
            <a:r>
              <a:rPr lang="en-US" altLang="zh-CN" sz="1400"/>
              <a:t>RUSSIA</a:t>
            </a:r>
            <a:r>
              <a:rPr lang="zh-CN" altLang="en-US" sz="1400"/>
              <a:t>，指的是俄国式的。于是上海的文人把来自俄罗斯的汤音译为“罗宋”。</a:t>
            </a:r>
            <a:endParaRPr lang="zh-CN" altLang="en-US" sz="1400"/>
          </a:p>
          <a:p>
            <a:pPr>
              <a:lnSpc>
                <a:spcPct val="80000"/>
              </a:lnSpc>
            </a:pPr>
            <a:r>
              <a:rPr lang="zh-CN" altLang="en-US" sz="1400"/>
              <a:t>　　罗宋汤嘛，是罗宋人（俄罗斯人）常喝的，所以叫罗宋汤。 </a:t>
            </a:r>
            <a:endParaRPr lang="zh-CN" altLang="en-US" sz="1400"/>
          </a:p>
          <a:p>
            <a:pPr>
              <a:lnSpc>
                <a:spcPct val="80000"/>
              </a:lnSpc>
            </a:pPr>
            <a:r>
              <a:rPr lang="zh-CN" altLang="en-US" sz="1400"/>
              <a:t>　　在十月革命时候，有大批俄国人辗转流落到了上海，他们带来了伏特加，也带来了俄式的西菜，上海第一家西菜社就是俄国人开的。这道汤，就是从俄式红菜汤演变而来，俄式红菜汤辣中带酸，酸甚于甜，上海人并不习惯。后来受原料采办以及本地口味的影响，渐渐地形成了独具海派特色的酸中带甜、甜中飘香、肥而不腻、鲜滑爽口的罗宋汤。</a:t>
            </a:r>
            <a:endParaRPr lang="zh-CN" altLang="en-US" sz="1400"/>
          </a:p>
        </p:txBody>
      </p:sp>
      <p:pic>
        <p:nvPicPr>
          <p:cNvPr id="9218" name="图片 10242" descr="3622423_155210987899_2"/>
          <p:cNvPicPr>
            <a:picLocks noChangeAspect="1"/>
          </p:cNvPicPr>
          <p:nvPr/>
        </p:nvPicPr>
        <p:blipFill>
          <a:blip r:embed="rId1"/>
          <a:stretch>
            <a:fillRect/>
          </a:stretch>
        </p:blipFill>
        <p:spPr>
          <a:xfrm>
            <a:off x="152400" y="533400"/>
            <a:ext cx="3505200" cy="2820988"/>
          </a:xfrm>
          <a:prstGeom prst="rect">
            <a:avLst/>
          </a:prstGeom>
          <a:noFill/>
          <a:ln w="9525">
            <a:noFill/>
          </a:ln>
        </p:spPr>
      </p:pic>
      <p:pic>
        <p:nvPicPr>
          <p:cNvPr id="9219" name="图片 10243" descr="20100723021107539"/>
          <p:cNvPicPr>
            <a:picLocks noChangeAspect="1"/>
          </p:cNvPicPr>
          <p:nvPr/>
        </p:nvPicPr>
        <p:blipFill>
          <a:blip r:embed="rId2"/>
          <a:stretch>
            <a:fillRect/>
          </a:stretch>
        </p:blipFill>
        <p:spPr>
          <a:xfrm>
            <a:off x="152400" y="3581400"/>
            <a:ext cx="3706813" cy="293370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1266" name="表格 11265"/>
          <p:cNvGraphicFramePr/>
          <p:nvPr/>
        </p:nvGraphicFramePr>
        <p:xfrm>
          <a:off x="288925" y="1628775"/>
          <a:ext cx="8675688" cy="4645025"/>
        </p:xfrm>
        <a:graphic>
          <a:graphicData uri="http://schemas.openxmlformats.org/drawingml/2006/table">
            <a:tbl>
              <a:tblPr/>
              <a:tblGrid>
                <a:gridCol w="3451225"/>
                <a:gridCol w="5224463"/>
              </a:tblGrid>
              <a:tr h="839788">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en-US" altLang="x-none" sz="3200" b="1" dirty="0">
                          <a:solidFill>
                            <a:srgbClr val="0033CC"/>
                          </a:solidFill>
                        </a:rPr>
                        <a:t>one</a:t>
                      </a:r>
                      <a:endParaRPr lang="zh-CN" altLang="en-US" sz="3200" b="1" dirty="0">
                        <a:solidFill>
                          <a:srgbClr val="0033CC"/>
                        </a:solidFill>
                      </a:endParaRPr>
                    </a:p>
                  </a:txBody>
                  <a:tcPr vert="horz"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alpha val="100000"/>
                      </a:scheme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en-US" altLang="x-none" sz="3200" b="1" dirty="0"/>
                        <a:t>cabbage</a:t>
                      </a:r>
                      <a:endParaRPr lang="zh-CN" altLang="en-US" sz="3200" b="1" dirty="0"/>
                    </a:p>
                  </a:txBody>
                  <a:tcPr vert="horz"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alpha val="100000"/>
                      </a:schemeClr>
                    </a:solidFill>
                  </a:tcPr>
                </a:tc>
              </a:tr>
              <a:tr h="673100">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en-US" altLang="x-none" sz="3200" b="1" dirty="0">
                          <a:solidFill>
                            <a:srgbClr val="0033CC"/>
                          </a:solidFill>
                        </a:rPr>
                        <a:t>one</a:t>
                      </a:r>
                      <a:endParaRPr lang="zh-CN" altLang="en-US" sz="3200" b="1" dirty="0">
                        <a:solidFill>
                          <a:srgbClr val="0033CC"/>
                        </a:solidFill>
                      </a:endParaRPr>
                    </a:p>
                  </a:txBody>
                  <a:tcPr vert="horz"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endParaRPr lang="zh-CN" altLang="en-US" sz="3200" b="1">
                        <a:solidFill>
                          <a:srgbClr val="FF0000"/>
                        </a:solidFill>
                      </a:endParaRPr>
                    </a:p>
                  </a:txBody>
                  <a:tcPr vert="horz"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alpha val="100000"/>
                      </a:srgbClr>
                    </a:solidFill>
                  </a:tcPr>
                </a:tc>
              </a:tr>
              <a:tr h="647700">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en-US" altLang="x-none" sz="3200" b="1" dirty="0">
                          <a:solidFill>
                            <a:srgbClr val="0033CC"/>
                          </a:solidFill>
                        </a:rPr>
                        <a:t>three</a:t>
                      </a:r>
                      <a:endParaRPr lang="zh-CN" altLang="en-US" sz="3200" b="1" dirty="0">
                        <a:solidFill>
                          <a:srgbClr val="0033CC"/>
                        </a:solidFill>
                      </a:endParaRPr>
                    </a:p>
                  </a:txBody>
                  <a:tcPr vert="horz"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endParaRPr lang="zh-CN" altLang="en-US" sz="3200" b="1">
                        <a:solidFill>
                          <a:srgbClr val="FF0000"/>
                        </a:solidFill>
                      </a:endParaRPr>
                    </a:p>
                  </a:txBody>
                  <a:tcPr vert="horz"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alpha val="100000"/>
                      </a:srgbClr>
                    </a:solidFill>
                  </a:tcPr>
                </a:tc>
              </a:tr>
              <a:tr h="828675">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en-US" altLang="x-none" sz="3200" b="1" dirty="0">
                          <a:solidFill>
                            <a:srgbClr val="0033CC"/>
                          </a:solidFill>
                        </a:rPr>
                        <a:t>four</a:t>
                      </a:r>
                      <a:endParaRPr lang="zh-CN" altLang="en-US" sz="3200" b="1" dirty="0">
                        <a:solidFill>
                          <a:srgbClr val="0033CC"/>
                        </a:solidFill>
                      </a:endParaRPr>
                    </a:p>
                  </a:txBody>
                  <a:tcPr vert="horz"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endParaRPr lang="zh-CN" altLang="en-US" sz="3200" b="1">
                        <a:solidFill>
                          <a:srgbClr val="FF0000"/>
                        </a:solidFill>
                      </a:endParaRPr>
                    </a:p>
                  </a:txBody>
                  <a:tcPr vert="horz"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alpha val="100000"/>
                      </a:srgbClr>
                    </a:solidFill>
                  </a:tcPr>
                </a:tc>
              </a:tr>
              <a:tr h="827087">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en-US" altLang="x-none" sz="3200" b="1" dirty="0">
                          <a:solidFill>
                            <a:srgbClr val="0033CC"/>
                          </a:solidFill>
                        </a:rPr>
                        <a:t>five</a:t>
                      </a:r>
                      <a:endParaRPr lang="zh-CN" altLang="en-US" sz="3200" b="1" dirty="0">
                        <a:solidFill>
                          <a:srgbClr val="0033CC"/>
                        </a:solidFill>
                      </a:endParaRPr>
                    </a:p>
                  </a:txBody>
                  <a:tcPr vert="horz"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endParaRPr lang="zh-CN" altLang="en-US" sz="3200" b="1">
                        <a:solidFill>
                          <a:srgbClr val="FF0000"/>
                        </a:solidFill>
                      </a:endParaRPr>
                    </a:p>
                  </a:txBody>
                  <a:tcPr vert="horz"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F3F9FA">
                        <a:alpha val="100000"/>
                      </a:srgbClr>
                    </a:solidFill>
                  </a:tcPr>
                </a:tc>
              </a:tr>
              <a:tr h="828675">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r>
                        <a:rPr lang="en-US" altLang="x-none" sz="3200" b="1" dirty="0">
                          <a:solidFill>
                            <a:srgbClr val="0033CC"/>
                          </a:solidFill>
                        </a:rPr>
                        <a:t>some</a:t>
                      </a:r>
                      <a:endParaRPr lang="zh-CN" altLang="en-US" sz="3200" b="1" dirty="0">
                        <a:solidFill>
                          <a:srgbClr val="0033CC"/>
                        </a:solidFill>
                      </a:endParaRPr>
                    </a:p>
                  </a:txBody>
                  <a:tcPr vert="horz"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eaLnBrk="1" hangingPunct="1">
                        <a:spcBef>
                          <a:spcPct val="0"/>
                        </a:spcBef>
                        <a:buNone/>
                      </a:pPr>
                      <a:endParaRPr lang="zh-CN" altLang="en-US" sz="3200" b="1">
                        <a:solidFill>
                          <a:srgbClr val="FF0000"/>
                        </a:solidFill>
                      </a:endParaRPr>
                    </a:p>
                  </a:txBody>
                  <a:tcPr vert="horz" anchor="ctr" anchorCtr="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3F4">
                        <a:alpha val="100000"/>
                      </a:srgbClr>
                    </a:solidFill>
                  </a:tcPr>
                </a:tc>
              </a:tr>
            </a:tbl>
          </a:graphicData>
        </a:graphic>
      </p:graphicFrame>
      <p:sp>
        <p:nvSpPr>
          <p:cNvPr id="11289" name="Oval 2"/>
          <p:cNvSpPr/>
          <p:nvPr/>
        </p:nvSpPr>
        <p:spPr>
          <a:xfrm>
            <a:off x="1584325" y="692150"/>
            <a:ext cx="827088" cy="774700"/>
          </a:xfrm>
          <a:prstGeom prst="ellipse">
            <a:avLst/>
          </a:prstGeom>
          <a:solidFill>
            <a:srgbClr val="FFFF00"/>
          </a:solidFill>
          <a:ln w="9525" cap="flat" cmpd="sng">
            <a:solidFill>
              <a:schemeClr val="tx1"/>
            </a:solidFill>
            <a:prstDash val="solid"/>
            <a:round/>
            <a:headEnd type="none" w="med" len="med"/>
            <a:tailEnd type="none" w="med" len="med"/>
          </a:ln>
        </p:spPr>
        <p:txBody>
          <a:bodyPr wrap="none" anchor="ctr"/>
          <a:p>
            <a:pPr algn="ctr"/>
            <a:r>
              <a:rPr lang="en-US" altLang="zh-CN" sz="3600" b="1" dirty="0">
                <a:latin typeface="Arial" panose="020B0604020202020204" pitchFamily="34" charset="0"/>
                <a:ea typeface="宋体" panose="02010600030101010101" pitchFamily="2" charset="-122"/>
              </a:rPr>
              <a:t>2d</a:t>
            </a:r>
            <a:endParaRPr lang="en-US" altLang="zh-CN" sz="3600" b="1" dirty="0">
              <a:latin typeface="Arial" panose="020B0604020202020204" pitchFamily="34" charset="0"/>
              <a:ea typeface="宋体" panose="02010600030101010101" pitchFamily="2" charset="-122"/>
            </a:endParaRPr>
          </a:p>
        </p:txBody>
      </p:sp>
      <p:sp>
        <p:nvSpPr>
          <p:cNvPr id="11290" name="WordArt 4"/>
          <p:cNvSpPr>
            <a:spLocks noTextEdit="1"/>
          </p:cNvSpPr>
          <p:nvPr/>
        </p:nvSpPr>
        <p:spPr>
          <a:xfrm>
            <a:off x="111125" y="147638"/>
            <a:ext cx="2228850" cy="904875"/>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4000" b="1">
                <a:solidFill>
                  <a:srgbClr val="FF0000"/>
                </a:solidFill>
                <a:latin typeface="Arial" panose="020B0604020202020204" pitchFamily="34" charset="0"/>
                <a:ea typeface="Arial" panose="020B0604020202020204" pitchFamily="34" charset="0"/>
              </a:rPr>
              <a:t>Reading</a:t>
            </a:r>
            <a:endParaRPr lang="zh-CN" altLang="en-US" sz="4000" b="1">
              <a:solidFill>
                <a:srgbClr val="FF0000"/>
              </a:solidFill>
              <a:latin typeface="Arial" panose="020B0604020202020204" pitchFamily="34" charset="0"/>
              <a:ea typeface="Arial" panose="020B0604020202020204" pitchFamily="34" charset="0"/>
            </a:endParaRPr>
          </a:p>
        </p:txBody>
      </p:sp>
      <p:sp>
        <p:nvSpPr>
          <p:cNvPr id="11291" name="Text Box 5"/>
          <p:cNvSpPr txBox="1"/>
          <p:nvPr/>
        </p:nvSpPr>
        <p:spPr>
          <a:xfrm>
            <a:off x="2555875" y="115888"/>
            <a:ext cx="6119813" cy="1301750"/>
          </a:xfrm>
          <a:prstGeom prst="rect">
            <a:avLst/>
          </a:prstGeom>
          <a:noFill/>
          <a:ln w="9525">
            <a:noFill/>
          </a:ln>
        </p:spPr>
        <p:txBody>
          <a:bodyPr anchor="t">
            <a:spAutoFit/>
          </a:bodyPr>
          <a:p>
            <a:pPr>
              <a:lnSpc>
                <a:spcPct val="110000"/>
              </a:lnSpc>
            </a:pPr>
            <a:r>
              <a:rPr lang="en-US" altLang="zh-CN" sz="3600" b="1" dirty="0">
                <a:solidFill>
                  <a:srgbClr val="FF0066"/>
                </a:solidFill>
                <a:latin typeface="Arial" panose="020B0604020202020204" pitchFamily="34" charset="0"/>
                <a:ea typeface="宋体" panose="02010600030101010101" pitchFamily="2" charset="-122"/>
              </a:rPr>
              <a:t>Read the conversation and fill in the chart below.</a:t>
            </a:r>
            <a:endParaRPr lang="en-US" altLang="zh-CN" sz="3600" b="1" dirty="0">
              <a:solidFill>
                <a:srgbClr val="FF0066"/>
              </a:solidFill>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11290"/>
                                        </p:tgtEl>
                                        <p:attrNameLst>
                                          <p:attrName>style.visibility</p:attrName>
                                        </p:attrNameLst>
                                      </p:cBhvr>
                                      <p:to>
                                        <p:strVal val="visible"/>
                                      </p:to>
                                    </p:set>
                                    <p:anim calcmode="lin" valueType="num">
                                      <p:cBhvr additive="base">
                                        <p:cTn id="7" dur="500" fill="hold"/>
                                        <p:tgtEl>
                                          <p:spTgt spid="11290"/>
                                        </p:tgtEl>
                                        <p:attrNameLst>
                                          <p:attrName>ppt_x</p:attrName>
                                        </p:attrNameLst>
                                      </p:cBhvr>
                                      <p:tavLst>
                                        <p:tav tm="0">
                                          <p:val>
                                            <p:strVal val="0-#ppt_w/2"/>
                                          </p:val>
                                        </p:tav>
                                        <p:tav tm="100000">
                                          <p:val>
                                            <p:strVal val="#ppt_x"/>
                                          </p:val>
                                        </p:tav>
                                      </p:tavLst>
                                    </p:anim>
                                    <p:anim calcmode="lin" valueType="num">
                                      <p:cBhvr additive="base">
                                        <p:cTn id="8" dur="500" fill="hold"/>
                                        <p:tgtEl>
                                          <p:spTgt spid="1129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1289"/>
                                        </p:tgtEl>
                                        <p:attrNameLst>
                                          <p:attrName>style.visibility</p:attrName>
                                        </p:attrNameLst>
                                      </p:cBhvr>
                                      <p:to>
                                        <p:strVal val="visible"/>
                                      </p:to>
                                    </p:set>
                                    <p:animEffect transition="in" filter="blinds(horizontal)">
                                      <p:cBhvr>
                                        <p:cTn id="13" dur="500"/>
                                        <p:tgtEl>
                                          <p:spTgt spid="1128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291"/>
                                        </p:tgtEl>
                                        <p:attrNameLst>
                                          <p:attrName>style.visibility</p:attrName>
                                        </p:attrNameLst>
                                      </p:cBhvr>
                                      <p:to>
                                        <p:strVal val="visible"/>
                                      </p:to>
                                    </p:set>
                                    <p:animEffect transition="in" filter="blinds(horizontal)">
                                      <p:cBhvr>
                                        <p:cTn id="16" dur="500"/>
                                        <p:tgtEl>
                                          <p:spTgt spid="11291"/>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1266"/>
                                        </p:tgtEl>
                                        <p:attrNameLst>
                                          <p:attrName>style.visibility</p:attrName>
                                        </p:attrNameLst>
                                      </p:cBhvr>
                                      <p:to>
                                        <p:strVal val="visible"/>
                                      </p:to>
                                    </p:set>
                                    <p:animEffect transition="in" filter="box(in)">
                                      <p:cBhvr>
                                        <p:cTn id="21"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9" grpId="0" animBg="1"/>
      <p:bldP spid="11291" grpId="0"/>
    </p:bld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10337</Words>
  <Application>WPS 演示</Application>
  <PresentationFormat>在屏幕上显示</PresentationFormat>
  <Paragraphs>586</Paragraphs>
  <Slides>48</Slides>
  <Notes>0</Notes>
  <HiddenSlides>0</HiddenSlides>
  <MMClips>0</MMClips>
  <ScaleCrop>false</ScaleCrop>
  <HeadingPairs>
    <vt:vector size="6" baseType="variant">
      <vt:variant>
        <vt:lpstr>已用的字体</vt:lpstr>
      </vt:variant>
      <vt:variant>
        <vt:i4>32</vt:i4>
      </vt:variant>
      <vt:variant>
        <vt:lpstr>主题</vt:lpstr>
      </vt:variant>
      <vt:variant>
        <vt:i4>1</vt:i4>
      </vt:variant>
      <vt:variant>
        <vt:lpstr>幻灯片标题</vt:lpstr>
      </vt:variant>
      <vt:variant>
        <vt:i4>48</vt:i4>
      </vt:variant>
    </vt:vector>
  </HeadingPairs>
  <TitlesOfParts>
    <vt:vector size="81" baseType="lpstr">
      <vt:lpstr>Arial</vt:lpstr>
      <vt:lpstr>宋体</vt:lpstr>
      <vt:lpstr>Wingdings</vt:lpstr>
      <vt:lpstr>Times New Roman</vt:lpstr>
      <vt:lpstr>Franklin Gothic Demi</vt:lpstr>
      <vt:lpstr>Segoe Print</vt:lpstr>
      <vt:lpstr>Latha</vt:lpstr>
      <vt:lpstr>华文中宋</vt:lpstr>
      <vt:lpstr>Calibri</vt:lpstr>
      <vt:lpstr>幼圆</vt:lpstr>
      <vt:lpstr>Comic Sans MS</vt:lpstr>
      <vt:lpstr>Arial Black</vt:lpstr>
      <vt:lpstr>Calligraph421 BT</vt:lpstr>
      <vt:lpstr>华文彩云</vt:lpstr>
      <vt:lpstr>Arial Narrow</vt:lpstr>
      <vt:lpstr>Edwardian Script ITC</vt:lpstr>
      <vt:lpstr>华文新魏</vt:lpstr>
      <vt:lpstr>方正舒体</vt:lpstr>
      <vt:lpstr>Tahoma</vt:lpstr>
      <vt:lpstr>MingLiU</vt:lpstr>
      <vt:lpstr>Microsoft JhengHei</vt:lpstr>
      <vt:lpstr>Microsoft Sans Serif</vt:lpstr>
      <vt:lpstr>MT Extra</vt:lpstr>
      <vt:lpstr>MS PMincho</vt:lpstr>
      <vt:lpstr>Meiryo</vt:lpstr>
      <vt:lpstr>楷体_GB2312</vt:lpstr>
      <vt:lpstr>新宋体</vt:lpstr>
      <vt:lpstr>MS Gothic</vt:lpstr>
      <vt:lpstr>仿宋_GB2312</vt:lpstr>
      <vt:lpstr>仿宋</vt:lpstr>
      <vt:lpstr>微软雅黑</vt:lpstr>
      <vt:lpstr>Arial Unicode MS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海派甜心</cp:lastModifiedBy>
  <cp:revision>5</cp:revision>
  <dcterms:created xsi:type="dcterms:W3CDTF">2015-01-05T07:45:01Z</dcterms:created>
  <dcterms:modified xsi:type="dcterms:W3CDTF">2021-05-04T02:47:00Z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2052-11.1.0.10132</vt:lpwstr>
  </property>
</Properties>
</file>