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9"/>
  </p:notesMasterIdLst>
  <p:sldIdLst>
    <p:sldId id="376" r:id="rId4"/>
    <p:sldId id="372" r:id="rId5"/>
    <p:sldId id="363" r:id="rId6"/>
    <p:sldId id="316" r:id="rId7"/>
    <p:sldId id="338" r:id="rId8"/>
    <p:sldId id="339" r:id="rId9"/>
    <p:sldId id="341" r:id="rId10"/>
    <p:sldId id="365" r:id="rId11"/>
    <p:sldId id="374" r:id="rId12"/>
    <p:sldId id="403" r:id="rId13"/>
    <p:sldId id="344" r:id="rId14"/>
    <p:sldId id="367" r:id="rId15"/>
    <p:sldId id="366" r:id="rId16"/>
    <p:sldId id="345" r:id="rId17"/>
    <p:sldId id="346" r:id="rId18"/>
    <p:sldId id="368" r:id="rId19"/>
    <p:sldId id="375" r:id="rId20"/>
    <p:sldId id="318" r:id="rId21"/>
    <p:sldId id="298" r:id="rId22"/>
    <p:sldId id="319" r:id="rId23"/>
    <p:sldId id="400" r:id="rId24"/>
    <p:sldId id="402" r:id="rId25"/>
    <p:sldId id="401" r:id="rId26"/>
    <p:sldId id="352" r:id="rId27"/>
    <p:sldId id="373" r:id="rId28"/>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9900CC"/>
    <a:srgbClr val="009900"/>
    <a:srgbClr val="800080"/>
    <a:srgbClr val="FF9933"/>
    <a:srgbClr val="FF3300"/>
    <a:srgbClr val="0000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75" d="100"/>
          <a:sy n="75" d="100"/>
        </p:scale>
        <p:origin x="-366" y="-96"/>
      </p:cViewPr>
      <p:guideLst>
        <p:guide orient="horz" pos="2160"/>
        <p:guide pos="2856"/>
      </p:guideLst>
    </p:cSldViewPr>
  </p:slideViewPr>
  <p:notesTextViewPr>
    <p:cViewPr>
      <p:scale>
        <a:sx n="100" d="100"/>
        <a:sy n="100" d="100"/>
      </p:scale>
      <p:origin x="0" y="0"/>
    </p:cViewPr>
  </p:notesText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notesMaster" Target="notesMasters/notes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页眉占位符 1"/>
          <p:cNvSpPr>
            <a:spLocks noGrp="1"/>
          </p:cNvSpPr>
          <p:nvPr>
            <p:ph type="hdr" sz="quarter"/>
          </p:nvPr>
        </p:nvSpPr>
        <p:spPr>
          <a:xfrm>
            <a:off x="0" y="0"/>
            <a:ext cx="2971800" cy="457200"/>
          </a:xfrm>
          <a:prstGeom prst="rect">
            <a:avLst/>
          </a:prstGeom>
          <a:noFill/>
          <a:ln w="9525">
            <a:noFill/>
          </a:ln>
        </p:spPr>
        <p:txBody>
          <a:bodyPr/>
          <a:p>
            <a:pPr lvl="0" eaLnBrk="1" hangingPunct="1"/>
            <a:endParaRPr lang="zh-CN" altLang="en-US" sz="1200" dirty="0"/>
          </a:p>
        </p:txBody>
      </p:sp>
      <p:sp>
        <p:nvSpPr>
          <p:cNvPr id="3075" name="日期占位符 2"/>
          <p:cNvSpPr>
            <a:spLocks noGrp="1"/>
          </p:cNvSpPr>
          <p:nvPr>
            <p:ph type="dt" idx="1"/>
          </p:nvPr>
        </p:nvSpPr>
        <p:spPr>
          <a:xfrm>
            <a:off x="3884613" y="0"/>
            <a:ext cx="2971800" cy="457200"/>
          </a:xfrm>
          <a:prstGeom prst="rect">
            <a:avLst/>
          </a:prstGeom>
          <a:noFill/>
          <a:ln w="9525">
            <a:noFill/>
          </a:ln>
        </p:spPr>
        <p:txBody>
          <a:bodyPr/>
          <a:p>
            <a:pPr lvl="0" algn="r" eaLnBrk="1" hangingPunct="1"/>
            <a:fld id="{BB962C8B-B14F-4D97-AF65-F5344CB8AC3E}" type="datetimeFigureOut">
              <a:rPr lang="zh-CN" altLang="en-US" sz="1200" dirty="0"/>
            </a:fld>
            <a:endParaRPr lang="zh-CN" altLang="en-US" sz="1200" dirty="0"/>
          </a:p>
        </p:txBody>
      </p:sp>
      <p:sp>
        <p:nvSpPr>
          <p:cNvPr id="3076" name="幻灯片图像占位符 3"/>
          <p:cNvSpPr>
            <a:spLocks noGrp="1"/>
          </p:cNvSpPr>
          <p:nvPr>
            <p:ph type="sldImg" idx="2"/>
          </p:nvPr>
        </p:nvSpPr>
        <p:spPr>
          <a:xfrm>
            <a:off x="1143000" y="685800"/>
            <a:ext cx="4572000" cy="3429000"/>
          </a:xfrm>
          <a:prstGeom prst="rect">
            <a:avLst/>
          </a:prstGeom>
          <a:noFill/>
          <a:ln w="12700">
            <a:noFill/>
          </a:ln>
        </p:spPr>
      </p:sp>
      <p:sp>
        <p:nvSpPr>
          <p:cNvPr id="3077" name="备注占位符 4"/>
          <p:cNvSpPr>
            <a:spLocks noGrp="1"/>
          </p:cNvSpPr>
          <p:nvPr>
            <p:ph type="body" sz="quarter" idx="3"/>
          </p:nvPr>
        </p:nvSpPr>
        <p:spPr>
          <a:xfrm>
            <a:off x="685800" y="4343400"/>
            <a:ext cx="5486400" cy="4114800"/>
          </a:xfrm>
          <a:prstGeom prst="rect">
            <a:avLst/>
          </a:prstGeom>
          <a:noFill/>
          <a:ln w="12700">
            <a:noFill/>
          </a:ln>
        </p:spPr>
        <p:txBody>
          <a:bodyPr anchor="ct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078" name="页脚占位符 5"/>
          <p:cNvSpPr>
            <a:spLocks noGrp="1"/>
          </p:cNvSpPr>
          <p:nvPr>
            <p:ph type="ftr" sz="quarter" idx="4"/>
          </p:nvPr>
        </p:nvSpPr>
        <p:spPr>
          <a:xfrm>
            <a:off x="0" y="8685213"/>
            <a:ext cx="2971800" cy="457200"/>
          </a:xfrm>
          <a:prstGeom prst="rect">
            <a:avLst/>
          </a:prstGeom>
          <a:noFill/>
          <a:ln w="9525">
            <a:noFill/>
          </a:ln>
        </p:spPr>
        <p:txBody>
          <a:bodyPr anchor="b"/>
          <a:p>
            <a:pPr lvl="0" eaLnBrk="1" hangingPunct="1"/>
            <a:endParaRPr lang="zh-CN" altLang="en-US" sz="1200" dirty="0"/>
          </a:p>
        </p:txBody>
      </p:sp>
      <p:sp>
        <p:nvSpPr>
          <p:cNvPr id="3079" name="灯片编号占位符 6"/>
          <p:cNvSpPr>
            <a:spLocks noGrp="1"/>
          </p:cNvSpPr>
          <p:nvPr>
            <p:ph type="sldNum" sz="quarter" idx="5"/>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marL="0" lvl="0"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2pPr>
    <a:lvl3pPr marL="914400" lvl="2"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3pPr>
    <a:lvl4pPr marL="1371600" lvl="3"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4pPr>
    <a:lvl5pPr marL="1828800" lvl="4"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5pPr>
    <a:lvl6pPr marL="2286000" lvl="5"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6pPr>
    <a:lvl7pPr marL="2743200" lvl="6"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7pPr>
    <a:lvl8pPr marL="3200400" lvl="7"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8pPr>
    <a:lvl9pPr marL="3657600" lvl="8"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endParaRPr lang="en-US" altLang="x-none">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en-US" altLang="x-none">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en-US" altLang="x-none">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diamon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endParaRPr lang="en-US" altLang="x-none">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diamon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en-US" altLang="x-none">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diamon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endParaRPr lang="en-US" altLang="x-none">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diamon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endParaRPr lang="en-US" altLang="x-none">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diamon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endParaRPr lang="en-US" altLang="x-none">
              <a:latin typeface="Arial" panose="020B0604020202020204" pitchFamily="34" charset="0"/>
            </a:endParaRPr>
          </a:p>
        </p:txBody>
      </p:sp>
      <p:sp>
        <p:nvSpPr>
          <p:cNvPr id="8" name="页脚占位符 7"/>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diamon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endParaRPr lang="en-US" altLang="x-none">
              <a:latin typeface="Arial" panose="020B0604020202020204" pitchFamily="34" charset="0"/>
            </a:endParaRPr>
          </a:p>
        </p:txBody>
      </p:sp>
      <p:sp>
        <p:nvSpPr>
          <p:cNvPr id="4" name="页脚占位符 3"/>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diamon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endParaRPr lang="en-US" altLang="x-none">
              <a:latin typeface="Arial" panose="020B0604020202020204" pitchFamily="34" charset="0"/>
            </a:endParaRPr>
          </a:p>
        </p:txBody>
      </p:sp>
      <p:sp>
        <p:nvSpPr>
          <p:cNvPr id="3" name="页脚占位符 2"/>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diamon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en-US" altLang="x-none">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en-US" altLang="x-none">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diamon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en-US" altLang="x-none">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diamon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en-US" altLang="x-none">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diamon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en-US" altLang="x-none">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endParaRPr lang="en-US" altLang="x-none">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endParaRPr lang="en-US" altLang="x-none">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endParaRPr lang="en-US" altLang="x-none">
              <a:latin typeface="Arial" panose="020B0604020202020204" pitchFamily="34" charset="0"/>
            </a:endParaRPr>
          </a:p>
        </p:txBody>
      </p:sp>
      <p:sp>
        <p:nvSpPr>
          <p:cNvPr id="8" name="页脚占位符 7"/>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endParaRPr lang="en-US" altLang="x-none">
              <a:latin typeface="Arial" panose="020B0604020202020204" pitchFamily="34" charset="0"/>
            </a:endParaRPr>
          </a:p>
        </p:txBody>
      </p:sp>
      <p:sp>
        <p:nvSpPr>
          <p:cNvPr id="4" name="页脚占位符 3"/>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endParaRPr lang="en-US" altLang="x-none">
              <a:latin typeface="Arial" panose="020B0604020202020204" pitchFamily="34" charset="0"/>
            </a:endParaRPr>
          </a:p>
        </p:txBody>
      </p:sp>
      <p:sp>
        <p:nvSpPr>
          <p:cNvPr id="3" name="页脚占位符 2"/>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en-US" altLang="x-none">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en-US" altLang="x-none">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diamond/>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Rectangle 4"/>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eaLnBrk="1" hangingPunct="1"/>
            <a:endParaRPr lang="en-US" altLang="x-none">
              <a:latin typeface="Arial" panose="020B0604020202020204" pitchFamily="34" charset="0"/>
            </a:endParaRPr>
          </a:p>
        </p:txBody>
      </p:sp>
      <p:sp>
        <p:nvSpPr>
          <p:cNvPr id="1029" name="Rectangle 5"/>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eaLnBrk="1" hangingPunct="1"/>
            <a:endParaRPr lang="en-US" altLang="x-none">
              <a:latin typeface="Arial" panose="020B0604020202020204" pitchFamily="34" charset="0"/>
            </a:endParaRPr>
          </a:p>
        </p:txBody>
      </p:sp>
      <p:sp>
        <p:nvSpPr>
          <p:cNvPr id="1030" name="Rectangle 6"/>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amond/>
  </p:transition>
  <p:hf sldNum="0" hdr="0" ftr="0" dt="0"/>
  <p:txStyles>
    <p:titleStyle>
      <a:lvl1pPr marL="0" lvl="0" indent="0" algn="ctr" defTabSz="914400" rtl="0" eaLnBrk="0" fontAlgn="base" latinLnBrk="0" hangingPunct="0">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0" fontAlgn="base" latinLnBrk="0" hangingPunct="0">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2"/>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2051" name="Rectangle 3"/>
          <p:cNvSpPr>
            <a:spLocks noGrp="1"/>
          </p:cNvSpPr>
          <p:nvPr>
            <p:ph type="body" idx="1"/>
          </p:nvPr>
        </p:nvSpPr>
        <p:spPr>
          <a:xfrm>
            <a:off x="457200" y="1600200"/>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2052" name="日期占位符 2"/>
          <p:cNvSpPr>
            <a:spLocks noGrp="1"/>
          </p:cNvSpPr>
          <p:nvPr>
            <p:ph type="dt" sz="half" idx="2"/>
          </p:nvPr>
        </p:nvSpPr>
        <p:spPr>
          <a:xfrm>
            <a:off x="685800" y="6248400"/>
            <a:ext cx="1905000" cy="457200"/>
          </a:xfrm>
          <a:prstGeom prst="rect">
            <a:avLst/>
          </a:prstGeom>
          <a:noFill/>
          <a:ln w="9525">
            <a:noFill/>
          </a:ln>
        </p:spPr>
        <p:txBody>
          <a:bodyPr/>
          <a:lstStyle>
            <a:lvl1pPr>
              <a:defRPr sz="1400"/>
            </a:lvl1pPr>
          </a:lstStyle>
          <a:p>
            <a:pPr lvl="0" eaLnBrk="1" hangingPunct="1"/>
            <a:endParaRPr lang="en-US" altLang="x-none">
              <a:latin typeface="Arial" panose="020B0604020202020204" pitchFamily="34" charset="0"/>
            </a:endParaRPr>
          </a:p>
        </p:txBody>
      </p:sp>
      <p:sp>
        <p:nvSpPr>
          <p:cNvPr id="2053" name="页脚占位符 3"/>
          <p:cNvSpPr>
            <a:spLocks noGrp="1"/>
          </p:cNvSpPr>
          <p:nvPr>
            <p:ph type="ftr" sz="quarter" idx="3"/>
          </p:nvPr>
        </p:nvSpPr>
        <p:spPr>
          <a:xfrm>
            <a:off x="3124200" y="6248400"/>
            <a:ext cx="2895600" cy="457200"/>
          </a:xfrm>
          <a:prstGeom prst="rect">
            <a:avLst/>
          </a:prstGeom>
          <a:noFill/>
          <a:ln w="9525">
            <a:noFill/>
          </a:ln>
        </p:spPr>
        <p:txBody>
          <a:bodyPr/>
          <a:lstStyle>
            <a:lvl1pPr algn="ctr">
              <a:defRPr sz="1400"/>
            </a:lvl1pPr>
          </a:lstStyle>
          <a:p>
            <a:pPr lvl="0" eaLnBrk="1" hangingPunct="1"/>
            <a:endParaRPr lang="en-US" altLang="x-none">
              <a:latin typeface="Arial" panose="020B0604020202020204" pitchFamily="34" charset="0"/>
            </a:endParaRPr>
          </a:p>
        </p:txBody>
      </p:sp>
      <p:sp>
        <p:nvSpPr>
          <p:cNvPr id="2054" name="灯片编号占位符 4"/>
          <p:cNvSpPr>
            <a:spLocks noGrp="1"/>
          </p:cNvSpPr>
          <p:nvPr>
            <p:ph type="sldNum" sz="quarter" idx="4"/>
          </p:nvPr>
        </p:nvSpPr>
        <p:spPr>
          <a:xfrm>
            <a:off x="6553200" y="6248400"/>
            <a:ext cx="1905000" cy="457200"/>
          </a:xfrm>
          <a:prstGeom prst="rect">
            <a:avLst/>
          </a:prstGeom>
          <a:noFill/>
          <a:ln w="9525">
            <a:noFill/>
          </a:ln>
        </p:spPr>
        <p:txBody>
          <a:bodyPr/>
          <a:lstStyle>
            <a:lvl1pPr algn="r">
              <a:defRPr sz="1400"/>
            </a:lvl1p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diamond/>
  </p:transition>
  <p:hf sldNum="0" hdr="0" ftr="0" dt="0"/>
  <p:txStyles>
    <p:titleStyle>
      <a:lvl1pPr marL="0" lvl="0" indent="0" algn="ctr" defTabSz="914400" rtl="0" eaLnBrk="0" fontAlgn="base" latinLnBrk="0" hangingPunct="0">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0" fontAlgn="base" latinLnBrk="0" hangingPunct="0">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image" Target="../media/image12.jpe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6.png"/><Relationship Id="rId3" Type="http://schemas.openxmlformats.org/officeDocument/2006/relationships/image" Target="../media/image15.jpeg"/><Relationship Id="rId2" Type="http://schemas.openxmlformats.org/officeDocument/2006/relationships/image" Target="../media/image18.jpeg"/><Relationship Id="rId1" Type="http://schemas.openxmlformats.org/officeDocument/2006/relationships/image" Target="../media/image12.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image" Target="../media/image20.jpeg"/></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1.png"/><Relationship Id="rId1" Type="http://schemas.openxmlformats.org/officeDocument/2006/relationships/image" Target="../media/image30.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33.png"/><Relationship Id="rId1" Type="http://schemas.openxmlformats.org/officeDocument/2006/relationships/image" Target="../media/image32.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4098" name="矩形 44"/>
          <p:cNvPicPr/>
          <p:nvPr/>
        </p:nvPicPr>
        <p:blipFill>
          <a:blip r:embed="rId2"/>
          <a:stretch>
            <a:fillRect/>
          </a:stretch>
        </p:blipFill>
        <p:spPr>
          <a:xfrm>
            <a:off x="3429000" y="762000"/>
            <a:ext cx="4114800" cy="1447800"/>
          </a:xfrm>
          <a:prstGeom prst="rect">
            <a:avLst/>
          </a:prstGeom>
          <a:noFill/>
          <a:ln w="9525">
            <a:noFill/>
          </a:ln>
        </p:spPr>
      </p:pic>
    </p:spTree>
  </p:cSld>
  <p:clrMapOvr>
    <a:masterClrMapping/>
  </p:clrMapOvr>
  <p:transition>
    <p:wheel spokes="4"/>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0722" name="Text Box 35"/>
          <p:cNvSpPr txBox="1"/>
          <p:nvPr/>
        </p:nvSpPr>
        <p:spPr>
          <a:xfrm>
            <a:off x="304800" y="1066800"/>
            <a:ext cx="8534400" cy="4181475"/>
          </a:xfrm>
          <a:prstGeom prst="rect">
            <a:avLst/>
          </a:prstGeom>
          <a:noFill/>
          <a:ln w="9525">
            <a:noFill/>
          </a:ln>
        </p:spPr>
        <p:txBody>
          <a:bodyPr>
            <a:spAutoFit/>
          </a:bodyPr>
          <a:p>
            <a:pPr>
              <a:lnSpc>
                <a:spcPct val="120000"/>
              </a:lnSpc>
            </a:pPr>
            <a:r>
              <a:rPr lang="zh-CN" altLang="en-US" sz="3200" b="1" dirty="0">
                <a:solidFill>
                  <a:srgbClr val="FF0000"/>
                </a:solidFill>
                <a:latin typeface="Times New Roman" panose="02020603050405020304" pitchFamily="18" charset="0"/>
                <a:cs typeface="Times New Roman" panose="02020603050405020304" pitchFamily="18" charset="0"/>
              </a:rPr>
              <a:t>四、与一般现在时态的区别 </a:t>
            </a:r>
            <a:endParaRPr lang="en-US" altLang="zh-CN" sz="3200" b="1">
              <a:solidFill>
                <a:srgbClr val="FF0000"/>
              </a:solidFill>
              <a:latin typeface="Times New Roman" panose="02020603050405020304" pitchFamily="18" charset="0"/>
              <a:cs typeface="Times New Roman" panose="02020603050405020304" pitchFamily="18" charset="0"/>
            </a:endParaRPr>
          </a:p>
          <a:p>
            <a:pPr>
              <a:lnSpc>
                <a:spcPct val="120000"/>
              </a:lnSpc>
            </a:pPr>
            <a:r>
              <a:rPr lang="en-US" altLang="zh-CN" sz="3200" b="1">
                <a:solidFill>
                  <a:schemeClr val="accent2"/>
                </a:solidFill>
                <a:latin typeface="Times New Roman" panose="02020603050405020304" pitchFamily="18" charset="0"/>
                <a:cs typeface="Times New Roman" panose="02020603050405020304" pitchFamily="18" charset="0"/>
              </a:rPr>
              <a:t>      </a:t>
            </a:r>
            <a:r>
              <a:rPr lang="zh-CN" altLang="en-US" sz="3200" b="1" dirty="0">
                <a:latin typeface="Times New Roman" panose="02020603050405020304" pitchFamily="18" charset="0"/>
                <a:cs typeface="Times New Roman" panose="02020603050405020304" pitchFamily="18" charset="0"/>
              </a:rPr>
              <a:t>一般现在时态表示经常性、习惯性的动作；谓语动词为原形或第三人称单数形式；</a:t>
            </a:r>
            <a:r>
              <a:rPr lang="zh-CN" altLang="en-US" sz="3200" b="1" dirty="0">
                <a:solidFill>
                  <a:srgbClr val="FF3300"/>
                </a:solidFill>
                <a:latin typeface="Times New Roman" panose="02020603050405020304" pitchFamily="18" charset="0"/>
                <a:cs typeface="Times New Roman" panose="02020603050405020304" pitchFamily="18" charset="0"/>
              </a:rPr>
              <a:t>时间状语常为</a:t>
            </a:r>
            <a:r>
              <a:rPr lang="en-US" altLang="zh-CN" sz="3200" b="1">
                <a:solidFill>
                  <a:srgbClr val="FF3300"/>
                </a:solidFill>
                <a:latin typeface="Times New Roman" panose="02020603050405020304" pitchFamily="18" charset="0"/>
                <a:cs typeface="Times New Roman" panose="02020603050405020304" pitchFamily="18" charset="0"/>
              </a:rPr>
              <a:t>usually, often, sometimes, on Monday, every day</a:t>
            </a:r>
            <a:r>
              <a:rPr lang="zh-CN" altLang="en-US" sz="3200" b="1" dirty="0">
                <a:latin typeface="Times New Roman" panose="02020603050405020304" pitchFamily="18" charset="0"/>
                <a:cs typeface="Times New Roman" panose="02020603050405020304" pitchFamily="18" charset="0"/>
              </a:rPr>
              <a:t>。</a:t>
            </a:r>
            <a:endParaRPr lang="zh-CN" altLang="en-US" sz="3200" b="1" dirty="0">
              <a:latin typeface="Times New Roman" panose="02020603050405020304" pitchFamily="18" charset="0"/>
              <a:cs typeface="Times New Roman" panose="02020603050405020304" pitchFamily="18" charset="0"/>
            </a:endParaRPr>
          </a:p>
          <a:p>
            <a:pPr>
              <a:lnSpc>
                <a:spcPct val="120000"/>
              </a:lnSpc>
            </a:pPr>
            <a:r>
              <a:rPr lang="zh-CN" altLang="en-US" sz="3200" b="1" dirty="0">
                <a:latin typeface="Times New Roman" panose="02020603050405020304" pitchFamily="18" charset="0"/>
                <a:cs typeface="Times New Roman" panose="02020603050405020304" pitchFamily="18" charset="0"/>
              </a:rPr>
              <a:t>琳达通常在早上冲个澡。</a:t>
            </a:r>
            <a:r>
              <a:rPr lang="en-US" altLang="zh-CN" sz="3200" b="1">
                <a:latin typeface="Times New Roman" panose="02020603050405020304" pitchFamily="18" charset="0"/>
                <a:cs typeface="Times New Roman" panose="02020603050405020304" pitchFamily="18" charset="0"/>
              </a:rPr>
              <a:t>          _____________________________________</a:t>
            </a:r>
            <a:endParaRPr lang="en-US" altLang="zh-CN" sz="3200" b="1">
              <a:latin typeface="Times New Roman" panose="02020603050405020304" pitchFamily="18" charset="0"/>
              <a:ea typeface="Times New Roman" panose="02020603050405020304" pitchFamily="18" charset="0"/>
            </a:endParaRPr>
          </a:p>
        </p:txBody>
      </p:sp>
      <p:sp>
        <p:nvSpPr>
          <p:cNvPr id="30723" name="Text Box 3"/>
          <p:cNvSpPr txBox="1"/>
          <p:nvPr/>
        </p:nvSpPr>
        <p:spPr>
          <a:xfrm>
            <a:off x="304800" y="4648200"/>
            <a:ext cx="8229600" cy="579438"/>
          </a:xfrm>
          <a:prstGeom prst="rect">
            <a:avLst/>
          </a:prstGeom>
          <a:noFill/>
          <a:ln w="9525">
            <a:noFill/>
          </a:ln>
        </p:spPr>
        <p:txBody>
          <a:bodyPr>
            <a:spAutoFit/>
          </a:bodyPr>
          <a:p>
            <a:r>
              <a:rPr lang="en-US" altLang="zh-CN" sz="3200" b="1">
                <a:solidFill>
                  <a:srgbClr val="FF3300"/>
                </a:solidFill>
                <a:latin typeface="Times New Roman" panose="02020603050405020304" pitchFamily="18" charset="0"/>
              </a:rPr>
              <a:t>Linda usually takes a shower in the morning.</a:t>
            </a:r>
            <a:endParaRPr lang="en-US" altLang="zh-CN" sz="3200" b="1">
              <a:solidFill>
                <a:srgbClr val="FF3300"/>
              </a:solidFill>
              <a:latin typeface="Times New Roman" panose="02020603050405020304" pitchFamily="18"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30722">
                                            <p:txEl>
                                              <p:charRg st="0" end="14"/>
                                            </p:txEl>
                                          </p:spTgt>
                                        </p:tgtEl>
                                        <p:attrNameLst>
                                          <p:attrName>style.visibility</p:attrName>
                                        </p:attrNameLst>
                                      </p:cBhvr>
                                      <p:to>
                                        <p:strVal val="visible"/>
                                      </p:to>
                                    </p:set>
                                    <p:animEffect transition="in" filter="strips(downRight)">
                                      <p:cBhvr>
                                        <p:cTn id="7" dur="500"/>
                                        <p:tgtEl>
                                          <p:spTgt spid="30722">
                                            <p:txEl>
                                              <p:charRg st="0" end="14"/>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30722">
                                            <p:txEl>
                                              <p:charRg st="14" end="111"/>
                                            </p:txEl>
                                          </p:spTgt>
                                        </p:tgtEl>
                                        <p:attrNameLst>
                                          <p:attrName>style.visibility</p:attrName>
                                        </p:attrNameLst>
                                      </p:cBhvr>
                                      <p:to>
                                        <p:strVal val="visible"/>
                                      </p:to>
                                    </p:set>
                                    <p:animEffect transition="in" filter="strips(downRight)">
                                      <p:cBhvr>
                                        <p:cTn id="10" dur="500"/>
                                        <p:tgtEl>
                                          <p:spTgt spid="30722">
                                            <p:txEl>
                                              <p:charRg st="14" end="11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0722">
                                            <p:txEl>
                                              <p:charRg st="111" end="170"/>
                                            </p:txEl>
                                          </p:spTgt>
                                        </p:tgtEl>
                                        <p:attrNameLst>
                                          <p:attrName>style.visibility</p:attrName>
                                        </p:attrNameLst>
                                      </p:cBhvr>
                                      <p:to>
                                        <p:strVal val="visible"/>
                                      </p:to>
                                    </p:set>
                                    <p:animEffect transition="in" filter="wipe(up)">
                                      <p:cBhvr>
                                        <p:cTn id="15" dur="500"/>
                                        <p:tgtEl>
                                          <p:spTgt spid="30722">
                                            <p:txEl>
                                              <p:charRg st="111" end="17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0723"/>
                                        </p:tgtEl>
                                        <p:attrNameLst>
                                          <p:attrName>style.visibility</p:attrName>
                                        </p:attrNameLst>
                                      </p:cBhvr>
                                      <p:to>
                                        <p:strVal val="visible"/>
                                      </p:to>
                                    </p:set>
                                    <p:animEffect transition="in" filter="randombar(horizontal)">
                                      <p:cBhvr>
                                        <p:cTn id="20" dur="5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4338" name="Text Box 7"/>
          <p:cNvSpPr txBox="1"/>
          <p:nvPr/>
        </p:nvSpPr>
        <p:spPr>
          <a:xfrm>
            <a:off x="609600" y="3394075"/>
            <a:ext cx="7620000" cy="3311525"/>
          </a:xfrm>
          <a:prstGeom prst="rect">
            <a:avLst/>
          </a:prstGeom>
          <a:noFill/>
          <a:ln w="9525">
            <a:noFill/>
          </a:ln>
        </p:spPr>
        <p:txBody>
          <a:bodyPr>
            <a:spAutoFit/>
          </a:bodyPr>
          <a:p>
            <a:pPr marL="514350" indent="-514350" defTabSz="914400">
              <a:lnSpc>
                <a:spcPct val="110000"/>
              </a:lnSpc>
              <a:tabLst>
                <a:tab pos="4302125" algn="l"/>
              </a:tabLst>
            </a:pPr>
            <a:r>
              <a:rPr lang="en-US" altLang="zh-CN" sz="3200" b="1">
                <a:latin typeface="Times New Roman" panose="02020603050405020304" pitchFamily="18" charset="0"/>
                <a:cs typeface="Times New Roman" panose="02020603050405020304" pitchFamily="18" charset="0"/>
              </a:rPr>
              <a:t>3. Mary’s parents/ drink tea/ after dinner</a:t>
            </a:r>
            <a:endParaRPr lang="en-US" altLang="zh-CN" sz="3200" b="1">
              <a:latin typeface="Times New Roman" panose="02020603050405020304" pitchFamily="18" charset="0"/>
              <a:cs typeface="Times New Roman" panose="02020603050405020304" pitchFamily="18" charset="0"/>
            </a:endParaRPr>
          </a:p>
          <a:p>
            <a:pPr marL="514350" indent="-514350" defTabSz="914400">
              <a:lnSpc>
                <a:spcPct val="110000"/>
              </a:lnSpc>
              <a:tabLst>
                <a:tab pos="4302125" algn="l"/>
              </a:tabLst>
            </a:pPr>
            <a:r>
              <a:rPr lang="en-US" altLang="zh-CN" sz="3200" b="1">
                <a:latin typeface="Times New Roman" panose="02020603050405020304" pitchFamily="18" charset="0"/>
                <a:cs typeface="Times New Roman" panose="02020603050405020304" pitchFamily="18" charset="0"/>
              </a:rPr>
              <a:t>    _________________________________</a:t>
            </a:r>
            <a:endParaRPr lang="en-US" altLang="zh-CN" sz="3200" b="1">
              <a:latin typeface="Times New Roman" panose="02020603050405020304" pitchFamily="18" charset="0"/>
              <a:cs typeface="Times New Roman" panose="02020603050405020304" pitchFamily="18" charset="0"/>
            </a:endParaRPr>
          </a:p>
          <a:p>
            <a:pPr marL="514350" indent="-514350" defTabSz="914400">
              <a:lnSpc>
                <a:spcPct val="110000"/>
              </a:lnSpc>
              <a:tabLst>
                <a:tab pos="4302125" algn="l"/>
              </a:tabLst>
            </a:pPr>
            <a:r>
              <a:rPr lang="en-US" altLang="zh-CN" sz="3200" b="1">
                <a:latin typeface="Times New Roman" panose="02020603050405020304" pitchFamily="18" charset="0"/>
                <a:cs typeface="Times New Roman" panose="02020603050405020304" pitchFamily="18" charset="0"/>
              </a:rPr>
              <a:t>4. Bill/ talk on the phone/ now</a:t>
            </a:r>
            <a:endParaRPr lang="en-US" altLang="zh-CN" sz="3200" b="1">
              <a:latin typeface="Times New Roman" panose="02020603050405020304" pitchFamily="18" charset="0"/>
              <a:cs typeface="Times New Roman" panose="02020603050405020304" pitchFamily="18" charset="0"/>
            </a:endParaRPr>
          </a:p>
          <a:p>
            <a:pPr marL="514350" indent="-514350" defTabSz="914400">
              <a:lnSpc>
                <a:spcPct val="110000"/>
              </a:lnSpc>
              <a:tabLst>
                <a:tab pos="4302125" algn="l"/>
              </a:tabLst>
            </a:pPr>
            <a:r>
              <a:rPr lang="en-US" altLang="zh-CN" sz="3200" b="1">
                <a:latin typeface="Times New Roman" panose="02020603050405020304" pitchFamily="18" charset="0"/>
                <a:cs typeface="Times New Roman" panose="02020603050405020304" pitchFamily="18" charset="0"/>
              </a:rPr>
              <a:t>    _________________________________  </a:t>
            </a:r>
            <a:endParaRPr lang="en-US" altLang="zh-CN" sz="3200" b="1">
              <a:latin typeface="Times New Roman" panose="02020603050405020304" pitchFamily="18" charset="0"/>
              <a:cs typeface="Times New Roman" panose="02020603050405020304" pitchFamily="18" charset="0"/>
            </a:endParaRPr>
          </a:p>
          <a:p>
            <a:pPr marL="514350" indent="-514350" defTabSz="914400">
              <a:lnSpc>
                <a:spcPct val="110000"/>
              </a:lnSpc>
              <a:tabLst>
                <a:tab pos="4302125" algn="l"/>
              </a:tabLst>
            </a:pPr>
            <a:r>
              <a:rPr lang="en-US" altLang="zh-CN" sz="3200" b="1">
                <a:latin typeface="Times New Roman" panose="02020603050405020304" pitchFamily="18" charset="0"/>
                <a:cs typeface="Times New Roman" panose="02020603050405020304" pitchFamily="18" charset="0"/>
              </a:rPr>
              <a:t>5. Susan and Bob/watch TV / on weekends</a:t>
            </a:r>
            <a:endParaRPr lang="en-US" altLang="zh-CN" sz="3200" b="1">
              <a:latin typeface="Times New Roman" panose="02020603050405020304" pitchFamily="18" charset="0"/>
              <a:cs typeface="Times New Roman" panose="02020603050405020304" pitchFamily="18" charset="0"/>
            </a:endParaRPr>
          </a:p>
          <a:p>
            <a:pPr marL="514350" indent="-514350" defTabSz="914400">
              <a:lnSpc>
                <a:spcPct val="110000"/>
              </a:lnSpc>
              <a:tabLst>
                <a:tab pos="4302125" algn="l"/>
              </a:tabLst>
            </a:pPr>
            <a:r>
              <a:rPr lang="en-US" altLang="zh-CN" sz="3200" b="1">
                <a:latin typeface="Times New Roman" panose="02020603050405020304" pitchFamily="18" charset="0"/>
                <a:cs typeface="Times New Roman" panose="02020603050405020304" pitchFamily="18" charset="0"/>
              </a:rPr>
              <a:t>    __________________________________</a:t>
            </a:r>
            <a:endParaRPr lang="en-US" altLang="zh-CN" sz="3200" b="1">
              <a:latin typeface="Times New Roman" panose="02020603050405020304" pitchFamily="18" charset="0"/>
              <a:ea typeface="Times New Roman" panose="02020603050405020304" pitchFamily="18" charset="0"/>
            </a:endParaRPr>
          </a:p>
        </p:txBody>
      </p:sp>
      <p:sp>
        <p:nvSpPr>
          <p:cNvPr id="14339" name="Text Box 3"/>
          <p:cNvSpPr txBox="1"/>
          <p:nvPr/>
        </p:nvSpPr>
        <p:spPr>
          <a:xfrm>
            <a:off x="1066800" y="304800"/>
            <a:ext cx="7924800" cy="696913"/>
          </a:xfrm>
          <a:prstGeom prst="rect">
            <a:avLst/>
          </a:prstGeom>
          <a:noFill/>
          <a:ln w="9525">
            <a:noFill/>
          </a:ln>
        </p:spPr>
        <p:txBody>
          <a:bodyPr>
            <a:spAutoFit/>
          </a:bodyPr>
          <a:p>
            <a:pPr>
              <a:lnSpc>
                <a:spcPct val="110000"/>
              </a:lnSpc>
            </a:pPr>
            <a:r>
              <a:rPr lang="en-US" altLang="zh-CN" sz="3600" b="1" i="1">
                <a:solidFill>
                  <a:srgbClr val="0000FF"/>
                </a:solidFill>
                <a:latin typeface="Times New Roman" panose="02020603050405020304" pitchFamily="18" charset="0"/>
              </a:rPr>
              <a:t>Write sentences following the examples.</a:t>
            </a:r>
            <a:endParaRPr lang="en-US" altLang="zh-CN" sz="3600" b="1" i="1">
              <a:solidFill>
                <a:srgbClr val="0000FF"/>
              </a:solidFill>
              <a:latin typeface="Times New Roman" panose="02020603050405020304" pitchFamily="18" charset="0"/>
            </a:endParaRPr>
          </a:p>
        </p:txBody>
      </p:sp>
      <p:sp>
        <p:nvSpPr>
          <p:cNvPr id="14341" name="Text Box 8"/>
          <p:cNvSpPr txBox="1"/>
          <p:nvPr/>
        </p:nvSpPr>
        <p:spPr>
          <a:xfrm>
            <a:off x="685800" y="1412875"/>
            <a:ext cx="7162800" cy="2060575"/>
          </a:xfrm>
          <a:prstGeom prst="rect">
            <a:avLst/>
          </a:prstGeom>
          <a:noFill/>
          <a:ln w="19050" cap="flat" cmpd="sng">
            <a:solidFill>
              <a:srgbClr val="C00000"/>
            </a:solidFill>
            <a:prstDash val="solid"/>
            <a:miter/>
            <a:headEnd type="none" w="med" len="med"/>
            <a:tailEnd type="none" w="med" len="med"/>
          </a:ln>
        </p:spPr>
        <p:txBody>
          <a:bodyPr>
            <a:spAutoFit/>
          </a:bodyPr>
          <a:p>
            <a:pPr marL="514350" indent="-514350"/>
            <a:r>
              <a:rPr lang="en-US" altLang="zh-CN" sz="3200" b="1">
                <a:latin typeface="Times New Roman" panose="02020603050405020304" pitchFamily="18" charset="0"/>
                <a:cs typeface="Times New Roman" panose="02020603050405020304" pitchFamily="18" charset="0"/>
              </a:rPr>
              <a:t>1. Jenny/ clean the house/ now</a:t>
            </a:r>
            <a:endParaRPr lang="en-US" altLang="zh-CN" sz="3200" b="1">
              <a:latin typeface="Times New Roman" panose="02020603050405020304" pitchFamily="18" charset="0"/>
              <a:cs typeface="Times New Roman" panose="02020603050405020304" pitchFamily="18" charset="0"/>
            </a:endParaRPr>
          </a:p>
          <a:p>
            <a:pPr marL="514350" indent="-514350"/>
            <a:r>
              <a:rPr lang="en-US" altLang="zh-CN" sz="3200" b="1">
                <a:latin typeface="Times New Roman" panose="02020603050405020304" pitchFamily="18" charset="0"/>
                <a:cs typeface="Times New Roman" panose="02020603050405020304" pitchFamily="18" charset="0"/>
              </a:rPr>
              <a:t>     </a:t>
            </a:r>
            <a:r>
              <a:rPr lang="en-US" altLang="zh-CN" sz="3200" b="1" u="sng">
                <a:solidFill>
                  <a:srgbClr val="FF0000"/>
                </a:solidFill>
                <a:latin typeface="Times New Roman" panose="02020603050405020304" pitchFamily="18" charset="0"/>
                <a:cs typeface="Times New Roman" panose="02020603050405020304" pitchFamily="18" charset="0"/>
              </a:rPr>
              <a:t>Jenny is cleaning the house now.</a:t>
            </a:r>
            <a:endParaRPr lang="en-US" altLang="zh-CN" sz="3200" b="1" u="sng">
              <a:solidFill>
                <a:srgbClr val="FF0000"/>
              </a:solidFill>
              <a:latin typeface="Times New Roman" panose="02020603050405020304" pitchFamily="18" charset="0"/>
              <a:cs typeface="Times New Roman" panose="02020603050405020304" pitchFamily="18" charset="0"/>
            </a:endParaRPr>
          </a:p>
          <a:p>
            <a:pPr marL="514350" indent="-514350"/>
            <a:r>
              <a:rPr lang="en-US" altLang="zh-CN" sz="3200" b="1">
                <a:latin typeface="Times New Roman" panose="02020603050405020304" pitchFamily="18" charset="0"/>
                <a:cs typeface="Times New Roman" panose="02020603050405020304" pitchFamily="18" charset="0"/>
              </a:rPr>
              <a:t>2. Bob/ make dinner/ every Saturday</a:t>
            </a:r>
            <a:endParaRPr lang="en-US" altLang="zh-CN" sz="3200" b="1">
              <a:latin typeface="Times New Roman" panose="02020603050405020304" pitchFamily="18" charset="0"/>
              <a:cs typeface="Times New Roman" panose="02020603050405020304" pitchFamily="18" charset="0"/>
            </a:endParaRPr>
          </a:p>
          <a:p>
            <a:pPr marL="514350" indent="-514350"/>
            <a:r>
              <a:rPr lang="en-US" altLang="zh-CN" sz="3200" b="1">
                <a:latin typeface="Times New Roman" panose="02020603050405020304" pitchFamily="18" charset="0"/>
                <a:cs typeface="Times New Roman" panose="02020603050405020304" pitchFamily="18" charset="0"/>
              </a:rPr>
              <a:t>    </a:t>
            </a:r>
            <a:r>
              <a:rPr lang="en-US" altLang="zh-CN" sz="3200" b="1" u="sng">
                <a:solidFill>
                  <a:srgbClr val="FF0000"/>
                </a:solidFill>
                <a:latin typeface="Times New Roman" panose="02020603050405020304" pitchFamily="18" charset="0"/>
                <a:cs typeface="Times New Roman" panose="02020603050405020304" pitchFamily="18" charset="0"/>
              </a:rPr>
              <a:t>Bob makes dinner every Saturday.</a:t>
            </a:r>
            <a:r>
              <a:rPr lang="en-US" altLang="zh-CN" sz="3200" b="1" u="sng">
                <a:latin typeface="Times New Roman" panose="02020603050405020304" pitchFamily="18" charset="0"/>
                <a:cs typeface="Times New Roman" panose="02020603050405020304" pitchFamily="18" charset="0"/>
              </a:rPr>
              <a:t>  </a:t>
            </a:r>
            <a:endParaRPr lang="en-US" altLang="zh-CN" sz="3200" b="1" u="sng">
              <a:latin typeface="Times New Roman" panose="02020603050405020304" pitchFamily="18" charset="0"/>
              <a:ea typeface="Times New Roman" panose="02020603050405020304" pitchFamily="18" charset="0"/>
            </a:endParaRPr>
          </a:p>
        </p:txBody>
      </p:sp>
      <p:sp>
        <p:nvSpPr>
          <p:cNvPr id="14342" name="椭圆 14341"/>
          <p:cNvSpPr/>
          <p:nvPr/>
        </p:nvSpPr>
        <p:spPr>
          <a:xfrm>
            <a:off x="228600" y="304800"/>
            <a:ext cx="762000" cy="685800"/>
          </a:xfrm>
          <a:prstGeom prst="ellipse">
            <a:avLst/>
          </a:prstGeom>
          <a:solidFill>
            <a:srgbClr val="FFFF99"/>
          </a:solidFill>
          <a:ln w="9525" cap="flat" cmpd="sng">
            <a:solidFill>
              <a:schemeClr val="tx1"/>
            </a:solidFill>
            <a:prstDash val="solid"/>
            <a:headEnd type="none" w="med" len="med"/>
            <a:tailEnd type="none" w="med" len="med"/>
          </a:ln>
        </p:spPr>
        <p:txBody>
          <a:bodyPr wrap="none" anchor="ctr"/>
          <a:p>
            <a:pPr algn="ctr"/>
            <a:r>
              <a:rPr lang="en-US" altLang="zh-CN" sz="3600" b="1">
                <a:solidFill>
                  <a:srgbClr val="0000FF"/>
                </a:solidFill>
                <a:latin typeface="Times New Roman" panose="02020603050405020304" pitchFamily="18" charset="0"/>
              </a:rPr>
              <a:t>3a</a:t>
            </a:r>
            <a:endParaRPr lang="zh-CN" altLang="en-US" sz="3600" b="1" dirty="0">
              <a:solidFill>
                <a:srgbClr val="0000FF"/>
              </a:solidFill>
              <a:latin typeface="Times New Roman" panose="02020603050405020304"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box(in)">
                                      <p:cBhvr>
                                        <p:cTn id="7" dur="500"/>
                                        <p:tgtEl>
                                          <p:spTgt spid="143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wipe(up)">
                                      <p:cBhvr>
                                        <p:cTn id="12"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41"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5362" name="Text Box 8"/>
          <p:cNvSpPr txBox="1"/>
          <p:nvPr/>
        </p:nvSpPr>
        <p:spPr>
          <a:xfrm>
            <a:off x="76200" y="838200"/>
            <a:ext cx="8915400" cy="5811838"/>
          </a:xfrm>
          <a:prstGeom prst="rect">
            <a:avLst/>
          </a:prstGeom>
          <a:solidFill>
            <a:schemeClr val="bg1"/>
          </a:solidFill>
          <a:ln w="19050" cap="flat" cmpd="sng">
            <a:solidFill>
              <a:srgbClr val="C00000"/>
            </a:solidFill>
            <a:prstDash val="solid"/>
            <a:miter/>
            <a:headEnd type="none" w="med" len="med"/>
            <a:tailEnd type="none" w="med" len="med"/>
          </a:ln>
        </p:spPr>
        <p:txBody>
          <a:bodyPr>
            <a:spAutoFit/>
          </a:bodyPr>
          <a:p>
            <a:pPr marL="514350" indent="-514350">
              <a:lnSpc>
                <a:spcPct val="130000"/>
              </a:lnSpc>
              <a:buAutoNum type="arabicPeriod"/>
            </a:pPr>
            <a:r>
              <a:rPr lang="zh-CN" altLang="en-US" sz="3200" b="1" dirty="0">
                <a:solidFill>
                  <a:srgbClr val="009900"/>
                </a:solidFill>
                <a:latin typeface="Times New Roman" panose="02020603050405020304" pitchFamily="18" charset="0"/>
                <a:cs typeface="Times New Roman" panose="02020603050405020304" pitchFamily="18" charset="0"/>
              </a:rPr>
              <a:t>本题主要是考查现在进行时态的句子与一般现在时态的句子的区别用法。</a:t>
            </a:r>
            <a:endParaRPr lang="en-US" altLang="zh-CN" sz="3200" b="1">
              <a:solidFill>
                <a:srgbClr val="009900"/>
              </a:solidFill>
              <a:latin typeface="Times New Roman" panose="02020603050405020304" pitchFamily="18" charset="0"/>
              <a:cs typeface="Times New Roman" panose="02020603050405020304" pitchFamily="18" charset="0"/>
            </a:endParaRPr>
          </a:p>
          <a:p>
            <a:pPr marL="514350" indent="-514350">
              <a:lnSpc>
                <a:spcPct val="130000"/>
              </a:lnSpc>
            </a:pPr>
            <a:r>
              <a:rPr lang="en-US" altLang="zh-CN" sz="3200" b="1">
                <a:solidFill>
                  <a:srgbClr val="009900"/>
                </a:solidFill>
                <a:latin typeface="Times New Roman" panose="02020603050405020304" pitchFamily="18" charset="0"/>
                <a:cs typeface="Times New Roman" panose="02020603050405020304" pitchFamily="18" charset="0"/>
              </a:rPr>
              <a:t>2.  </a:t>
            </a:r>
            <a:r>
              <a:rPr lang="zh-CN" altLang="en-US" sz="3200" b="1" dirty="0">
                <a:solidFill>
                  <a:srgbClr val="7030A0"/>
                </a:solidFill>
                <a:latin typeface="Times New Roman" panose="02020603050405020304" pitchFamily="18" charset="0"/>
                <a:cs typeface="Times New Roman" panose="02020603050405020304" pitchFamily="18" charset="0"/>
              </a:rPr>
              <a:t>首先，应根据句意及所提供的时间状语来确定本句话用什么时态。</a:t>
            </a:r>
            <a:r>
              <a:rPr lang="en-US" altLang="zh-CN" sz="3200" b="1">
                <a:solidFill>
                  <a:srgbClr val="7030A0"/>
                </a:solidFill>
                <a:latin typeface="Times New Roman" panose="02020603050405020304" pitchFamily="18" charset="0"/>
                <a:cs typeface="Times New Roman" panose="02020603050405020304" pitchFamily="18" charset="0"/>
              </a:rPr>
              <a:t>3</a:t>
            </a:r>
            <a:r>
              <a:rPr lang="zh-CN" altLang="en-US" sz="3200" b="1" dirty="0">
                <a:solidFill>
                  <a:srgbClr val="7030A0"/>
                </a:solidFill>
                <a:latin typeface="Times New Roman" panose="02020603050405020304" pitchFamily="18" charset="0"/>
                <a:cs typeface="Times New Roman" panose="02020603050405020304" pitchFamily="18" charset="0"/>
              </a:rPr>
              <a:t>小题由时间状语</a:t>
            </a:r>
            <a:r>
              <a:rPr lang="en-US" altLang="zh-CN" sz="3200" b="1">
                <a:solidFill>
                  <a:srgbClr val="7030A0"/>
                </a:solidFill>
                <a:latin typeface="Times New Roman" panose="02020603050405020304" pitchFamily="18" charset="0"/>
                <a:cs typeface="Times New Roman" panose="02020603050405020304" pitchFamily="18" charset="0"/>
              </a:rPr>
              <a:t>after dinner</a:t>
            </a:r>
            <a:r>
              <a:rPr lang="zh-CN" altLang="en-US" sz="3200" b="1" dirty="0">
                <a:solidFill>
                  <a:srgbClr val="7030A0"/>
                </a:solidFill>
                <a:latin typeface="Times New Roman" panose="02020603050405020304" pitchFamily="18" charset="0"/>
                <a:cs typeface="Times New Roman" panose="02020603050405020304" pitchFamily="18" charset="0"/>
              </a:rPr>
              <a:t>可知应用一般现在时态；</a:t>
            </a:r>
            <a:r>
              <a:rPr lang="en-US" altLang="zh-CN" sz="3200" b="1">
                <a:solidFill>
                  <a:srgbClr val="7030A0"/>
                </a:solidFill>
                <a:latin typeface="Times New Roman" panose="02020603050405020304" pitchFamily="18" charset="0"/>
                <a:cs typeface="Times New Roman" panose="02020603050405020304" pitchFamily="18" charset="0"/>
              </a:rPr>
              <a:t>4</a:t>
            </a:r>
            <a:r>
              <a:rPr lang="zh-CN" altLang="en-US" sz="3200" b="1" dirty="0">
                <a:solidFill>
                  <a:srgbClr val="7030A0"/>
                </a:solidFill>
                <a:latin typeface="Times New Roman" panose="02020603050405020304" pitchFamily="18" charset="0"/>
                <a:cs typeface="Times New Roman" panose="02020603050405020304" pitchFamily="18" charset="0"/>
              </a:rPr>
              <a:t>小题由</a:t>
            </a:r>
            <a:r>
              <a:rPr lang="en-US" altLang="zh-CN" sz="3200" b="1">
                <a:solidFill>
                  <a:srgbClr val="7030A0"/>
                </a:solidFill>
                <a:latin typeface="Times New Roman" panose="02020603050405020304" pitchFamily="18" charset="0"/>
                <a:cs typeface="Times New Roman" panose="02020603050405020304" pitchFamily="18" charset="0"/>
              </a:rPr>
              <a:t>now</a:t>
            </a:r>
            <a:r>
              <a:rPr lang="zh-CN" altLang="en-US" sz="3200" b="1" dirty="0">
                <a:solidFill>
                  <a:srgbClr val="7030A0"/>
                </a:solidFill>
                <a:latin typeface="Times New Roman" panose="02020603050405020304" pitchFamily="18" charset="0"/>
                <a:cs typeface="Times New Roman" panose="02020603050405020304" pitchFamily="18" charset="0"/>
              </a:rPr>
              <a:t>，可知应用现在进行时态。</a:t>
            </a:r>
            <a:r>
              <a:rPr lang="en-US" altLang="zh-CN" sz="3200" b="1">
                <a:solidFill>
                  <a:srgbClr val="7030A0"/>
                </a:solidFill>
                <a:latin typeface="Times New Roman" panose="02020603050405020304" pitchFamily="18" charset="0"/>
                <a:cs typeface="Times New Roman" panose="02020603050405020304" pitchFamily="18" charset="0"/>
              </a:rPr>
              <a:t>5</a:t>
            </a:r>
            <a:r>
              <a:rPr lang="zh-CN" altLang="en-US" sz="3200" b="1" dirty="0">
                <a:solidFill>
                  <a:srgbClr val="7030A0"/>
                </a:solidFill>
                <a:latin typeface="Times New Roman" panose="02020603050405020304" pitchFamily="18" charset="0"/>
                <a:cs typeface="Times New Roman" panose="02020603050405020304" pitchFamily="18" charset="0"/>
              </a:rPr>
              <a:t>小题由</a:t>
            </a:r>
            <a:r>
              <a:rPr lang="zh-CN" altLang="en-US" sz="3200" b="1" dirty="0">
                <a:solidFill>
                  <a:srgbClr val="7030A0"/>
                </a:solidFill>
                <a:latin typeface="Times New Roman" panose="02020603050405020304" pitchFamily="18" charset="0"/>
              </a:rPr>
              <a:t>on weekends</a:t>
            </a:r>
            <a:r>
              <a:rPr lang="zh-CN" altLang="en-US" sz="3200" b="1" dirty="0">
                <a:solidFill>
                  <a:srgbClr val="7030A0"/>
                </a:solidFill>
                <a:latin typeface="Times New Roman" panose="02020603050405020304" pitchFamily="18" charset="0"/>
                <a:cs typeface="Times New Roman" panose="02020603050405020304" pitchFamily="18" charset="0"/>
              </a:rPr>
              <a:t>可知应用一般现在时态。</a:t>
            </a:r>
            <a:endParaRPr lang="en-US" altLang="zh-CN" sz="3200" b="1">
              <a:solidFill>
                <a:srgbClr val="7030A0"/>
              </a:solidFill>
              <a:latin typeface="Times New Roman" panose="02020603050405020304" pitchFamily="18" charset="0"/>
              <a:cs typeface="Times New Roman" panose="02020603050405020304" pitchFamily="18" charset="0"/>
            </a:endParaRPr>
          </a:p>
          <a:p>
            <a:pPr marL="514350" indent="-514350">
              <a:lnSpc>
                <a:spcPct val="130000"/>
              </a:lnSpc>
              <a:buAutoNum type="arabicPeriod" startAt="3"/>
            </a:pPr>
            <a:r>
              <a:rPr lang="zh-CN" altLang="en-US" sz="3200" b="1" dirty="0">
                <a:solidFill>
                  <a:srgbClr val="0000FF"/>
                </a:solidFill>
                <a:latin typeface="Times New Roman" panose="02020603050405020304" pitchFamily="18" charset="0"/>
                <a:cs typeface="Times New Roman" panose="02020603050405020304" pitchFamily="18" charset="0"/>
              </a:rPr>
              <a:t>然后，根据每种时态的句子结构来造句。</a:t>
            </a:r>
            <a:endParaRPr lang="en-US" altLang="zh-CN" sz="3200" b="1">
              <a:solidFill>
                <a:srgbClr val="0000FF"/>
              </a:solidFill>
              <a:latin typeface="Times New Roman" panose="02020603050405020304" pitchFamily="18" charset="0"/>
              <a:cs typeface="Times New Roman" panose="02020603050405020304" pitchFamily="18" charset="0"/>
            </a:endParaRPr>
          </a:p>
          <a:p>
            <a:pPr marL="514350" indent="-514350">
              <a:lnSpc>
                <a:spcPct val="130000"/>
              </a:lnSpc>
              <a:buAutoNum type="arabicPeriod" startAt="3"/>
            </a:pPr>
            <a:r>
              <a:rPr lang="zh-CN" altLang="en-US" sz="3200" b="1" dirty="0">
                <a:solidFill>
                  <a:srgbClr val="C00000"/>
                </a:solidFill>
                <a:latin typeface="Times New Roman" panose="02020603050405020304" pitchFamily="18" charset="0"/>
                <a:cs typeface="Times New Roman" panose="02020603050405020304" pitchFamily="18" charset="0"/>
              </a:rPr>
              <a:t>注意根据句子主语的单复数来确定谓语动词。</a:t>
            </a:r>
            <a:endParaRPr lang="en-US" altLang="zh-CN" sz="3200" b="1">
              <a:solidFill>
                <a:srgbClr val="C00000"/>
              </a:solidFill>
              <a:latin typeface="Times New Roman" panose="02020603050405020304" pitchFamily="18" charset="0"/>
              <a:ea typeface="Times New Roman" panose="02020603050405020304" pitchFamily="18" charset="0"/>
            </a:endParaRPr>
          </a:p>
        </p:txBody>
      </p:sp>
      <p:pic>
        <p:nvPicPr>
          <p:cNvPr id="15363" name="矩形 4"/>
          <p:cNvPicPr/>
          <p:nvPr/>
        </p:nvPicPr>
        <p:blipFill>
          <a:blip r:embed="rId2"/>
          <a:stretch>
            <a:fillRect/>
          </a:stretch>
        </p:blipFill>
        <p:spPr>
          <a:xfrm>
            <a:off x="3024188" y="-4762"/>
            <a:ext cx="3357562" cy="931862"/>
          </a:xfrm>
          <a:prstGeom prst="rect">
            <a:avLst/>
          </a:prstGeom>
          <a:noFill/>
          <a:ln w="9525">
            <a:noFill/>
          </a:ln>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ox(in)">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6386" name="Text Box 7"/>
          <p:cNvSpPr txBox="1"/>
          <p:nvPr/>
        </p:nvSpPr>
        <p:spPr>
          <a:xfrm>
            <a:off x="304800" y="1676400"/>
            <a:ext cx="8610600" cy="3892550"/>
          </a:xfrm>
          <a:prstGeom prst="rect">
            <a:avLst/>
          </a:prstGeom>
          <a:noFill/>
          <a:ln w="9525">
            <a:noFill/>
          </a:ln>
        </p:spPr>
        <p:txBody>
          <a:bodyPr>
            <a:spAutoFit/>
          </a:bodyPr>
          <a:p>
            <a:pPr marL="514350" indent="-514350">
              <a:lnSpc>
                <a:spcPct val="130000"/>
              </a:lnSpc>
            </a:pPr>
            <a:r>
              <a:rPr lang="en-US" altLang="zh-CN" sz="3200" b="1">
                <a:latin typeface="Times New Roman" panose="02020603050405020304" pitchFamily="18" charset="0"/>
                <a:cs typeface="Times New Roman" panose="02020603050405020304" pitchFamily="18" charset="0"/>
              </a:rPr>
              <a:t>3. Mary’s parents/ drink tea/ after dinner</a:t>
            </a:r>
            <a:endParaRPr lang="en-US" altLang="zh-CN" sz="3200" b="1">
              <a:latin typeface="Times New Roman" panose="02020603050405020304" pitchFamily="18" charset="0"/>
              <a:cs typeface="Times New Roman" panose="02020603050405020304" pitchFamily="18" charset="0"/>
            </a:endParaRPr>
          </a:p>
          <a:p>
            <a:pPr marL="514350" indent="-514350">
              <a:lnSpc>
                <a:spcPct val="130000"/>
              </a:lnSpc>
            </a:pPr>
            <a:r>
              <a:rPr lang="en-US" altLang="zh-CN" sz="3200" b="1">
                <a:latin typeface="Times New Roman" panose="02020603050405020304" pitchFamily="18" charset="0"/>
                <a:cs typeface="Times New Roman" panose="02020603050405020304" pitchFamily="18" charset="0"/>
              </a:rPr>
              <a:t>    _______________________________________</a:t>
            </a:r>
            <a:endParaRPr lang="en-US" altLang="zh-CN" sz="3200" b="1">
              <a:latin typeface="Times New Roman" panose="02020603050405020304" pitchFamily="18" charset="0"/>
              <a:cs typeface="Times New Roman" panose="02020603050405020304" pitchFamily="18" charset="0"/>
            </a:endParaRPr>
          </a:p>
          <a:p>
            <a:pPr marL="514350" indent="-514350">
              <a:lnSpc>
                <a:spcPct val="130000"/>
              </a:lnSpc>
            </a:pPr>
            <a:r>
              <a:rPr lang="en-US" altLang="zh-CN" sz="3200" b="1">
                <a:latin typeface="Times New Roman" panose="02020603050405020304" pitchFamily="18" charset="0"/>
                <a:cs typeface="Times New Roman" panose="02020603050405020304" pitchFamily="18" charset="0"/>
              </a:rPr>
              <a:t>4. Bill/ talk on the phone/ now</a:t>
            </a:r>
            <a:endParaRPr lang="en-US" altLang="zh-CN" sz="3200" b="1">
              <a:latin typeface="Times New Roman" panose="02020603050405020304" pitchFamily="18" charset="0"/>
              <a:cs typeface="Times New Roman" panose="02020603050405020304" pitchFamily="18" charset="0"/>
            </a:endParaRPr>
          </a:p>
          <a:p>
            <a:pPr marL="514350" indent="-514350">
              <a:lnSpc>
                <a:spcPct val="130000"/>
              </a:lnSpc>
            </a:pPr>
            <a:r>
              <a:rPr lang="en-US" altLang="zh-CN" sz="3200" b="1">
                <a:latin typeface="Times New Roman" panose="02020603050405020304" pitchFamily="18" charset="0"/>
                <a:cs typeface="Times New Roman" panose="02020603050405020304" pitchFamily="18" charset="0"/>
              </a:rPr>
              <a:t>    _________________________________  </a:t>
            </a:r>
            <a:endParaRPr lang="en-US" altLang="zh-CN" sz="3200" b="1">
              <a:latin typeface="Times New Roman" panose="02020603050405020304" pitchFamily="18" charset="0"/>
              <a:cs typeface="Times New Roman" panose="02020603050405020304" pitchFamily="18" charset="0"/>
            </a:endParaRPr>
          </a:p>
          <a:p>
            <a:pPr marL="514350" indent="-514350">
              <a:lnSpc>
                <a:spcPct val="130000"/>
              </a:lnSpc>
            </a:pPr>
            <a:r>
              <a:rPr lang="en-US" altLang="zh-CN" sz="3200" b="1">
                <a:latin typeface="Times New Roman" panose="02020603050405020304" pitchFamily="18" charset="0"/>
                <a:cs typeface="Times New Roman" panose="02020603050405020304" pitchFamily="18" charset="0"/>
              </a:rPr>
              <a:t>5. Susan and Bob/watch TV / on weekends</a:t>
            </a:r>
            <a:endParaRPr lang="en-US" altLang="zh-CN" sz="3200" b="1">
              <a:latin typeface="Times New Roman" panose="02020603050405020304" pitchFamily="18" charset="0"/>
              <a:cs typeface="Times New Roman" panose="02020603050405020304" pitchFamily="18" charset="0"/>
            </a:endParaRPr>
          </a:p>
          <a:p>
            <a:pPr marL="514350" indent="-514350">
              <a:lnSpc>
                <a:spcPct val="130000"/>
              </a:lnSpc>
            </a:pPr>
            <a:r>
              <a:rPr lang="en-US" altLang="zh-CN" sz="3200" b="1">
                <a:latin typeface="Times New Roman" panose="02020603050405020304" pitchFamily="18" charset="0"/>
                <a:cs typeface="Times New Roman" panose="02020603050405020304" pitchFamily="18" charset="0"/>
              </a:rPr>
              <a:t>    ______________________________________</a:t>
            </a:r>
            <a:endParaRPr lang="en-US" altLang="zh-CN" sz="3200" b="1">
              <a:latin typeface="Times New Roman" panose="02020603050405020304" pitchFamily="18" charset="0"/>
              <a:ea typeface="Times New Roman" panose="02020603050405020304" pitchFamily="18" charset="0"/>
            </a:endParaRPr>
          </a:p>
        </p:txBody>
      </p:sp>
      <p:sp>
        <p:nvSpPr>
          <p:cNvPr id="16387" name="Text Box 8"/>
          <p:cNvSpPr txBox="1"/>
          <p:nvPr/>
        </p:nvSpPr>
        <p:spPr>
          <a:xfrm>
            <a:off x="762000" y="3687763"/>
            <a:ext cx="6096000" cy="579437"/>
          </a:xfrm>
          <a:prstGeom prst="rect">
            <a:avLst/>
          </a:prstGeom>
          <a:noFill/>
          <a:ln w="9525">
            <a:noFill/>
          </a:ln>
        </p:spPr>
        <p:txBody>
          <a:bodyPr>
            <a:spAutoFit/>
          </a:bodyPr>
          <a:p>
            <a:pPr>
              <a:spcBef>
                <a:spcPct val="50000"/>
              </a:spcBef>
            </a:pPr>
            <a:r>
              <a:rPr lang="en-US" altLang="zh-CN" sz="3200" b="1">
                <a:solidFill>
                  <a:srgbClr val="FF0000"/>
                </a:solidFill>
                <a:latin typeface="Times New Roman" panose="02020603050405020304" pitchFamily="18" charset="0"/>
                <a:cs typeface="Times New Roman" panose="02020603050405020304" pitchFamily="18" charset="0"/>
              </a:rPr>
              <a:t>Bill is talking on the phone now.</a:t>
            </a:r>
            <a:endParaRPr lang="en-US" altLang="zh-CN" sz="3200" b="1">
              <a:solidFill>
                <a:srgbClr val="FF0000"/>
              </a:solidFill>
              <a:latin typeface="Times New Roman" panose="02020603050405020304" pitchFamily="18" charset="0"/>
              <a:ea typeface="Times New Roman" panose="02020603050405020304" pitchFamily="18" charset="0"/>
            </a:endParaRPr>
          </a:p>
        </p:txBody>
      </p:sp>
      <p:sp>
        <p:nvSpPr>
          <p:cNvPr id="16388" name="Text Box 8"/>
          <p:cNvSpPr txBox="1"/>
          <p:nvPr/>
        </p:nvSpPr>
        <p:spPr>
          <a:xfrm>
            <a:off x="762000" y="2438400"/>
            <a:ext cx="8382000" cy="579438"/>
          </a:xfrm>
          <a:prstGeom prst="rect">
            <a:avLst/>
          </a:prstGeom>
          <a:noFill/>
          <a:ln w="9525">
            <a:noFill/>
          </a:ln>
        </p:spPr>
        <p:txBody>
          <a:bodyPr>
            <a:spAutoFit/>
          </a:bodyPr>
          <a:p>
            <a:pPr>
              <a:spcBef>
                <a:spcPct val="50000"/>
              </a:spcBef>
            </a:pPr>
            <a:r>
              <a:rPr lang="en-US" altLang="zh-CN" sz="3200" b="1">
                <a:solidFill>
                  <a:srgbClr val="FF0000"/>
                </a:solidFill>
                <a:latin typeface="Times New Roman" panose="02020603050405020304" pitchFamily="18" charset="0"/>
                <a:cs typeface="Times New Roman" panose="02020603050405020304" pitchFamily="18" charset="0"/>
              </a:rPr>
              <a:t>Mary’s parents usually drink tea after dinner.</a:t>
            </a:r>
            <a:endParaRPr lang="en-US" altLang="zh-CN" sz="3200" b="1">
              <a:solidFill>
                <a:srgbClr val="FF0000"/>
              </a:solidFill>
              <a:latin typeface="Times New Roman" panose="02020603050405020304" pitchFamily="18" charset="0"/>
              <a:ea typeface="Times New Roman" panose="02020603050405020304" pitchFamily="18" charset="0"/>
            </a:endParaRPr>
          </a:p>
        </p:txBody>
      </p:sp>
      <p:sp>
        <p:nvSpPr>
          <p:cNvPr id="16389" name="Text Box 8"/>
          <p:cNvSpPr txBox="1"/>
          <p:nvPr/>
        </p:nvSpPr>
        <p:spPr>
          <a:xfrm>
            <a:off x="762000" y="4953000"/>
            <a:ext cx="8077200" cy="579438"/>
          </a:xfrm>
          <a:prstGeom prst="rect">
            <a:avLst/>
          </a:prstGeom>
          <a:noFill/>
          <a:ln w="9525">
            <a:noFill/>
          </a:ln>
        </p:spPr>
        <p:txBody>
          <a:bodyPr>
            <a:spAutoFit/>
          </a:bodyPr>
          <a:p>
            <a:pPr>
              <a:spcBef>
                <a:spcPct val="50000"/>
              </a:spcBef>
            </a:pPr>
            <a:r>
              <a:rPr lang="en-US" altLang="zh-CN" sz="3200" b="1">
                <a:solidFill>
                  <a:srgbClr val="FF0000"/>
                </a:solidFill>
                <a:latin typeface="Times New Roman" panose="02020603050405020304" pitchFamily="18" charset="0"/>
                <a:cs typeface="Times New Roman" panose="02020603050405020304" pitchFamily="18" charset="0"/>
              </a:rPr>
              <a:t>Susan and Bob watch TV on weekends.</a:t>
            </a:r>
            <a:endParaRPr lang="en-US" altLang="zh-CN" sz="3200" b="1">
              <a:solidFill>
                <a:srgbClr val="FF0000"/>
              </a:solidFill>
              <a:latin typeface="Times New Roman" panose="02020603050405020304" pitchFamily="18" charset="0"/>
              <a:ea typeface="Times New Roman" panose="02020603050405020304" pitchFamily="18" charset="0"/>
            </a:endParaRPr>
          </a:p>
        </p:txBody>
      </p:sp>
      <p:pic>
        <p:nvPicPr>
          <p:cNvPr id="16390" name="矩形 12"/>
          <p:cNvPicPr/>
          <p:nvPr/>
        </p:nvPicPr>
        <p:blipFill>
          <a:blip r:embed="rId2"/>
          <a:stretch>
            <a:fillRect/>
          </a:stretch>
        </p:blipFill>
        <p:spPr>
          <a:xfrm>
            <a:off x="990600" y="457200"/>
            <a:ext cx="7229475" cy="950913"/>
          </a:xfrm>
          <a:prstGeom prst="rect">
            <a:avLst/>
          </a:prstGeom>
          <a:noFill/>
          <a:ln w="9525">
            <a:noFill/>
          </a:ln>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up)">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6388"/>
                                        </p:tgtEl>
                                        <p:attrNameLst>
                                          <p:attrName>style.visibility</p:attrName>
                                        </p:attrNameLst>
                                      </p:cBhvr>
                                      <p:to>
                                        <p:strVal val="visible"/>
                                      </p:to>
                                    </p:set>
                                    <p:animEffect transition="in" filter="strips(downRight)">
                                      <p:cBhvr>
                                        <p:cTn id="12" dur="1000"/>
                                        <p:tgtEl>
                                          <p:spTgt spid="1638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6387"/>
                                        </p:tgtEl>
                                        <p:attrNameLst>
                                          <p:attrName>style.visibility</p:attrName>
                                        </p:attrNameLst>
                                      </p:cBhvr>
                                      <p:to>
                                        <p:strVal val="visible"/>
                                      </p:to>
                                    </p:set>
                                    <p:animEffect transition="in" filter="strips(downRight)">
                                      <p:cBhvr>
                                        <p:cTn id="17" dur="1000"/>
                                        <p:tgtEl>
                                          <p:spTgt spid="1638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6389"/>
                                        </p:tgtEl>
                                        <p:attrNameLst>
                                          <p:attrName>style.visibility</p:attrName>
                                        </p:attrNameLst>
                                      </p:cBhvr>
                                      <p:to>
                                        <p:strVal val="visible"/>
                                      </p:to>
                                    </p:set>
                                    <p:animEffect transition="in" filter="strips(downRight)">
                                      <p:cBhvr>
                                        <p:cTn id="22" dur="10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p:bldP spid="16388" grpId="0"/>
      <p:bldP spid="163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7410" name="Text Box 7"/>
          <p:cNvSpPr txBox="1"/>
          <p:nvPr/>
        </p:nvSpPr>
        <p:spPr>
          <a:xfrm>
            <a:off x="457200" y="1981200"/>
            <a:ext cx="8077200" cy="4778375"/>
          </a:xfrm>
          <a:prstGeom prst="rect">
            <a:avLst/>
          </a:prstGeom>
          <a:solidFill>
            <a:schemeClr val="bg1"/>
          </a:solidFill>
          <a:ln w="12700" cap="flat" cmpd="sng">
            <a:solidFill>
              <a:srgbClr val="00B050"/>
            </a:solidFill>
            <a:prstDash val="solid"/>
            <a:miter/>
            <a:headEnd type="none" w="med" len="med"/>
            <a:tailEnd type="none" w="med" len="med"/>
          </a:ln>
        </p:spPr>
        <p:txBody>
          <a:bodyPr>
            <a:spAutoFit/>
          </a:bodyPr>
          <a:p>
            <a:pPr marL="514350" indent="-514350">
              <a:lnSpc>
                <a:spcPct val="120000"/>
              </a:lnSpc>
            </a:pPr>
            <a:r>
              <a:rPr lang="en-US" altLang="zh-CN" sz="3200" b="1">
                <a:latin typeface="Times New Roman" panose="02020603050405020304" pitchFamily="18" charset="0"/>
              </a:rPr>
              <a:t>____ Do you want to go tomorrow then?</a:t>
            </a:r>
            <a:endParaRPr lang="en-US" altLang="zh-CN" sz="3200" b="1">
              <a:latin typeface="Times New Roman" panose="02020603050405020304" pitchFamily="18" charset="0"/>
            </a:endParaRPr>
          </a:p>
          <a:p>
            <a:pPr marL="514350" indent="-514350">
              <a:lnSpc>
                <a:spcPct val="120000"/>
              </a:lnSpc>
            </a:pPr>
            <a:r>
              <a:rPr lang="en-US" altLang="zh-CN" sz="3200" b="1">
                <a:latin typeface="Times New Roman" panose="02020603050405020304" pitchFamily="18" charset="0"/>
              </a:rPr>
              <a:t>____ OK. See you tomorrow evening</a:t>
            </a:r>
            <a:r>
              <a:rPr lang="zh-CN" altLang="en-US" sz="3200" b="1" dirty="0">
                <a:latin typeface="Times New Roman" panose="02020603050405020304" pitchFamily="18" charset="0"/>
              </a:rPr>
              <a:t>!</a:t>
            </a:r>
            <a:endParaRPr lang="zh-CN" altLang="en-US" sz="3200" b="1" dirty="0">
              <a:latin typeface="Times New Roman" panose="02020603050405020304" pitchFamily="18" charset="0"/>
            </a:endParaRPr>
          </a:p>
          <a:p>
            <a:pPr marL="514350" indent="-514350">
              <a:lnSpc>
                <a:spcPct val="120000"/>
              </a:lnSpc>
            </a:pPr>
            <a:r>
              <a:rPr lang="en-US" altLang="zh-CN" sz="3200" b="1">
                <a:latin typeface="Times New Roman" panose="02020603050405020304" pitchFamily="18" charset="0"/>
              </a:rPr>
              <a:t>____ I’m reading a book.</a:t>
            </a:r>
            <a:endParaRPr lang="en-US" altLang="zh-CN" sz="3200" b="1">
              <a:latin typeface="Times New Roman" panose="02020603050405020304" pitchFamily="18" charset="0"/>
            </a:endParaRPr>
          </a:p>
          <a:p>
            <a:pPr marL="514350" indent="-514350">
              <a:lnSpc>
                <a:spcPct val="120000"/>
              </a:lnSpc>
            </a:pPr>
            <a:r>
              <a:rPr lang="en-US" altLang="zh-CN" sz="3200" b="1">
                <a:latin typeface="Times New Roman" panose="02020603050405020304" pitchFamily="18" charset="0"/>
              </a:rPr>
              <a:t>____</a:t>
            </a:r>
            <a:r>
              <a:rPr lang="zh-CN" altLang="en-US" sz="3200" b="1" dirty="0">
                <a:latin typeface="Times New Roman" panose="02020603050405020304" pitchFamily="18" charset="0"/>
              </a:rPr>
              <a:t> </a:t>
            </a:r>
            <a:r>
              <a:rPr lang="en-US" altLang="zh-CN" sz="3200" b="1">
                <a:latin typeface="Times New Roman" panose="02020603050405020304" pitchFamily="18" charset="0"/>
              </a:rPr>
              <a:t>Let’s go at seven o’clock.</a:t>
            </a:r>
            <a:endParaRPr lang="en-US" altLang="zh-CN" sz="3200" b="1">
              <a:latin typeface="Times New Roman" panose="02020603050405020304" pitchFamily="18" charset="0"/>
            </a:endParaRPr>
          </a:p>
          <a:p>
            <a:pPr marL="514350" indent="-514350">
              <a:lnSpc>
                <a:spcPct val="120000"/>
              </a:lnSpc>
            </a:pPr>
            <a:r>
              <a:rPr lang="en-US" altLang="zh-CN" sz="3200" b="1">
                <a:latin typeface="Times New Roman" panose="02020603050405020304" pitchFamily="18" charset="0"/>
              </a:rPr>
              <a:t>____ No, this book is really interesting. </a:t>
            </a:r>
            <a:endParaRPr lang="en-US" altLang="zh-CN" sz="3200" b="1">
              <a:latin typeface="Times New Roman" panose="02020603050405020304" pitchFamily="18" charset="0"/>
            </a:endParaRPr>
          </a:p>
          <a:p>
            <a:pPr marL="514350" indent="-514350">
              <a:lnSpc>
                <a:spcPct val="120000"/>
              </a:lnSpc>
            </a:pPr>
            <a:r>
              <a:rPr lang="en-US" altLang="zh-CN" sz="3200" b="1">
                <a:latin typeface="Times New Roman" panose="02020603050405020304" pitchFamily="18" charset="0"/>
              </a:rPr>
              <a:t>____ What are you doing?</a:t>
            </a:r>
            <a:endParaRPr lang="en-US" altLang="zh-CN" sz="3200" b="1">
              <a:latin typeface="Times New Roman" panose="02020603050405020304" pitchFamily="18" charset="0"/>
            </a:endParaRPr>
          </a:p>
          <a:p>
            <a:pPr marL="514350" indent="-514350">
              <a:lnSpc>
                <a:spcPct val="120000"/>
              </a:lnSpc>
            </a:pPr>
            <a:r>
              <a:rPr lang="en-US" altLang="zh-CN" sz="3200" b="1">
                <a:latin typeface="Times New Roman" panose="02020603050405020304" pitchFamily="18" charset="0"/>
                <a:cs typeface="Times New Roman" panose="02020603050405020304" pitchFamily="18" charset="0"/>
              </a:rPr>
              <a:t>____ Do you want to go to the movie</a:t>
            </a:r>
            <a:r>
              <a:rPr lang="zh-CN" altLang="en-US" sz="3200" b="1" dirty="0">
                <a:latin typeface="Times New Roman" panose="02020603050405020304" pitchFamily="18" charset="0"/>
              </a:rPr>
              <a:t>s</a:t>
            </a:r>
            <a:r>
              <a:rPr lang="en-US" altLang="zh-CN" sz="3200" b="1">
                <a:latin typeface="Times New Roman" panose="02020603050405020304" pitchFamily="18" charset="0"/>
                <a:cs typeface="Times New Roman" panose="02020603050405020304" pitchFamily="18" charset="0"/>
              </a:rPr>
              <a:t> now?</a:t>
            </a:r>
            <a:endParaRPr lang="en-US" altLang="zh-CN" sz="3200" b="1">
              <a:latin typeface="Times New Roman" panose="02020603050405020304" pitchFamily="18" charset="0"/>
              <a:cs typeface="Times New Roman" panose="02020603050405020304" pitchFamily="18" charset="0"/>
            </a:endParaRPr>
          </a:p>
          <a:p>
            <a:pPr marL="514350" indent="-514350">
              <a:lnSpc>
                <a:spcPct val="120000"/>
              </a:lnSpc>
            </a:pPr>
            <a:r>
              <a:rPr lang="en-US" altLang="zh-CN" sz="3200" b="1">
                <a:latin typeface="Times New Roman" panose="02020603050405020304" pitchFamily="18" charset="0"/>
                <a:cs typeface="Times New Roman" panose="02020603050405020304" pitchFamily="18" charset="0"/>
              </a:rPr>
              <a:t>____</a:t>
            </a:r>
            <a:r>
              <a:rPr lang="zh-CN" altLang="en-US" sz="3200" b="1" dirty="0">
                <a:latin typeface="Times New Roman" panose="02020603050405020304" pitchFamily="18" charset="0"/>
              </a:rPr>
              <a:t> </a:t>
            </a:r>
            <a:r>
              <a:rPr lang="en-US" altLang="zh-CN" sz="3200" b="1">
                <a:latin typeface="Times New Roman" panose="02020603050405020304" pitchFamily="18" charset="0"/>
                <a:cs typeface="Times New Roman" panose="02020603050405020304" pitchFamily="18" charset="0"/>
              </a:rPr>
              <a:t>Sure, what time?</a:t>
            </a:r>
            <a:endParaRPr lang="en-US" altLang="zh-CN" sz="3200" b="1">
              <a:latin typeface="Times New Roman" panose="02020603050405020304" pitchFamily="18" charset="0"/>
              <a:ea typeface="Times New Roman" panose="02020603050405020304" pitchFamily="18" charset="0"/>
            </a:endParaRPr>
          </a:p>
        </p:txBody>
      </p:sp>
      <p:sp>
        <p:nvSpPr>
          <p:cNvPr id="17411" name="Text Box 3"/>
          <p:cNvSpPr txBox="1"/>
          <p:nvPr/>
        </p:nvSpPr>
        <p:spPr>
          <a:xfrm>
            <a:off x="1371600" y="152400"/>
            <a:ext cx="7162800" cy="1701800"/>
          </a:xfrm>
          <a:prstGeom prst="rect">
            <a:avLst/>
          </a:prstGeom>
          <a:solidFill>
            <a:schemeClr val="bg1"/>
          </a:solidFill>
          <a:ln w="9525">
            <a:noFill/>
          </a:ln>
        </p:spPr>
        <p:txBody>
          <a:bodyPr>
            <a:spAutoFit/>
          </a:bodyPr>
          <a:p>
            <a:pPr>
              <a:lnSpc>
                <a:spcPct val="110000"/>
              </a:lnSpc>
            </a:pPr>
            <a:r>
              <a:rPr lang="en-US" altLang="zh-CN" sz="3200" b="1" i="1">
                <a:solidFill>
                  <a:srgbClr val="0000FF"/>
                </a:solidFill>
                <a:latin typeface="Times New Roman" panose="02020603050405020304" pitchFamily="18" charset="0"/>
              </a:rPr>
              <a:t>Number the sentences in order</a:t>
            </a:r>
            <a:r>
              <a:rPr lang="zh-CN" altLang="en-US" sz="3200" b="1" i="1" dirty="0">
                <a:solidFill>
                  <a:srgbClr val="0000FF"/>
                </a:solidFill>
                <a:latin typeface="Times New Roman" panose="02020603050405020304" pitchFamily="18" charset="0"/>
              </a:rPr>
              <a:t> </a:t>
            </a:r>
            <a:r>
              <a:rPr lang="en-US" altLang="zh-CN" sz="3200" b="1" i="1">
                <a:solidFill>
                  <a:srgbClr val="0000FF"/>
                </a:solidFill>
                <a:latin typeface="Times New Roman" panose="02020603050405020304" pitchFamily="18" charset="0"/>
              </a:rPr>
              <a:t>to make a telephone conversation. Then practice it with a partner.</a:t>
            </a:r>
            <a:endParaRPr lang="en-US" altLang="zh-CN" sz="3200" b="1" i="1">
              <a:solidFill>
                <a:srgbClr val="0000FF"/>
              </a:solidFill>
              <a:latin typeface="Times New Roman" panose="02020603050405020304" pitchFamily="18" charset="0"/>
            </a:endParaRPr>
          </a:p>
        </p:txBody>
      </p:sp>
      <p:sp>
        <p:nvSpPr>
          <p:cNvPr id="17413" name="椭圆 17412"/>
          <p:cNvSpPr/>
          <p:nvPr/>
        </p:nvSpPr>
        <p:spPr>
          <a:xfrm>
            <a:off x="381000" y="457200"/>
            <a:ext cx="762000" cy="685800"/>
          </a:xfrm>
          <a:prstGeom prst="ellipse">
            <a:avLst/>
          </a:prstGeom>
          <a:solidFill>
            <a:srgbClr val="FFFF99"/>
          </a:solidFill>
          <a:ln w="9525" cap="flat" cmpd="sng">
            <a:solidFill>
              <a:schemeClr val="tx1"/>
            </a:solidFill>
            <a:prstDash val="solid"/>
            <a:headEnd type="none" w="med" len="med"/>
            <a:tailEnd type="none" w="med" len="med"/>
          </a:ln>
        </p:spPr>
        <p:txBody>
          <a:bodyPr wrap="none" anchor="ctr"/>
          <a:p>
            <a:pPr algn="ctr"/>
            <a:r>
              <a:rPr lang="en-US" altLang="zh-CN" sz="3600" b="1">
                <a:solidFill>
                  <a:srgbClr val="0000FF"/>
                </a:solidFill>
                <a:latin typeface="Times New Roman" panose="02020603050405020304" pitchFamily="18" charset="0"/>
              </a:rPr>
              <a:t>3b</a:t>
            </a:r>
            <a:endParaRPr lang="zh-CN" altLang="en-US" sz="3600" b="1" dirty="0">
              <a:solidFill>
                <a:srgbClr val="0000FF"/>
              </a:solidFill>
              <a:latin typeface="Times New Roman" panose="02020603050405020304"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up)">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8434" name="Text Box 8"/>
          <p:cNvSpPr txBox="1"/>
          <p:nvPr/>
        </p:nvSpPr>
        <p:spPr>
          <a:xfrm>
            <a:off x="-76200" y="1260475"/>
            <a:ext cx="9144000" cy="5368925"/>
          </a:xfrm>
          <a:prstGeom prst="rect">
            <a:avLst/>
          </a:prstGeom>
          <a:solidFill>
            <a:schemeClr val="bg1"/>
          </a:solidFill>
          <a:ln w="19050" cap="flat" cmpd="sng">
            <a:solidFill>
              <a:srgbClr val="C00000"/>
            </a:solidFill>
            <a:prstDash val="solid"/>
            <a:miter/>
            <a:headEnd type="none" w="med" len="med"/>
            <a:tailEnd type="none" w="med" len="med"/>
          </a:ln>
        </p:spPr>
        <p:txBody>
          <a:bodyPr>
            <a:spAutoFit/>
          </a:bodyPr>
          <a:p>
            <a:pPr marL="514350" indent="-514350">
              <a:lnSpc>
                <a:spcPct val="120000"/>
              </a:lnSpc>
              <a:buAutoNum type="arabicPeriod"/>
            </a:pPr>
            <a:r>
              <a:rPr lang="zh-CN" altLang="en-US" sz="3200" b="1" dirty="0">
                <a:solidFill>
                  <a:srgbClr val="0000FF"/>
                </a:solidFill>
                <a:latin typeface="Times New Roman" panose="02020603050405020304" pitchFamily="18" charset="0"/>
                <a:cs typeface="Times New Roman" panose="02020603050405020304" pitchFamily="18" charset="0"/>
              </a:rPr>
              <a:t>先通读一下所有句子</a:t>
            </a:r>
            <a:r>
              <a:rPr lang="en-US" altLang="zh-CN" sz="3200" b="1">
                <a:solidFill>
                  <a:srgbClr val="0000FF"/>
                </a:solidFill>
                <a:latin typeface="Times New Roman" panose="02020603050405020304" pitchFamily="18" charset="0"/>
                <a:cs typeface="Times New Roman" panose="02020603050405020304" pitchFamily="18" charset="0"/>
              </a:rPr>
              <a:t>, </a:t>
            </a:r>
            <a:r>
              <a:rPr lang="zh-CN" altLang="en-US" sz="3200" b="1" dirty="0">
                <a:solidFill>
                  <a:srgbClr val="0000FF"/>
                </a:solidFill>
                <a:latin typeface="Times New Roman" panose="02020603050405020304" pitchFamily="18" charset="0"/>
                <a:cs typeface="Times New Roman" panose="02020603050405020304" pitchFamily="18" charset="0"/>
              </a:rPr>
              <a:t>弄清楚对话的主旨大意。</a:t>
            </a:r>
            <a:endParaRPr lang="en-US" altLang="zh-CN" sz="3200" b="1">
              <a:solidFill>
                <a:srgbClr val="0000FF"/>
              </a:solidFill>
              <a:latin typeface="Times New Roman" panose="02020603050405020304" pitchFamily="18" charset="0"/>
              <a:cs typeface="Times New Roman" panose="02020603050405020304" pitchFamily="18" charset="0"/>
            </a:endParaRPr>
          </a:p>
          <a:p>
            <a:pPr marL="514350" indent="-514350">
              <a:lnSpc>
                <a:spcPct val="120000"/>
              </a:lnSpc>
              <a:buAutoNum type="arabicPeriod" startAt="2"/>
            </a:pPr>
            <a:r>
              <a:rPr lang="zh-CN" altLang="en-US" sz="3200" b="1" dirty="0">
                <a:solidFill>
                  <a:srgbClr val="FF0000"/>
                </a:solidFill>
                <a:latin typeface="Times New Roman" panose="02020603050405020304" pitchFamily="18" charset="0"/>
                <a:cs typeface="Times New Roman" panose="02020603050405020304" pitchFamily="18" charset="0"/>
              </a:rPr>
              <a:t>根据对话的大意，比较各个句子的意思，先找出第一句话或最后一句话，这是最关键一环。然后顺藤摸瓜，确定整个对话的顺序。</a:t>
            </a:r>
            <a:endParaRPr lang="en-US" altLang="zh-CN" sz="3200" b="1">
              <a:solidFill>
                <a:srgbClr val="FF0000"/>
              </a:solidFill>
              <a:latin typeface="Times New Roman" panose="02020603050405020304" pitchFamily="18" charset="0"/>
              <a:cs typeface="Times New Roman" panose="02020603050405020304" pitchFamily="18" charset="0"/>
            </a:endParaRPr>
          </a:p>
          <a:p>
            <a:pPr marL="514350" indent="-514350">
              <a:lnSpc>
                <a:spcPct val="120000"/>
              </a:lnSpc>
            </a:pPr>
            <a:r>
              <a:rPr lang="zh-CN" altLang="en-US" sz="3200" b="1" dirty="0">
                <a:solidFill>
                  <a:srgbClr val="FF0000"/>
                </a:solidFill>
                <a:latin typeface="Times New Roman" panose="02020603050405020304" pitchFamily="18" charset="0"/>
                <a:cs typeface="Times New Roman" panose="02020603050405020304" pitchFamily="18" charset="0"/>
              </a:rPr>
              <a:t>     </a:t>
            </a:r>
            <a:r>
              <a:rPr lang="zh-CN" altLang="en-US" sz="3200" b="1" dirty="0">
                <a:solidFill>
                  <a:srgbClr val="0000FF"/>
                </a:solidFill>
                <a:latin typeface="Times New Roman" panose="02020603050405020304" pitchFamily="18" charset="0"/>
                <a:cs typeface="Times New Roman" panose="02020603050405020304" pitchFamily="18" charset="0"/>
              </a:rPr>
              <a:t>比较可知</a:t>
            </a:r>
            <a:r>
              <a:rPr lang="en-US" altLang="zh-CN" sz="3200" b="1">
                <a:solidFill>
                  <a:srgbClr val="0000FF"/>
                </a:solidFill>
                <a:latin typeface="Times New Roman" panose="02020603050405020304" pitchFamily="18" charset="0"/>
                <a:cs typeface="Times New Roman" panose="02020603050405020304" pitchFamily="18" charset="0"/>
              </a:rPr>
              <a:t>What are you doing?</a:t>
            </a:r>
            <a:r>
              <a:rPr lang="zh-CN" altLang="en-US" sz="3200" b="1" dirty="0">
                <a:solidFill>
                  <a:srgbClr val="0000FF"/>
                </a:solidFill>
                <a:latin typeface="Times New Roman" panose="02020603050405020304" pitchFamily="18" charset="0"/>
                <a:cs typeface="Times New Roman" panose="02020603050405020304" pitchFamily="18" charset="0"/>
              </a:rPr>
              <a:t>是对话的第一句</a:t>
            </a:r>
            <a:r>
              <a:rPr lang="en-US" altLang="zh-CN" sz="3200" b="1">
                <a:solidFill>
                  <a:srgbClr val="0000FF"/>
                </a:solidFill>
                <a:latin typeface="Times New Roman" panose="02020603050405020304" pitchFamily="18" charset="0"/>
                <a:cs typeface="Times New Roman" panose="02020603050405020304" pitchFamily="18" charset="0"/>
              </a:rPr>
              <a:t>;</a:t>
            </a:r>
            <a:r>
              <a:rPr lang="zh-CN" altLang="en-US" sz="3200" b="1" dirty="0">
                <a:solidFill>
                  <a:srgbClr val="0000FF"/>
                </a:solidFill>
                <a:latin typeface="Times New Roman" panose="02020603050405020304" pitchFamily="18" charset="0"/>
                <a:cs typeface="Times New Roman" panose="02020603050405020304" pitchFamily="18" charset="0"/>
              </a:rPr>
              <a:t>而</a:t>
            </a:r>
            <a:r>
              <a:rPr lang="en-US" altLang="zh-CN" sz="3200" b="1">
                <a:solidFill>
                  <a:srgbClr val="0000FF"/>
                </a:solidFill>
                <a:latin typeface="Times New Roman" panose="02020603050405020304" pitchFamily="18" charset="0"/>
                <a:cs typeface="Times New Roman" panose="02020603050405020304" pitchFamily="18" charset="0"/>
              </a:rPr>
              <a:t>OK. See you tomorrow evening</a:t>
            </a:r>
            <a:r>
              <a:rPr lang="zh-CN" altLang="en-US" sz="3200" b="1" dirty="0">
                <a:solidFill>
                  <a:srgbClr val="0000FF"/>
                </a:solidFill>
                <a:latin typeface="Times New Roman" panose="02020603050405020304" pitchFamily="18" charset="0"/>
                <a:cs typeface="Times New Roman" panose="02020603050405020304" pitchFamily="18" charset="0"/>
              </a:rPr>
              <a:t>是最后一句。</a:t>
            </a:r>
            <a:endParaRPr lang="en-US" altLang="zh-CN" sz="3200" b="1">
              <a:solidFill>
                <a:srgbClr val="0000FF"/>
              </a:solidFill>
              <a:latin typeface="Times New Roman" panose="02020603050405020304" pitchFamily="18" charset="0"/>
              <a:cs typeface="Times New Roman" panose="02020603050405020304" pitchFamily="18" charset="0"/>
            </a:endParaRPr>
          </a:p>
          <a:p>
            <a:pPr marL="514350" indent="-514350">
              <a:lnSpc>
                <a:spcPct val="120000"/>
              </a:lnSpc>
              <a:buAutoNum type="arabicPeriod" startAt="2"/>
            </a:pPr>
            <a:r>
              <a:rPr lang="zh-CN" altLang="en-US" sz="3200" b="1" dirty="0">
                <a:latin typeface="Times New Roman" panose="02020603050405020304" pitchFamily="18" charset="0"/>
                <a:cs typeface="Times New Roman" panose="02020603050405020304" pitchFamily="18" charset="0"/>
              </a:rPr>
              <a:t>特别注意部句与答语之间在意思上联系。</a:t>
            </a:r>
            <a:endParaRPr lang="en-US" altLang="zh-CN" sz="3200" b="1">
              <a:latin typeface="Times New Roman" panose="02020603050405020304" pitchFamily="18" charset="0"/>
              <a:cs typeface="Times New Roman" panose="02020603050405020304" pitchFamily="18" charset="0"/>
            </a:endParaRPr>
          </a:p>
          <a:p>
            <a:pPr marL="514350" indent="-514350">
              <a:lnSpc>
                <a:spcPct val="120000"/>
              </a:lnSpc>
            </a:pPr>
            <a:r>
              <a:rPr lang="en-US" altLang="zh-CN" sz="3200" b="1">
                <a:solidFill>
                  <a:srgbClr val="800080"/>
                </a:solidFill>
                <a:latin typeface="Times New Roman" panose="02020603050405020304" pitchFamily="18" charset="0"/>
                <a:cs typeface="Times New Roman" panose="02020603050405020304" pitchFamily="18" charset="0"/>
              </a:rPr>
              <a:t>4.  </a:t>
            </a:r>
            <a:r>
              <a:rPr lang="zh-CN" altLang="en-US" sz="3200" b="1" dirty="0">
                <a:solidFill>
                  <a:srgbClr val="800080"/>
                </a:solidFill>
                <a:latin typeface="Times New Roman" panose="02020603050405020304" pitchFamily="18" charset="0"/>
                <a:cs typeface="Times New Roman" panose="02020603050405020304" pitchFamily="18" charset="0"/>
              </a:rPr>
              <a:t>最后</a:t>
            </a:r>
            <a:r>
              <a:rPr lang="en-US" altLang="zh-CN" sz="3200" b="1">
                <a:solidFill>
                  <a:srgbClr val="800080"/>
                </a:solidFill>
                <a:latin typeface="Times New Roman" panose="02020603050405020304" pitchFamily="18" charset="0"/>
                <a:cs typeface="Times New Roman" panose="02020603050405020304" pitchFamily="18" charset="0"/>
              </a:rPr>
              <a:t>, </a:t>
            </a:r>
            <a:r>
              <a:rPr lang="zh-CN" altLang="en-US" sz="3200" b="1" dirty="0">
                <a:solidFill>
                  <a:srgbClr val="800080"/>
                </a:solidFill>
                <a:latin typeface="Times New Roman" panose="02020603050405020304" pitchFamily="18" charset="0"/>
                <a:cs typeface="Times New Roman" panose="02020603050405020304" pitchFamily="18" charset="0"/>
              </a:rPr>
              <a:t>通读一遍整个对话，看整个对话的意思是否通顺。</a:t>
            </a:r>
            <a:endParaRPr lang="en-US" altLang="zh-CN" sz="3200" b="1">
              <a:solidFill>
                <a:srgbClr val="800080"/>
              </a:solidFill>
              <a:latin typeface="Times New Roman" panose="02020603050405020304" pitchFamily="18" charset="0"/>
              <a:ea typeface="Times New Roman" panose="02020603050405020304" pitchFamily="18" charset="0"/>
            </a:endParaRPr>
          </a:p>
        </p:txBody>
      </p:sp>
      <p:pic>
        <p:nvPicPr>
          <p:cNvPr id="18435" name="矩形 15"/>
          <p:cNvPicPr/>
          <p:nvPr/>
        </p:nvPicPr>
        <p:blipFill>
          <a:blip r:embed="rId2"/>
          <a:stretch>
            <a:fillRect/>
          </a:stretch>
        </p:blipFill>
        <p:spPr>
          <a:xfrm>
            <a:off x="2535238" y="-4762"/>
            <a:ext cx="4292600" cy="1290637"/>
          </a:xfrm>
          <a:prstGeom prst="rect">
            <a:avLst/>
          </a:prstGeom>
          <a:noFill/>
          <a:ln w="9525">
            <a:noFill/>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ox(in)">
                                      <p:cBhvr>
                                        <p:cTn id="7"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9458" name="Text Box 7"/>
          <p:cNvSpPr txBox="1"/>
          <p:nvPr/>
        </p:nvSpPr>
        <p:spPr>
          <a:xfrm>
            <a:off x="533400" y="1600200"/>
            <a:ext cx="8077200" cy="4778375"/>
          </a:xfrm>
          <a:prstGeom prst="rect">
            <a:avLst/>
          </a:prstGeom>
          <a:solidFill>
            <a:schemeClr val="bg1"/>
          </a:solidFill>
          <a:ln w="12700" cap="flat" cmpd="sng">
            <a:solidFill>
              <a:srgbClr val="00B050"/>
            </a:solidFill>
            <a:prstDash val="solid"/>
            <a:miter/>
            <a:headEnd type="none" w="med" len="med"/>
            <a:tailEnd type="none" w="med" len="med"/>
          </a:ln>
        </p:spPr>
        <p:txBody>
          <a:bodyPr>
            <a:spAutoFit/>
          </a:bodyPr>
          <a:p>
            <a:pPr marL="514350" indent="-514350">
              <a:lnSpc>
                <a:spcPct val="120000"/>
              </a:lnSpc>
            </a:pPr>
            <a:r>
              <a:rPr lang="en-US" altLang="zh-CN" sz="3200" b="1">
                <a:latin typeface="Times New Roman" panose="02020603050405020304" pitchFamily="18" charset="0"/>
              </a:rPr>
              <a:t>____ Do you want to go tomorrow then?</a:t>
            </a:r>
            <a:endParaRPr lang="en-US" altLang="zh-CN" sz="3200" b="1">
              <a:latin typeface="Times New Roman" panose="02020603050405020304" pitchFamily="18" charset="0"/>
            </a:endParaRPr>
          </a:p>
          <a:p>
            <a:pPr marL="514350" indent="-514350">
              <a:lnSpc>
                <a:spcPct val="120000"/>
              </a:lnSpc>
            </a:pPr>
            <a:r>
              <a:rPr lang="en-US" altLang="zh-CN" sz="3200" b="1">
                <a:latin typeface="Times New Roman" panose="02020603050405020304" pitchFamily="18" charset="0"/>
              </a:rPr>
              <a:t>____ OK. See you tomorrow evening</a:t>
            </a:r>
            <a:r>
              <a:rPr lang="zh-CN" altLang="en-US" sz="3200" b="1" dirty="0">
                <a:latin typeface="Times New Roman" panose="02020603050405020304" pitchFamily="18" charset="0"/>
              </a:rPr>
              <a:t>!</a:t>
            </a:r>
            <a:endParaRPr lang="en-US" altLang="zh-CN" sz="3200" b="1">
              <a:latin typeface="Times New Roman" panose="02020603050405020304" pitchFamily="18" charset="0"/>
            </a:endParaRPr>
          </a:p>
          <a:p>
            <a:pPr marL="514350" indent="-514350">
              <a:lnSpc>
                <a:spcPct val="120000"/>
              </a:lnSpc>
            </a:pPr>
            <a:r>
              <a:rPr lang="en-US" altLang="zh-CN" sz="3200" b="1">
                <a:latin typeface="Times New Roman" panose="02020603050405020304" pitchFamily="18" charset="0"/>
              </a:rPr>
              <a:t>____ I’m reading a book.</a:t>
            </a:r>
            <a:endParaRPr lang="en-US" altLang="zh-CN" sz="3200" b="1">
              <a:latin typeface="Times New Roman" panose="02020603050405020304" pitchFamily="18" charset="0"/>
            </a:endParaRPr>
          </a:p>
          <a:p>
            <a:pPr marL="514350" indent="-514350">
              <a:lnSpc>
                <a:spcPct val="120000"/>
              </a:lnSpc>
            </a:pPr>
            <a:r>
              <a:rPr lang="en-US" altLang="zh-CN" sz="3200" b="1">
                <a:latin typeface="Times New Roman" panose="02020603050405020304" pitchFamily="18" charset="0"/>
              </a:rPr>
              <a:t>____</a:t>
            </a:r>
            <a:r>
              <a:rPr lang="zh-CN" altLang="en-US" sz="3200" b="1" dirty="0">
                <a:latin typeface="Times New Roman" panose="02020603050405020304" pitchFamily="18" charset="0"/>
              </a:rPr>
              <a:t> </a:t>
            </a:r>
            <a:r>
              <a:rPr lang="en-US" altLang="zh-CN" sz="3200" b="1">
                <a:latin typeface="Times New Roman" panose="02020603050405020304" pitchFamily="18" charset="0"/>
              </a:rPr>
              <a:t>Let’s go at seven o’clock.</a:t>
            </a:r>
            <a:endParaRPr lang="en-US" altLang="zh-CN" sz="3200" b="1">
              <a:latin typeface="Times New Roman" panose="02020603050405020304" pitchFamily="18" charset="0"/>
            </a:endParaRPr>
          </a:p>
          <a:p>
            <a:pPr marL="514350" indent="-514350">
              <a:lnSpc>
                <a:spcPct val="120000"/>
              </a:lnSpc>
            </a:pPr>
            <a:r>
              <a:rPr lang="en-US" altLang="zh-CN" sz="3200" b="1">
                <a:latin typeface="Times New Roman" panose="02020603050405020304" pitchFamily="18" charset="0"/>
              </a:rPr>
              <a:t>____ No, this book is really interesting. </a:t>
            </a:r>
            <a:endParaRPr lang="en-US" altLang="zh-CN" sz="3200" b="1">
              <a:latin typeface="Times New Roman" panose="02020603050405020304" pitchFamily="18" charset="0"/>
            </a:endParaRPr>
          </a:p>
          <a:p>
            <a:pPr marL="514350" indent="-514350">
              <a:lnSpc>
                <a:spcPct val="120000"/>
              </a:lnSpc>
            </a:pPr>
            <a:r>
              <a:rPr lang="en-US" altLang="zh-CN" sz="3200" b="1">
                <a:latin typeface="Times New Roman" panose="02020603050405020304" pitchFamily="18" charset="0"/>
              </a:rPr>
              <a:t>____ What are you doing?</a:t>
            </a:r>
            <a:endParaRPr lang="en-US" altLang="zh-CN" sz="3200" b="1">
              <a:latin typeface="Times New Roman" panose="02020603050405020304" pitchFamily="18" charset="0"/>
            </a:endParaRPr>
          </a:p>
          <a:p>
            <a:pPr marL="514350" indent="-514350">
              <a:lnSpc>
                <a:spcPct val="120000"/>
              </a:lnSpc>
            </a:pPr>
            <a:r>
              <a:rPr lang="en-US" altLang="zh-CN" sz="3200" b="1">
                <a:latin typeface="Times New Roman" panose="02020603050405020304" pitchFamily="18" charset="0"/>
                <a:cs typeface="Times New Roman" panose="02020603050405020304" pitchFamily="18" charset="0"/>
              </a:rPr>
              <a:t>____ Do you want to go to the movie</a:t>
            </a:r>
            <a:r>
              <a:rPr lang="zh-CN" altLang="en-US" sz="3200" b="1" dirty="0">
                <a:latin typeface="Times New Roman" panose="02020603050405020304" pitchFamily="18" charset="0"/>
              </a:rPr>
              <a:t>s</a:t>
            </a:r>
            <a:r>
              <a:rPr lang="en-US" altLang="zh-CN" sz="3200" b="1">
                <a:latin typeface="Times New Roman" panose="02020603050405020304" pitchFamily="18" charset="0"/>
                <a:cs typeface="Times New Roman" panose="02020603050405020304" pitchFamily="18" charset="0"/>
              </a:rPr>
              <a:t> now?</a:t>
            </a:r>
            <a:endParaRPr lang="en-US" altLang="zh-CN" sz="3200" b="1">
              <a:latin typeface="Times New Roman" panose="02020603050405020304" pitchFamily="18" charset="0"/>
              <a:cs typeface="Times New Roman" panose="02020603050405020304" pitchFamily="18" charset="0"/>
            </a:endParaRPr>
          </a:p>
          <a:p>
            <a:pPr marL="514350" indent="-514350">
              <a:lnSpc>
                <a:spcPct val="120000"/>
              </a:lnSpc>
            </a:pPr>
            <a:r>
              <a:rPr lang="en-US" altLang="zh-CN" sz="3200" b="1">
                <a:latin typeface="Times New Roman" panose="02020603050405020304" pitchFamily="18" charset="0"/>
                <a:cs typeface="Times New Roman" panose="02020603050405020304" pitchFamily="18" charset="0"/>
              </a:rPr>
              <a:t>____</a:t>
            </a:r>
            <a:r>
              <a:rPr lang="zh-CN" altLang="en-US" sz="3200" b="1" dirty="0">
                <a:latin typeface="Times New Roman" panose="02020603050405020304" pitchFamily="18" charset="0"/>
              </a:rPr>
              <a:t> </a:t>
            </a:r>
            <a:r>
              <a:rPr lang="en-US" altLang="zh-CN" sz="3200" b="1">
                <a:latin typeface="Times New Roman" panose="02020603050405020304" pitchFamily="18" charset="0"/>
                <a:cs typeface="Times New Roman" panose="02020603050405020304" pitchFamily="18" charset="0"/>
              </a:rPr>
              <a:t>Sure, what time?</a:t>
            </a:r>
            <a:endParaRPr lang="en-US" altLang="zh-CN" sz="3200" b="1">
              <a:latin typeface="Times New Roman" panose="02020603050405020304" pitchFamily="18" charset="0"/>
              <a:ea typeface="Times New Roman" panose="02020603050405020304" pitchFamily="18" charset="0"/>
            </a:endParaRPr>
          </a:p>
        </p:txBody>
      </p:sp>
      <p:pic>
        <p:nvPicPr>
          <p:cNvPr id="19459" name="矩形 13"/>
          <p:cNvPicPr/>
          <p:nvPr/>
        </p:nvPicPr>
        <p:blipFill>
          <a:blip r:embed="rId2"/>
          <a:stretch>
            <a:fillRect/>
          </a:stretch>
        </p:blipFill>
        <p:spPr>
          <a:xfrm>
            <a:off x="1066800" y="381000"/>
            <a:ext cx="6869113" cy="950913"/>
          </a:xfrm>
          <a:prstGeom prst="rect">
            <a:avLst/>
          </a:prstGeom>
          <a:noFill/>
          <a:ln w="9525">
            <a:noFill/>
          </a:ln>
        </p:spPr>
      </p:pic>
      <p:sp>
        <p:nvSpPr>
          <p:cNvPr id="19460" name="Text Box 8"/>
          <p:cNvSpPr txBox="1"/>
          <p:nvPr/>
        </p:nvSpPr>
        <p:spPr>
          <a:xfrm>
            <a:off x="762000" y="4602163"/>
            <a:ext cx="533400" cy="579437"/>
          </a:xfrm>
          <a:prstGeom prst="rect">
            <a:avLst/>
          </a:prstGeom>
          <a:noFill/>
          <a:ln w="9525">
            <a:noFill/>
          </a:ln>
        </p:spPr>
        <p:txBody>
          <a:bodyPr>
            <a:spAutoFit/>
          </a:bodyPr>
          <a:p>
            <a:pPr>
              <a:spcBef>
                <a:spcPct val="50000"/>
              </a:spcBef>
            </a:pPr>
            <a:r>
              <a:rPr lang="en-US" altLang="zh-CN" sz="3200" b="1">
                <a:solidFill>
                  <a:srgbClr val="C00000"/>
                </a:solidFill>
                <a:latin typeface="Times New Roman" panose="02020603050405020304" pitchFamily="18" charset="0"/>
                <a:cs typeface="Times New Roman" panose="02020603050405020304" pitchFamily="18" charset="0"/>
              </a:rPr>
              <a:t>1</a:t>
            </a:r>
            <a:endParaRPr lang="en-US" altLang="zh-CN" sz="3200" b="1">
              <a:solidFill>
                <a:srgbClr val="C00000"/>
              </a:solidFill>
              <a:latin typeface="Times New Roman" panose="02020603050405020304" pitchFamily="18" charset="0"/>
              <a:ea typeface="Times New Roman" panose="02020603050405020304" pitchFamily="18" charset="0"/>
            </a:endParaRPr>
          </a:p>
        </p:txBody>
      </p:sp>
      <p:sp>
        <p:nvSpPr>
          <p:cNvPr id="19461" name="Text Box 8"/>
          <p:cNvSpPr txBox="1"/>
          <p:nvPr/>
        </p:nvSpPr>
        <p:spPr>
          <a:xfrm>
            <a:off x="762000" y="5211763"/>
            <a:ext cx="533400" cy="579437"/>
          </a:xfrm>
          <a:prstGeom prst="rect">
            <a:avLst/>
          </a:prstGeom>
          <a:noFill/>
          <a:ln w="9525">
            <a:noFill/>
          </a:ln>
        </p:spPr>
        <p:txBody>
          <a:bodyPr>
            <a:spAutoFit/>
          </a:bodyPr>
          <a:p>
            <a:pPr>
              <a:spcBef>
                <a:spcPct val="50000"/>
              </a:spcBef>
            </a:pPr>
            <a:r>
              <a:rPr lang="en-US" altLang="zh-CN" sz="3200" b="1">
                <a:solidFill>
                  <a:srgbClr val="C00000"/>
                </a:solidFill>
                <a:latin typeface="Times New Roman" panose="02020603050405020304" pitchFamily="18" charset="0"/>
                <a:cs typeface="Times New Roman" panose="02020603050405020304" pitchFamily="18" charset="0"/>
              </a:rPr>
              <a:t>3</a:t>
            </a:r>
            <a:endParaRPr lang="en-US" altLang="zh-CN" sz="3200" b="1">
              <a:solidFill>
                <a:srgbClr val="C00000"/>
              </a:solidFill>
              <a:latin typeface="Times New Roman" panose="02020603050405020304" pitchFamily="18" charset="0"/>
              <a:ea typeface="Times New Roman" panose="02020603050405020304" pitchFamily="18" charset="0"/>
            </a:endParaRPr>
          </a:p>
        </p:txBody>
      </p:sp>
      <p:sp>
        <p:nvSpPr>
          <p:cNvPr id="19462" name="Text Box 8"/>
          <p:cNvSpPr txBox="1"/>
          <p:nvPr/>
        </p:nvSpPr>
        <p:spPr>
          <a:xfrm>
            <a:off x="762000" y="2849563"/>
            <a:ext cx="533400" cy="579437"/>
          </a:xfrm>
          <a:prstGeom prst="rect">
            <a:avLst/>
          </a:prstGeom>
          <a:noFill/>
          <a:ln w="9525">
            <a:noFill/>
          </a:ln>
        </p:spPr>
        <p:txBody>
          <a:bodyPr>
            <a:spAutoFit/>
          </a:bodyPr>
          <a:p>
            <a:pPr>
              <a:spcBef>
                <a:spcPct val="50000"/>
              </a:spcBef>
            </a:pPr>
            <a:r>
              <a:rPr lang="en-US" altLang="zh-CN" sz="3200" b="1">
                <a:solidFill>
                  <a:srgbClr val="C00000"/>
                </a:solidFill>
                <a:latin typeface="Times New Roman" panose="02020603050405020304" pitchFamily="18" charset="0"/>
                <a:cs typeface="Times New Roman" panose="02020603050405020304" pitchFamily="18" charset="0"/>
              </a:rPr>
              <a:t>2</a:t>
            </a:r>
            <a:endParaRPr lang="en-US" altLang="zh-CN" sz="3200" b="1">
              <a:solidFill>
                <a:srgbClr val="C00000"/>
              </a:solidFill>
              <a:latin typeface="Times New Roman" panose="02020603050405020304" pitchFamily="18" charset="0"/>
              <a:ea typeface="Times New Roman" panose="02020603050405020304" pitchFamily="18" charset="0"/>
            </a:endParaRPr>
          </a:p>
        </p:txBody>
      </p:sp>
      <p:sp>
        <p:nvSpPr>
          <p:cNvPr id="19463" name="Text Box 8"/>
          <p:cNvSpPr txBox="1"/>
          <p:nvPr/>
        </p:nvSpPr>
        <p:spPr>
          <a:xfrm>
            <a:off x="762000" y="1706563"/>
            <a:ext cx="609600" cy="579437"/>
          </a:xfrm>
          <a:prstGeom prst="rect">
            <a:avLst/>
          </a:prstGeom>
          <a:noFill/>
          <a:ln w="9525">
            <a:noFill/>
          </a:ln>
        </p:spPr>
        <p:txBody>
          <a:bodyPr>
            <a:spAutoFit/>
          </a:bodyPr>
          <a:p>
            <a:pPr>
              <a:spcBef>
                <a:spcPct val="50000"/>
              </a:spcBef>
            </a:pPr>
            <a:r>
              <a:rPr lang="en-US" altLang="zh-CN" sz="3200" b="1">
                <a:solidFill>
                  <a:srgbClr val="C00000"/>
                </a:solidFill>
                <a:latin typeface="Times New Roman" panose="02020603050405020304" pitchFamily="18" charset="0"/>
                <a:cs typeface="Times New Roman" panose="02020603050405020304" pitchFamily="18" charset="0"/>
              </a:rPr>
              <a:t>5</a:t>
            </a:r>
            <a:endParaRPr lang="en-US" altLang="zh-CN" sz="3200" b="1">
              <a:solidFill>
                <a:srgbClr val="C00000"/>
              </a:solidFill>
              <a:latin typeface="Times New Roman" panose="02020603050405020304" pitchFamily="18" charset="0"/>
              <a:ea typeface="Times New Roman" panose="02020603050405020304" pitchFamily="18" charset="0"/>
            </a:endParaRPr>
          </a:p>
        </p:txBody>
      </p:sp>
      <p:sp>
        <p:nvSpPr>
          <p:cNvPr id="19464" name="Text Box 8"/>
          <p:cNvSpPr txBox="1"/>
          <p:nvPr/>
        </p:nvSpPr>
        <p:spPr>
          <a:xfrm>
            <a:off x="762000" y="4038600"/>
            <a:ext cx="533400" cy="579438"/>
          </a:xfrm>
          <a:prstGeom prst="rect">
            <a:avLst/>
          </a:prstGeom>
          <a:noFill/>
          <a:ln w="9525">
            <a:noFill/>
          </a:ln>
        </p:spPr>
        <p:txBody>
          <a:bodyPr>
            <a:spAutoFit/>
          </a:bodyPr>
          <a:p>
            <a:pPr>
              <a:spcBef>
                <a:spcPct val="50000"/>
              </a:spcBef>
            </a:pPr>
            <a:r>
              <a:rPr lang="en-US" altLang="zh-CN" sz="3200" b="1">
                <a:solidFill>
                  <a:srgbClr val="C00000"/>
                </a:solidFill>
                <a:latin typeface="Times New Roman" panose="02020603050405020304" pitchFamily="18" charset="0"/>
                <a:cs typeface="Times New Roman" panose="02020603050405020304" pitchFamily="18" charset="0"/>
              </a:rPr>
              <a:t>4</a:t>
            </a:r>
            <a:endParaRPr lang="en-US" altLang="zh-CN" sz="3200" b="1">
              <a:solidFill>
                <a:srgbClr val="C00000"/>
              </a:solidFill>
              <a:latin typeface="Times New Roman" panose="02020603050405020304" pitchFamily="18" charset="0"/>
              <a:ea typeface="Times New Roman" panose="02020603050405020304" pitchFamily="18" charset="0"/>
            </a:endParaRPr>
          </a:p>
        </p:txBody>
      </p:sp>
      <p:sp>
        <p:nvSpPr>
          <p:cNvPr id="19465" name="Text Box 8"/>
          <p:cNvSpPr txBox="1"/>
          <p:nvPr/>
        </p:nvSpPr>
        <p:spPr>
          <a:xfrm>
            <a:off x="762000" y="5821363"/>
            <a:ext cx="533400" cy="579437"/>
          </a:xfrm>
          <a:prstGeom prst="rect">
            <a:avLst/>
          </a:prstGeom>
          <a:noFill/>
          <a:ln w="9525">
            <a:noFill/>
          </a:ln>
        </p:spPr>
        <p:txBody>
          <a:bodyPr>
            <a:spAutoFit/>
          </a:bodyPr>
          <a:p>
            <a:pPr>
              <a:spcBef>
                <a:spcPct val="50000"/>
              </a:spcBef>
            </a:pPr>
            <a:r>
              <a:rPr lang="en-US" altLang="zh-CN" sz="3200" b="1">
                <a:solidFill>
                  <a:srgbClr val="C00000"/>
                </a:solidFill>
                <a:latin typeface="Times New Roman" panose="02020603050405020304" pitchFamily="18" charset="0"/>
                <a:cs typeface="Times New Roman" panose="02020603050405020304" pitchFamily="18" charset="0"/>
              </a:rPr>
              <a:t>6</a:t>
            </a:r>
            <a:endParaRPr lang="en-US" altLang="zh-CN" sz="3200" b="1">
              <a:solidFill>
                <a:srgbClr val="C00000"/>
              </a:solidFill>
              <a:latin typeface="Times New Roman" panose="02020603050405020304" pitchFamily="18" charset="0"/>
              <a:ea typeface="Times New Roman" panose="02020603050405020304" pitchFamily="18" charset="0"/>
            </a:endParaRPr>
          </a:p>
        </p:txBody>
      </p:sp>
      <p:sp>
        <p:nvSpPr>
          <p:cNvPr id="19466" name="Text Box 8"/>
          <p:cNvSpPr txBox="1"/>
          <p:nvPr/>
        </p:nvSpPr>
        <p:spPr>
          <a:xfrm>
            <a:off x="762000" y="2316163"/>
            <a:ext cx="609600" cy="579437"/>
          </a:xfrm>
          <a:prstGeom prst="rect">
            <a:avLst/>
          </a:prstGeom>
          <a:noFill/>
          <a:ln w="9525">
            <a:noFill/>
          </a:ln>
        </p:spPr>
        <p:txBody>
          <a:bodyPr>
            <a:spAutoFit/>
          </a:bodyPr>
          <a:p>
            <a:pPr>
              <a:spcBef>
                <a:spcPct val="50000"/>
              </a:spcBef>
            </a:pPr>
            <a:r>
              <a:rPr lang="en-US" altLang="zh-CN" sz="3200" b="1">
                <a:solidFill>
                  <a:srgbClr val="C00000"/>
                </a:solidFill>
                <a:latin typeface="Times New Roman" panose="02020603050405020304" pitchFamily="18" charset="0"/>
                <a:cs typeface="Times New Roman" panose="02020603050405020304" pitchFamily="18" charset="0"/>
              </a:rPr>
              <a:t>8</a:t>
            </a:r>
            <a:endParaRPr lang="en-US" altLang="zh-CN" sz="3200" b="1">
              <a:solidFill>
                <a:srgbClr val="C00000"/>
              </a:solidFill>
              <a:latin typeface="Times New Roman" panose="02020603050405020304" pitchFamily="18" charset="0"/>
              <a:ea typeface="Times New Roman" panose="02020603050405020304" pitchFamily="18" charset="0"/>
            </a:endParaRPr>
          </a:p>
        </p:txBody>
      </p:sp>
      <p:sp>
        <p:nvSpPr>
          <p:cNvPr id="19467" name="Text Box 8"/>
          <p:cNvSpPr txBox="1"/>
          <p:nvPr/>
        </p:nvSpPr>
        <p:spPr>
          <a:xfrm>
            <a:off x="762000" y="3459163"/>
            <a:ext cx="533400" cy="579437"/>
          </a:xfrm>
          <a:prstGeom prst="rect">
            <a:avLst/>
          </a:prstGeom>
          <a:noFill/>
          <a:ln w="9525">
            <a:noFill/>
          </a:ln>
        </p:spPr>
        <p:txBody>
          <a:bodyPr>
            <a:spAutoFit/>
          </a:bodyPr>
          <a:p>
            <a:pPr>
              <a:spcBef>
                <a:spcPct val="50000"/>
              </a:spcBef>
            </a:pPr>
            <a:r>
              <a:rPr lang="en-US" altLang="zh-CN" sz="3200" b="1">
                <a:solidFill>
                  <a:srgbClr val="C00000"/>
                </a:solidFill>
                <a:latin typeface="Times New Roman" panose="02020603050405020304" pitchFamily="18" charset="0"/>
                <a:cs typeface="Times New Roman" panose="02020603050405020304" pitchFamily="18" charset="0"/>
              </a:rPr>
              <a:t>7</a:t>
            </a:r>
            <a:endParaRPr lang="en-US" altLang="zh-CN" sz="3200" b="1">
              <a:solidFill>
                <a:srgbClr val="C00000"/>
              </a:solidFill>
              <a:latin typeface="Times New Roman" panose="02020603050405020304" pitchFamily="18" charset="0"/>
              <a:ea typeface="Times New Roman" panose="02020603050405020304"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box(in)">
                                      <p:cBhvr>
                                        <p:cTn id="7" dur="5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9460"/>
                                        </p:tgtEl>
                                        <p:attrNameLst>
                                          <p:attrName>style.visibility</p:attrName>
                                        </p:attrNameLst>
                                      </p:cBhvr>
                                      <p:to>
                                        <p:strVal val="visible"/>
                                      </p:to>
                                    </p:set>
                                    <p:anim calcmode="lin" valueType="num">
                                      <p:cBhvr>
                                        <p:cTn id="12" dur="500" fill="hold"/>
                                        <p:tgtEl>
                                          <p:spTgt spid="19460"/>
                                        </p:tgtEl>
                                        <p:attrNameLst>
                                          <p:attrName>ppt_w</p:attrName>
                                        </p:attrNameLst>
                                      </p:cBhvr>
                                      <p:tavLst>
                                        <p:tav tm="0">
                                          <p:val>
                                            <p:fltVal val="0.000000"/>
                                          </p:val>
                                        </p:tav>
                                        <p:tav tm="100000">
                                          <p:val>
                                            <p:strVal val="#ppt_w"/>
                                          </p:val>
                                        </p:tav>
                                      </p:tavLst>
                                    </p:anim>
                                    <p:anim calcmode="lin" valueType="num">
                                      <p:cBhvr>
                                        <p:cTn id="13" dur="500" fill="hold"/>
                                        <p:tgtEl>
                                          <p:spTgt spid="19460"/>
                                        </p:tgtEl>
                                        <p:attrNameLst>
                                          <p:attrName>ppt_h</p:attrName>
                                        </p:attrNameLst>
                                      </p:cBhvr>
                                      <p:tavLst>
                                        <p:tav tm="0">
                                          <p:val>
                                            <p:fltVal val="0.000000"/>
                                          </p:val>
                                        </p:tav>
                                        <p:tav tm="100000">
                                          <p:val>
                                            <p:strVal val="#ppt_h"/>
                                          </p:val>
                                        </p:tav>
                                      </p:tavLst>
                                    </p:anim>
                                    <p:animEffect transition="in" filter="fade">
                                      <p:cBhvr>
                                        <p:cTn id="14" dur="500"/>
                                        <p:tgtEl>
                                          <p:spTgt spid="1946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9462"/>
                                        </p:tgtEl>
                                        <p:attrNameLst>
                                          <p:attrName>style.visibility</p:attrName>
                                        </p:attrNameLst>
                                      </p:cBhvr>
                                      <p:to>
                                        <p:strVal val="visible"/>
                                      </p:to>
                                    </p:set>
                                    <p:anim calcmode="lin" valueType="num">
                                      <p:cBhvr>
                                        <p:cTn id="19" dur="500" fill="hold"/>
                                        <p:tgtEl>
                                          <p:spTgt spid="19462"/>
                                        </p:tgtEl>
                                        <p:attrNameLst>
                                          <p:attrName>ppt_w</p:attrName>
                                        </p:attrNameLst>
                                      </p:cBhvr>
                                      <p:tavLst>
                                        <p:tav tm="0">
                                          <p:val>
                                            <p:fltVal val="0.000000"/>
                                          </p:val>
                                        </p:tav>
                                        <p:tav tm="100000">
                                          <p:val>
                                            <p:strVal val="#ppt_w"/>
                                          </p:val>
                                        </p:tav>
                                      </p:tavLst>
                                    </p:anim>
                                    <p:anim calcmode="lin" valueType="num">
                                      <p:cBhvr>
                                        <p:cTn id="20" dur="500" fill="hold"/>
                                        <p:tgtEl>
                                          <p:spTgt spid="19462"/>
                                        </p:tgtEl>
                                        <p:attrNameLst>
                                          <p:attrName>ppt_h</p:attrName>
                                        </p:attrNameLst>
                                      </p:cBhvr>
                                      <p:tavLst>
                                        <p:tav tm="0">
                                          <p:val>
                                            <p:fltVal val="0.000000"/>
                                          </p:val>
                                        </p:tav>
                                        <p:tav tm="100000">
                                          <p:val>
                                            <p:strVal val="#ppt_h"/>
                                          </p:val>
                                        </p:tav>
                                      </p:tavLst>
                                    </p:anim>
                                    <p:animEffect transition="in" filter="fade">
                                      <p:cBhvr>
                                        <p:cTn id="21" dur="500"/>
                                        <p:tgtEl>
                                          <p:spTgt spid="1946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9461"/>
                                        </p:tgtEl>
                                        <p:attrNameLst>
                                          <p:attrName>style.visibility</p:attrName>
                                        </p:attrNameLst>
                                      </p:cBhvr>
                                      <p:to>
                                        <p:strVal val="visible"/>
                                      </p:to>
                                    </p:set>
                                    <p:anim calcmode="lin" valueType="num">
                                      <p:cBhvr>
                                        <p:cTn id="26" dur="500" fill="hold"/>
                                        <p:tgtEl>
                                          <p:spTgt spid="19461"/>
                                        </p:tgtEl>
                                        <p:attrNameLst>
                                          <p:attrName>ppt_w</p:attrName>
                                        </p:attrNameLst>
                                      </p:cBhvr>
                                      <p:tavLst>
                                        <p:tav tm="0">
                                          <p:val>
                                            <p:fltVal val="0.000000"/>
                                          </p:val>
                                        </p:tav>
                                        <p:tav tm="100000">
                                          <p:val>
                                            <p:strVal val="#ppt_w"/>
                                          </p:val>
                                        </p:tav>
                                      </p:tavLst>
                                    </p:anim>
                                    <p:anim calcmode="lin" valueType="num">
                                      <p:cBhvr>
                                        <p:cTn id="27" dur="500" fill="hold"/>
                                        <p:tgtEl>
                                          <p:spTgt spid="19461"/>
                                        </p:tgtEl>
                                        <p:attrNameLst>
                                          <p:attrName>ppt_h</p:attrName>
                                        </p:attrNameLst>
                                      </p:cBhvr>
                                      <p:tavLst>
                                        <p:tav tm="0">
                                          <p:val>
                                            <p:fltVal val="0.000000"/>
                                          </p:val>
                                        </p:tav>
                                        <p:tav tm="100000">
                                          <p:val>
                                            <p:strVal val="#ppt_h"/>
                                          </p:val>
                                        </p:tav>
                                      </p:tavLst>
                                    </p:anim>
                                    <p:animEffect transition="in" filter="fade">
                                      <p:cBhvr>
                                        <p:cTn id="28" dur="500"/>
                                        <p:tgtEl>
                                          <p:spTgt spid="1946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9464"/>
                                        </p:tgtEl>
                                        <p:attrNameLst>
                                          <p:attrName>style.visibility</p:attrName>
                                        </p:attrNameLst>
                                      </p:cBhvr>
                                      <p:to>
                                        <p:strVal val="visible"/>
                                      </p:to>
                                    </p:set>
                                    <p:anim calcmode="lin" valueType="num">
                                      <p:cBhvr>
                                        <p:cTn id="33" dur="500" fill="hold"/>
                                        <p:tgtEl>
                                          <p:spTgt spid="19464"/>
                                        </p:tgtEl>
                                        <p:attrNameLst>
                                          <p:attrName>ppt_w</p:attrName>
                                        </p:attrNameLst>
                                      </p:cBhvr>
                                      <p:tavLst>
                                        <p:tav tm="0">
                                          <p:val>
                                            <p:fltVal val="0.000000"/>
                                          </p:val>
                                        </p:tav>
                                        <p:tav tm="100000">
                                          <p:val>
                                            <p:strVal val="#ppt_w"/>
                                          </p:val>
                                        </p:tav>
                                      </p:tavLst>
                                    </p:anim>
                                    <p:anim calcmode="lin" valueType="num">
                                      <p:cBhvr>
                                        <p:cTn id="34" dur="500" fill="hold"/>
                                        <p:tgtEl>
                                          <p:spTgt spid="19464"/>
                                        </p:tgtEl>
                                        <p:attrNameLst>
                                          <p:attrName>ppt_h</p:attrName>
                                        </p:attrNameLst>
                                      </p:cBhvr>
                                      <p:tavLst>
                                        <p:tav tm="0">
                                          <p:val>
                                            <p:fltVal val="0.000000"/>
                                          </p:val>
                                        </p:tav>
                                        <p:tav tm="100000">
                                          <p:val>
                                            <p:strVal val="#ppt_h"/>
                                          </p:val>
                                        </p:tav>
                                      </p:tavLst>
                                    </p:anim>
                                    <p:animEffect transition="in" filter="fade">
                                      <p:cBhvr>
                                        <p:cTn id="35" dur="500"/>
                                        <p:tgtEl>
                                          <p:spTgt spid="1946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9463"/>
                                        </p:tgtEl>
                                        <p:attrNameLst>
                                          <p:attrName>style.visibility</p:attrName>
                                        </p:attrNameLst>
                                      </p:cBhvr>
                                      <p:to>
                                        <p:strVal val="visible"/>
                                      </p:to>
                                    </p:set>
                                    <p:anim calcmode="lin" valueType="num">
                                      <p:cBhvr>
                                        <p:cTn id="40" dur="500" fill="hold"/>
                                        <p:tgtEl>
                                          <p:spTgt spid="19463"/>
                                        </p:tgtEl>
                                        <p:attrNameLst>
                                          <p:attrName>ppt_w</p:attrName>
                                        </p:attrNameLst>
                                      </p:cBhvr>
                                      <p:tavLst>
                                        <p:tav tm="0">
                                          <p:val>
                                            <p:fltVal val="0.000000"/>
                                          </p:val>
                                        </p:tav>
                                        <p:tav tm="100000">
                                          <p:val>
                                            <p:strVal val="#ppt_w"/>
                                          </p:val>
                                        </p:tav>
                                      </p:tavLst>
                                    </p:anim>
                                    <p:anim calcmode="lin" valueType="num">
                                      <p:cBhvr>
                                        <p:cTn id="41" dur="500" fill="hold"/>
                                        <p:tgtEl>
                                          <p:spTgt spid="19463"/>
                                        </p:tgtEl>
                                        <p:attrNameLst>
                                          <p:attrName>ppt_h</p:attrName>
                                        </p:attrNameLst>
                                      </p:cBhvr>
                                      <p:tavLst>
                                        <p:tav tm="0">
                                          <p:val>
                                            <p:fltVal val="0.000000"/>
                                          </p:val>
                                        </p:tav>
                                        <p:tav tm="100000">
                                          <p:val>
                                            <p:strVal val="#ppt_h"/>
                                          </p:val>
                                        </p:tav>
                                      </p:tavLst>
                                    </p:anim>
                                    <p:animEffect transition="in" filter="fade">
                                      <p:cBhvr>
                                        <p:cTn id="42" dur="500"/>
                                        <p:tgtEl>
                                          <p:spTgt spid="1946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9465"/>
                                        </p:tgtEl>
                                        <p:attrNameLst>
                                          <p:attrName>style.visibility</p:attrName>
                                        </p:attrNameLst>
                                      </p:cBhvr>
                                      <p:to>
                                        <p:strVal val="visible"/>
                                      </p:to>
                                    </p:set>
                                    <p:anim calcmode="lin" valueType="num">
                                      <p:cBhvr>
                                        <p:cTn id="47" dur="500" fill="hold"/>
                                        <p:tgtEl>
                                          <p:spTgt spid="19465"/>
                                        </p:tgtEl>
                                        <p:attrNameLst>
                                          <p:attrName>ppt_w</p:attrName>
                                        </p:attrNameLst>
                                      </p:cBhvr>
                                      <p:tavLst>
                                        <p:tav tm="0">
                                          <p:val>
                                            <p:fltVal val="0.000000"/>
                                          </p:val>
                                        </p:tav>
                                        <p:tav tm="100000">
                                          <p:val>
                                            <p:strVal val="#ppt_w"/>
                                          </p:val>
                                        </p:tav>
                                      </p:tavLst>
                                    </p:anim>
                                    <p:anim calcmode="lin" valueType="num">
                                      <p:cBhvr>
                                        <p:cTn id="48" dur="500" fill="hold"/>
                                        <p:tgtEl>
                                          <p:spTgt spid="19465"/>
                                        </p:tgtEl>
                                        <p:attrNameLst>
                                          <p:attrName>ppt_h</p:attrName>
                                        </p:attrNameLst>
                                      </p:cBhvr>
                                      <p:tavLst>
                                        <p:tav tm="0">
                                          <p:val>
                                            <p:fltVal val="0.000000"/>
                                          </p:val>
                                        </p:tav>
                                        <p:tav tm="100000">
                                          <p:val>
                                            <p:strVal val="#ppt_h"/>
                                          </p:val>
                                        </p:tav>
                                      </p:tavLst>
                                    </p:anim>
                                    <p:animEffect transition="in" filter="fade">
                                      <p:cBhvr>
                                        <p:cTn id="49" dur="500"/>
                                        <p:tgtEl>
                                          <p:spTgt spid="19465"/>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9467"/>
                                        </p:tgtEl>
                                        <p:attrNameLst>
                                          <p:attrName>style.visibility</p:attrName>
                                        </p:attrNameLst>
                                      </p:cBhvr>
                                      <p:to>
                                        <p:strVal val="visible"/>
                                      </p:to>
                                    </p:set>
                                    <p:anim calcmode="lin" valueType="num">
                                      <p:cBhvr>
                                        <p:cTn id="54" dur="500" fill="hold"/>
                                        <p:tgtEl>
                                          <p:spTgt spid="19467"/>
                                        </p:tgtEl>
                                        <p:attrNameLst>
                                          <p:attrName>ppt_w</p:attrName>
                                        </p:attrNameLst>
                                      </p:cBhvr>
                                      <p:tavLst>
                                        <p:tav tm="0">
                                          <p:val>
                                            <p:fltVal val="0.000000"/>
                                          </p:val>
                                        </p:tav>
                                        <p:tav tm="100000">
                                          <p:val>
                                            <p:strVal val="#ppt_w"/>
                                          </p:val>
                                        </p:tav>
                                      </p:tavLst>
                                    </p:anim>
                                    <p:anim calcmode="lin" valueType="num">
                                      <p:cBhvr>
                                        <p:cTn id="55" dur="500" fill="hold"/>
                                        <p:tgtEl>
                                          <p:spTgt spid="19467"/>
                                        </p:tgtEl>
                                        <p:attrNameLst>
                                          <p:attrName>ppt_h</p:attrName>
                                        </p:attrNameLst>
                                      </p:cBhvr>
                                      <p:tavLst>
                                        <p:tav tm="0">
                                          <p:val>
                                            <p:fltVal val="0.000000"/>
                                          </p:val>
                                        </p:tav>
                                        <p:tav tm="100000">
                                          <p:val>
                                            <p:strVal val="#ppt_h"/>
                                          </p:val>
                                        </p:tav>
                                      </p:tavLst>
                                    </p:anim>
                                    <p:animEffect transition="in" filter="fade">
                                      <p:cBhvr>
                                        <p:cTn id="56" dur="500"/>
                                        <p:tgtEl>
                                          <p:spTgt spid="19467"/>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9466"/>
                                        </p:tgtEl>
                                        <p:attrNameLst>
                                          <p:attrName>style.visibility</p:attrName>
                                        </p:attrNameLst>
                                      </p:cBhvr>
                                      <p:to>
                                        <p:strVal val="visible"/>
                                      </p:to>
                                    </p:set>
                                    <p:anim calcmode="lin" valueType="num">
                                      <p:cBhvr>
                                        <p:cTn id="61" dur="500" fill="hold"/>
                                        <p:tgtEl>
                                          <p:spTgt spid="19466"/>
                                        </p:tgtEl>
                                        <p:attrNameLst>
                                          <p:attrName>ppt_w</p:attrName>
                                        </p:attrNameLst>
                                      </p:cBhvr>
                                      <p:tavLst>
                                        <p:tav tm="0">
                                          <p:val>
                                            <p:fltVal val="0.000000"/>
                                          </p:val>
                                        </p:tav>
                                        <p:tav tm="100000">
                                          <p:val>
                                            <p:strVal val="#ppt_w"/>
                                          </p:val>
                                        </p:tav>
                                      </p:tavLst>
                                    </p:anim>
                                    <p:anim calcmode="lin" valueType="num">
                                      <p:cBhvr>
                                        <p:cTn id="62" dur="500" fill="hold"/>
                                        <p:tgtEl>
                                          <p:spTgt spid="19466"/>
                                        </p:tgtEl>
                                        <p:attrNameLst>
                                          <p:attrName>ppt_h</p:attrName>
                                        </p:attrNameLst>
                                      </p:cBhvr>
                                      <p:tavLst>
                                        <p:tav tm="0">
                                          <p:val>
                                            <p:fltVal val="0.000000"/>
                                          </p:val>
                                        </p:tav>
                                        <p:tav tm="100000">
                                          <p:val>
                                            <p:strVal val="#ppt_h"/>
                                          </p:val>
                                        </p:tav>
                                      </p:tavLst>
                                    </p:anim>
                                    <p:animEffect transition="in" filter="fade">
                                      <p:cBhvr>
                                        <p:cTn id="63" dur="500"/>
                                        <p:tgtEl>
                                          <p:spTgt spid="19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ldLvl="0" animBg="1"/>
      <p:bldP spid="19460" grpId="0"/>
      <p:bldP spid="19461" grpId="0"/>
      <p:bldP spid="19462" grpId="0"/>
      <p:bldP spid="19463" grpId="0"/>
      <p:bldP spid="19464" grpId="0"/>
      <p:bldP spid="19465" grpId="0"/>
      <p:bldP spid="19466" grpId="0"/>
      <p:bldP spid="1946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0482" name="Text Box 3"/>
          <p:cNvSpPr txBox="1"/>
          <p:nvPr/>
        </p:nvSpPr>
        <p:spPr>
          <a:xfrm>
            <a:off x="1143000" y="2514600"/>
            <a:ext cx="6934200" cy="1555750"/>
          </a:xfrm>
          <a:prstGeom prst="rect">
            <a:avLst/>
          </a:prstGeom>
          <a:noFill/>
          <a:ln w="9525">
            <a:noFill/>
          </a:ln>
        </p:spPr>
        <p:txBody>
          <a:bodyPr>
            <a:spAutoFit/>
          </a:bodyPr>
          <a:p>
            <a:pPr>
              <a:lnSpc>
                <a:spcPct val="120000"/>
              </a:lnSpc>
            </a:pPr>
            <a:r>
              <a:rPr lang="en-US" altLang="zh-CN" sz="4000" b="1" i="1">
                <a:solidFill>
                  <a:srgbClr val="0000FF"/>
                </a:solidFill>
                <a:latin typeface="Times New Roman" panose="02020603050405020304" pitchFamily="18" charset="0"/>
              </a:rPr>
              <a:t>Practice the conversation with your partner.</a:t>
            </a:r>
            <a:endParaRPr lang="en-US" altLang="zh-CN" sz="4000" b="1" i="1">
              <a:solidFill>
                <a:srgbClr val="0000FF"/>
              </a:solidFill>
              <a:latin typeface="Times New Roman" panose="02020603050405020304" pitchFamily="18" charset="0"/>
            </a:endParaRPr>
          </a:p>
        </p:txBody>
      </p:sp>
      <p:sp>
        <p:nvSpPr>
          <p:cNvPr id="20483" name="WordArt 9"/>
          <p:cNvSpPr>
            <a:spLocks noTextEdit="1"/>
          </p:cNvSpPr>
          <p:nvPr/>
        </p:nvSpPr>
        <p:spPr>
          <a:xfrm>
            <a:off x="2743200" y="1143000"/>
            <a:ext cx="3733800" cy="914400"/>
          </a:xfrm>
          <a:prstGeom prst="rect">
            <a:avLst/>
          </a:prstGeom>
        </p:spPr>
        <p:txBody>
          <a:bodyPr wrap="none" fromWordArt="1">
            <a:prstTxWarp prst="textInflate">
              <a:avLst>
                <a:gd name="adj" fmla="val 13634"/>
              </a:avLst>
            </a:prstTxWarp>
            <a:normAutofit/>
          </a:bodyPr>
          <a:p>
            <a:pPr algn="l"/>
            <a:r>
              <a:rPr lang="zh-CN" altLang="en-US" sz="4000" b="1">
                <a:ln w="9525" cap="flat" cmpd="sng">
                  <a:solidFill>
                    <a:srgbClr val="000000"/>
                  </a:solidFill>
                  <a:prstDash val="solid"/>
                  <a:headEnd type="none" w="med" len="med"/>
                  <a:tailEnd type="none" w="med" len="med"/>
                </a:ln>
                <a:gradFill rotWithShape="1">
                  <a:gsLst>
                    <a:gs pos="0">
                      <a:srgbClr val="A603AB">
                        <a:alpha val="100000"/>
                      </a:srgbClr>
                    </a:gs>
                    <a:gs pos="21001">
                      <a:srgbClr val="0819FB">
                        <a:alpha val="100000"/>
                      </a:srgbClr>
                    </a:gs>
                    <a:gs pos="35001">
                      <a:srgbClr val="1A8D48">
                        <a:alpha val="100000"/>
                      </a:srgbClr>
                    </a:gs>
                    <a:gs pos="52000">
                      <a:srgbClr val="FFFF00">
                        <a:alpha val="100000"/>
                      </a:srgbClr>
                    </a:gs>
                    <a:gs pos="73000">
                      <a:srgbClr val="EE3F17">
                        <a:alpha val="100000"/>
                      </a:srgbClr>
                    </a:gs>
                    <a:gs pos="88000">
                      <a:srgbClr val="E81766">
                        <a:alpha val="100000"/>
                      </a:srgbClr>
                    </a:gs>
                    <a:gs pos="100000">
                      <a:srgbClr val="A603AB">
                        <a:alpha val="100000"/>
                      </a:srgbClr>
                    </a:gs>
                  </a:gsLst>
                  <a:lin ang="5400000"/>
                  <a:tileRect/>
                </a:gradFill>
                <a:latin typeface="Times New Roman" panose="02020603050405020304" pitchFamily="18" charset="0"/>
                <a:ea typeface="Times New Roman" panose="02020603050405020304" pitchFamily="18" charset="0"/>
              </a:rPr>
              <a:t>Pairwork</a:t>
            </a:r>
            <a:endParaRPr lang="zh-CN" altLang="en-US" sz="4000" b="1">
              <a:ln w="9525" cap="flat" cmpd="sng">
                <a:solidFill>
                  <a:srgbClr val="000000"/>
                </a:solidFill>
                <a:prstDash val="solid"/>
                <a:headEnd type="none" w="med" len="med"/>
                <a:tailEnd type="none" w="med" len="med"/>
              </a:ln>
              <a:gradFill rotWithShape="1">
                <a:gsLst>
                  <a:gs pos="0">
                    <a:srgbClr val="A603AB">
                      <a:alpha val="100000"/>
                    </a:srgbClr>
                  </a:gs>
                  <a:gs pos="21001">
                    <a:srgbClr val="0819FB">
                      <a:alpha val="100000"/>
                    </a:srgbClr>
                  </a:gs>
                  <a:gs pos="35001">
                    <a:srgbClr val="1A8D48">
                      <a:alpha val="100000"/>
                    </a:srgbClr>
                  </a:gs>
                  <a:gs pos="52000">
                    <a:srgbClr val="FFFF00">
                      <a:alpha val="100000"/>
                    </a:srgbClr>
                  </a:gs>
                  <a:gs pos="73000">
                    <a:srgbClr val="EE3F17">
                      <a:alpha val="100000"/>
                    </a:srgbClr>
                  </a:gs>
                  <a:gs pos="88000">
                    <a:srgbClr val="E81766">
                      <a:alpha val="100000"/>
                    </a:srgbClr>
                  </a:gs>
                  <a:gs pos="100000">
                    <a:srgbClr val="A603AB">
                      <a:alpha val="100000"/>
                    </a:srgbClr>
                  </a:gs>
                </a:gsLst>
                <a:lin ang="5400000"/>
                <a:tileRect/>
              </a:gradFill>
              <a:latin typeface="Times New Roman" panose="02020603050405020304" pitchFamily="18" charset="0"/>
              <a:ea typeface="Times New Roman" panose="02020603050405020304" pitchFamily="18" charset="0"/>
            </a:endParaRPr>
          </a:p>
        </p:txBody>
      </p:sp>
    </p:spTree>
  </p:cSld>
  <p:clrMapOvr>
    <a:masterClrMapping/>
  </p:clrMapOvr>
  <p:transition>
    <p:diamond/>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1506" name="矩形标注 9"/>
          <p:cNvSpPr/>
          <p:nvPr/>
        </p:nvSpPr>
        <p:spPr>
          <a:xfrm>
            <a:off x="304800" y="2651125"/>
            <a:ext cx="2743200" cy="1143000"/>
          </a:xfrm>
          <a:prstGeom prst="wedgeRectCallout">
            <a:avLst>
              <a:gd name="adj1" fmla="val 35824"/>
              <a:gd name="adj2" fmla="val 75417"/>
            </a:avLst>
          </a:prstGeom>
          <a:noFill/>
          <a:ln w="9525" cap="flat" cmpd="sng">
            <a:solidFill>
              <a:schemeClr val="tx1"/>
            </a:solidFill>
            <a:prstDash val="solid"/>
            <a:miter/>
            <a:headEnd type="none" w="med" len="med"/>
            <a:tailEnd type="none" w="med" len="med"/>
          </a:ln>
        </p:spPr>
        <p:txBody>
          <a:bodyPr/>
          <a:p>
            <a:r>
              <a:rPr lang="en-US" altLang="zh-CN" sz="3200" b="1">
                <a:solidFill>
                  <a:srgbClr val="FF0000"/>
                </a:solidFill>
                <a:latin typeface="Times New Roman" panose="02020603050405020304" pitchFamily="18" charset="0"/>
                <a:cs typeface="Times New Roman" panose="02020603050405020304" pitchFamily="18" charset="0"/>
              </a:rPr>
              <a:t>Are you making soup?</a:t>
            </a:r>
            <a:endParaRPr lang="zh-CN" altLang="en-US" sz="3200" b="1" dirty="0">
              <a:solidFill>
                <a:srgbClr val="FF0000"/>
              </a:solidFill>
              <a:latin typeface="Times New Roman" panose="02020603050405020304" pitchFamily="18" charset="0"/>
              <a:ea typeface="Times New Roman" panose="02020603050405020304" pitchFamily="18" charset="0"/>
            </a:endParaRPr>
          </a:p>
        </p:txBody>
      </p:sp>
      <p:sp>
        <p:nvSpPr>
          <p:cNvPr id="21507" name="矩形标注 10"/>
          <p:cNvSpPr/>
          <p:nvPr/>
        </p:nvSpPr>
        <p:spPr>
          <a:xfrm>
            <a:off x="5181600" y="3032125"/>
            <a:ext cx="2590800" cy="762000"/>
          </a:xfrm>
          <a:prstGeom prst="wedgeRectCallout">
            <a:avLst>
              <a:gd name="adj1" fmla="val -15380"/>
              <a:gd name="adj2" fmla="val 102708"/>
            </a:avLst>
          </a:prstGeom>
          <a:noFill/>
          <a:ln w="9525" cap="flat" cmpd="sng">
            <a:solidFill>
              <a:schemeClr val="tx1"/>
            </a:solidFill>
            <a:prstDash val="solid"/>
            <a:miter/>
            <a:headEnd type="none" w="med" len="med"/>
            <a:tailEnd type="none" w="med" len="med"/>
          </a:ln>
        </p:spPr>
        <p:txBody>
          <a:bodyPr/>
          <a:p>
            <a:r>
              <a:rPr lang="en-US" altLang="zh-CN" sz="3200" b="1">
                <a:solidFill>
                  <a:srgbClr val="FF0000"/>
                </a:solidFill>
                <a:latin typeface="Times New Roman" panose="02020603050405020304" pitchFamily="18" charset="0"/>
                <a:cs typeface="Times New Roman" panose="02020603050405020304" pitchFamily="18" charset="0"/>
              </a:rPr>
              <a:t>No, I’m not.</a:t>
            </a:r>
            <a:endParaRPr lang="zh-CN" altLang="en-US" sz="3200" b="1" dirty="0">
              <a:solidFill>
                <a:srgbClr val="FF0000"/>
              </a:solidFill>
              <a:latin typeface="Times New Roman" panose="02020603050405020304" pitchFamily="18" charset="0"/>
              <a:ea typeface="Times New Roman" panose="02020603050405020304" pitchFamily="18" charset="0"/>
            </a:endParaRPr>
          </a:p>
        </p:txBody>
      </p:sp>
      <p:sp>
        <p:nvSpPr>
          <p:cNvPr id="21508" name="Text Box 3"/>
          <p:cNvSpPr txBox="1"/>
          <p:nvPr/>
        </p:nvSpPr>
        <p:spPr>
          <a:xfrm>
            <a:off x="2590800" y="276225"/>
            <a:ext cx="6324600" cy="2238375"/>
          </a:xfrm>
          <a:prstGeom prst="rect">
            <a:avLst/>
          </a:prstGeom>
          <a:noFill/>
          <a:ln w="9525">
            <a:noFill/>
          </a:ln>
        </p:spPr>
        <p:txBody>
          <a:bodyPr>
            <a:spAutoFit/>
          </a:bodyPr>
          <a:p>
            <a:pPr>
              <a:lnSpc>
                <a:spcPct val="110000"/>
              </a:lnSpc>
            </a:pPr>
            <a:r>
              <a:rPr lang="en-US" altLang="zh-CN" sz="3200" b="1" i="1">
                <a:solidFill>
                  <a:srgbClr val="0000FF"/>
                </a:solidFill>
                <a:latin typeface="Times New Roman" panose="02020603050405020304" pitchFamily="18" charset="0"/>
              </a:rPr>
              <a:t>Take turns m</a:t>
            </a:r>
            <a:r>
              <a:rPr lang="zh-CN" altLang="en-US" sz="3200" b="1" i="1" dirty="0">
                <a:solidFill>
                  <a:srgbClr val="0000FF"/>
                </a:solidFill>
                <a:latin typeface="Times New Roman" panose="02020603050405020304" pitchFamily="18" charset="0"/>
              </a:rPr>
              <a:t>iming</a:t>
            </a:r>
            <a:r>
              <a:rPr lang="en-US" altLang="zh-CN" sz="3200" b="1" i="1">
                <a:solidFill>
                  <a:srgbClr val="0000FF"/>
                </a:solidFill>
                <a:latin typeface="Times New Roman" panose="02020603050405020304" pitchFamily="18" charset="0"/>
              </a:rPr>
              <a:t> different      activities in your group. The others in the group guess what the activities are.</a:t>
            </a:r>
            <a:endParaRPr lang="en-US" altLang="zh-CN" sz="3200" b="1" i="1">
              <a:solidFill>
                <a:srgbClr val="0000FF"/>
              </a:solidFill>
              <a:latin typeface="Times New Roman" panose="02020603050405020304" pitchFamily="18" charset="0"/>
            </a:endParaRPr>
          </a:p>
        </p:txBody>
      </p:sp>
      <p:pic>
        <p:nvPicPr>
          <p:cNvPr id="21510" name="矩形 7"/>
          <p:cNvPicPr/>
          <p:nvPr/>
        </p:nvPicPr>
        <p:blipFill>
          <a:blip r:embed="rId2"/>
          <a:stretch>
            <a:fillRect/>
          </a:stretch>
        </p:blipFill>
        <p:spPr>
          <a:xfrm>
            <a:off x="0" y="152400"/>
            <a:ext cx="2500313" cy="1049338"/>
          </a:xfrm>
          <a:prstGeom prst="rect">
            <a:avLst/>
          </a:prstGeom>
          <a:noFill/>
          <a:ln w="9525">
            <a:noFill/>
          </a:ln>
        </p:spPr>
      </p:pic>
      <p:sp>
        <p:nvSpPr>
          <p:cNvPr id="21513" name="矩形标注 11"/>
          <p:cNvSpPr/>
          <p:nvPr/>
        </p:nvSpPr>
        <p:spPr>
          <a:xfrm>
            <a:off x="3200400" y="2743200"/>
            <a:ext cx="1828800" cy="1203325"/>
          </a:xfrm>
          <a:prstGeom prst="wedgeRectCallout">
            <a:avLst>
              <a:gd name="adj1" fmla="val 17014"/>
              <a:gd name="adj2" fmla="val 88917"/>
            </a:avLst>
          </a:prstGeom>
          <a:noFill/>
          <a:ln w="9525" cap="flat" cmpd="sng">
            <a:solidFill>
              <a:schemeClr val="tx1"/>
            </a:solidFill>
            <a:prstDash val="solid"/>
            <a:miter/>
            <a:headEnd type="none" w="med" len="med"/>
            <a:tailEnd type="none" w="med" len="med"/>
          </a:ln>
        </p:spPr>
        <p:txBody>
          <a:bodyPr/>
          <a:p>
            <a:r>
              <a:rPr lang="en-US" altLang="zh-CN" sz="3200" b="1">
                <a:solidFill>
                  <a:srgbClr val="FF0000"/>
                </a:solidFill>
                <a:latin typeface="Times New Roman" panose="02020603050405020304" pitchFamily="18" charset="0"/>
                <a:cs typeface="Times New Roman" panose="02020603050405020304" pitchFamily="18" charset="0"/>
              </a:rPr>
              <a:t>Are you cleaning?</a:t>
            </a:r>
            <a:endParaRPr lang="zh-CN" altLang="en-US" sz="3200" b="1" dirty="0">
              <a:solidFill>
                <a:srgbClr val="FF0000"/>
              </a:solidFill>
              <a:latin typeface="Times New Roman" panose="02020603050405020304" pitchFamily="18" charset="0"/>
              <a:ea typeface="Times New Roman" panose="02020603050405020304" pitchFamily="18" charset="0"/>
            </a:endParaRPr>
          </a:p>
        </p:txBody>
      </p:sp>
      <p:sp>
        <p:nvSpPr>
          <p:cNvPr id="21514" name="矩形标注 12"/>
          <p:cNvSpPr/>
          <p:nvPr/>
        </p:nvSpPr>
        <p:spPr>
          <a:xfrm>
            <a:off x="6324600" y="3946525"/>
            <a:ext cx="2362200" cy="1066800"/>
          </a:xfrm>
          <a:prstGeom prst="wedgeRectCallout">
            <a:avLst>
              <a:gd name="adj1" fmla="val -55241"/>
              <a:gd name="adj2" fmla="val 86903"/>
            </a:avLst>
          </a:prstGeom>
          <a:noFill/>
          <a:ln w="9525" cap="flat" cmpd="sng">
            <a:solidFill>
              <a:schemeClr val="tx1"/>
            </a:solidFill>
            <a:prstDash val="solid"/>
            <a:miter/>
            <a:headEnd type="none" w="med" len="med"/>
            <a:tailEnd type="none" w="med" len="med"/>
          </a:ln>
        </p:spPr>
        <p:txBody>
          <a:bodyPr/>
          <a:p>
            <a:r>
              <a:rPr lang="en-US" altLang="zh-CN" sz="3200" b="1">
                <a:solidFill>
                  <a:srgbClr val="FF0000"/>
                </a:solidFill>
                <a:latin typeface="Times New Roman" panose="02020603050405020304" pitchFamily="18" charset="0"/>
                <a:cs typeface="Times New Roman" panose="02020603050405020304" pitchFamily="18" charset="0"/>
              </a:rPr>
              <a:t>Yes, you’re right.</a:t>
            </a:r>
            <a:endParaRPr lang="zh-CN" altLang="en-US" sz="3200" b="1" dirty="0">
              <a:solidFill>
                <a:srgbClr val="FF0000"/>
              </a:solidFill>
              <a:latin typeface="Times New Roman" panose="02020603050405020304" pitchFamily="18" charset="0"/>
              <a:ea typeface="Times New Roman" panose="02020603050405020304" pitchFamily="18" charset="0"/>
            </a:endParaRPr>
          </a:p>
        </p:txBody>
      </p:sp>
      <p:sp>
        <p:nvSpPr>
          <p:cNvPr id="21516" name="椭圆 21515"/>
          <p:cNvSpPr/>
          <p:nvPr/>
        </p:nvSpPr>
        <p:spPr>
          <a:xfrm>
            <a:off x="1600200" y="1143000"/>
            <a:ext cx="762000" cy="685800"/>
          </a:xfrm>
          <a:prstGeom prst="ellipse">
            <a:avLst/>
          </a:prstGeom>
          <a:solidFill>
            <a:srgbClr val="FFFF99"/>
          </a:solidFill>
          <a:ln w="9525" cap="flat" cmpd="sng">
            <a:solidFill>
              <a:schemeClr val="tx1"/>
            </a:solidFill>
            <a:prstDash val="solid"/>
            <a:headEnd type="none" w="med" len="med"/>
            <a:tailEnd type="none" w="med" len="med"/>
          </a:ln>
        </p:spPr>
        <p:txBody>
          <a:bodyPr wrap="none" anchor="ctr"/>
          <a:p>
            <a:pPr algn="ctr"/>
            <a:r>
              <a:rPr lang="en-US" altLang="zh-CN" sz="3600" b="1">
                <a:solidFill>
                  <a:srgbClr val="0000FF"/>
                </a:solidFill>
                <a:latin typeface="Times New Roman" panose="02020603050405020304" pitchFamily="18" charset="0"/>
              </a:rPr>
              <a:t>3c</a:t>
            </a:r>
            <a:endParaRPr lang="zh-CN" altLang="en-US" sz="3600" b="1" dirty="0">
              <a:solidFill>
                <a:srgbClr val="0000FF"/>
              </a:solidFill>
              <a:latin typeface="Times New Roman" panose="02020603050405020304" pitchFamily="18" charset="0"/>
            </a:endParaRPr>
          </a:p>
        </p:txBody>
      </p:sp>
      <p:pic>
        <p:nvPicPr>
          <p:cNvPr id="21517" name="图片 21516" descr="nanhai"/>
          <p:cNvPicPr>
            <a:picLocks noChangeAspect="1"/>
          </p:cNvPicPr>
          <p:nvPr/>
        </p:nvPicPr>
        <p:blipFill>
          <a:blip r:embed="rId3"/>
          <a:stretch>
            <a:fillRect/>
          </a:stretch>
        </p:blipFill>
        <p:spPr>
          <a:xfrm>
            <a:off x="762000" y="4191000"/>
            <a:ext cx="2017713" cy="2419350"/>
          </a:xfrm>
          <a:prstGeom prst="rect">
            <a:avLst/>
          </a:prstGeom>
          <a:noFill/>
          <a:ln w="9525">
            <a:noFill/>
          </a:ln>
        </p:spPr>
      </p:pic>
      <p:pic>
        <p:nvPicPr>
          <p:cNvPr id="21518" name="图片 21517" descr="nvhai"/>
          <p:cNvPicPr>
            <a:picLocks noChangeAspect="1"/>
          </p:cNvPicPr>
          <p:nvPr/>
        </p:nvPicPr>
        <p:blipFill>
          <a:blip r:embed="rId4"/>
          <a:srcRect r="19048"/>
          <a:stretch>
            <a:fillRect/>
          </a:stretch>
        </p:blipFill>
        <p:spPr>
          <a:xfrm>
            <a:off x="4800600" y="4343400"/>
            <a:ext cx="1447800" cy="2209800"/>
          </a:xfrm>
          <a:prstGeom prst="rect">
            <a:avLst/>
          </a:prstGeom>
          <a:noFill/>
          <a:ln w="9525">
            <a:noFill/>
          </a:ln>
        </p:spPr>
      </p:pic>
      <p:pic>
        <p:nvPicPr>
          <p:cNvPr id="21519" name="图片 21518" descr="4"/>
          <p:cNvPicPr>
            <a:picLocks noChangeAspect="1"/>
          </p:cNvPicPr>
          <p:nvPr/>
        </p:nvPicPr>
        <p:blipFill>
          <a:blip r:embed="rId5"/>
          <a:stretch>
            <a:fillRect/>
          </a:stretch>
        </p:blipFill>
        <p:spPr>
          <a:xfrm>
            <a:off x="3200400" y="4343400"/>
            <a:ext cx="1066800" cy="2133600"/>
          </a:xfrm>
          <a:prstGeom prst="rect">
            <a:avLst/>
          </a:prstGeom>
          <a:noFill/>
          <a:ln w="9525">
            <a:noFill/>
          </a:ln>
        </p:spPr>
      </p:pic>
      <p:pic>
        <p:nvPicPr>
          <p:cNvPr id="21523" name="图片 21522" descr="X$$Y~B78F6M~3L~D@X{YENO"/>
          <p:cNvPicPr>
            <a:picLocks noChangeAspect="1"/>
          </p:cNvPicPr>
          <p:nvPr/>
        </p:nvPicPr>
        <p:blipFill>
          <a:blip r:embed="rId6"/>
          <a:srcRect b="-523"/>
          <a:stretch>
            <a:fillRect/>
          </a:stretch>
        </p:blipFill>
        <p:spPr>
          <a:xfrm>
            <a:off x="4495800" y="5181600"/>
            <a:ext cx="762000" cy="304800"/>
          </a:xfrm>
          <a:prstGeom prst="rect">
            <a:avLst/>
          </a:prstGeom>
          <a:noFill/>
          <a:ln w="9525">
            <a:noFill/>
          </a:ln>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wipe(up)">
                                      <p:cBhvr>
                                        <p:cTn id="7" dur="5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1507"/>
                                        </p:tgtEl>
                                        <p:attrNameLst>
                                          <p:attrName>style.visibility</p:attrName>
                                        </p:attrNameLst>
                                      </p:cBhvr>
                                      <p:to>
                                        <p:strVal val="visible"/>
                                      </p:to>
                                    </p:set>
                                    <p:animEffect transition="in" filter="wipe(up)">
                                      <p:cBhvr>
                                        <p:cTn id="12" dur="500"/>
                                        <p:tgtEl>
                                          <p:spTgt spid="2150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1513"/>
                                        </p:tgtEl>
                                        <p:attrNameLst>
                                          <p:attrName>style.visibility</p:attrName>
                                        </p:attrNameLst>
                                      </p:cBhvr>
                                      <p:to>
                                        <p:strVal val="visible"/>
                                      </p:to>
                                    </p:set>
                                    <p:animEffect transition="in" filter="wipe(up)">
                                      <p:cBhvr>
                                        <p:cTn id="17" dur="500"/>
                                        <p:tgtEl>
                                          <p:spTgt spid="215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1514"/>
                                        </p:tgtEl>
                                        <p:attrNameLst>
                                          <p:attrName>style.visibility</p:attrName>
                                        </p:attrNameLst>
                                      </p:cBhvr>
                                      <p:to>
                                        <p:strVal val="visible"/>
                                      </p:to>
                                    </p:set>
                                    <p:animEffect transition="in" filter="wipe(up)">
                                      <p:cBhvr>
                                        <p:cTn id="22"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P spid="21507" grpId="0" animBg="1"/>
      <p:bldP spid="21513" grpId="0" animBg="1"/>
      <p:bldP spid="215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2530" name="矩形标注 9"/>
          <p:cNvSpPr/>
          <p:nvPr/>
        </p:nvSpPr>
        <p:spPr>
          <a:xfrm>
            <a:off x="228600" y="609600"/>
            <a:ext cx="3200400" cy="762000"/>
          </a:xfrm>
          <a:prstGeom prst="wedgeRectCallout">
            <a:avLst>
              <a:gd name="adj1" fmla="val 25199"/>
              <a:gd name="adj2" fmla="val 93583"/>
            </a:avLst>
          </a:prstGeom>
          <a:noFill/>
          <a:ln w="9525" cap="flat" cmpd="sng">
            <a:solidFill>
              <a:schemeClr val="tx1"/>
            </a:solidFill>
            <a:prstDash val="solid"/>
            <a:miter/>
            <a:headEnd type="none" w="med" len="med"/>
            <a:tailEnd type="none" w="med" len="med"/>
          </a:ln>
        </p:spPr>
        <p:txBody>
          <a:bodyPr/>
          <a:p>
            <a:r>
              <a:rPr lang="en-US" altLang="zh-CN" sz="3200" b="1">
                <a:solidFill>
                  <a:srgbClr val="FF0000"/>
                </a:solidFill>
                <a:latin typeface="Times New Roman" panose="02020603050405020304" pitchFamily="18" charset="0"/>
                <a:cs typeface="Times New Roman" panose="02020603050405020304" pitchFamily="18" charset="0"/>
              </a:rPr>
              <a:t>No, I’m not.</a:t>
            </a:r>
            <a:endParaRPr lang="zh-CN" altLang="en-US" sz="3200" b="1" dirty="0">
              <a:solidFill>
                <a:srgbClr val="FF0000"/>
              </a:solidFill>
              <a:latin typeface="Times New Roman" panose="02020603050405020304" pitchFamily="18" charset="0"/>
              <a:ea typeface="Times New Roman" panose="02020603050405020304" pitchFamily="18" charset="0"/>
            </a:endParaRPr>
          </a:p>
        </p:txBody>
      </p:sp>
      <p:sp>
        <p:nvSpPr>
          <p:cNvPr id="22531" name="矩形标注 10"/>
          <p:cNvSpPr/>
          <p:nvPr/>
        </p:nvSpPr>
        <p:spPr>
          <a:xfrm>
            <a:off x="4800600" y="381000"/>
            <a:ext cx="3200400" cy="685800"/>
          </a:xfrm>
          <a:prstGeom prst="wedgeRectCallout">
            <a:avLst>
              <a:gd name="adj1" fmla="val -26787"/>
              <a:gd name="adj2" fmla="val 131713"/>
            </a:avLst>
          </a:prstGeom>
          <a:noFill/>
          <a:ln w="9525" cap="flat" cmpd="sng">
            <a:solidFill>
              <a:schemeClr val="tx1"/>
            </a:solidFill>
            <a:prstDash val="solid"/>
            <a:miter/>
            <a:headEnd type="none" w="med" len="med"/>
            <a:tailEnd type="none" w="med" len="med"/>
          </a:ln>
        </p:spPr>
        <p:txBody>
          <a:bodyPr/>
          <a:p>
            <a:r>
              <a:rPr lang="en-US" altLang="zh-CN" sz="3200" b="1">
                <a:solidFill>
                  <a:srgbClr val="FF0000"/>
                </a:solidFill>
                <a:latin typeface="Times New Roman" panose="02020603050405020304" pitchFamily="18" charset="0"/>
                <a:cs typeface="Times New Roman" panose="02020603050405020304" pitchFamily="18" charset="0"/>
              </a:rPr>
              <a:t>Are you writing?</a:t>
            </a:r>
            <a:endParaRPr lang="zh-CN" altLang="en-US" sz="3200" b="1" dirty="0">
              <a:solidFill>
                <a:srgbClr val="FF0000"/>
              </a:solidFill>
              <a:latin typeface="Times New Roman" panose="02020603050405020304" pitchFamily="18" charset="0"/>
              <a:ea typeface="Times New Roman" panose="02020603050405020304" pitchFamily="18" charset="0"/>
            </a:endParaRPr>
          </a:p>
        </p:txBody>
      </p:sp>
      <p:sp>
        <p:nvSpPr>
          <p:cNvPr id="22532" name="矩形标注 11"/>
          <p:cNvSpPr/>
          <p:nvPr/>
        </p:nvSpPr>
        <p:spPr>
          <a:xfrm>
            <a:off x="304800" y="1752600"/>
            <a:ext cx="2286000" cy="1143000"/>
          </a:xfrm>
          <a:prstGeom prst="wedgeRectCallout">
            <a:avLst>
              <a:gd name="adj1" fmla="val 72500"/>
              <a:gd name="adj2" fmla="val 10417"/>
            </a:avLst>
          </a:prstGeom>
          <a:noFill/>
          <a:ln w="9525" cap="flat" cmpd="sng">
            <a:solidFill>
              <a:schemeClr val="tx1"/>
            </a:solidFill>
            <a:prstDash val="solid"/>
            <a:miter/>
            <a:headEnd type="none" w="med" len="med"/>
            <a:tailEnd type="none" w="med" len="med"/>
          </a:ln>
        </p:spPr>
        <p:txBody>
          <a:bodyPr/>
          <a:p>
            <a:r>
              <a:rPr lang="en-US" altLang="zh-CN" sz="3200" b="1">
                <a:solidFill>
                  <a:srgbClr val="FF0000"/>
                </a:solidFill>
                <a:latin typeface="Times New Roman" panose="02020603050405020304" pitchFamily="18" charset="0"/>
                <a:cs typeface="Times New Roman" panose="02020603050405020304" pitchFamily="18" charset="0"/>
              </a:rPr>
              <a:t>Yes, you’re right.</a:t>
            </a:r>
            <a:endParaRPr lang="zh-CN" altLang="en-US" sz="3200" b="1" dirty="0">
              <a:solidFill>
                <a:srgbClr val="FF0000"/>
              </a:solidFill>
              <a:latin typeface="Times New Roman" panose="02020603050405020304" pitchFamily="18" charset="0"/>
              <a:ea typeface="Times New Roman" panose="02020603050405020304" pitchFamily="18" charset="0"/>
            </a:endParaRPr>
          </a:p>
        </p:txBody>
      </p:sp>
      <p:sp>
        <p:nvSpPr>
          <p:cNvPr id="22533" name="矩形标注 12"/>
          <p:cNvSpPr/>
          <p:nvPr/>
        </p:nvSpPr>
        <p:spPr>
          <a:xfrm>
            <a:off x="7162800" y="1600200"/>
            <a:ext cx="1981200" cy="1143000"/>
          </a:xfrm>
          <a:prstGeom prst="wedgeRectCallout">
            <a:avLst>
              <a:gd name="adj1" fmla="val -69074"/>
              <a:gd name="adj2" fmla="val 361"/>
            </a:avLst>
          </a:prstGeom>
          <a:noFill/>
          <a:ln w="9525" cap="flat" cmpd="sng">
            <a:solidFill>
              <a:schemeClr val="tx1"/>
            </a:solidFill>
            <a:prstDash val="solid"/>
            <a:miter/>
            <a:headEnd type="none" w="med" len="med"/>
            <a:tailEnd type="none" w="med" len="med"/>
          </a:ln>
        </p:spPr>
        <p:txBody>
          <a:bodyPr/>
          <a:p>
            <a:r>
              <a:rPr lang="en-US" altLang="zh-CN" sz="3200" b="1">
                <a:solidFill>
                  <a:srgbClr val="FF0000"/>
                </a:solidFill>
                <a:latin typeface="Times New Roman" panose="02020603050405020304" pitchFamily="18" charset="0"/>
                <a:cs typeface="Times New Roman" panose="02020603050405020304" pitchFamily="18" charset="0"/>
              </a:rPr>
              <a:t>Are you drawing?</a:t>
            </a:r>
            <a:endParaRPr lang="zh-CN" altLang="en-US" sz="3200" b="1" dirty="0">
              <a:solidFill>
                <a:srgbClr val="FF0000"/>
              </a:solidFill>
              <a:latin typeface="Times New Roman" panose="02020603050405020304" pitchFamily="18" charset="0"/>
              <a:ea typeface="Times New Roman" panose="02020603050405020304" pitchFamily="18" charset="0"/>
            </a:endParaRPr>
          </a:p>
        </p:txBody>
      </p:sp>
      <p:sp>
        <p:nvSpPr>
          <p:cNvPr id="22534" name="矩形标注 13"/>
          <p:cNvSpPr/>
          <p:nvPr/>
        </p:nvSpPr>
        <p:spPr>
          <a:xfrm>
            <a:off x="0" y="3657600"/>
            <a:ext cx="2590800" cy="762000"/>
          </a:xfrm>
          <a:prstGeom prst="wedgeRectCallout">
            <a:avLst>
              <a:gd name="adj1" fmla="val 52468"/>
              <a:gd name="adj2" fmla="val 93833"/>
            </a:avLst>
          </a:prstGeom>
          <a:noFill/>
          <a:ln w="9525" cap="flat" cmpd="sng">
            <a:solidFill>
              <a:schemeClr val="tx1"/>
            </a:solidFill>
            <a:prstDash val="solid"/>
            <a:miter/>
            <a:headEnd type="none" w="med" len="med"/>
            <a:tailEnd type="none" w="med" len="med"/>
          </a:ln>
        </p:spPr>
        <p:txBody>
          <a:bodyPr/>
          <a:p>
            <a:r>
              <a:rPr lang="en-US" altLang="zh-CN" sz="3200" b="1">
                <a:solidFill>
                  <a:srgbClr val="FF0000"/>
                </a:solidFill>
                <a:latin typeface="Times New Roman" panose="02020603050405020304" pitchFamily="18" charset="0"/>
                <a:cs typeface="Times New Roman" panose="02020603050405020304" pitchFamily="18" charset="0"/>
              </a:rPr>
              <a:t>No, I’m not.</a:t>
            </a:r>
            <a:endParaRPr lang="zh-CN" altLang="en-US" sz="3200" b="1" dirty="0">
              <a:solidFill>
                <a:srgbClr val="FF0000"/>
              </a:solidFill>
              <a:latin typeface="Times New Roman" panose="02020603050405020304" pitchFamily="18" charset="0"/>
              <a:ea typeface="Times New Roman" panose="02020603050405020304" pitchFamily="18" charset="0"/>
            </a:endParaRPr>
          </a:p>
        </p:txBody>
      </p:sp>
      <p:sp>
        <p:nvSpPr>
          <p:cNvPr id="22535" name="矩形标注 14"/>
          <p:cNvSpPr/>
          <p:nvPr/>
        </p:nvSpPr>
        <p:spPr>
          <a:xfrm>
            <a:off x="4038600" y="3505200"/>
            <a:ext cx="5029200" cy="533400"/>
          </a:xfrm>
          <a:prstGeom prst="wedgeRectCallout">
            <a:avLst>
              <a:gd name="adj1" fmla="val -32009"/>
              <a:gd name="adj2" fmla="val 180356"/>
            </a:avLst>
          </a:prstGeom>
          <a:noFill/>
          <a:ln w="9525" cap="flat" cmpd="sng">
            <a:solidFill>
              <a:schemeClr val="tx1"/>
            </a:solidFill>
            <a:prstDash val="solid"/>
            <a:miter/>
            <a:headEnd type="none" w="med" len="med"/>
            <a:tailEnd type="none" w="med" len="med"/>
          </a:ln>
        </p:spPr>
        <p:txBody>
          <a:bodyPr/>
          <a:p>
            <a:r>
              <a:rPr lang="en-US" altLang="zh-CN" sz="3200" b="1">
                <a:solidFill>
                  <a:srgbClr val="FF0000"/>
                </a:solidFill>
                <a:latin typeface="Times New Roman" panose="02020603050405020304" pitchFamily="18" charset="0"/>
                <a:cs typeface="Times New Roman" panose="02020603050405020304" pitchFamily="18" charset="0"/>
              </a:rPr>
              <a:t>Are you reading a book?</a:t>
            </a:r>
            <a:endParaRPr lang="zh-CN" altLang="en-US" sz="3200" b="1" dirty="0">
              <a:solidFill>
                <a:srgbClr val="FF0000"/>
              </a:solidFill>
              <a:latin typeface="Times New Roman" panose="02020603050405020304" pitchFamily="18" charset="0"/>
              <a:ea typeface="Times New Roman" panose="02020603050405020304" pitchFamily="18" charset="0"/>
            </a:endParaRPr>
          </a:p>
        </p:txBody>
      </p:sp>
      <p:sp>
        <p:nvSpPr>
          <p:cNvPr id="22536" name="矩形标注 15"/>
          <p:cNvSpPr/>
          <p:nvPr/>
        </p:nvSpPr>
        <p:spPr>
          <a:xfrm>
            <a:off x="76200" y="4953000"/>
            <a:ext cx="2362200" cy="1143000"/>
          </a:xfrm>
          <a:prstGeom prst="wedgeRectCallout">
            <a:avLst>
              <a:gd name="adj1" fmla="val 70458"/>
              <a:gd name="adj2" fmla="val 1153"/>
            </a:avLst>
          </a:prstGeom>
          <a:noFill/>
          <a:ln w="9525" cap="flat" cmpd="sng">
            <a:solidFill>
              <a:schemeClr val="tx1"/>
            </a:solidFill>
            <a:prstDash val="solid"/>
            <a:miter/>
            <a:headEnd type="none" w="med" len="med"/>
            <a:tailEnd type="none" w="med" len="med"/>
          </a:ln>
        </p:spPr>
        <p:txBody>
          <a:bodyPr/>
          <a:p>
            <a:r>
              <a:rPr lang="en-US" altLang="zh-CN" sz="3200" b="1">
                <a:solidFill>
                  <a:srgbClr val="FF0000"/>
                </a:solidFill>
                <a:latin typeface="Times New Roman" panose="02020603050405020304" pitchFamily="18" charset="0"/>
                <a:cs typeface="Times New Roman" panose="02020603050405020304" pitchFamily="18" charset="0"/>
              </a:rPr>
              <a:t>Yes, you’re right.</a:t>
            </a:r>
            <a:endParaRPr lang="zh-CN" altLang="en-US" sz="3200" b="1" dirty="0">
              <a:solidFill>
                <a:srgbClr val="FF0000"/>
              </a:solidFill>
              <a:latin typeface="Times New Roman" panose="02020603050405020304" pitchFamily="18" charset="0"/>
              <a:ea typeface="Times New Roman" panose="02020603050405020304" pitchFamily="18" charset="0"/>
            </a:endParaRPr>
          </a:p>
        </p:txBody>
      </p:sp>
      <p:sp>
        <p:nvSpPr>
          <p:cNvPr id="22537" name="矩形标注 16"/>
          <p:cNvSpPr/>
          <p:nvPr/>
        </p:nvSpPr>
        <p:spPr>
          <a:xfrm>
            <a:off x="7086600" y="4343400"/>
            <a:ext cx="1676400" cy="1143000"/>
          </a:xfrm>
          <a:prstGeom prst="wedgeRectCallout">
            <a:avLst>
              <a:gd name="adj1" fmla="val -72028"/>
              <a:gd name="adj2" fmla="val 21245"/>
            </a:avLst>
          </a:prstGeom>
          <a:noFill/>
          <a:ln w="9525" cap="flat" cmpd="sng">
            <a:solidFill>
              <a:schemeClr val="tx1"/>
            </a:solidFill>
            <a:prstDash val="solid"/>
            <a:miter/>
            <a:headEnd type="none" w="med" len="med"/>
            <a:tailEnd type="none" w="med" len="med"/>
          </a:ln>
        </p:spPr>
        <p:txBody>
          <a:bodyPr/>
          <a:p>
            <a:r>
              <a:rPr lang="en-US" altLang="zh-CN" sz="3200" b="1">
                <a:solidFill>
                  <a:srgbClr val="FF0000"/>
                </a:solidFill>
                <a:latin typeface="Times New Roman" panose="02020603050405020304" pitchFamily="18" charset="0"/>
                <a:cs typeface="Times New Roman" panose="02020603050405020304" pitchFamily="18" charset="0"/>
              </a:rPr>
              <a:t>Are you singing?</a:t>
            </a:r>
            <a:endParaRPr lang="zh-CN" altLang="en-US" sz="3200" b="1" dirty="0">
              <a:solidFill>
                <a:srgbClr val="FF0000"/>
              </a:solidFill>
              <a:latin typeface="Times New Roman" panose="02020603050405020304" pitchFamily="18" charset="0"/>
              <a:ea typeface="Times New Roman" panose="02020603050405020304" pitchFamily="18" charset="0"/>
            </a:endParaRPr>
          </a:p>
        </p:txBody>
      </p:sp>
      <p:pic>
        <p:nvPicPr>
          <p:cNvPr id="22544" name="图片 22543" descr="[QETV3C463O4`3MHJN6JZPB"/>
          <p:cNvPicPr>
            <a:picLocks noChangeAspect="1"/>
          </p:cNvPicPr>
          <p:nvPr/>
        </p:nvPicPr>
        <p:blipFill>
          <a:blip r:embed="rId2"/>
          <a:stretch>
            <a:fillRect/>
          </a:stretch>
        </p:blipFill>
        <p:spPr>
          <a:xfrm>
            <a:off x="3200400" y="1600200"/>
            <a:ext cx="1190625" cy="1219200"/>
          </a:xfrm>
          <a:prstGeom prst="rect">
            <a:avLst/>
          </a:prstGeom>
          <a:noFill/>
          <a:ln w="9525">
            <a:noFill/>
          </a:ln>
        </p:spPr>
      </p:pic>
      <p:pic>
        <p:nvPicPr>
          <p:cNvPr id="22545" name="图片 22544" descr="nvhai"/>
          <p:cNvPicPr>
            <a:picLocks noChangeAspect="1"/>
          </p:cNvPicPr>
          <p:nvPr/>
        </p:nvPicPr>
        <p:blipFill>
          <a:blip r:embed="rId3"/>
          <a:srcRect r="19048"/>
          <a:stretch>
            <a:fillRect/>
          </a:stretch>
        </p:blipFill>
        <p:spPr>
          <a:xfrm>
            <a:off x="5791200" y="1600200"/>
            <a:ext cx="949325" cy="1447800"/>
          </a:xfrm>
          <a:prstGeom prst="rect">
            <a:avLst/>
          </a:prstGeom>
          <a:noFill/>
          <a:ln w="9525">
            <a:noFill/>
          </a:ln>
        </p:spPr>
      </p:pic>
      <p:pic>
        <p:nvPicPr>
          <p:cNvPr id="22546" name="图片 22545" descr="4"/>
          <p:cNvPicPr>
            <a:picLocks noChangeAspect="1"/>
          </p:cNvPicPr>
          <p:nvPr/>
        </p:nvPicPr>
        <p:blipFill>
          <a:blip r:embed="rId4"/>
          <a:stretch>
            <a:fillRect/>
          </a:stretch>
        </p:blipFill>
        <p:spPr>
          <a:xfrm>
            <a:off x="4953000" y="1524000"/>
            <a:ext cx="698500" cy="1397000"/>
          </a:xfrm>
          <a:prstGeom prst="rect">
            <a:avLst/>
          </a:prstGeom>
          <a:noFill/>
          <a:ln w="9525">
            <a:noFill/>
          </a:ln>
        </p:spPr>
      </p:pic>
      <p:pic>
        <p:nvPicPr>
          <p:cNvPr id="22547" name="图片 22546" descr="nvhai"/>
          <p:cNvPicPr>
            <a:picLocks noChangeAspect="1"/>
          </p:cNvPicPr>
          <p:nvPr/>
        </p:nvPicPr>
        <p:blipFill>
          <a:blip r:embed="rId3"/>
          <a:srcRect r="19048"/>
          <a:stretch>
            <a:fillRect/>
          </a:stretch>
        </p:blipFill>
        <p:spPr>
          <a:xfrm>
            <a:off x="5638800" y="4648200"/>
            <a:ext cx="949325" cy="1447800"/>
          </a:xfrm>
          <a:prstGeom prst="rect">
            <a:avLst/>
          </a:prstGeom>
          <a:noFill/>
          <a:ln w="9525">
            <a:noFill/>
          </a:ln>
        </p:spPr>
      </p:pic>
      <p:pic>
        <p:nvPicPr>
          <p:cNvPr id="22548" name="图片 22547" descr="4"/>
          <p:cNvPicPr>
            <a:picLocks noChangeAspect="1"/>
          </p:cNvPicPr>
          <p:nvPr/>
        </p:nvPicPr>
        <p:blipFill>
          <a:blip r:embed="rId4"/>
          <a:stretch>
            <a:fillRect/>
          </a:stretch>
        </p:blipFill>
        <p:spPr>
          <a:xfrm>
            <a:off x="4572000" y="4724400"/>
            <a:ext cx="698500" cy="1397000"/>
          </a:xfrm>
          <a:prstGeom prst="rect">
            <a:avLst/>
          </a:prstGeom>
          <a:noFill/>
          <a:ln w="9525">
            <a:noFill/>
          </a:ln>
        </p:spPr>
      </p:pic>
      <p:pic>
        <p:nvPicPr>
          <p:cNvPr id="22550" name="图片 22549" descr="@GYX(_DMJ(J(FD[D@NUG8UN"/>
          <p:cNvPicPr>
            <a:picLocks noChangeAspect="1"/>
          </p:cNvPicPr>
          <p:nvPr/>
        </p:nvPicPr>
        <p:blipFill>
          <a:blip r:embed="rId5"/>
          <a:stretch>
            <a:fillRect/>
          </a:stretch>
        </p:blipFill>
        <p:spPr>
          <a:xfrm>
            <a:off x="2971800" y="4495800"/>
            <a:ext cx="968375" cy="1752600"/>
          </a:xfrm>
          <a:prstGeom prst="rect">
            <a:avLst/>
          </a:prstGeom>
          <a:noFill/>
          <a:ln w="9525">
            <a:noFill/>
          </a:ln>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additive="base">
                                        <p:cTn id="7" dur="500" fill="hold"/>
                                        <p:tgtEl>
                                          <p:spTgt spid="22531"/>
                                        </p:tgtEl>
                                        <p:attrNameLst>
                                          <p:attrName>ppt_x</p:attrName>
                                        </p:attrNameLst>
                                      </p:cBhvr>
                                      <p:tavLst>
                                        <p:tav tm="0">
                                          <p:val>
                                            <p:strVal val="1+#ppt_w/2"/>
                                          </p:val>
                                        </p:tav>
                                        <p:tav tm="100000">
                                          <p:val>
                                            <p:strVal val="#ppt_x"/>
                                          </p:val>
                                        </p:tav>
                                      </p:tavLst>
                                    </p:anim>
                                    <p:anim calcmode="lin" valueType="num">
                                      <p:cBhvr additive="base">
                                        <p:cTn id="8" dur="500" fill="hold"/>
                                        <p:tgtEl>
                                          <p:spTgt spid="2253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22530"/>
                                        </p:tgtEl>
                                        <p:attrNameLst>
                                          <p:attrName>style.visibility</p:attrName>
                                        </p:attrNameLst>
                                      </p:cBhvr>
                                      <p:to>
                                        <p:strVal val="visible"/>
                                      </p:to>
                                    </p:set>
                                    <p:animEffect transition="in" filter="fade">
                                      <p:cBhvr>
                                        <p:cTn id="13" dur="800" decel="100000"/>
                                        <p:tgtEl>
                                          <p:spTgt spid="22530"/>
                                        </p:tgtEl>
                                      </p:cBhvr>
                                    </p:animEffect>
                                    <p:anim calcmode="lin" valueType="num">
                                      <p:cBhvr>
                                        <p:cTn id="14" dur="800" decel="100000" fill="hold"/>
                                        <p:tgtEl>
                                          <p:spTgt spid="22530"/>
                                        </p:tgtEl>
                                        <p:attrNameLst>
                                          <p:attrName>style.rotation</p:attrName>
                                        </p:attrNameLst>
                                      </p:cBhvr>
                                      <p:tavLst>
                                        <p:tav tm="0">
                                          <p:val>
                                            <p:fltVal val="-90.000000"/>
                                          </p:val>
                                        </p:tav>
                                        <p:tav tm="100000">
                                          <p:val>
                                            <p:fltVal val="0.000000"/>
                                          </p:val>
                                        </p:tav>
                                      </p:tavLst>
                                    </p:anim>
                                    <p:anim calcmode="lin" valueType="num">
                                      <p:cBhvr>
                                        <p:cTn id="15" dur="800" decel="100000" fill="hold"/>
                                        <p:tgtEl>
                                          <p:spTgt spid="22530"/>
                                        </p:tgtEl>
                                        <p:attrNameLst>
                                          <p:attrName>ppt_x</p:attrName>
                                        </p:attrNameLst>
                                      </p:cBhvr>
                                      <p:tavLst>
                                        <p:tav tm="0">
                                          <p:val>
                                            <p:strVal val="#ppt_x+0.4"/>
                                          </p:val>
                                        </p:tav>
                                        <p:tav tm="100000">
                                          <p:val>
                                            <p:strVal val="#ppt_x-0.05"/>
                                          </p:val>
                                        </p:tav>
                                      </p:tavLst>
                                    </p:anim>
                                    <p:anim calcmode="lin" valueType="num">
                                      <p:cBhvr>
                                        <p:cTn id="16" dur="800" decel="100000" fill="hold"/>
                                        <p:tgtEl>
                                          <p:spTgt spid="22530"/>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22530"/>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22530"/>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22533"/>
                                        </p:tgtEl>
                                        <p:attrNameLst>
                                          <p:attrName>style.visibility</p:attrName>
                                        </p:attrNameLst>
                                      </p:cBhvr>
                                      <p:to>
                                        <p:strVal val="visible"/>
                                      </p:to>
                                    </p:set>
                                    <p:anim calcmode="lin" valueType="num">
                                      <p:cBhvr>
                                        <p:cTn id="23" dur="500" fill="hold"/>
                                        <p:tgtEl>
                                          <p:spTgt spid="22533"/>
                                        </p:tgtEl>
                                        <p:attrNameLst>
                                          <p:attrName>ppt_w</p:attrName>
                                        </p:attrNameLst>
                                      </p:cBhvr>
                                      <p:tavLst>
                                        <p:tav tm="0">
                                          <p:val>
                                            <p:fltVal val="0.000000"/>
                                          </p:val>
                                        </p:tav>
                                        <p:tav tm="100000">
                                          <p:val>
                                            <p:strVal val="#ppt_w"/>
                                          </p:val>
                                        </p:tav>
                                      </p:tavLst>
                                    </p:anim>
                                    <p:anim calcmode="lin" valueType="num">
                                      <p:cBhvr>
                                        <p:cTn id="24" dur="500" fill="hold"/>
                                        <p:tgtEl>
                                          <p:spTgt spid="22533"/>
                                        </p:tgtEl>
                                        <p:attrNameLst>
                                          <p:attrName>ppt_h</p:attrName>
                                        </p:attrNameLst>
                                      </p:cBhvr>
                                      <p:tavLst>
                                        <p:tav tm="0">
                                          <p:val>
                                            <p:fltVal val="0.000000"/>
                                          </p:val>
                                        </p:tav>
                                        <p:tav tm="100000">
                                          <p:val>
                                            <p:strVal val="#ppt_h"/>
                                          </p:val>
                                        </p:tav>
                                      </p:tavLst>
                                    </p:anim>
                                    <p:anim calcmode="lin" valueType="num">
                                      <p:cBhvr>
                                        <p:cTn id="25" dur="500" fill="hold"/>
                                        <p:tgtEl>
                                          <p:spTgt spid="22533"/>
                                        </p:tgtEl>
                                        <p:attrNameLst>
                                          <p:attrName>style.rotation</p:attrName>
                                        </p:attrNameLst>
                                      </p:cBhvr>
                                      <p:tavLst>
                                        <p:tav tm="0">
                                          <p:val>
                                            <p:fltVal val="360.000000"/>
                                          </p:val>
                                        </p:tav>
                                        <p:tav tm="100000">
                                          <p:val>
                                            <p:fltVal val="0.000000"/>
                                          </p:val>
                                        </p:tav>
                                      </p:tavLst>
                                    </p:anim>
                                    <p:animEffect transition="in" filter="fade">
                                      <p:cBhvr>
                                        <p:cTn id="26" dur="500"/>
                                        <p:tgtEl>
                                          <p:spTgt spid="2253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2532"/>
                                        </p:tgtEl>
                                        <p:attrNameLst>
                                          <p:attrName>style.visibility</p:attrName>
                                        </p:attrNameLst>
                                      </p:cBhvr>
                                      <p:to>
                                        <p:strVal val="visible"/>
                                      </p:to>
                                    </p:set>
                                    <p:anim calcmode="lin" valueType="num">
                                      <p:cBhvr additive="base">
                                        <p:cTn id="31" dur="500" fill="hold"/>
                                        <p:tgtEl>
                                          <p:spTgt spid="22532"/>
                                        </p:tgtEl>
                                        <p:attrNameLst>
                                          <p:attrName>ppt_x</p:attrName>
                                        </p:attrNameLst>
                                      </p:cBhvr>
                                      <p:tavLst>
                                        <p:tav tm="0">
                                          <p:val>
                                            <p:strVal val="0-#ppt_w/2"/>
                                          </p:val>
                                        </p:tav>
                                        <p:tav tm="100000">
                                          <p:val>
                                            <p:strVal val="#ppt_x"/>
                                          </p:val>
                                        </p:tav>
                                      </p:tavLst>
                                    </p:anim>
                                    <p:anim calcmode="lin" valueType="num">
                                      <p:cBhvr additive="base">
                                        <p:cTn id="32" dur="500" fill="hold"/>
                                        <p:tgtEl>
                                          <p:spTgt spid="2253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2535"/>
                                        </p:tgtEl>
                                        <p:attrNameLst>
                                          <p:attrName>style.visibility</p:attrName>
                                        </p:attrNameLst>
                                      </p:cBhvr>
                                      <p:to>
                                        <p:strVal val="visible"/>
                                      </p:to>
                                    </p:set>
                                    <p:anim calcmode="lin" valueType="num">
                                      <p:cBhvr additive="base">
                                        <p:cTn id="37" dur="500" fill="hold"/>
                                        <p:tgtEl>
                                          <p:spTgt spid="22535"/>
                                        </p:tgtEl>
                                        <p:attrNameLst>
                                          <p:attrName>ppt_x</p:attrName>
                                        </p:attrNameLst>
                                      </p:cBhvr>
                                      <p:tavLst>
                                        <p:tav tm="0">
                                          <p:val>
                                            <p:strVal val="1+#ppt_w/2"/>
                                          </p:val>
                                        </p:tav>
                                        <p:tav tm="100000">
                                          <p:val>
                                            <p:strVal val="#ppt_x"/>
                                          </p:val>
                                        </p:tav>
                                      </p:tavLst>
                                    </p:anim>
                                    <p:anim calcmode="lin" valueType="num">
                                      <p:cBhvr additive="base">
                                        <p:cTn id="38" dur="500" fill="hold"/>
                                        <p:tgtEl>
                                          <p:spTgt spid="2253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nodeType="clickEffect">
                                  <p:stCondLst>
                                    <p:cond delay="0"/>
                                  </p:stCondLst>
                                  <p:childTnLst>
                                    <p:set>
                                      <p:cBhvr>
                                        <p:cTn id="42" dur="1" fill="hold">
                                          <p:stCondLst>
                                            <p:cond delay="0"/>
                                          </p:stCondLst>
                                        </p:cTn>
                                        <p:tgtEl>
                                          <p:spTgt spid="22534"/>
                                        </p:tgtEl>
                                        <p:attrNameLst>
                                          <p:attrName>style.visibility</p:attrName>
                                        </p:attrNameLst>
                                      </p:cBhvr>
                                      <p:to>
                                        <p:strVal val="visible"/>
                                      </p:to>
                                    </p:set>
                                    <p:anim calcmode="lin" valueType="num">
                                      <p:cBhvr>
                                        <p:cTn id="43" dur="500" fill="hold"/>
                                        <p:tgtEl>
                                          <p:spTgt spid="22534"/>
                                        </p:tgtEl>
                                        <p:attrNameLst>
                                          <p:attrName>ppt_w</p:attrName>
                                        </p:attrNameLst>
                                      </p:cBhvr>
                                      <p:tavLst>
                                        <p:tav tm="0">
                                          <p:val>
                                            <p:fltVal val="0.000000"/>
                                          </p:val>
                                        </p:tav>
                                        <p:tav tm="100000">
                                          <p:val>
                                            <p:strVal val="#ppt_w"/>
                                          </p:val>
                                        </p:tav>
                                      </p:tavLst>
                                    </p:anim>
                                    <p:anim calcmode="lin" valueType="num">
                                      <p:cBhvr>
                                        <p:cTn id="44" dur="500" fill="hold"/>
                                        <p:tgtEl>
                                          <p:spTgt spid="22534"/>
                                        </p:tgtEl>
                                        <p:attrNameLst>
                                          <p:attrName>ppt_h</p:attrName>
                                        </p:attrNameLst>
                                      </p:cBhvr>
                                      <p:tavLst>
                                        <p:tav tm="0">
                                          <p:val>
                                            <p:fltVal val="0.000000"/>
                                          </p:val>
                                        </p:tav>
                                        <p:tav tm="100000">
                                          <p:val>
                                            <p:strVal val="#ppt_h"/>
                                          </p:val>
                                        </p:tav>
                                      </p:tavLst>
                                    </p:anim>
                                    <p:anim calcmode="lin" valueType="num">
                                      <p:cBhvr>
                                        <p:cTn id="45" dur="500" fill="hold"/>
                                        <p:tgtEl>
                                          <p:spTgt spid="22534"/>
                                        </p:tgtEl>
                                        <p:attrNameLst>
                                          <p:attrName>style.rotation</p:attrName>
                                        </p:attrNameLst>
                                      </p:cBhvr>
                                      <p:tavLst>
                                        <p:tav tm="0">
                                          <p:val>
                                            <p:fltVal val="360.000000"/>
                                          </p:val>
                                        </p:tav>
                                        <p:tav tm="100000">
                                          <p:val>
                                            <p:fltVal val="0.000000"/>
                                          </p:val>
                                        </p:tav>
                                      </p:tavLst>
                                    </p:anim>
                                    <p:animEffect transition="in" filter="fade">
                                      <p:cBhvr>
                                        <p:cTn id="46" dur="500"/>
                                        <p:tgtEl>
                                          <p:spTgt spid="22534"/>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1" fill="hold" grpId="0" nodeType="clickEffect">
                                  <p:stCondLst>
                                    <p:cond delay="0"/>
                                  </p:stCondLst>
                                  <p:childTnLst>
                                    <p:set>
                                      <p:cBhvr>
                                        <p:cTn id="50" dur="1" fill="hold">
                                          <p:stCondLst>
                                            <p:cond delay="0"/>
                                          </p:stCondLst>
                                        </p:cTn>
                                        <p:tgtEl>
                                          <p:spTgt spid="22537"/>
                                        </p:tgtEl>
                                        <p:attrNameLst>
                                          <p:attrName>style.visibility</p:attrName>
                                        </p:attrNameLst>
                                      </p:cBhvr>
                                      <p:to>
                                        <p:strVal val="visible"/>
                                      </p:to>
                                    </p:set>
                                    <p:anim calcmode="lin" valueType="num">
                                      <p:cBhvr additive="base">
                                        <p:cTn id="51" dur="500" fill="hold"/>
                                        <p:tgtEl>
                                          <p:spTgt spid="22537"/>
                                        </p:tgtEl>
                                        <p:attrNameLst>
                                          <p:attrName>ppt_x</p:attrName>
                                        </p:attrNameLst>
                                      </p:cBhvr>
                                      <p:tavLst>
                                        <p:tav tm="0">
                                          <p:val>
                                            <p:strVal val="#ppt_x"/>
                                          </p:val>
                                        </p:tav>
                                        <p:tav tm="100000">
                                          <p:val>
                                            <p:strVal val="#ppt_x"/>
                                          </p:val>
                                        </p:tav>
                                      </p:tavLst>
                                    </p:anim>
                                    <p:anim calcmode="lin" valueType="num">
                                      <p:cBhvr additive="base">
                                        <p:cTn id="52" dur="500" fill="hold"/>
                                        <p:tgtEl>
                                          <p:spTgt spid="22537"/>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2536"/>
                                        </p:tgtEl>
                                        <p:attrNameLst>
                                          <p:attrName>style.visibility</p:attrName>
                                        </p:attrNameLst>
                                      </p:cBhvr>
                                      <p:to>
                                        <p:strVal val="visible"/>
                                      </p:to>
                                    </p:set>
                                    <p:anim calcmode="lin" valueType="num">
                                      <p:cBhvr additive="base">
                                        <p:cTn id="57" dur="500" fill="hold"/>
                                        <p:tgtEl>
                                          <p:spTgt spid="22536"/>
                                        </p:tgtEl>
                                        <p:attrNameLst>
                                          <p:attrName>ppt_x</p:attrName>
                                        </p:attrNameLst>
                                      </p:cBhvr>
                                      <p:tavLst>
                                        <p:tav tm="0">
                                          <p:val>
                                            <p:strVal val="#ppt_x"/>
                                          </p:val>
                                        </p:tav>
                                        <p:tav tm="100000">
                                          <p:val>
                                            <p:strVal val="#ppt_x"/>
                                          </p:val>
                                        </p:tav>
                                      </p:tavLst>
                                    </p:anim>
                                    <p:anim calcmode="lin" valueType="num">
                                      <p:cBhvr additive="base">
                                        <p:cTn id="58" dur="500" fill="hold"/>
                                        <p:tgtEl>
                                          <p:spTgt spid="225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P spid="22531" grpId="0" animBg="1"/>
      <p:bldP spid="22532" grpId="0" animBg="1"/>
      <p:bldP spid="22533" grpId="0" animBg="1"/>
      <p:bldP spid="22535" grpId="0" animBg="1"/>
      <p:bldP spid="22536" grpId="0" animBg="1"/>
      <p:bldP spid="225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5122" name="Text Box 31"/>
          <p:cNvSpPr txBox="1"/>
          <p:nvPr/>
        </p:nvSpPr>
        <p:spPr>
          <a:xfrm>
            <a:off x="2590800" y="5410200"/>
            <a:ext cx="3886200" cy="519113"/>
          </a:xfrm>
          <a:prstGeom prst="rect">
            <a:avLst/>
          </a:prstGeom>
          <a:noFill/>
          <a:ln w="9525">
            <a:noFill/>
          </a:ln>
        </p:spPr>
        <p:txBody>
          <a:bodyPr>
            <a:spAutoFit/>
          </a:bodyPr>
          <a:p>
            <a:pPr>
              <a:spcBef>
                <a:spcPct val="50000"/>
              </a:spcBef>
            </a:pPr>
            <a:endParaRPr lang="zh-CN" altLang="en-US" sz="2800" b="1" dirty="0">
              <a:latin typeface="Times New Roman" panose="02020603050405020304" pitchFamily="18" charset="0"/>
            </a:endParaRPr>
          </a:p>
        </p:txBody>
      </p:sp>
      <p:sp>
        <p:nvSpPr>
          <p:cNvPr id="5123" name="Text Box 32"/>
          <p:cNvSpPr txBox="1"/>
          <p:nvPr/>
        </p:nvSpPr>
        <p:spPr>
          <a:xfrm>
            <a:off x="2819400" y="5486400"/>
            <a:ext cx="3505200" cy="336550"/>
          </a:xfrm>
          <a:prstGeom prst="rect">
            <a:avLst/>
          </a:prstGeom>
          <a:noFill/>
          <a:ln w="9525">
            <a:noFill/>
          </a:ln>
        </p:spPr>
        <p:txBody>
          <a:bodyPr>
            <a:spAutoFit/>
          </a:bodyPr>
          <a:p>
            <a:pPr>
              <a:spcBef>
                <a:spcPct val="50000"/>
              </a:spcBef>
            </a:pPr>
            <a:endParaRPr lang="zh-CN" altLang="en-US" sz="1600" b="1" dirty="0">
              <a:latin typeface="Times New Roman" panose="02020603050405020304" pitchFamily="18" charset="0"/>
            </a:endParaRPr>
          </a:p>
        </p:txBody>
      </p:sp>
      <p:pic>
        <p:nvPicPr>
          <p:cNvPr id="5124" name="矩形 44"/>
          <p:cNvPicPr/>
          <p:nvPr/>
        </p:nvPicPr>
        <p:blipFill>
          <a:blip r:embed="rId2"/>
          <a:stretch>
            <a:fillRect/>
          </a:stretch>
        </p:blipFill>
        <p:spPr>
          <a:xfrm>
            <a:off x="2971800" y="381000"/>
            <a:ext cx="2971800" cy="1219200"/>
          </a:xfrm>
          <a:prstGeom prst="rect">
            <a:avLst/>
          </a:prstGeom>
          <a:noFill/>
          <a:ln w="9525">
            <a:noFill/>
          </a:ln>
        </p:spPr>
      </p:pic>
      <p:sp>
        <p:nvSpPr>
          <p:cNvPr id="5126" name="矩形 5125"/>
          <p:cNvSpPr/>
          <p:nvPr/>
        </p:nvSpPr>
        <p:spPr>
          <a:xfrm>
            <a:off x="1524000" y="1676400"/>
            <a:ext cx="6477000" cy="914400"/>
          </a:xfrm>
          <a:prstGeom prst="rect">
            <a:avLst/>
          </a:prstGeom>
        </p:spPr>
        <p:txBody>
          <a:bodyPr wrap="none" fromWordArt="1">
            <a:prstTxWarp prst="textPlain">
              <a:avLst>
                <a:gd name="adj" fmla="val 50000"/>
              </a:avLst>
            </a:prstTxWarp>
            <a:normAutofit/>
          </a:bodyPr>
          <a:p>
            <a:pPr algn="ctr"/>
            <a:r>
              <a:rPr lang="zh-CN" altLang="en-US" sz="3600" b="1">
                <a:solidFill>
                  <a:srgbClr val="0000FF"/>
                </a:solidFill>
                <a:effectLst>
                  <a:outerShdw dist="35921" dir="2699999" algn="ctr" rotWithShape="0">
                    <a:srgbClr val="C0C0C0">
                      <a:alpha val="78000"/>
                    </a:srgbClr>
                  </a:outerShdw>
                </a:effectLst>
                <a:latin typeface="Times New Roman" panose="02020603050405020304" pitchFamily="18" charset="0"/>
                <a:ea typeface="Times New Roman" panose="02020603050405020304" pitchFamily="18" charset="0"/>
              </a:rPr>
              <a:t>I'm watching TV.</a:t>
            </a:r>
            <a:endParaRPr lang="zh-CN" altLang="en-US" sz="3600" b="1">
              <a:solidFill>
                <a:srgbClr val="0000FF"/>
              </a:solidFill>
              <a:effectLst>
                <a:outerShdw dist="35921" dir="2699999" algn="ctr" rotWithShape="0">
                  <a:srgbClr val="C0C0C0">
                    <a:alpha val="78000"/>
                  </a:srgbClr>
                </a:outerShdw>
              </a:effectLst>
              <a:latin typeface="Times New Roman" panose="02020603050405020304" pitchFamily="18" charset="0"/>
              <a:ea typeface="Times New Roman" panose="02020603050405020304" pitchFamily="18" charset="0"/>
            </a:endParaRPr>
          </a:p>
        </p:txBody>
      </p:sp>
      <p:pic>
        <p:nvPicPr>
          <p:cNvPr id="5127" name="图片 5126" descr="14"/>
          <p:cNvPicPr>
            <a:picLocks noChangeAspect="1"/>
          </p:cNvPicPr>
          <p:nvPr/>
        </p:nvPicPr>
        <p:blipFill>
          <a:blip r:embed="rId3"/>
          <a:srcRect b="7645"/>
          <a:stretch>
            <a:fillRect/>
          </a:stretch>
        </p:blipFill>
        <p:spPr>
          <a:xfrm>
            <a:off x="1981200" y="2819400"/>
            <a:ext cx="4967288" cy="3440113"/>
          </a:xfrm>
          <a:prstGeom prst="rect">
            <a:avLst/>
          </a:prstGeom>
          <a:noFill/>
          <a:ln w="9525">
            <a:noFill/>
          </a:ln>
        </p:spPr>
      </p:pic>
    </p:spTree>
  </p:cSld>
  <p:clrMapOvr>
    <a:masterClrMapping/>
  </p:clrMapOvr>
  <p:transition>
    <p:diamond/>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24578" name="矩形 6"/>
          <p:cNvPicPr/>
          <p:nvPr/>
        </p:nvPicPr>
        <p:blipFill>
          <a:blip r:embed="rId2"/>
          <a:stretch>
            <a:fillRect/>
          </a:stretch>
        </p:blipFill>
        <p:spPr>
          <a:xfrm>
            <a:off x="0" y="349250"/>
            <a:ext cx="2851150" cy="944563"/>
          </a:xfrm>
          <a:prstGeom prst="rect">
            <a:avLst/>
          </a:prstGeom>
          <a:noFill/>
          <a:ln w="9525">
            <a:noFill/>
          </a:ln>
        </p:spPr>
      </p:pic>
      <p:sp>
        <p:nvSpPr>
          <p:cNvPr id="24579" name="Text Box 3"/>
          <p:cNvSpPr txBox="1"/>
          <p:nvPr/>
        </p:nvSpPr>
        <p:spPr>
          <a:xfrm>
            <a:off x="2819400" y="273050"/>
            <a:ext cx="6172200" cy="1739900"/>
          </a:xfrm>
          <a:prstGeom prst="rect">
            <a:avLst/>
          </a:prstGeom>
          <a:noFill/>
          <a:ln w="9525">
            <a:noFill/>
          </a:ln>
        </p:spPr>
        <p:txBody>
          <a:bodyPr>
            <a:spAutoFit/>
          </a:bodyPr>
          <a:p>
            <a:pPr>
              <a:spcBef>
                <a:spcPct val="50000"/>
              </a:spcBef>
            </a:pPr>
            <a:r>
              <a:rPr lang="zh-CN" altLang="en-US" sz="3600" b="1" dirty="0">
                <a:solidFill>
                  <a:srgbClr val="9900CC"/>
                </a:solidFill>
                <a:latin typeface="Times New Roman" panose="02020603050405020304" pitchFamily="18" charset="0"/>
              </a:rPr>
              <a:t>根据示例和图片提示谈一谈你在星期六经常做的事以及你这个星期六正在做的事情。</a:t>
            </a:r>
            <a:endParaRPr lang="zh-CN" altLang="en-US" sz="3600" b="1" dirty="0">
              <a:solidFill>
                <a:srgbClr val="9900CC"/>
              </a:solidFill>
              <a:latin typeface="Times New Roman" panose="02020603050405020304" pitchFamily="18" charset="0"/>
            </a:endParaRPr>
          </a:p>
        </p:txBody>
      </p:sp>
      <p:sp>
        <p:nvSpPr>
          <p:cNvPr id="24582" name="Text Box 8"/>
          <p:cNvSpPr txBox="1"/>
          <p:nvPr/>
        </p:nvSpPr>
        <p:spPr>
          <a:xfrm>
            <a:off x="2667000" y="2101850"/>
            <a:ext cx="6172200" cy="1906588"/>
          </a:xfrm>
          <a:prstGeom prst="rect">
            <a:avLst/>
          </a:prstGeom>
          <a:noFill/>
          <a:ln w="9525">
            <a:noFill/>
          </a:ln>
        </p:spPr>
        <p:txBody>
          <a:bodyPr>
            <a:spAutoFit/>
          </a:bodyPr>
          <a:p>
            <a:pPr>
              <a:lnSpc>
                <a:spcPct val="110000"/>
              </a:lnSpc>
            </a:pPr>
            <a:r>
              <a:rPr lang="en-US" altLang="zh-CN" sz="3600" b="1">
                <a:latin typeface="Times New Roman" panose="02020603050405020304" pitchFamily="18" charset="0"/>
                <a:cs typeface="Times New Roman" panose="02020603050405020304" pitchFamily="18" charset="0"/>
              </a:rPr>
              <a:t>I usually sleep in the morning.</a:t>
            </a:r>
            <a:endParaRPr lang="en-US" altLang="zh-CN" sz="3600" b="1">
              <a:latin typeface="Times New Roman" panose="02020603050405020304" pitchFamily="18" charset="0"/>
              <a:cs typeface="Times New Roman" panose="02020603050405020304" pitchFamily="18" charset="0"/>
            </a:endParaRPr>
          </a:p>
          <a:p>
            <a:pPr>
              <a:lnSpc>
                <a:spcPct val="110000"/>
              </a:lnSpc>
            </a:pPr>
            <a:r>
              <a:rPr lang="en-US" altLang="zh-CN" sz="3600" b="1">
                <a:solidFill>
                  <a:srgbClr val="FF3300"/>
                </a:solidFill>
                <a:latin typeface="Times New Roman" panose="02020603050405020304" pitchFamily="18" charset="0"/>
                <a:cs typeface="Times New Roman" panose="02020603050405020304" pitchFamily="18" charset="0"/>
              </a:rPr>
              <a:t>But I’m playing soccer this morning.</a:t>
            </a:r>
            <a:r>
              <a:rPr lang="en-US" altLang="zh-CN" sz="3600" b="1">
                <a:solidFill>
                  <a:srgbClr val="C00000"/>
                </a:solidFill>
                <a:latin typeface="Times New Roman" panose="02020603050405020304" pitchFamily="18" charset="0"/>
                <a:cs typeface="Times New Roman" panose="02020603050405020304" pitchFamily="18" charset="0"/>
              </a:rPr>
              <a:t> </a:t>
            </a:r>
            <a:endParaRPr lang="en-US" altLang="zh-CN" sz="3600" b="1">
              <a:solidFill>
                <a:srgbClr val="C00000"/>
              </a:solidFill>
              <a:latin typeface="Times New Roman" panose="02020603050405020304" pitchFamily="18" charset="0"/>
              <a:ea typeface="Times New Roman" panose="02020603050405020304" pitchFamily="18" charset="0"/>
            </a:endParaRPr>
          </a:p>
        </p:txBody>
      </p:sp>
      <p:sp>
        <p:nvSpPr>
          <p:cNvPr id="24585" name="Text Box 8"/>
          <p:cNvSpPr txBox="1"/>
          <p:nvPr/>
        </p:nvSpPr>
        <p:spPr>
          <a:xfrm>
            <a:off x="2667000" y="4159250"/>
            <a:ext cx="6248400" cy="1814513"/>
          </a:xfrm>
          <a:prstGeom prst="rect">
            <a:avLst/>
          </a:prstGeom>
          <a:noFill/>
          <a:ln w="9525">
            <a:noFill/>
          </a:ln>
        </p:spPr>
        <p:txBody>
          <a:bodyPr>
            <a:spAutoFit/>
          </a:bodyPr>
          <a:p>
            <a:pPr>
              <a:spcBef>
                <a:spcPts val="600"/>
              </a:spcBef>
            </a:pPr>
            <a:r>
              <a:rPr lang="en-US" altLang="zh-CN" sz="3600" b="1">
                <a:latin typeface="Times New Roman" panose="02020603050405020304" pitchFamily="18" charset="0"/>
                <a:cs typeface="Times New Roman" panose="02020603050405020304" pitchFamily="18" charset="0"/>
              </a:rPr>
              <a:t>I usually</a:t>
            </a:r>
            <a:r>
              <a:rPr lang="zh-CN" altLang="en-US" sz="3600" b="1" dirty="0">
                <a:latin typeface="Times New Roman" panose="02020603050405020304" pitchFamily="18" charset="0"/>
              </a:rPr>
              <a:t> </a:t>
            </a:r>
            <a:r>
              <a:rPr lang="en-US" altLang="zh-CN" sz="3600" b="1">
                <a:latin typeface="Times New Roman" panose="02020603050405020304" pitchFamily="18" charset="0"/>
                <a:cs typeface="Times New Roman" panose="02020603050405020304" pitchFamily="18" charset="0"/>
              </a:rPr>
              <a:t>_____________________</a:t>
            </a:r>
            <a:r>
              <a:rPr lang="zh-CN" altLang="en-US" sz="3600" b="1" dirty="0">
                <a:latin typeface="Times New Roman" panose="02020603050405020304" pitchFamily="18" charset="0"/>
              </a:rPr>
              <a:t>_____</a:t>
            </a:r>
            <a:r>
              <a:rPr lang="en-US" altLang="zh-CN" sz="3600" b="1">
                <a:latin typeface="Times New Roman" panose="02020603050405020304" pitchFamily="18" charset="0"/>
                <a:cs typeface="Times New Roman" panose="02020603050405020304" pitchFamily="18" charset="0"/>
              </a:rPr>
              <a:t>.</a:t>
            </a:r>
            <a:endParaRPr lang="en-US" altLang="zh-CN" sz="3600" b="1">
              <a:latin typeface="Times New Roman" panose="02020603050405020304" pitchFamily="18" charset="0"/>
              <a:cs typeface="Times New Roman" panose="02020603050405020304" pitchFamily="18" charset="0"/>
            </a:endParaRPr>
          </a:p>
          <a:p>
            <a:pPr>
              <a:spcBef>
                <a:spcPts val="600"/>
              </a:spcBef>
            </a:pPr>
            <a:r>
              <a:rPr lang="en-US" altLang="zh-CN" sz="3600" b="1">
                <a:latin typeface="Times New Roman" panose="02020603050405020304" pitchFamily="18" charset="0"/>
                <a:cs typeface="Times New Roman" panose="02020603050405020304" pitchFamily="18" charset="0"/>
              </a:rPr>
              <a:t>But ______________________.</a:t>
            </a:r>
            <a:r>
              <a:rPr lang="en-US" altLang="zh-CN" sz="3600" b="1">
                <a:solidFill>
                  <a:srgbClr val="C00000"/>
                </a:solidFill>
                <a:latin typeface="Times New Roman" panose="02020603050405020304" pitchFamily="18" charset="0"/>
                <a:cs typeface="Times New Roman" panose="02020603050405020304" pitchFamily="18" charset="0"/>
              </a:rPr>
              <a:t> </a:t>
            </a:r>
            <a:endParaRPr lang="en-US" altLang="zh-CN" sz="3600" b="1">
              <a:solidFill>
                <a:srgbClr val="C00000"/>
              </a:solidFill>
              <a:latin typeface="Times New Roman" panose="02020603050405020304" pitchFamily="18" charset="0"/>
              <a:ea typeface="Times New Roman" panose="02020603050405020304" pitchFamily="18" charset="0"/>
            </a:endParaRPr>
          </a:p>
        </p:txBody>
      </p:sp>
      <p:sp>
        <p:nvSpPr>
          <p:cNvPr id="24586" name="Text Box 8"/>
          <p:cNvSpPr txBox="1"/>
          <p:nvPr/>
        </p:nvSpPr>
        <p:spPr>
          <a:xfrm>
            <a:off x="2819400" y="4692650"/>
            <a:ext cx="5715000" cy="641350"/>
          </a:xfrm>
          <a:prstGeom prst="rect">
            <a:avLst/>
          </a:prstGeom>
          <a:noFill/>
          <a:ln w="9525">
            <a:noFill/>
          </a:ln>
        </p:spPr>
        <p:txBody>
          <a:bodyPr>
            <a:spAutoFit/>
          </a:bodyPr>
          <a:p>
            <a:pPr>
              <a:spcBef>
                <a:spcPct val="50000"/>
              </a:spcBef>
            </a:pPr>
            <a:r>
              <a:rPr lang="en-US" altLang="zh-CN" sz="3600" b="1">
                <a:solidFill>
                  <a:srgbClr val="0000FF"/>
                </a:solidFill>
                <a:latin typeface="Times New Roman" panose="02020603050405020304" pitchFamily="18" charset="0"/>
                <a:cs typeface="Times New Roman" panose="02020603050405020304" pitchFamily="18" charset="0"/>
              </a:rPr>
              <a:t>use the computer at 10:00</a:t>
            </a:r>
            <a:endParaRPr lang="en-US" altLang="zh-CN" sz="3600" b="1">
              <a:solidFill>
                <a:srgbClr val="0000FF"/>
              </a:solidFill>
              <a:latin typeface="Times New Roman" panose="02020603050405020304" pitchFamily="18" charset="0"/>
              <a:ea typeface="Times New Roman" panose="02020603050405020304" pitchFamily="18" charset="0"/>
            </a:endParaRPr>
          </a:p>
        </p:txBody>
      </p:sp>
      <p:sp>
        <p:nvSpPr>
          <p:cNvPr id="24587" name="Text Box 8"/>
          <p:cNvSpPr txBox="1"/>
          <p:nvPr/>
        </p:nvSpPr>
        <p:spPr>
          <a:xfrm>
            <a:off x="3505200" y="5378450"/>
            <a:ext cx="5486400" cy="641350"/>
          </a:xfrm>
          <a:prstGeom prst="rect">
            <a:avLst/>
          </a:prstGeom>
          <a:noFill/>
          <a:ln w="9525">
            <a:noFill/>
          </a:ln>
        </p:spPr>
        <p:txBody>
          <a:bodyPr>
            <a:spAutoFit/>
          </a:bodyPr>
          <a:p>
            <a:pPr>
              <a:spcBef>
                <a:spcPct val="50000"/>
              </a:spcBef>
            </a:pPr>
            <a:r>
              <a:rPr lang="en-US" altLang="zh-CN" sz="3600" b="1">
                <a:solidFill>
                  <a:srgbClr val="FF3300"/>
                </a:solidFill>
                <a:latin typeface="Times New Roman" panose="02020603050405020304" pitchFamily="18" charset="0"/>
                <a:cs typeface="Times New Roman" panose="02020603050405020304" pitchFamily="18" charset="0"/>
              </a:rPr>
              <a:t>I’m reading a book now</a:t>
            </a:r>
            <a:endParaRPr lang="en-US" altLang="zh-CN" sz="3600" b="1">
              <a:solidFill>
                <a:srgbClr val="FF3300"/>
              </a:solidFill>
              <a:latin typeface="Times New Roman" panose="02020603050405020304" pitchFamily="18" charset="0"/>
              <a:ea typeface="Times New Roman" panose="02020603050405020304" pitchFamily="18" charset="0"/>
            </a:endParaRPr>
          </a:p>
        </p:txBody>
      </p:sp>
      <p:pic>
        <p:nvPicPr>
          <p:cNvPr id="24588" name="图片 24587" descr="VOQM5S_H[[`JI[{}OL93P(J"/>
          <p:cNvPicPr>
            <a:picLocks noChangeAspect="1"/>
          </p:cNvPicPr>
          <p:nvPr/>
        </p:nvPicPr>
        <p:blipFill>
          <a:blip r:embed="rId3"/>
          <a:srcRect t="5927"/>
          <a:stretch>
            <a:fillRect/>
          </a:stretch>
        </p:blipFill>
        <p:spPr>
          <a:xfrm>
            <a:off x="0" y="2286000"/>
            <a:ext cx="1314450" cy="1209675"/>
          </a:xfrm>
          <a:prstGeom prst="rect">
            <a:avLst/>
          </a:prstGeom>
          <a:noFill/>
          <a:ln w="9525">
            <a:noFill/>
          </a:ln>
        </p:spPr>
      </p:pic>
      <p:pic>
        <p:nvPicPr>
          <p:cNvPr id="24589" name="图片 24588" descr="32ILKAEIGT4M}}7TVQ52`LV"/>
          <p:cNvPicPr>
            <a:picLocks noChangeAspect="1"/>
          </p:cNvPicPr>
          <p:nvPr/>
        </p:nvPicPr>
        <p:blipFill>
          <a:blip r:embed="rId4"/>
          <a:stretch>
            <a:fillRect/>
          </a:stretch>
        </p:blipFill>
        <p:spPr>
          <a:xfrm>
            <a:off x="1371600" y="2286000"/>
            <a:ext cx="1271588" cy="1230313"/>
          </a:xfrm>
          <a:prstGeom prst="rect">
            <a:avLst/>
          </a:prstGeom>
          <a:noFill/>
          <a:ln w="9525">
            <a:noFill/>
          </a:ln>
        </p:spPr>
      </p:pic>
      <p:pic>
        <p:nvPicPr>
          <p:cNvPr id="24590" name="图片 24589" descr="){1FU2WS~R4()LVZC6WB30V"/>
          <p:cNvPicPr>
            <a:picLocks noChangeAspect="1"/>
          </p:cNvPicPr>
          <p:nvPr/>
        </p:nvPicPr>
        <p:blipFill>
          <a:blip r:embed="rId5"/>
          <a:stretch>
            <a:fillRect/>
          </a:stretch>
        </p:blipFill>
        <p:spPr>
          <a:xfrm>
            <a:off x="0" y="4343400"/>
            <a:ext cx="1381125" cy="1330325"/>
          </a:xfrm>
          <a:prstGeom prst="rect">
            <a:avLst/>
          </a:prstGeom>
          <a:noFill/>
          <a:ln w="9525">
            <a:noFill/>
          </a:ln>
        </p:spPr>
      </p:pic>
      <p:pic>
        <p:nvPicPr>
          <p:cNvPr id="24592" name="图片 24591" descr="5CBJKG3){XEI10GV$KIKXEE"/>
          <p:cNvPicPr>
            <a:picLocks noChangeAspect="1"/>
          </p:cNvPicPr>
          <p:nvPr/>
        </p:nvPicPr>
        <p:blipFill>
          <a:blip r:embed="rId6"/>
          <a:stretch>
            <a:fillRect/>
          </a:stretch>
        </p:blipFill>
        <p:spPr>
          <a:xfrm>
            <a:off x="1371600" y="4343400"/>
            <a:ext cx="1265238" cy="1295400"/>
          </a:xfrm>
          <a:prstGeom prst="rect">
            <a:avLst/>
          </a:prstGeom>
          <a:noFill/>
          <a:ln w="9525">
            <a:noFill/>
          </a:ln>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582"/>
                                        </p:tgtEl>
                                        <p:attrNameLst>
                                          <p:attrName>style.visibility</p:attrName>
                                        </p:attrNameLst>
                                      </p:cBhvr>
                                      <p:to>
                                        <p:strVal val="visible"/>
                                      </p:to>
                                    </p:set>
                                    <p:animEffect transition="in" filter="randombar(horizontal)">
                                      <p:cBhvr>
                                        <p:cTn id="7" dur="500"/>
                                        <p:tgtEl>
                                          <p:spTgt spid="2458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4585"/>
                                        </p:tgtEl>
                                        <p:attrNameLst>
                                          <p:attrName>style.visibility</p:attrName>
                                        </p:attrNameLst>
                                      </p:cBhvr>
                                      <p:to>
                                        <p:strVal val="visible"/>
                                      </p:to>
                                    </p:set>
                                    <p:animEffect transition="in" filter="randombar(horizontal)">
                                      <p:cBhvr>
                                        <p:cTn id="10" dur="500"/>
                                        <p:tgtEl>
                                          <p:spTgt spid="24585"/>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24586"/>
                                        </p:tgtEl>
                                        <p:attrNameLst>
                                          <p:attrName>style.visibility</p:attrName>
                                        </p:attrNameLst>
                                      </p:cBhvr>
                                      <p:to>
                                        <p:strVal val="visible"/>
                                      </p:to>
                                    </p:set>
                                    <p:animEffect transition="in" filter="slide(fromBottom)">
                                      <p:cBhvr>
                                        <p:cTn id="15" dur="500"/>
                                        <p:tgtEl>
                                          <p:spTgt spid="24586"/>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24587"/>
                                        </p:tgtEl>
                                        <p:attrNameLst>
                                          <p:attrName>style.visibility</p:attrName>
                                        </p:attrNameLst>
                                      </p:cBhvr>
                                      <p:to>
                                        <p:strVal val="visible"/>
                                      </p:to>
                                    </p:set>
                                    <p:animEffect transition="in" filter="slide(fromBottom)">
                                      <p:cBhvr>
                                        <p:cTn id="20" dur="500"/>
                                        <p:tgtEl>
                                          <p:spTgt spid="24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p:bldP spid="24585" grpId="0"/>
      <p:bldP spid="24586" grpId="0"/>
      <p:bldP spid="2458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5606" name="Text Box 8"/>
          <p:cNvSpPr txBox="1"/>
          <p:nvPr/>
        </p:nvSpPr>
        <p:spPr>
          <a:xfrm>
            <a:off x="2667000" y="762000"/>
            <a:ext cx="6096000" cy="1906588"/>
          </a:xfrm>
          <a:prstGeom prst="rect">
            <a:avLst/>
          </a:prstGeom>
          <a:noFill/>
          <a:ln w="9525">
            <a:noFill/>
          </a:ln>
        </p:spPr>
        <p:txBody>
          <a:bodyPr>
            <a:spAutoFit/>
          </a:bodyPr>
          <a:p>
            <a:pPr>
              <a:lnSpc>
                <a:spcPct val="110000"/>
              </a:lnSpc>
            </a:pPr>
            <a:r>
              <a:rPr lang="en-US" altLang="zh-CN" sz="3600" b="1">
                <a:latin typeface="Times New Roman" panose="02020603050405020304" pitchFamily="18" charset="0"/>
                <a:cs typeface="Times New Roman" panose="02020603050405020304" pitchFamily="18" charset="0"/>
              </a:rPr>
              <a:t>I usually ______________________</a:t>
            </a:r>
            <a:endParaRPr lang="en-US" altLang="zh-CN" sz="3600" b="1">
              <a:latin typeface="Times New Roman" panose="02020603050405020304" pitchFamily="18" charset="0"/>
              <a:cs typeface="Times New Roman" panose="02020603050405020304" pitchFamily="18" charset="0"/>
            </a:endParaRPr>
          </a:p>
          <a:p>
            <a:pPr>
              <a:lnSpc>
                <a:spcPct val="110000"/>
              </a:lnSpc>
            </a:pPr>
            <a:r>
              <a:rPr lang="en-US" altLang="zh-CN" sz="3600" b="1">
                <a:latin typeface="Times New Roman" panose="02020603050405020304" pitchFamily="18" charset="0"/>
                <a:cs typeface="Times New Roman" panose="02020603050405020304" pitchFamily="18" charset="0"/>
              </a:rPr>
              <a:t>But ______________________ </a:t>
            </a:r>
            <a:endParaRPr lang="en-US" altLang="zh-CN" sz="3600" b="1">
              <a:latin typeface="Times New Roman" panose="02020603050405020304" pitchFamily="18" charset="0"/>
              <a:ea typeface="Times New Roman" panose="02020603050405020304" pitchFamily="18" charset="0"/>
            </a:endParaRPr>
          </a:p>
        </p:txBody>
      </p:sp>
      <p:sp>
        <p:nvSpPr>
          <p:cNvPr id="25607" name="Text Box 8"/>
          <p:cNvSpPr txBox="1"/>
          <p:nvPr/>
        </p:nvSpPr>
        <p:spPr>
          <a:xfrm>
            <a:off x="2438400" y="3406775"/>
            <a:ext cx="6477000" cy="1906588"/>
          </a:xfrm>
          <a:prstGeom prst="rect">
            <a:avLst/>
          </a:prstGeom>
          <a:noFill/>
          <a:ln w="9525">
            <a:noFill/>
          </a:ln>
        </p:spPr>
        <p:txBody>
          <a:bodyPr>
            <a:spAutoFit/>
          </a:bodyPr>
          <a:p>
            <a:pPr>
              <a:lnSpc>
                <a:spcPct val="110000"/>
              </a:lnSpc>
            </a:pPr>
            <a:r>
              <a:rPr lang="en-US" altLang="zh-CN" sz="3600" b="1">
                <a:latin typeface="Times New Roman" panose="02020603050405020304" pitchFamily="18" charset="0"/>
                <a:cs typeface="Times New Roman" panose="02020603050405020304" pitchFamily="18" charset="0"/>
              </a:rPr>
              <a:t>I usually ______________________</a:t>
            </a:r>
            <a:r>
              <a:rPr lang="zh-CN" altLang="en-US" sz="3600" b="1" dirty="0">
                <a:latin typeface="Times New Roman" panose="02020603050405020304" pitchFamily="18" charset="0"/>
              </a:rPr>
              <a:t>____</a:t>
            </a:r>
            <a:endParaRPr lang="en-US" altLang="zh-CN" sz="3600" b="1">
              <a:latin typeface="Times New Roman" panose="02020603050405020304" pitchFamily="18" charset="0"/>
              <a:cs typeface="Times New Roman" panose="02020603050405020304" pitchFamily="18" charset="0"/>
            </a:endParaRPr>
          </a:p>
          <a:p>
            <a:pPr>
              <a:lnSpc>
                <a:spcPct val="110000"/>
              </a:lnSpc>
            </a:pPr>
            <a:r>
              <a:rPr lang="en-US" altLang="zh-CN" sz="3600" b="1">
                <a:latin typeface="Times New Roman" panose="02020603050405020304" pitchFamily="18" charset="0"/>
                <a:cs typeface="Times New Roman" panose="02020603050405020304" pitchFamily="18" charset="0"/>
              </a:rPr>
              <a:t>But ______________________</a:t>
            </a:r>
            <a:r>
              <a:rPr lang="zh-CN" altLang="en-US" sz="3600" b="1" dirty="0">
                <a:latin typeface="Times New Roman" panose="02020603050405020304" pitchFamily="18" charset="0"/>
              </a:rPr>
              <a:t>_</a:t>
            </a:r>
            <a:endParaRPr lang="zh-CN" altLang="en-US" sz="3600" b="1" dirty="0">
              <a:latin typeface="Times New Roman" panose="02020603050405020304" pitchFamily="18" charset="0"/>
              <a:ea typeface="Times New Roman" panose="02020603050405020304" pitchFamily="18" charset="0"/>
            </a:endParaRPr>
          </a:p>
        </p:txBody>
      </p:sp>
      <p:sp>
        <p:nvSpPr>
          <p:cNvPr id="25608" name="Text Box 8"/>
          <p:cNvSpPr txBox="1"/>
          <p:nvPr/>
        </p:nvSpPr>
        <p:spPr>
          <a:xfrm>
            <a:off x="2590800" y="1371600"/>
            <a:ext cx="5105400" cy="641350"/>
          </a:xfrm>
          <a:prstGeom prst="rect">
            <a:avLst/>
          </a:prstGeom>
          <a:noFill/>
          <a:ln w="9525">
            <a:noFill/>
          </a:ln>
        </p:spPr>
        <p:txBody>
          <a:bodyPr>
            <a:spAutoFit/>
          </a:bodyPr>
          <a:p>
            <a:pPr>
              <a:spcBef>
                <a:spcPct val="50000"/>
              </a:spcBef>
            </a:pPr>
            <a:r>
              <a:rPr lang="en-US" altLang="zh-CN" sz="3600" b="1">
                <a:solidFill>
                  <a:srgbClr val="C00000"/>
                </a:solidFill>
                <a:latin typeface="Times New Roman" panose="02020603050405020304" pitchFamily="18" charset="0"/>
                <a:cs typeface="Times New Roman" panose="02020603050405020304" pitchFamily="18" charset="0"/>
              </a:rPr>
              <a:t> </a:t>
            </a:r>
            <a:r>
              <a:rPr lang="en-US" altLang="zh-CN" sz="3600" b="1">
                <a:solidFill>
                  <a:srgbClr val="0000FF"/>
                </a:solidFill>
                <a:latin typeface="Times New Roman" panose="02020603050405020304" pitchFamily="18" charset="0"/>
                <a:cs typeface="Times New Roman" panose="02020603050405020304" pitchFamily="18" charset="0"/>
              </a:rPr>
              <a:t>take the bus to the park.</a:t>
            </a:r>
            <a:endParaRPr lang="en-US" altLang="zh-CN" sz="3600" b="1">
              <a:solidFill>
                <a:srgbClr val="0000FF"/>
              </a:solidFill>
              <a:latin typeface="Times New Roman" panose="02020603050405020304" pitchFamily="18" charset="0"/>
              <a:ea typeface="Times New Roman" panose="02020603050405020304" pitchFamily="18" charset="0"/>
            </a:endParaRPr>
          </a:p>
        </p:txBody>
      </p:sp>
      <p:sp>
        <p:nvSpPr>
          <p:cNvPr id="25609" name="Text Box 8"/>
          <p:cNvSpPr txBox="1"/>
          <p:nvPr/>
        </p:nvSpPr>
        <p:spPr>
          <a:xfrm>
            <a:off x="2590800" y="4027488"/>
            <a:ext cx="5943600" cy="641350"/>
          </a:xfrm>
          <a:prstGeom prst="rect">
            <a:avLst/>
          </a:prstGeom>
          <a:noFill/>
          <a:ln w="9525">
            <a:noFill/>
          </a:ln>
        </p:spPr>
        <p:txBody>
          <a:bodyPr>
            <a:spAutoFit/>
          </a:bodyPr>
          <a:p>
            <a:pPr>
              <a:spcBef>
                <a:spcPct val="50000"/>
              </a:spcBef>
            </a:pPr>
            <a:r>
              <a:rPr lang="en-US" altLang="zh-CN" sz="3600" b="1">
                <a:solidFill>
                  <a:srgbClr val="0000FF"/>
                </a:solidFill>
                <a:latin typeface="Times New Roman" panose="02020603050405020304" pitchFamily="18" charset="0"/>
                <a:cs typeface="Times New Roman" panose="02020603050405020304" pitchFamily="18" charset="0"/>
              </a:rPr>
              <a:t>play the guitar after dinner.</a:t>
            </a:r>
            <a:endParaRPr lang="en-US" altLang="zh-CN" sz="3600" b="1">
              <a:solidFill>
                <a:srgbClr val="0000FF"/>
              </a:solidFill>
              <a:latin typeface="Times New Roman" panose="02020603050405020304" pitchFamily="18" charset="0"/>
              <a:ea typeface="Times New Roman" panose="02020603050405020304" pitchFamily="18" charset="0"/>
            </a:endParaRPr>
          </a:p>
        </p:txBody>
      </p:sp>
      <p:sp>
        <p:nvSpPr>
          <p:cNvPr id="25610" name="Text Box 8"/>
          <p:cNvSpPr txBox="1"/>
          <p:nvPr/>
        </p:nvSpPr>
        <p:spPr>
          <a:xfrm>
            <a:off x="3505200" y="2057400"/>
            <a:ext cx="5257800" cy="641350"/>
          </a:xfrm>
          <a:prstGeom prst="rect">
            <a:avLst/>
          </a:prstGeom>
          <a:noFill/>
          <a:ln w="9525">
            <a:noFill/>
          </a:ln>
        </p:spPr>
        <p:txBody>
          <a:bodyPr>
            <a:spAutoFit/>
          </a:bodyPr>
          <a:p>
            <a:pPr>
              <a:spcBef>
                <a:spcPct val="50000"/>
              </a:spcBef>
            </a:pPr>
            <a:r>
              <a:rPr lang="en-US" altLang="zh-CN" sz="3600" b="1">
                <a:solidFill>
                  <a:srgbClr val="FF0000"/>
                </a:solidFill>
                <a:latin typeface="Times New Roman" panose="02020603050405020304" pitchFamily="18" charset="0"/>
                <a:cs typeface="Times New Roman" panose="02020603050405020304" pitchFamily="18" charset="0"/>
              </a:rPr>
              <a:t>I’m riding my bike now.</a:t>
            </a:r>
            <a:endParaRPr lang="en-US" altLang="zh-CN" sz="3600" b="1">
              <a:solidFill>
                <a:srgbClr val="FF0000"/>
              </a:solidFill>
              <a:latin typeface="Times New Roman" panose="02020603050405020304" pitchFamily="18" charset="0"/>
              <a:ea typeface="Times New Roman" panose="02020603050405020304" pitchFamily="18" charset="0"/>
            </a:endParaRPr>
          </a:p>
        </p:txBody>
      </p:sp>
      <p:sp>
        <p:nvSpPr>
          <p:cNvPr id="25611" name="Text Box 8"/>
          <p:cNvSpPr txBox="1"/>
          <p:nvPr/>
        </p:nvSpPr>
        <p:spPr>
          <a:xfrm>
            <a:off x="3276600" y="4637088"/>
            <a:ext cx="5791200" cy="696912"/>
          </a:xfrm>
          <a:prstGeom prst="rect">
            <a:avLst/>
          </a:prstGeom>
          <a:noFill/>
          <a:ln w="9525">
            <a:noFill/>
          </a:ln>
        </p:spPr>
        <p:txBody>
          <a:bodyPr>
            <a:spAutoFit/>
          </a:bodyPr>
          <a:p>
            <a:pPr>
              <a:lnSpc>
                <a:spcPct val="110000"/>
              </a:lnSpc>
            </a:pPr>
            <a:r>
              <a:rPr lang="en-US" altLang="zh-CN" sz="3600" b="1">
                <a:solidFill>
                  <a:srgbClr val="FF3300"/>
                </a:solidFill>
                <a:latin typeface="Times New Roman" panose="02020603050405020304" pitchFamily="18" charset="0"/>
                <a:cs typeface="Times New Roman" panose="02020603050405020304" pitchFamily="18" charset="0"/>
              </a:rPr>
              <a:t>I’m playing ping pong now.</a:t>
            </a:r>
            <a:endParaRPr lang="en-US" altLang="zh-CN" sz="3600" b="1">
              <a:solidFill>
                <a:srgbClr val="FF3300"/>
              </a:solidFill>
              <a:latin typeface="Times New Roman" panose="02020603050405020304" pitchFamily="18" charset="0"/>
              <a:ea typeface="Times New Roman" panose="02020603050405020304" pitchFamily="18" charset="0"/>
            </a:endParaRPr>
          </a:p>
        </p:txBody>
      </p:sp>
      <p:pic>
        <p:nvPicPr>
          <p:cNvPr id="25612" name="图片 25611" descr="`9]TJ)M}$_)_7M@{NZ2{_9R"/>
          <p:cNvPicPr>
            <a:picLocks noChangeAspect="1"/>
          </p:cNvPicPr>
          <p:nvPr/>
        </p:nvPicPr>
        <p:blipFill>
          <a:blip r:embed="rId2"/>
          <a:stretch>
            <a:fillRect/>
          </a:stretch>
        </p:blipFill>
        <p:spPr>
          <a:xfrm>
            <a:off x="381000" y="533400"/>
            <a:ext cx="1852613" cy="963613"/>
          </a:xfrm>
          <a:prstGeom prst="rect">
            <a:avLst/>
          </a:prstGeom>
          <a:noFill/>
          <a:ln w="9525">
            <a:noFill/>
          </a:ln>
        </p:spPr>
      </p:pic>
      <p:pic>
        <p:nvPicPr>
          <p:cNvPr id="25615" name="图片 25614" descr="UVWWNLAC@M3WA83{`XPG481"/>
          <p:cNvPicPr>
            <a:picLocks noChangeAspect="1"/>
          </p:cNvPicPr>
          <p:nvPr/>
        </p:nvPicPr>
        <p:blipFill>
          <a:blip r:embed="rId3"/>
          <a:stretch>
            <a:fillRect/>
          </a:stretch>
        </p:blipFill>
        <p:spPr>
          <a:xfrm>
            <a:off x="838200" y="1600200"/>
            <a:ext cx="1033463" cy="1020763"/>
          </a:xfrm>
          <a:prstGeom prst="rect">
            <a:avLst/>
          </a:prstGeom>
          <a:noFill/>
          <a:ln w="9525">
            <a:noFill/>
          </a:ln>
        </p:spPr>
      </p:pic>
      <p:pic>
        <p:nvPicPr>
          <p:cNvPr id="25616" name="图片 25615" descr="R4MI_BNK3{992_QF8SF)[HK"/>
          <p:cNvPicPr>
            <a:picLocks noChangeAspect="1"/>
          </p:cNvPicPr>
          <p:nvPr/>
        </p:nvPicPr>
        <p:blipFill>
          <a:blip r:embed="rId4"/>
          <a:stretch>
            <a:fillRect/>
          </a:stretch>
        </p:blipFill>
        <p:spPr>
          <a:xfrm>
            <a:off x="457200" y="3352800"/>
            <a:ext cx="1471613" cy="1154113"/>
          </a:xfrm>
          <a:prstGeom prst="rect">
            <a:avLst/>
          </a:prstGeom>
          <a:noFill/>
          <a:ln w="9525">
            <a:noFill/>
          </a:ln>
        </p:spPr>
      </p:pic>
      <p:pic>
        <p:nvPicPr>
          <p:cNvPr id="25617" name="图片 25616" descr="DXPLW)I]J$2W4TG})@R0F]X"/>
          <p:cNvPicPr>
            <a:picLocks noChangeAspect="1"/>
          </p:cNvPicPr>
          <p:nvPr/>
        </p:nvPicPr>
        <p:blipFill>
          <a:blip r:embed="rId5"/>
          <a:stretch>
            <a:fillRect/>
          </a:stretch>
        </p:blipFill>
        <p:spPr>
          <a:xfrm>
            <a:off x="533400" y="4572000"/>
            <a:ext cx="1447800" cy="1241425"/>
          </a:xfrm>
          <a:prstGeom prst="rect">
            <a:avLst/>
          </a:prstGeom>
          <a:noFill/>
          <a:ln w="9525">
            <a:noFill/>
          </a:ln>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606"/>
                                        </p:tgtEl>
                                        <p:attrNameLst>
                                          <p:attrName>style.visibility</p:attrName>
                                        </p:attrNameLst>
                                      </p:cBhvr>
                                      <p:to>
                                        <p:strVal val="visible"/>
                                      </p:to>
                                    </p:set>
                                    <p:animEffect transition="in" filter="randombar(horizontal)">
                                      <p:cBhvr>
                                        <p:cTn id="7" dur="500"/>
                                        <p:tgtEl>
                                          <p:spTgt spid="2560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607"/>
                                        </p:tgtEl>
                                        <p:attrNameLst>
                                          <p:attrName>style.visibility</p:attrName>
                                        </p:attrNameLst>
                                      </p:cBhvr>
                                      <p:to>
                                        <p:strVal val="visible"/>
                                      </p:to>
                                    </p:set>
                                    <p:animEffect transition="in" filter="randombar(horizontal)">
                                      <p:cBhvr>
                                        <p:cTn id="10" dur="500"/>
                                        <p:tgtEl>
                                          <p:spTgt spid="25607"/>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25608"/>
                                        </p:tgtEl>
                                        <p:attrNameLst>
                                          <p:attrName>style.visibility</p:attrName>
                                        </p:attrNameLst>
                                      </p:cBhvr>
                                      <p:to>
                                        <p:strVal val="visible"/>
                                      </p:to>
                                    </p:set>
                                    <p:animEffect transition="in" filter="slide(fromBottom)">
                                      <p:cBhvr>
                                        <p:cTn id="15" dur="500"/>
                                        <p:tgtEl>
                                          <p:spTgt spid="25608"/>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25610"/>
                                        </p:tgtEl>
                                        <p:attrNameLst>
                                          <p:attrName>style.visibility</p:attrName>
                                        </p:attrNameLst>
                                      </p:cBhvr>
                                      <p:to>
                                        <p:strVal val="visible"/>
                                      </p:to>
                                    </p:set>
                                    <p:animEffect transition="in" filter="slide(fromBottom)">
                                      <p:cBhvr>
                                        <p:cTn id="20" dur="500"/>
                                        <p:tgtEl>
                                          <p:spTgt spid="25610"/>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5609"/>
                                        </p:tgtEl>
                                        <p:attrNameLst>
                                          <p:attrName>style.visibility</p:attrName>
                                        </p:attrNameLst>
                                      </p:cBhvr>
                                      <p:to>
                                        <p:strVal val="visible"/>
                                      </p:to>
                                    </p:set>
                                    <p:animEffect transition="in" filter="slide(fromBottom)">
                                      <p:cBhvr>
                                        <p:cTn id="25" dur="500"/>
                                        <p:tgtEl>
                                          <p:spTgt spid="25609"/>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25611"/>
                                        </p:tgtEl>
                                        <p:attrNameLst>
                                          <p:attrName>style.visibility</p:attrName>
                                        </p:attrNameLst>
                                      </p:cBhvr>
                                      <p:to>
                                        <p:strVal val="visible"/>
                                      </p:to>
                                    </p:set>
                                    <p:animEffect transition="in" filter="slide(fromBottom)">
                                      <p:cBhvr>
                                        <p:cTn id="30" dur="500"/>
                                        <p:tgtEl>
                                          <p:spTgt spid="25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p:bldP spid="25607" grpId="0"/>
      <p:bldP spid="25608" grpId="0"/>
      <p:bldP spid="25609" grpId="0"/>
      <p:bldP spid="25610" grpId="0"/>
      <p:bldP spid="256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6626" name="Rectangle 2"/>
          <p:cNvSpPr>
            <a:spLocks noGrp="1"/>
          </p:cNvSpPr>
          <p:nvPr>
            <p:ph type="body" idx="4294967295"/>
          </p:nvPr>
        </p:nvSpPr>
        <p:spPr>
          <a:xfrm>
            <a:off x="228600" y="1447800"/>
            <a:ext cx="8610600" cy="4267200"/>
          </a:xfrm>
          <a:ln/>
        </p:spPr>
        <p:txBody>
          <a:bodyPr vert="horz" wrap="square" anchor="t"/>
          <a:p>
            <a:pPr marL="609600" indent="-609600" defTabSz="914400" eaLnBrk="1" hangingPunct="1">
              <a:lnSpc>
                <a:spcPct val="120000"/>
              </a:lnSpc>
              <a:spcBef>
                <a:spcPct val="0"/>
              </a:spcBef>
              <a:buFontTx/>
              <a:buAutoNum type="arabicPeriod"/>
              <a:tabLst>
                <a:tab pos="4841875" algn="l"/>
              </a:tabLst>
            </a:pPr>
            <a:r>
              <a:rPr lang="en-US" altLang="zh-CN" sz="3600" b="1">
                <a:latin typeface="Times New Roman" panose="02020603050405020304" pitchFamily="18" charset="0"/>
                <a:cs typeface="Times New Roman" panose="02020603050405020304" pitchFamily="18" charset="0"/>
              </a:rPr>
              <a:t>The tigers are swimming in the river. </a:t>
            </a:r>
            <a:endParaRPr lang="en-US" altLang="zh-CN" sz="3600" b="1">
              <a:latin typeface="Times New Roman" panose="02020603050405020304" pitchFamily="18" charset="0"/>
              <a:cs typeface="Times New Roman" panose="02020603050405020304" pitchFamily="18" charset="0"/>
            </a:endParaRPr>
          </a:p>
          <a:p>
            <a:pPr marL="609600" indent="-609600" defTabSz="914400" eaLnBrk="1" hangingPunct="1">
              <a:lnSpc>
                <a:spcPct val="120000"/>
              </a:lnSpc>
              <a:spcBef>
                <a:spcPct val="0"/>
              </a:spcBef>
              <a:buNone/>
              <a:tabLst>
                <a:tab pos="4841875" algn="l"/>
              </a:tabLst>
            </a:pPr>
            <a:r>
              <a:rPr lang="en-US" altLang="zh-CN" sz="3600" b="1">
                <a:latin typeface="Times New Roman" panose="02020603050405020304" pitchFamily="18" charset="0"/>
                <a:cs typeface="Times New Roman" panose="02020603050405020304" pitchFamily="18" charset="0"/>
              </a:rPr>
              <a:t>     (</a:t>
            </a:r>
            <a:r>
              <a:rPr lang="zh-CN" altLang="en-US" sz="3600" b="1" dirty="0">
                <a:latin typeface="Times New Roman" panose="02020603050405020304" pitchFamily="18" charset="0"/>
                <a:cs typeface="Times New Roman" panose="02020603050405020304" pitchFamily="18" charset="0"/>
              </a:rPr>
              <a:t>变否定句</a:t>
            </a:r>
            <a:r>
              <a:rPr lang="en-US" altLang="zh-CN" sz="3600" b="1">
                <a:latin typeface="Times New Roman" panose="02020603050405020304" pitchFamily="18" charset="0"/>
                <a:cs typeface="Times New Roman" panose="02020603050405020304" pitchFamily="18" charset="0"/>
              </a:rPr>
              <a:t>)</a:t>
            </a:r>
            <a:endParaRPr lang="en-US" altLang="zh-CN" sz="3600" b="1">
              <a:latin typeface="Times New Roman" panose="02020603050405020304" pitchFamily="18" charset="0"/>
              <a:cs typeface="Times New Roman" panose="02020603050405020304" pitchFamily="18" charset="0"/>
            </a:endParaRPr>
          </a:p>
          <a:p>
            <a:pPr marL="609600" indent="-609600" defTabSz="914400" eaLnBrk="1" hangingPunct="1">
              <a:lnSpc>
                <a:spcPct val="120000"/>
              </a:lnSpc>
              <a:spcBef>
                <a:spcPct val="0"/>
              </a:spcBef>
              <a:buNone/>
              <a:tabLst>
                <a:tab pos="4841875" algn="l"/>
              </a:tabLst>
            </a:pPr>
            <a:r>
              <a:rPr lang="en-US" altLang="zh-CN" sz="3600" b="1">
                <a:latin typeface="Times New Roman" panose="02020603050405020304" pitchFamily="18" charset="0"/>
                <a:cs typeface="Times New Roman" panose="02020603050405020304" pitchFamily="18" charset="0"/>
              </a:rPr>
              <a:t>     __________________________________</a:t>
            </a:r>
            <a:endParaRPr lang="en-US" altLang="zh-CN" sz="3600" b="1">
              <a:latin typeface="Times New Roman" panose="02020603050405020304" pitchFamily="18" charset="0"/>
              <a:cs typeface="Times New Roman" panose="02020603050405020304" pitchFamily="18" charset="0"/>
            </a:endParaRPr>
          </a:p>
          <a:p>
            <a:pPr marL="609600" indent="-609600" defTabSz="914400" eaLnBrk="1" hangingPunct="1">
              <a:lnSpc>
                <a:spcPct val="120000"/>
              </a:lnSpc>
              <a:spcBef>
                <a:spcPct val="0"/>
              </a:spcBef>
              <a:buFontTx/>
              <a:buAutoNum type="arabicPeriod" startAt="2"/>
              <a:tabLst>
                <a:tab pos="4841875" algn="l"/>
              </a:tabLst>
            </a:pPr>
            <a:r>
              <a:rPr lang="en-US" altLang="zh-CN" sz="3600" b="1">
                <a:latin typeface="Times New Roman" panose="02020603050405020304" pitchFamily="18" charset="0"/>
                <a:cs typeface="Times New Roman" panose="02020603050405020304" pitchFamily="18" charset="0"/>
              </a:rPr>
              <a:t>His grandpa is drinking now. </a:t>
            </a:r>
            <a:endParaRPr lang="en-US" altLang="zh-CN" sz="3600" b="1">
              <a:latin typeface="Times New Roman" panose="02020603050405020304" pitchFamily="18" charset="0"/>
              <a:cs typeface="Times New Roman" panose="02020603050405020304" pitchFamily="18" charset="0"/>
            </a:endParaRPr>
          </a:p>
          <a:p>
            <a:pPr marL="609600" indent="-609600" defTabSz="914400" eaLnBrk="1" hangingPunct="1">
              <a:lnSpc>
                <a:spcPct val="120000"/>
              </a:lnSpc>
              <a:spcBef>
                <a:spcPct val="0"/>
              </a:spcBef>
              <a:buNone/>
              <a:tabLst>
                <a:tab pos="4841875" algn="l"/>
              </a:tabLst>
            </a:pPr>
            <a:r>
              <a:rPr lang="en-US" altLang="zh-CN" sz="3600" b="1">
                <a:latin typeface="Times New Roman" panose="02020603050405020304" pitchFamily="18" charset="0"/>
                <a:cs typeface="Times New Roman" panose="02020603050405020304" pitchFamily="18" charset="0"/>
              </a:rPr>
              <a:t>     (</a:t>
            </a:r>
            <a:r>
              <a:rPr lang="zh-CN" altLang="en-US" sz="3600" b="1" dirty="0">
                <a:latin typeface="Times New Roman" panose="02020603050405020304" pitchFamily="18" charset="0"/>
                <a:cs typeface="Times New Roman" panose="02020603050405020304" pitchFamily="18" charset="0"/>
              </a:rPr>
              <a:t>变为一般疑问句</a:t>
            </a:r>
            <a:r>
              <a:rPr lang="en-US" altLang="zh-CN" sz="3600" b="1">
                <a:latin typeface="Times New Roman" panose="02020603050405020304" pitchFamily="18" charset="0"/>
                <a:cs typeface="Times New Roman" panose="02020603050405020304" pitchFamily="18" charset="0"/>
              </a:rPr>
              <a:t>)</a:t>
            </a:r>
            <a:endParaRPr lang="en-US" altLang="zh-CN" sz="3600" b="1">
              <a:latin typeface="Times New Roman" panose="02020603050405020304" pitchFamily="18" charset="0"/>
              <a:cs typeface="Times New Roman" panose="02020603050405020304" pitchFamily="18" charset="0"/>
            </a:endParaRPr>
          </a:p>
          <a:p>
            <a:pPr marL="609600" indent="-609600" defTabSz="914400" eaLnBrk="1" hangingPunct="1">
              <a:lnSpc>
                <a:spcPct val="120000"/>
              </a:lnSpc>
              <a:spcBef>
                <a:spcPct val="0"/>
              </a:spcBef>
              <a:buNone/>
              <a:tabLst>
                <a:tab pos="4841875" algn="l"/>
              </a:tabLst>
            </a:pPr>
            <a:r>
              <a:rPr lang="en-US" altLang="zh-CN" sz="3600" b="1">
                <a:latin typeface="Times New Roman" panose="02020603050405020304" pitchFamily="18" charset="0"/>
                <a:cs typeface="Times New Roman" panose="02020603050405020304" pitchFamily="18" charset="0"/>
              </a:rPr>
              <a:t>    ______________________________</a:t>
            </a:r>
            <a:endParaRPr lang="en-US" altLang="zh-CN" sz="3600" b="1">
              <a:latin typeface="Times New Roman" panose="02020603050405020304" pitchFamily="18" charset="0"/>
              <a:ea typeface="Times New Roman" panose="02020603050405020304" pitchFamily="18" charset="0"/>
            </a:endParaRPr>
          </a:p>
        </p:txBody>
      </p:sp>
      <p:sp>
        <p:nvSpPr>
          <p:cNvPr id="26627" name="Text Box 3"/>
          <p:cNvSpPr txBox="1"/>
          <p:nvPr/>
        </p:nvSpPr>
        <p:spPr>
          <a:xfrm>
            <a:off x="4267200" y="609600"/>
            <a:ext cx="2133600" cy="641350"/>
          </a:xfrm>
          <a:prstGeom prst="rect">
            <a:avLst/>
          </a:prstGeom>
          <a:noFill/>
          <a:ln w="9525">
            <a:noFill/>
          </a:ln>
        </p:spPr>
        <p:txBody>
          <a:bodyPr>
            <a:spAutoFit/>
          </a:bodyPr>
          <a:p>
            <a:pPr>
              <a:spcBef>
                <a:spcPct val="50000"/>
              </a:spcBef>
            </a:pPr>
            <a:r>
              <a:rPr lang="zh-CN" altLang="en-US" sz="3600" b="1" dirty="0">
                <a:solidFill>
                  <a:srgbClr val="0000FF"/>
                </a:solidFill>
                <a:latin typeface="Times New Roman" panose="02020603050405020304" pitchFamily="18" charset="0"/>
              </a:rPr>
              <a:t>句型转换</a:t>
            </a:r>
            <a:endParaRPr lang="en-US" altLang="zh-CN" sz="3600" b="1">
              <a:solidFill>
                <a:srgbClr val="0000FF"/>
              </a:solidFill>
              <a:latin typeface="Times New Roman" panose="02020603050405020304" pitchFamily="18" charset="0"/>
            </a:endParaRPr>
          </a:p>
        </p:txBody>
      </p:sp>
      <p:sp>
        <p:nvSpPr>
          <p:cNvPr id="26628" name="Text Box 10"/>
          <p:cNvSpPr txBox="1"/>
          <p:nvPr/>
        </p:nvSpPr>
        <p:spPr>
          <a:xfrm>
            <a:off x="762000" y="2819400"/>
            <a:ext cx="8153400" cy="639763"/>
          </a:xfrm>
          <a:prstGeom prst="rect">
            <a:avLst/>
          </a:prstGeom>
          <a:noFill/>
          <a:ln w="9525">
            <a:noFill/>
          </a:ln>
        </p:spPr>
        <p:txBody>
          <a:bodyPr>
            <a:spAutoFit/>
          </a:bodyPr>
          <a:p>
            <a:pPr>
              <a:spcBef>
                <a:spcPct val="50000"/>
              </a:spcBef>
            </a:pPr>
            <a:r>
              <a:rPr lang="en-US" altLang="zh-CN" sz="3600" b="1">
                <a:solidFill>
                  <a:srgbClr val="C00000"/>
                </a:solidFill>
                <a:latin typeface="Times New Roman" panose="02020603050405020304" pitchFamily="18" charset="0"/>
              </a:rPr>
              <a:t>The tigers aren’t swimming in the river.</a:t>
            </a:r>
            <a:endParaRPr lang="en-US" altLang="zh-CN" sz="3600" b="1">
              <a:solidFill>
                <a:srgbClr val="C00000"/>
              </a:solidFill>
              <a:latin typeface="Times New Roman" panose="02020603050405020304" pitchFamily="18" charset="0"/>
            </a:endParaRPr>
          </a:p>
        </p:txBody>
      </p:sp>
      <p:sp>
        <p:nvSpPr>
          <p:cNvPr id="26629" name="Text Box 11"/>
          <p:cNvSpPr txBox="1"/>
          <p:nvPr/>
        </p:nvSpPr>
        <p:spPr>
          <a:xfrm>
            <a:off x="838200" y="4876800"/>
            <a:ext cx="6400800" cy="641350"/>
          </a:xfrm>
          <a:prstGeom prst="rect">
            <a:avLst/>
          </a:prstGeom>
          <a:noFill/>
          <a:ln w="9525">
            <a:noFill/>
          </a:ln>
        </p:spPr>
        <p:txBody>
          <a:bodyPr>
            <a:spAutoFit/>
          </a:bodyPr>
          <a:p>
            <a:pPr>
              <a:spcBef>
                <a:spcPct val="50000"/>
              </a:spcBef>
            </a:pPr>
            <a:r>
              <a:rPr lang="en-US" altLang="zh-CN" sz="3600" b="1">
                <a:solidFill>
                  <a:srgbClr val="C00000"/>
                </a:solidFill>
                <a:latin typeface="Times New Roman" panose="02020603050405020304" pitchFamily="18" charset="0"/>
              </a:rPr>
              <a:t>Is his grandpa drinking now?</a:t>
            </a:r>
            <a:endParaRPr lang="en-US" altLang="zh-CN" sz="3600" b="1">
              <a:solidFill>
                <a:srgbClr val="C00000"/>
              </a:solidFill>
              <a:latin typeface="Times New Roman" panose="02020603050405020304" pitchFamily="18" charset="0"/>
            </a:endParaRPr>
          </a:p>
        </p:txBody>
      </p:sp>
      <p:pic>
        <p:nvPicPr>
          <p:cNvPr id="26630" name="矩形 10"/>
          <p:cNvPicPr/>
          <p:nvPr/>
        </p:nvPicPr>
        <p:blipFill>
          <a:blip r:embed="rId2"/>
          <a:stretch>
            <a:fillRect/>
          </a:stretch>
        </p:blipFill>
        <p:spPr>
          <a:xfrm>
            <a:off x="990600" y="457200"/>
            <a:ext cx="2743200" cy="1219200"/>
          </a:xfrm>
          <a:prstGeom prst="rect">
            <a:avLst/>
          </a:prstGeom>
          <a:noFill/>
          <a:ln w="9525">
            <a:noFill/>
          </a:ln>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wipe(up)">
                                      <p:cBhvr>
                                        <p:cTn id="7" dur="5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6628"/>
                                        </p:tgtEl>
                                        <p:attrNameLst>
                                          <p:attrName>style.visibility</p:attrName>
                                        </p:attrNameLst>
                                      </p:cBhvr>
                                      <p:to>
                                        <p:strVal val="visible"/>
                                      </p:to>
                                    </p:set>
                                    <p:animEffect transition="in" filter="randombar(horizontal)">
                                      <p:cBhvr>
                                        <p:cTn id="12" dur="500"/>
                                        <p:tgtEl>
                                          <p:spTgt spid="2662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6629"/>
                                        </p:tgtEl>
                                        <p:attrNameLst>
                                          <p:attrName>style.visibility</p:attrName>
                                        </p:attrNameLst>
                                      </p:cBhvr>
                                      <p:to>
                                        <p:strVal val="visible"/>
                                      </p:to>
                                    </p:set>
                                    <p:animEffect transition="in" filter="randombar(horizontal)">
                                      <p:cBhvr>
                                        <p:cTn id="17" dur="5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8" grpId="0"/>
      <p:bldP spid="2662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7650" name="Rectangle 2"/>
          <p:cNvSpPr>
            <a:spLocks noGrp="1"/>
          </p:cNvSpPr>
          <p:nvPr>
            <p:ph type="body" idx="4294967295"/>
          </p:nvPr>
        </p:nvSpPr>
        <p:spPr>
          <a:xfrm>
            <a:off x="457200" y="304800"/>
            <a:ext cx="8382000" cy="6172200"/>
          </a:xfrm>
          <a:ln/>
        </p:spPr>
        <p:txBody>
          <a:bodyPr vert="horz" wrap="square" anchor="t"/>
          <a:p>
            <a:pPr marL="514350" indent="-514350" eaLnBrk="1" hangingPunct="1">
              <a:lnSpc>
                <a:spcPct val="120000"/>
              </a:lnSpc>
              <a:spcBef>
                <a:spcPct val="0"/>
              </a:spcBef>
              <a:buNone/>
            </a:pPr>
            <a:r>
              <a:rPr lang="en-US" altLang="zh-CN" sz="3600" b="1">
                <a:latin typeface="Times New Roman" panose="02020603050405020304" pitchFamily="18" charset="0"/>
                <a:cs typeface="Times New Roman" panose="02020603050405020304" pitchFamily="18" charset="0"/>
              </a:rPr>
              <a:t>3. The dog is </a:t>
            </a:r>
            <a:r>
              <a:rPr lang="en-US" altLang="zh-CN" sz="3600" b="1" u="sng">
                <a:latin typeface="Times New Roman" panose="02020603050405020304" pitchFamily="18" charset="0"/>
                <a:cs typeface="Times New Roman" panose="02020603050405020304" pitchFamily="18" charset="0"/>
              </a:rPr>
              <a:t>walking on two legs</a:t>
            </a:r>
            <a:r>
              <a:rPr lang="en-US" altLang="zh-CN" sz="3600" b="1">
                <a:latin typeface="Times New Roman" panose="02020603050405020304" pitchFamily="18" charset="0"/>
                <a:cs typeface="Times New Roman" panose="02020603050405020304" pitchFamily="18" charset="0"/>
              </a:rPr>
              <a:t>. </a:t>
            </a:r>
            <a:endParaRPr lang="en-US" altLang="zh-CN" sz="3600" b="1">
              <a:latin typeface="Times New Roman" panose="02020603050405020304" pitchFamily="18" charset="0"/>
              <a:cs typeface="Times New Roman" panose="02020603050405020304" pitchFamily="18" charset="0"/>
            </a:endParaRPr>
          </a:p>
          <a:p>
            <a:pPr marL="514350" indent="-514350" eaLnBrk="1" hangingPunct="1">
              <a:lnSpc>
                <a:spcPct val="120000"/>
              </a:lnSpc>
              <a:spcBef>
                <a:spcPct val="0"/>
              </a:spcBef>
              <a:buNone/>
            </a:pPr>
            <a:r>
              <a:rPr lang="en-US" altLang="zh-CN" sz="3600" b="1">
                <a:latin typeface="Times New Roman" panose="02020603050405020304" pitchFamily="18" charset="0"/>
                <a:cs typeface="Times New Roman" panose="02020603050405020304" pitchFamily="18" charset="0"/>
              </a:rPr>
              <a:t>    (</a:t>
            </a:r>
            <a:r>
              <a:rPr lang="zh-CN" altLang="en-US" sz="3600" b="1" dirty="0">
                <a:latin typeface="Times New Roman" panose="02020603050405020304" pitchFamily="18" charset="0"/>
                <a:cs typeface="Times New Roman" panose="02020603050405020304" pitchFamily="18" charset="0"/>
              </a:rPr>
              <a:t>对划线部分提问</a:t>
            </a:r>
            <a:r>
              <a:rPr lang="en-US" altLang="zh-CN" sz="3600" b="1">
                <a:latin typeface="Times New Roman" panose="02020603050405020304" pitchFamily="18" charset="0"/>
                <a:cs typeface="Times New Roman" panose="02020603050405020304" pitchFamily="18" charset="0"/>
              </a:rPr>
              <a:t>)</a:t>
            </a:r>
            <a:endParaRPr lang="en-US" altLang="zh-CN" sz="3600" b="1">
              <a:latin typeface="Times New Roman" panose="02020603050405020304" pitchFamily="18" charset="0"/>
              <a:cs typeface="Times New Roman" panose="02020603050405020304" pitchFamily="18" charset="0"/>
            </a:endParaRPr>
          </a:p>
          <a:p>
            <a:pPr marL="514350" indent="-514350" eaLnBrk="1" hangingPunct="1">
              <a:lnSpc>
                <a:spcPct val="120000"/>
              </a:lnSpc>
              <a:spcBef>
                <a:spcPct val="0"/>
              </a:spcBef>
              <a:buNone/>
            </a:pPr>
            <a:r>
              <a:rPr lang="en-US" altLang="zh-CN" sz="3600" b="1">
                <a:latin typeface="Times New Roman" panose="02020603050405020304" pitchFamily="18" charset="0"/>
                <a:cs typeface="Times New Roman" panose="02020603050405020304" pitchFamily="18" charset="0"/>
              </a:rPr>
              <a:t>    _______________________ </a:t>
            </a:r>
            <a:endParaRPr lang="en-US" altLang="zh-CN" sz="3600" b="1">
              <a:latin typeface="Times New Roman" panose="02020603050405020304" pitchFamily="18" charset="0"/>
              <a:cs typeface="Times New Roman" panose="02020603050405020304" pitchFamily="18" charset="0"/>
            </a:endParaRPr>
          </a:p>
          <a:p>
            <a:pPr marL="514350" indent="-514350" eaLnBrk="1" hangingPunct="1">
              <a:lnSpc>
                <a:spcPct val="120000"/>
              </a:lnSpc>
              <a:spcBef>
                <a:spcPct val="0"/>
              </a:spcBef>
              <a:buNone/>
            </a:pPr>
            <a:r>
              <a:rPr lang="en-US" altLang="zh-CN" sz="3600" b="1">
                <a:latin typeface="Times New Roman" panose="02020603050405020304" pitchFamily="18" charset="0"/>
                <a:cs typeface="Times New Roman" panose="02020603050405020304" pitchFamily="18" charset="0"/>
              </a:rPr>
              <a:t>4. Linda usually gets up at six. </a:t>
            </a:r>
            <a:endParaRPr lang="en-US" altLang="zh-CN" sz="3600" b="1">
              <a:latin typeface="Times New Roman" panose="02020603050405020304" pitchFamily="18" charset="0"/>
              <a:cs typeface="Times New Roman" panose="02020603050405020304" pitchFamily="18" charset="0"/>
            </a:endParaRPr>
          </a:p>
          <a:p>
            <a:pPr marL="514350" indent="-514350" eaLnBrk="1" hangingPunct="1">
              <a:lnSpc>
                <a:spcPct val="120000"/>
              </a:lnSpc>
              <a:spcBef>
                <a:spcPct val="0"/>
              </a:spcBef>
              <a:buNone/>
            </a:pPr>
            <a:r>
              <a:rPr lang="en-US" altLang="zh-CN" sz="3600" b="1">
                <a:latin typeface="Times New Roman" panose="02020603050405020304" pitchFamily="18" charset="0"/>
                <a:cs typeface="Times New Roman" panose="02020603050405020304" pitchFamily="18" charset="0"/>
              </a:rPr>
              <a:t>    (</a:t>
            </a:r>
            <a:r>
              <a:rPr lang="zh-CN" altLang="en-US" sz="3600" b="1" dirty="0">
                <a:latin typeface="Times New Roman" panose="02020603050405020304" pitchFamily="18" charset="0"/>
                <a:cs typeface="Times New Roman" panose="02020603050405020304" pitchFamily="18" charset="0"/>
              </a:rPr>
              <a:t>用</a:t>
            </a:r>
            <a:r>
              <a:rPr lang="en-US" altLang="zh-CN" sz="3600" b="1">
                <a:latin typeface="Times New Roman" panose="02020603050405020304" pitchFamily="18" charset="0"/>
                <a:cs typeface="Times New Roman" panose="02020603050405020304" pitchFamily="18" charset="0"/>
              </a:rPr>
              <a:t>now</a:t>
            </a:r>
            <a:r>
              <a:rPr lang="zh-CN" altLang="en-US" sz="3600" b="1" dirty="0">
                <a:latin typeface="Times New Roman" panose="02020603050405020304" pitchFamily="18" charset="0"/>
                <a:cs typeface="Times New Roman" panose="02020603050405020304" pitchFamily="18" charset="0"/>
              </a:rPr>
              <a:t>替代</a:t>
            </a:r>
            <a:r>
              <a:rPr lang="en-US" altLang="zh-CN" sz="3600" b="1">
                <a:latin typeface="Times New Roman" panose="02020603050405020304" pitchFamily="18" charset="0"/>
                <a:cs typeface="Times New Roman" panose="02020603050405020304" pitchFamily="18" charset="0"/>
              </a:rPr>
              <a:t>usually</a:t>
            </a:r>
            <a:r>
              <a:rPr lang="zh-CN" altLang="en-US" sz="3600" b="1" dirty="0">
                <a:latin typeface="Times New Roman" panose="02020603050405020304" pitchFamily="18" charset="0"/>
                <a:cs typeface="Times New Roman" panose="02020603050405020304" pitchFamily="18" charset="0"/>
              </a:rPr>
              <a:t>改写句子</a:t>
            </a:r>
            <a:r>
              <a:rPr lang="en-US" altLang="zh-CN" sz="3600" b="1">
                <a:latin typeface="Times New Roman" panose="02020603050405020304" pitchFamily="18" charset="0"/>
                <a:cs typeface="Times New Roman" panose="02020603050405020304" pitchFamily="18" charset="0"/>
              </a:rPr>
              <a:t>)</a:t>
            </a:r>
            <a:r>
              <a:rPr lang="zh-CN" altLang="en-US" sz="3600" b="1" dirty="0">
                <a:latin typeface="Times New Roman" panose="02020603050405020304" pitchFamily="18" charset="0"/>
              </a:rPr>
              <a:t> </a:t>
            </a:r>
            <a:r>
              <a:rPr lang="en-US" altLang="zh-CN" sz="3600" b="1">
                <a:latin typeface="Times New Roman" panose="02020603050405020304" pitchFamily="18" charset="0"/>
                <a:cs typeface="Times New Roman" panose="02020603050405020304" pitchFamily="18" charset="0"/>
              </a:rPr>
              <a:t>___________________________</a:t>
            </a:r>
            <a:endParaRPr lang="en-US" altLang="zh-CN" sz="3600" b="1">
              <a:latin typeface="Times New Roman" panose="02020603050405020304" pitchFamily="18" charset="0"/>
              <a:cs typeface="Times New Roman" panose="02020603050405020304" pitchFamily="18" charset="0"/>
            </a:endParaRPr>
          </a:p>
          <a:p>
            <a:pPr marL="514350" indent="-514350" eaLnBrk="1" hangingPunct="1">
              <a:lnSpc>
                <a:spcPct val="120000"/>
              </a:lnSpc>
              <a:spcBef>
                <a:spcPct val="0"/>
              </a:spcBef>
              <a:buNone/>
            </a:pPr>
            <a:r>
              <a:rPr lang="en-US" altLang="zh-CN" sz="3600" b="1">
                <a:latin typeface="Times New Roman" panose="02020603050405020304" pitchFamily="18" charset="0"/>
                <a:cs typeface="Times New Roman" panose="02020603050405020304" pitchFamily="18" charset="0"/>
              </a:rPr>
              <a:t>5. They usually watch TV in the evening. </a:t>
            </a:r>
            <a:endParaRPr lang="en-US" altLang="zh-CN" sz="3600" b="1">
              <a:latin typeface="Times New Roman" panose="02020603050405020304" pitchFamily="18" charset="0"/>
              <a:cs typeface="Times New Roman" panose="02020603050405020304" pitchFamily="18" charset="0"/>
            </a:endParaRPr>
          </a:p>
          <a:p>
            <a:pPr marL="514350" indent="-514350" eaLnBrk="1" hangingPunct="1">
              <a:lnSpc>
                <a:spcPct val="120000"/>
              </a:lnSpc>
              <a:spcBef>
                <a:spcPct val="0"/>
              </a:spcBef>
              <a:buNone/>
            </a:pPr>
            <a:r>
              <a:rPr lang="en-US" altLang="zh-CN" sz="3600" b="1">
                <a:latin typeface="Times New Roman" panose="02020603050405020304" pitchFamily="18" charset="0"/>
                <a:cs typeface="Times New Roman" panose="02020603050405020304" pitchFamily="18" charset="0"/>
              </a:rPr>
              <a:t>    (</a:t>
            </a:r>
            <a:r>
              <a:rPr lang="zh-CN" altLang="en-US" sz="3600" b="1" dirty="0">
                <a:latin typeface="Times New Roman" panose="02020603050405020304" pitchFamily="18" charset="0"/>
                <a:cs typeface="Times New Roman" panose="02020603050405020304" pitchFamily="18" charset="0"/>
              </a:rPr>
              <a:t>用</a:t>
            </a:r>
            <a:r>
              <a:rPr lang="en-US" altLang="zh-CN" sz="3600" b="1">
                <a:latin typeface="Times New Roman" panose="02020603050405020304" pitchFamily="18" charset="0"/>
                <a:cs typeface="Times New Roman" panose="02020603050405020304" pitchFamily="18" charset="0"/>
              </a:rPr>
              <a:t>now</a:t>
            </a:r>
            <a:r>
              <a:rPr lang="zh-CN" altLang="en-US" sz="3600" b="1" dirty="0">
                <a:latin typeface="Times New Roman" panose="02020603050405020304" pitchFamily="18" charset="0"/>
                <a:cs typeface="Times New Roman" panose="02020603050405020304" pitchFamily="18" charset="0"/>
              </a:rPr>
              <a:t>替代</a:t>
            </a:r>
            <a:r>
              <a:rPr lang="en-US" altLang="zh-CN" sz="3600" b="1">
                <a:latin typeface="Times New Roman" panose="02020603050405020304" pitchFamily="18" charset="0"/>
                <a:cs typeface="Times New Roman" panose="02020603050405020304" pitchFamily="18" charset="0"/>
              </a:rPr>
              <a:t>usually)</a:t>
            </a:r>
            <a:endParaRPr lang="en-US" altLang="zh-CN" sz="3600" b="1">
              <a:latin typeface="Times New Roman" panose="02020603050405020304" pitchFamily="18" charset="0"/>
              <a:cs typeface="Times New Roman" panose="02020603050405020304" pitchFamily="18" charset="0"/>
            </a:endParaRPr>
          </a:p>
          <a:p>
            <a:pPr marL="514350" indent="-514350" eaLnBrk="1" hangingPunct="1">
              <a:lnSpc>
                <a:spcPct val="120000"/>
              </a:lnSpc>
              <a:spcBef>
                <a:spcPct val="0"/>
              </a:spcBef>
              <a:buNone/>
            </a:pPr>
            <a:r>
              <a:rPr lang="zh-CN" altLang="en-US" sz="3600" b="1" dirty="0">
                <a:latin typeface="Times New Roman" panose="02020603050405020304" pitchFamily="18" charset="0"/>
              </a:rPr>
              <a:t>   </a:t>
            </a:r>
            <a:r>
              <a:rPr lang="en-US" altLang="zh-CN" sz="3600" b="1">
                <a:latin typeface="Times New Roman" panose="02020603050405020304" pitchFamily="18" charset="0"/>
                <a:cs typeface="Times New Roman" panose="02020603050405020304" pitchFamily="18" charset="0"/>
              </a:rPr>
              <a:t>___________________________</a:t>
            </a:r>
            <a:r>
              <a:rPr lang="en-US" altLang="zh-CN" sz="3600" b="1">
                <a:solidFill>
                  <a:srgbClr val="009900"/>
                </a:solidFill>
                <a:latin typeface="Times New Roman" panose="02020603050405020304" pitchFamily="18" charset="0"/>
                <a:cs typeface="Times New Roman" panose="02020603050405020304" pitchFamily="18" charset="0"/>
              </a:rPr>
              <a:t> </a:t>
            </a:r>
            <a:endParaRPr lang="en-US" altLang="zh-CN" sz="3600" b="1">
              <a:solidFill>
                <a:srgbClr val="009900"/>
              </a:solidFill>
              <a:latin typeface="Times New Roman" panose="02020603050405020304" pitchFamily="18" charset="0"/>
              <a:ea typeface="Times New Roman" panose="02020603050405020304" pitchFamily="18" charset="0"/>
            </a:endParaRPr>
          </a:p>
        </p:txBody>
      </p:sp>
      <p:sp>
        <p:nvSpPr>
          <p:cNvPr id="27651" name="Text Box 12"/>
          <p:cNvSpPr txBox="1"/>
          <p:nvPr/>
        </p:nvSpPr>
        <p:spPr>
          <a:xfrm>
            <a:off x="1295400" y="1752600"/>
            <a:ext cx="4876800" cy="641350"/>
          </a:xfrm>
          <a:prstGeom prst="rect">
            <a:avLst/>
          </a:prstGeom>
          <a:noFill/>
          <a:ln w="9525">
            <a:noFill/>
          </a:ln>
        </p:spPr>
        <p:txBody>
          <a:bodyPr>
            <a:spAutoFit/>
          </a:bodyPr>
          <a:p>
            <a:pPr>
              <a:spcBef>
                <a:spcPct val="50000"/>
              </a:spcBef>
            </a:pPr>
            <a:r>
              <a:rPr lang="en-US" altLang="zh-CN" sz="3600" b="1">
                <a:solidFill>
                  <a:srgbClr val="C00000"/>
                </a:solidFill>
                <a:latin typeface="Times New Roman" panose="02020603050405020304" pitchFamily="18" charset="0"/>
              </a:rPr>
              <a:t>What is the dog doing?</a:t>
            </a:r>
            <a:endParaRPr lang="en-US" altLang="zh-CN" sz="3600" b="1">
              <a:solidFill>
                <a:srgbClr val="C00000"/>
              </a:solidFill>
              <a:latin typeface="Times New Roman" panose="02020603050405020304" pitchFamily="18" charset="0"/>
            </a:endParaRPr>
          </a:p>
        </p:txBody>
      </p:sp>
      <p:sp>
        <p:nvSpPr>
          <p:cNvPr id="27652" name="Text Box 12"/>
          <p:cNvSpPr txBox="1"/>
          <p:nvPr/>
        </p:nvSpPr>
        <p:spPr>
          <a:xfrm>
            <a:off x="1066800" y="3733800"/>
            <a:ext cx="5638800" cy="641350"/>
          </a:xfrm>
          <a:prstGeom prst="rect">
            <a:avLst/>
          </a:prstGeom>
          <a:noFill/>
          <a:ln w="9525">
            <a:noFill/>
          </a:ln>
        </p:spPr>
        <p:txBody>
          <a:bodyPr>
            <a:spAutoFit/>
          </a:bodyPr>
          <a:p>
            <a:pPr>
              <a:spcBef>
                <a:spcPct val="50000"/>
              </a:spcBef>
            </a:pPr>
            <a:r>
              <a:rPr lang="en-US" altLang="zh-CN" sz="3600" b="1">
                <a:solidFill>
                  <a:srgbClr val="C00000"/>
                </a:solidFill>
                <a:latin typeface="Times New Roman" panose="02020603050405020304" pitchFamily="18" charset="0"/>
              </a:rPr>
              <a:t>Linda is getting up now</a:t>
            </a:r>
            <a:r>
              <a:rPr lang="zh-CN" altLang="en-US" sz="3600" b="1" dirty="0">
                <a:solidFill>
                  <a:srgbClr val="C00000"/>
                </a:solidFill>
                <a:latin typeface="Times New Roman" panose="02020603050405020304" pitchFamily="18" charset="0"/>
              </a:rPr>
              <a:t>.</a:t>
            </a:r>
            <a:endParaRPr lang="en-US" altLang="zh-CN" sz="3600" b="1">
              <a:solidFill>
                <a:srgbClr val="C00000"/>
              </a:solidFill>
              <a:latin typeface="Times New Roman" panose="02020603050405020304" pitchFamily="18" charset="0"/>
            </a:endParaRPr>
          </a:p>
        </p:txBody>
      </p:sp>
      <p:sp>
        <p:nvSpPr>
          <p:cNvPr id="27653" name="Text Box 12"/>
          <p:cNvSpPr txBox="1"/>
          <p:nvPr/>
        </p:nvSpPr>
        <p:spPr>
          <a:xfrm>
            <a:off x="838200" y="5715000"/>
            <a:ext cx="5867400" cy="641350"/>
          </a:xfrm>
          <a:prstGeom prst="rect">
            <a:avLst/>
          </a:prstGeom>
          <a:noFill/>
          <a:ln w="9525">
            <a:noFill/>
          </a:ln>
        </p:spPr>
        <p:txBody>
          <a:bodyPr>
            <a:spAutoFit/>
          </a:bodyPr>
          <a:p>
            <a:pPr>
              <a:spcBef>
                <a:spcPct val="50000"/>
              </a:spcBef>
            </a:pPr>
            <a:r>
              <a:rPr lang="en-US" altLang="zh-CN" sz="3600" b="1">
                <a:solidFill>
                  <a:srgbClr val="C00000"/>
                </a:solidFill>
                <a:latin typeface="Times New Roman" panose="02020603050405020304" pitchFamily="18" charset="0"/>
              </a:rPr>
              <a:t> They are watching TV now</a:t>
            </a:r>
            <a:r>
              <a:rPr lang="zh-CN" altLang="en-US" sz="3600" b="1" dirty="0">
                <a:solidFill>
                  <a:srgbClr val="C00000"/>
                </a:solidFill>
                <a:latin typeface="Times New Roman" panose="02020603050405020304" pitchFamily="18" charset="0"/>
              </a:rPr>
              <a:t>.</a:t>
            </a:r>
            <a:endParaRPr lang="en-US" altLang="zh-CN" sz="3600" b="1">
              <a:solidFill>
                <a:srgbClr val="C00000"/>
              </a:solidFill>
              <a:latin typeface="Times New Roman" panose="02020603050405020304" pitchFamily="18"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wipe(up)">
                                      <p:cBhvr>
                                        <p:cTn id="7" dur="5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651"/>
                                        </p:tgtEl>
                                        <p:attrNameLst>
                                          <p:attrName>style.visibility</p:attrName>
                                        </p:attrNameLst>
                                      </p:cBhvr>
                                      <p:to>
                                        <p:strVal val="visible"/>
                                      </p:to>
                                    </p:set>
                                    <p:animEffect transition="in" filter="randombar(horizontal)">
                                      <p:cBhvr>
                                        <p:cTn id="12" dur="500"/>
                                        <p:tgtEl>
                                          <p:spTgt spid="2765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7652"/>
                                        </p:tgtEl>
                                        <p:attrNameLst>
                                          <p:attrName>style.visibility</p:attrName>
                                        </p:attrNameLst>
                                      </p:cBhvr>
                                      <p:to>
                                        <p:strVal val="visible"/>
                                      </p:to>
                                    </p:set>
                                    <p:animEffect transition="in" filter="randombar(horizontal)">
                                      <p:cBhvr>
                                        <p:cTn id="17" dur="500"/>
                                        <p:tgtEl>
                                          <p:spTgt spid="2765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7653"/>
                                        </p:tgtEl>
                                        <p:attrNameLst>
                                          <p:attrName>style.visibility</p:attrName>
                                        </p:attrNameLst>
                                      </p:cBhvr>
                                      <p:to>
                                        <p:strVal val="visible"/>
                                      </p:to>
                                    </p:set>
                                    <p:animEffect transition="in" filter="randombar(horizontal)">
                                      <p:cBhvr>
                                        <p:cTn id="22" dur="5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p:bldP spid="27652" grpId="0"/>
      <p:bldP spid="2765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useBgFill="1">
        <p:nvSpPr>
          <p:cNvPr id="28674" name="Rectangle 46"/>
          <p:cNvSpPr/>
          <p:nvPr/>
        </p:nvSpPr>
        <p:spPr>
          <a:xfrm>
            <a:off x="609600" y="2133600"/>
            <a:ext cx="8077200" cy="2819400"/>
          </a:xfrm>
          <a:prstGeom prst="rect">
            <a:avLst/>
          </a:prstGeom>
          <a:ln w="9525">
            <a:noFill/>
          </a:ln>
        </p:spPr>
        <p:txBody>
          <a:bodyPr wrap="none" anchor="ctr"/>
          <a:p>
            <a:pPr marL="434975" indent="-434975">
              <a:lnSpc>
                <a:spcPct val="130000"/>
              </a:lnSpc>
              <a:buAutoNum type="arabicPeriod"/>
            </a:pPr>
            <a:r>
              <a:rPr lang="en-US" altLang="zh-CN" sz="3600" b="1">
                <a:latin typeface="Times New Roman" panose="02020603050405020304" pitchFamily="18" charset="0"/>
                <a:cs typeface="Times New Roman" panose="02020603050405020304" pitchFamily="18" charset="0"/>
              </a:rPr>
              <a:t> Remember the sentences in the </a:t>
            </a:r>
            <a:endParaRPr lang="en-US" altLang="zh-CN" sz="3600" b="1">
              <a:latin typeface="Times New Roman" panose="02020603050405020304" pitchFamily="18" charset="0"/>
              <a:cs typeface="Times New Roman" panose="02020603050405020304" pitchFamily="18" charset="0"/>
            </a:endParaRPr>
          </a:p>
          <a:p>
            <a:pPr marL="434975" indent="-434975">
              <a:lnSpc>
                <a:spcPct val="130000"/>
              </a:lnSpc>
            </a:pPr>
            <a:r>
              <a:rPr lang="en-US" altLang="zh-CN" sz="3600" b="1">
                <a:latin typeface="Times New Roman" panose="02020603050405020304" pitchFamily="18" charset="0"/>
                <a:cs typeface="Times New Roman" panose="02020603050405020304" pitchFamily="18" charset="0"/>
              </a:rPr>
              <a:t>     Grammar focus.</a:t>
            </a:r>
            <a:endParaRPr lang="en-US" altLang="zh-CN" sz="3600" b="1">
              <a:latin typeface="Times New Roman" panose="02020603050405020304" pitchFamily="18" charset="0"/>
              <a:cs typeface="Times New Roman" panose="02020603050405020304" pitchFamily="18" charset="0"/>
            </a:endParaRPr>
          </a:p>
          <a:p>
            <a:pPr marL="434975" indent="-434975">
              <a:lnSpc>
                <a:spcPct val="130000"/>
              </a:lnSpc>
            </a:pPr>
            <a:r>
              <a:rPr lang="en-US" altLang="zh-CN" sz="3600" b="1">
                <a:latin typeface="Times New Roman" panose="02020603050405020304" pitchFamily="18" charset="0"/>
                <a:cs typeface="Times New Roman" panose="02020603050405020304" pitchFamily="18" charset="0"/>
              </a:rPr>
              <a:t>2. Write five sentences about what your</a:t>
            </a:r>
            <a:endParaRPr lang="en-US" altLang="zh-CN" sz="3600" b="1">
              <a:latin typeface="Times New Roman" panose="02020603050405020304" pitchFamily="18" charset="0"/>
              <a:cs typeface="Times New Roman" panose="02020603050405020304" pitchFamily="18" charset="0"/>
            </a:endParaRPr>
          </a:p>
          <a:p>
            <a:pPr marL="434975" indent="-434975">
              <a:lnSpc>
                <a:spcPct val="130000"/>
              </a:lnSpc>
            </a:pPr>
            <a:r>
              <a:rPr lang="en-US" altLang="zh-CN" sz="3600" b="1">
                <a:latin typeface="Times New Roman" panose="02020603050405020304" pitchFamily="18" charset="0"/>
                <a:cs typeface="Times New Roman" panose="02020603050405020304" pitchFamily="18" charset="0"/>
              </a:rPr>
              <a:t> </a:t>
            </a:r>
            <a:r>
              <a:rPr lang="zh-CN" altLang="en-US" sz="3600" b="1" dirty="0">
                <a:latin typeface="Times New Roman" panose="02020603050405020304" pitchFamily="18" charset="0"/>
              </a:rPr>
              <a:t>   </a:t>
            </a:r>
            <a:r>
              <a:rPr lang="en-US" altLang="zh-CN" sz="3600" b="1">
                <a:latin typeface="Times New Roman" panose="02020603050405020304" pitchFamily="18" charset="0"/>
                <a:cs typeface="Times New Roman" panose="02020603050405020304" pitchFamily="18" charset="0"/>
              </a:rPr>
              <a:t>family members are doing now.</a:t>
            </a:r>
            <a:endParaRPr lang="en-US" altLang="zh-CN" sz="3600" b="1">
              <a:latin typeface="Times New Roman" panose="02020603050405020304" pitchFamily="18" charset="0"/>
              <a:ea typeface="Times New Roman" panose="02020603050405020304" pitchFamily="18" charset="0"/>
            </a:endParaRPr>
          </a:p>
        </p:txBody>
      </p:sp>
      <p:pic>
        <p:nvPicPr>
          <p:cNvPr id="28675" name="矩形 5"/>
          <p:cNvPicPr/>
          <p:nvPr/>
        </p:nvPicPr>
        <p:blipFill>
          <a:blip r:embed="rId2"/>
          <a:stretch>
            <a:fillRect/>
          </a:stretch>
        </p:blipFill>
        <p:spPr>
          <a:xfrm>
            <a:off x="2438400" y="838200"/>
            <a:ext cx="4310063" cy="1676400"/>
          </a:xfrm>
          <a:prstGeom prst="rect">
            <a:avLst/>
          </a:prstGeom>
          <a:noFill/>
          <a:ln w="9525">
            <a:noFill/>
          </a:ln>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ipe(up)">
                                      <p:cBhvr>
                                        <p:cTn id="7"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Tree>
  </p:cSld>
  <p:clrMapOvr>
    <a:masterClrMapping/>
  </p:clrMapOvr>
  <p:transition>
    <p:strips dir="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6147" name="WordArt 5"/>
          <p:cNvSpPr>
            <a:spLocks noTextEdit="1"/>
          </p:cNvSpPr>
          <p:nvPr/>
        </p:nvSpPr>
        <p:spPr>
          <a:xfrm>
            <a:off x="685800" y="3352800"/>
            <a:ext cx="7010400" cy="1828800"/>
          </a:xfrm>
          <a:prstGeom prst="rect">
            <a:avLst/>
          </a:prstGeom>
        </p:spPr>
        <p:txBody>
          <a:bodyPr wrap="none" fromWordArt="1">
            <a:prstTxWarp prst="textPlain">
              <a:avLst>
                <a:gd name="adj" fmla="val 50000"/>
              </a:avLst>
            </a:prstTxWarp>
            <a:normAutofit/>
          </a:bodyPr>
          <a:p>
            <a:pPr algn="ctr"/>
            <a:r>
              <a:rPr lang="zh-CN" altLang="en-US" sz="3600" b="1">
                <a:solidFill>
                  <a:srgbClr val="FF0000"/>
                </a:solidFill>
                <a:effectLst>
                  <a:outerShdw dist="35921" dir="2699999" algn="ctr" rotWithShape="0">
                    <a:srgbClr val="C0C0C0">
                      <a:alpha val="78999"/>
                    </a:srgbClr>
                  </a:outerShdw>
                </a:effectLst>
                <a:latin typeface="Times New Roman" panose="02020603050405020304" pitchFamily="18" charset="0"/>
                <a:ea typeface="Times New Roman" panose="02020603050405020304" pitchFamily="18" charset="0"/>
              </a:rPr>
              <a:t>Section A 2</a:t>
            </a:r>
            <a:endParaRPr lang="zh-CN" altLang="en-US" sz="3600" b="1">
              <a:solidFill>
                <a:srgbClr val="FF0000"/>
              </a:solidFill>
              <a:effectLst>
                <a:outerShdw dist="35921" dir="2699999" algn="ctr" rotWithShape="0">
                  <a:srgbClr val="C0C0C0">
                    <a:alpha val="78999"/>
                  </a:srgbClr>
                </a:outerShdw>
              </a:effectLst>
              <a:latin typeface="Times New Roman" panose="02020603050405020304" pitchFamily="18" charset="0"/>
              <a:ea typeface="Times New Roman" panose="02020603050405020304" pitchFamily="18" charset="0"/>
            </a:endParaRPr>
          </a:p>
          <a:p>
            <a:pPr algn="ctr"/>
            <a:r>
              <a:rPr lang="zh-CN" altLang="en-US" sz="3600" b="1">
                <a:solidFill>
                  <a:srgbClr val="FF0000"/>
                </a:solidFill>
                <a:effectLst>
                  <a:outerShdw dist="35921" dir="2699999" algn="ctr" rotWithShape="0">
                    <a:srgbClr val="C0C0C0">
                      <a:alpha val="78999"/>
                    </a:srgbClr>
                  </a:outerShdw>
                </a:effectLst>
                <a:latin typeface="Times New Roman" panose="02020603050405020304" pitchFamily="18" charset="0"/>
                <a:ea typeface="Times New Roman" panose="02020603050405020304" pitchFamily="18" charset="0"/>
              </a:rPr>
              <a:t>Grammar focus-3c</a:t>
            </a:r>
            <a:endParaRPr lang="zh-CN" altLang="en-US" sz="3600" b="1">
              <a:solidFill>
                <a:srgbClr val="FF0000"/>
              </a:solidFill>
              <a:effectLst>
                <a:outerShdw dist="35921" dir="2699999" algn="ctr" rotWithShape="0">
                  <a:srgbClr val="C0C0C0">
                    <a:alpha val="78999"/>
                  </a:srgbClr>
                </a:outerShdw>
              </a:effectLst>
              <a:latin typeface="Times New Roman" panose="02020603050405020304" pitchFamily="18" charset="0"/>
              <a:ea typeface="Times New Roman" panose="02020603050405020304" pitchFamily="18" charset="0"/>
            </a:endParaRPr>
          </a:p>
        </p:txBody>
      </p:sp>
    </p:spTree>
  </p:cSld>
  <p:clrMapOvr>
    <a:masterClrMapping/>
  </p:clrMapOvr>
  <p:transition>
    <p:diamond/>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8194" name="Text Box 4"/>
          <p:cNvSpPr txBox="1"/>
          <p:nvPr/>
        </p:nvSpPr>
        <p:spPr>
          <a:xfrm>
            <a:off x="0" y="1782763"/>
            <a:ext cx="9144000" cy="4918075"/>
          </a:xfrm>
          <a:prstGeom prst="rect">
            <a:avLst/>
          </a:prstGeom>
          <a:solidFill>
            <a:schemeClr val="bg1"/>
          </a:solidFill>
          <a:ln w="9525">
            <a:noFill/>
          </a:ln>
        </p:spPr>
        <p:txBody>
          <a:bodyPr>
            <a:spAutoFit/>
          </a:bodyPr>
          <a:p>
            <a:pPr>
              <a:lnSpc>
                <a:spcPct val="110000"/>
              </a:lnSpc>
              <a:spcBef>
                <a:spcPts val="600"/>
              </a:spcBef>
            </a:pPr>
            <a:r>
              <a:rPr lang="en-US" altLang="zh-CN" sz="3200" b="1">
                <a:latin typeface="Times New Roman" panose="02020603050405020304" pitchFamily="18" charset="0"/>
              </a:rPr>
              <a:t>1. </a:t>
            </a:r>
            <a:r>
              <a:rPr lang="zh-CN" altLang="en-US" sz="3200" b="1" dirty="0">
                <a:latin typeface="Times New Roman" panose="02020603050405020304" pitchFamily="18" charset="0"/>
              </a:rPr>
              <a:t>你在做什么？   </a:t>
            </a:r>
            <a:r>
              <a:rPr lang="en-US" altLang="zh-CN" sz="3200" b="1">
                <a:latin typeface="Times New Roman" panose="02020603050405020304" pitchFamily="18" charset="0"/>
              </a:rPr>
              <a:t>_____________________</a:t>
            </a:r>
            <a:endParaRPr lang="en-US" altLang="zh-CN" sz="3200" b="1">
              <a:latin typeface="Times New Roman" panose="02020603050405020304" pitchFamily="18" charset="0"/>
            </a:endParaRPr>
          </a:p>
          <a:p>
            <a:pPr>
              <a:lnSpc>
                <a:spcPct val="110000"/>
              </a:lnSpc>
              <a:spcBef>
                <a:spcPts val="600"/>
              </a:spcBef>
            </a:pPr>
            <a:r>
              <a:rPr lang="en-US" altLang="zh-CN" sz="3200" b="1">
                <a:latin typeface="Times New Roman" panose="02020603050405020304" pitchFamily="18" charset="0"/>
              </a:rPr>
              <a:t>2. </a:t>
            </a:r>
            <a:r>
              <a:rPr lang="zh-CN" altLang="en-US" sz="3200" b="1" dirty="0">
                <a:latin typeface="Times New Roman" panose="02020603050405020304" pitchFamily="18" charset="0"/>
              </a:rPr>
              <a:t>我在看电视。   </a:t>
            </a:r>
            <a:r>
              <a:rPr lang="en-US" altLang="zh-CN" sz="3200" b="1">
                <a:latin typeface="Times New Roman" panose="02020603050405020304" pitchFamily="18" charset="0"/>
              </a:rPr>
              <a:t>__________________</a:t>
            </a:r>
            <a:endParaRPr lang="en-US" altLang="zh-CN" sz="3200" b="1">
              <a:latin typeface="Times New Roman" panose="02020603050405020304" pitchFamily="18" charset="0"/>
            </a:endParaRPr>
          </a:p>
          <a:p>
            <a:pPr>
              <a:lnSpc>
                <a:spcPct val="110000"/>
              </a:lnSpc>
              <a:spcBef>
                <a:spcPts val="600"/>
              </a:spcBef>
              <a:buAutoNum type="arabicPeriod" startAt="3"/>
            </a:pPr>
            <a:r>
              <a:rPr lang="zh-CN" altLang="en-US" sz="3200" b="1" dirty="0">
                <a:latin typeface="Times New Roman" panose="02020603050405020304" pitchFamily="18" charset="0"/>
              </a:rPr>
              <a:t> 她在做什么？   </a:t>
            </a:r>
            <a:r>
              <a:rPr lang="en-US" altLang="zh-CN" sz="3200" b="1">
                <a:latin typeface="Times New Roman" panose="02020603050405020304" pitchFamily="18" charset="0"/>
              </a:rPr>
              <a:t>___________________ </a:t>
            </a:r>
            <a:endParaRPr lang="en-US" altLang="zh-CN" sz="3200" b="1">
              <a:latin typeface="Times New Roman" panose="02020603050405020304" pitchFamily="18" charset="0"/>
            </a:endParaRPr>
          </a:p>
          <a:p>
            <a:pPr>
              <a:lnSpc>
                <a:spcPct val="110000"/>
              </a:lnSpc>
              <a:spcBef>
                <a:spcPts val="600"/>
              </a:spcBef>
            </a:pPr>
            <a:r>
              <a:rPr lang="en-US" altLang="zh-CN" sz="3200" b="1">
                <a:latin typeface="Times New Roman" panose="02020603050405020304" pitchFamily="18" charset="0"/>
              </a:rPr>
              <a:t>4. </a:t>
            </a:r>
            <a:r>
              <a:rPr lang="zh-CN" altLang="en-US" sz="3200" b="1" dirty="0">
                <a:latin typeface="Times New Roman" panose="02020603050405020304" pitchFamily="18" charset="0"/>
              </a:rPr>
              <a:t>她在洗衣服。    </a:t>
            </a:r>
            <a:r>
              <a:rPr lang="en-US" altLang="zh-CN" sz="3200" b="1">
                <a:latin typeface="Times New Roman" panose="02020603050405020304" pitchFamily="18" charset="0"/>
              </a:rPr>
              <a:t>____________________</a:t>
            </a:r>
            <a:endParaRPr lang="en-US" altLang="zh-CN" sz="3200" b="1">
              <a:latin typeface="Times New Roman" panose="02020603050405020304" pitchFamily="18" charset="0"/>
            </a:endParaRPr>
          </a:p>
          <a:p>
            <a:pPr>
              <a:lnSpc>
                <a:spcPct val="110000"/>
              </a:lnSpc>
              <a:spcBef>
                <a:spcPts val="600"/>
              </a:spcBef>
            </a:pPr>
            <a:r>
              <a:rPr lang="en-US" altLang="zh-CN" sz="3200" b="1">
                <a:latin typeface="Times New Roman" panose="02020603050405020304" pitchFamily="18" charset="0"/>
              </a:rPr>
              <a:t>5. </a:t>
            </a:r>
            <a:r>
              <a:rPr lang="zh-CN" altLang="en-US" sz="3200" b="1" dirty="0">
                <a:latin typeface="Times New Roman" panose="02020603050405020304" pitchFamily="18" charset="0"/>
              </a:rPr>
              <a:t>他们在做什么？</a:t>
            </a:r>
            <a:r>
              <a:rPr lang="en-US" altLang="zh-CN" sz="3200" b="1">
                <a:latin typeface="Times New Roman" panose="02020603050405020304" pitchFamily="18" charset="0"/>
              </a:rPr>
              <a:t>___________________</a:t>
            </a:r>
            <a:endParaRPr lang="en-US" altLang="zh-CN" sz="3200" b="1">
              <a:latin typeface="Times New Roman" panose="02020603050405020304" pitchFamily="18" charset="0"/>
            </a:endParaRPr>
          </a:p>
          <a:p>
            <a:pPr>
              <a:lnSpc>
                <a:spcPct val="110000"/>
              </a:lnSpc>
              <a:spcBef>
                <a:spcPts val="600"/>
              </a:spcBef>
              <a:buAutoNum type="arabicPeriod" startAt="6"/>
            </a:pPr>
            <a:r>
              <a:rPr lang="zh-CN" altLang="en-US" sz="3200" b="1" dirty="0">
                <a:latin typeface="Times New Roman" panose="02020603050405020304" pitchFamily="18" charset="0"/>
              </a:rPr>
              <a:t> 他们在听</a:t>
            </a:r>
            <a:r>
              <a:rPr lang="en-US" altLang="zh-CN" sz="3200" b="1">
                <a:latin typeface="Times New Roman" panose="02020603050405020304" pitchFamily="18" charset="0"/>
              </a:rPr>
              <a:t>CD</a:t>
            </a:r>
            <a:r>
              <a:rPr lang="zh-CN" altLang="en-US" sz="3200" b="1" dirty="0">
                <a:latin typeface="Times New Roman" panose="02020603050405020304" pitchFamily="18" charset="0"/>
              </a:rPr>
              <a:t>。</a:t>
            </a:r>
            <a:r>
              <a:rPr lang="en-US" altLang="zh-CN" sz="3200" b="1">
                <a:latin typeface="Times New Roman" panose="02020603050405020304" pitchFamily="18" charset="0"/>
              </a:rPr>
              <a:t>  ___________________</a:t>
            </a:r>
            <a:r>
              <a:rPr lang="zh-CN" altLang="en-US" sz="3200" b="1" dirty="0">
                <a:latin typeface="Times New Roman" panose="02020603050405020304" pitchFamily="18" charset="0"/>
              </a:rPr>
              <a:t>_______</a:t>
            </a:r>
            <a:endParaRPr lang="en-US" altLang="zh-CN" sz="3200" b="1">
              <a:latin typeface="Times New Roman" panose="02020603050405020304" pitchFamily="18" charset="0"/>
            </a:endParaRPr>
          </a:p>
          <a:p>
            <a:pPr>
              <a:lnSpc>
                <a:spcPct val="110000"/>
              </a:lnSpc>
              <a:spcBef>
                <a:spcPts val="600"/>
              </a:spcBef>
              <a:buAutoNum type="arabicPeriod" startAt="6"/>
            </a:pPr>
            <a:r>
              <a:rPr lang="zh-CN" altLang="en-US" sz="3200" b="1" dirty="0">
                <a:latin typeface="Times New Roman" panose="02020603050405020304" pitchFamily="18" charset="0"/>
              </a:rPr>
              <a:t> 你在做作业吗？</a:t>
            </a:r>
            <a:r>
              <a:rPr lang="en-US" altLang="zh-CN" sz="3200" b="1">
                <a:latin typeface="Times New Roman" panose="02020603050405020304" pitchFamily="18" charset="0"/>
              </a:rPr>
              <a:t>__________________________</a:t>
            </a:r>
            <a:endParaRPr lang="en-US" altLang="zh-CN" sz="3200" b="1">
              <a:latin typeface="Times New Roman" panose="02020603050405020304" pitchFamily="18" charset="0"/>
            </a:endParaRPr>
          </a:p>
          <a:p>
            <a:pPr>
              <a:lnSpc>
                <a:spcPct val="110000"/>
              </a:lnSpc>
              <a:spcBef>
                <a:spcPts val="600"/>
              </a:spcBef>
              <a:buAutoNum type="arabicPeriod" startAt="6"/>
            </a:pPr>
            <a:r>
              <a:rPr lang="zh-CN" altLang="en-US" sz="3200" b="1" dirty="0">
                <a:latin typeface="Times New Roman" panose="02020603050405020304" pitchFamily="18" charset="0"/>
              </a:rPr>
              <a:t> 是的。</a:t>
            </a:r>
            <a:r>
              <a:rPr lang="en-US" altLang="zh-CN" sz="3200" b="1">
                <a:latin typeface="Times New Roman" panose="02020603050405020304" pitchFamily="18" charset="0"/>
              </a:rPr>
              <a:t>/ </a:t>
            </a:r>
            <a:r>
              <a:rPr lang="zh-CN" altLang="en-US" sz="3200" b="1" dirty="0">
                <a:latin typeface="Times New Roman" panose="02020603050405020304" pitchFamily="18" charset="0"/>
              </a:rPr>
              <a:t>不是。 </a:t>
            </a:r>
            <a:r>
              <a:rPr lang="en-US" altLang="zh-CN" sz="3200" b="1">
                <a:latin typeface="Times New Roman" panose="02020603050405020304" pitchFamily="18" charset="0"/>
              </a:rPr>
              <a:t>__________________________</a:t>
            </a:r>
            <a:endParaRPr lang="en-US" altLang="zh-CN" sz="3200" b="1">
              <a:latin typeface="Times New Roman" panose="02020603050405020304" pitchFamily="18" charset="0"/>
            </a:endParaRPr>
          </a:p>
        </p:txBody>
      </p:sp>
      <p:sp>
        <p:nvSpPr>
          <p:cNvPr id="8195" name="Text Box 2"/>
          <p:cNvSpPr txBox="1"/>
          <p:nvPr/>
        </p:nvSpPr>
        <p:spPr>
          <a:xfrm>
            <a:off x="152400" y="1111250"/>
            <a:ext cx="8915400" cy="641350"/>
          </a:xfrm>
          <a:prstGeom prst="rect">
            <a:avLst/>
          </a:prstGeom>
          <a:noFill/>
          <a:ln w="9525">
            <a:noFill/>
          </a:ln>
        </p:spPr>
        <p:txBody>
          <a:bodyPr>
            <a:spAutoFit/>
          </a:bodyPr>
          <a:p>
            <a:r>
              <a:rPr lang="zh-CN" altLang="en-US" sz="3600" b="1" dirty="0">
                <a:solidFill>
                  <a:srgbClr val="C00000"/>
                </a:solidFill>
                <a:latin typeface="Times New Roman" panose="02020603050405020304" pitchFamily="18" charset="0"/>
              </a:rPr>
              <a:t>阅读</a:t>
            </a:r>
            <a:r>
              <a:rPr lang="en-US" altLang="zh-CN" sz="3600" b="1">
                <a:solidFill>
                  <a:srgbClr val="C00000"/>
                </a:solidFill>
                <a:latin typeface="Times New Roman" panose="02020603050405020304" pitchFamily="18" charset="0"/>
              </a:rPr>
              <a:t>Grammar focus</a:t>
            </a:r>
            <a:r>
              <a:rPr lang="zh-CN" altLang="en-US" sz="3600" b="1" dirty="0">
                <a:solidFill>
                  <a:srgbClr val="C00000"/>
                </a:solidFill>
                <a:latin typeface="Times New Roman" panose="02020603050405020304" pitchFamily="18" charset="0"/>
              </a:rPr>
              <a:t>部分，完成下列句子。</a:t>
            </a:r>
            <a:endParaRPr lang="en-US" altLang="zh-CN" sz="3600" b="1">
              <a:solidFill>
                <a:srgbClr val="C00000"/>
              </a:solidFill>
              <a:latin typeface="Times New Roman" panose="02020603050405020304" pitchFamily="18" charset="0"/>
            </a:endParaRPr>
          </a:p>
        </p:txBody>
      </p:sp>
      <p:sp>
        <p:nvSpPr>
          <p:cNvPr id="8196" name="Text Box 3"/>
          <p:cNvSpPr txBox="1"/>
          <p:nvPr/>
        </p:nvSpPr>
        <p:spPr>
          <a:xfrm>
            <a:off x="3276600" y="2392363"/>
            <a:ext cx="3276600" cy="579437"/>
          </a:xfrm>
          <a:prstGeom prst="rect">
            <a:avLst/>
          </a:prstGeom>
          <a:noFill/>
          <a:ln w="9525">
            <a:noFill/>
          </a:ln>
        </p:spPr>
        <p:txBody>
          <a:bodyPr>
            <a:spAutoFit/>
          </a:bodyPr>
          <a:p>
            <a:r>
              <a:rPr lang="en-US" altLang="zh-CN" sz="3200" b="1">
                <a:solidFill>
                  <a:srgbClr val="0000FF"/>
                </a:solidFill>
                <a:latin typeface="Times New Roman" panose="02020603050405020304" pitchFamily="18" charset="0"/>
              </a:rPr>
              <a:t>I’m watching TV. </a:t>
            </a:r>
            <a:endParaRPr lang="en-US" altLang="zh-CN" sz="3200" b="1">
              <a:solidFill>
                <a:srgbClr val="0000FF"/>
              </a:solidFill>
              <a:latin typeface="Times New Roman" panose="02020603050405020304" pitchFamily="18" charset="0"/>
            </a:endParaRPr>
          </a:p>
        </p:txBody>
      </p:sp>
      <p:sp>
        <p:nvSpPr>
          <p:cNvPr id="8197" name="Text Box 7"/>
          <p:cNvSpPr txBox="1"/>
          <p:nvPr/>
        </p:nvSpPr>
        <p:spPr>
          <a:xfrm>
            <a:off x="3124200" y="1782763"/>
            <a:ext cx="4114800" cy="579437"/>
          </a:xfrm>
          <a:prstGeom prst="rect">
            <a:avLst/>
          </a:prstGeom>
          <a:noFill/>
          <a:ln w="9525">
            <a:noFill/>
          </a:ln>
        </p:spPr>
        <p:txBody>
          <a:bodyPr>
            <a:spAutoFit/>
          </a:bodyPr>
          <a:p>
            <a:r>
              <a:rPr lang="en-US" altLang="zh-CN" sz="3200" b="1">
                <a:solidFill>
                  <a:srgbClr val="0000FF"/>
                </a:solidFill>
                <a:latin typeface="Times New Roman" panose="02020603050405020304" pitchFamily="18" charset="0"/>
                <a:cs typeface="Times New Roman" panose="02020603050405020304" pitchFamily="18" charset="0"/>
              </a:rPr>
              <a:t>What are you doing?</a:t>
            </a:r>
            <a:endParaRPr lang="en-US" altLang="zh-CN" sz="3200" b="1">
              <a:solidFill>
                <a:srgbClr val="0000FF"/>
              </a:solidFill>
              <a:latin typeface="Times New Roman" panose="02020603050405020304" pitchFamily="18" charset="0"/>
              <a:ea typeface="Times New Roman" panose="02020603050405020304" pitchFamily="18" charset="0"/>
            </a:endParaRPr>
          </a:p>
        </p:txBody>
      </p:sp>
      <p:sp>
        <p:nvSpPr>
          <p:cNvPr id="8198" name="Text Box 7"/>
          <p:cNvSpPr txBox="1"/>
          <p:nvPr/>
        </p:nvSpPr>
        <p:spPr>
          <a:xfrm>
            <a:off x="3200400" y="3001963"/>
            <a:ext cx="3733800" cy="579437"/>
          </a:xfrm>
          <a:prstGeom prst="rect">
            <a:avLst/>
          </a:prstGeom>
          <a:noFill/>
          <a:ln w="9525">
            <a:noFill/>
          </a:ln>
        </p:spPr>
        <p:txBody>
          <a:bodyPr>
            <a:spAutoFit/>
          </a:bodyPr>
          <a:p>
            <a:r>
              <a:rPr lang="en-US" altLang="zh-CN" sz="3200" b="1">
                <a:solidFill>
                  <a:srgbClr val="0000FF"/>
                </a:solidFill>
                <a:latin typeface="Times New Roman" panose="02020603050405020304" pitchFamily="18" charset="0"/>
                <a:cs typeface="Times New Roman" panose="02020603050405020304" pitchFamily="18" charset="0"/>
              </a:rPr>
              <a:t>What’s she doing?</a:t>
            </a:r>
            <a:endParaRPr lang="en-US" altLang="zh-CN" sz="3200" b="1">
              <a:solidFill>
                <a:srgbClr val="0000FF"/>
              </a:solidFill>
              <a:latin typeface="Times New Roman" panose="02020603050405020304" pitchFamily="18" charset="0"/>
              <a:ea typeface="Times New Roman" panose="02020603050405020304" pitchFamily="18" charset="0"/>
            </a:endParaRPr>
          </a:p>
        </p:txBody>
      </p:sp>
      <p:sp>
        <p:nvSpPr>
          <p:cNvPr id="8199" name="Text Box 3"/>
          <p:cNvSpPr txBox="1"/>
          <p:nvPr/>
        </p:nvSpPr>
        <p:spPr>
          <a:xfrm>
            <a:off x="3276600" y="3611563"/>
            <a:ext cx="5181600" cy="579437"/>
          </a:xfrm>
          <a:prstGeom prst="rect">
            <a:avLst/>
          </a:prstGeom>
          <a:noFill/>
          <a:ln w="9525">
            <a:noFill/>
          </a:ln>
        </p:spPr>
        <p:txBody>
          <a:bodyPr>
            <a:spAutoFit/>
          </a:bodyPr>
          <a:p>
            <a:r>
              <a:rPr lang="en-US" altLang="zh-CN" sz="3200" b="1">
                <a:solidFill>
                  <a:srgbClr val="0000FF"/>
                </a:solidFill>
                <a:latin typeface="Times New Roman" panose="02020603050405020304" pitchFamily="18" charset="0"/>
              </a:rPr>
              <a:t>She’s washing </a:t>
            </a:r>
            <a:r>
              <a:rPr lang="zh-CN" altLang="en-US" sz="3200" b="1" dirty="0">
                <a:solidFill>
                  <a:srgbClr val="0000FF"/>
                </a:solidFill>
                <a:latin typeface="Times New Roman" panose="02020603050405020304" pitchFamily="18" charset="0"/>
              </a:rPr>
              <a:t>her</a:t>
            </a:r>
            <a:r>
              <a:rPr lang="en-US" altLang="zh-CN" sz="3200" b="1">
                <a:solidFill>
                  <a:srgbClr val="0000FF"/>
                </a:solidFill>
                <a:latin typeface="Times New Roman" panose="02020603050405020304" pitchFamily="18" charset="0"/>
              </a:rPr>
              <a:t> clothes. </a:t>
            </a:r>
            <a:endParaRPr lang="en-US" altLang="zh-CN" sz="3200" b="1">
              <a:solidFill>
                <a:srgbClr val="0000FF"/>
              </a:solidFill>
              <a:latin typeface="Times New Roman" panose="02020603050405020304" pitchFamily="18" charset="0"/>
            </a:endParaRPr>
          </a:p>
        </p:txBody>
      </p:sp>
      <p:sp>
        <p:nvSpPr>
          <p:cNvPr id="8200" name="Text Box 3"/>
          <p:cNvSpPr txBox="1"/>
          <p:nvPr/>
        </p:nvSpPr>
        <p:spPr>
          <a:xfrm>
            <a:off x="3276600" y="4906963"/>
            <a:ext cx="4876800" cy="579437"/>
          </a:xfrm>
          <a:prstGeom prst="rect">
            <a:avLst/>
          </a:prstGeom>
          <a:noFill/>
          <a:ln w="9525">
            <a:noFill/>
          </a:ln>
        </p:spPr>
        <p:txBody>
          <a:bodyPr>
            <a:spAutoFit/>
          </a:bodyPr>
          <a:p>
            <a:r>
              <a:rPr lang="en-US" altLang="zh-CN" sz="3200" b="1">
                <a:solidFill>
                  <a:srgbClr val="0000FF"/>
                </a:solidFill>
                <a:latin typeface="Times New Roman" panose="02020603050405020304" pitchFamily="18" charset="0"/>
              </a:rPr>
              <a:t>They’re listening to a CD. </a:t>
            </a:r>
            <a:endParaRPr lang="en-US" altLang="zh-CN" sz="3200" b="1">
              <a:solidFill>
                <a:srgbClr val="0000FF"/>
              </a:solidFill>
              <a:latin typeface="Times New Roman" panose="02020603050405020304" pitchFamily="18" charset="0"/>
            </a:endParaRPr>
          </a:p>
        </p:txBody>
      </p:sp>
      <p:sp>
        <p:nvSpPr>
          <p:cNvPr id="8201" name="Text Box 7"/>
          <p:cNvSpPr txBox="1"/>
          <p:nvPr/>
        </p:nvSpPr>
        <p:spPr>
          <a:xfrm>
            <a:off x="3276600" y="4221163"/>
            <a:ext cx="4876800" cy="579437"/>
          </a:xfrm>
          <a:prstGeom prst="rect">
            <a:avLst/>
          </a:prstGeom>
          <a:noFill/>
          <a:ln w="9525">
            <a:noFill/>
          </a:ln>
        </p:spPr>
        <p:txBody>
          <a:bodyPr>
            <a:spAutoFit/>
          </a:bodyPr>
          <a:p>
            <a:r>
              <a:rPr lang="en-US" altLang="zh-CN" sz="3200" b="1">
                <a:solidFill>
                  <a:srgbClr val="0000FF"/>
                </a:solidFill>
                <a:latin typeface="Times New Roman" panose="02020603050405020304" pitchFamily="18" charset="0"/>
                <a:cs typeface="Times New Roman" panose="02020603050405020304" pitchFamily="18" charset="0"/>
              </a:rPr>
              <a:t>What are they doing?</a:t>
            </a:r>
            <a:endParaRPr lang="en-US" altLang="zh-CN" sz="3200" b="1">
              <a:solidFill>
                <a:srgbClr val="0000FF"/>
              </a:solidFill>
              <a:latin typeface="Times New Roman" panose="02020603050405020304" pitchFamily="18" charset="0"/>
              <a:ea typeface="Times New Roman" panose="02020603050405020304" pitchFamily="18" charset="0"/>
            </a:endParaRPr>
          </a:p>
        </p:txBody>
      </p:sp>
      <p:sp>
        <p:nvSpPr>
          <p:cNvPr id="8202" name="WordArt 9"/>
          <p:cNvSpPr>
            <a:spLocks noTextEdit="1"/>
          </p:cNvSpPr>
          <p:nvPr/>
        </p:nvSpPr>
        <p:spPr>
          <a:xfrm>
            <a:off x="228600" y="622300"/>
            <a:ext cx="4778375" cy="596900"/>
          </a:xfrm>
          <a:prstGeom prst="rect">
            <a:avLst/>
          </a:prstGeom>
        </p:spPr>
        <p:txBody>
          <a:bodyPr wrap="none" fromWordArt="1">
            <a:prstTxWarp prst="textArchUp">
              <a:avLst>
                <a:gd name="adj" fmla="val 10800032"/>
              </a:avLst>
            </a:prstTxWarp>
            <a:normAutofit/>
          </a:bodyPr>
          <a:p>
            <a:pPr algn="l" eaLnBrk="0" hangingPunct="0"/>
            <a:r>
              <a:rPr lang="zh-CN" altLang="en-US" sz="4000" b="1">
                <a:ln w="9525" cap="flat" cmpd="sng">
                  <a:solidFill>
                    <a:srgbClr val="000000"/>
                  </a:solidFill>
                  <a:prstDash val="solid"/>
                  <a:headEnd type="none" w="med" len="med"/>
                  <a:tailEnd type="none" w="med" len="med"/>
                </a:ln>
                <a:gradFill rotWithShape="1">
                  <a:gsLst>
                    <a:gs pos="0">
                      <a:srgbClr val="A603AB">
                        <a:alpha val="100000"/>
                      </a:srgbClr>
                    </a:gs>
                    <a:gs pos="21001">
                      <a:srgbClr val="0819FB">
                        <a:alpha val="100000"/>
                      </a:srgbClr>
                    </a:gs>
                    <a:gs pos="35001">
                      <a:srgbClr val="1A8D48">
                        <a:alpha val="100000"/>
                      </a:srgbClr>
                    </a:gs>
                    <a:gs pos="52000">
                      <a:srgbClr val="FFFF00">
                        <a:alpha val="100000"/>
                      </a:srgbClr>
                    </a:gs>
                    <a:gs pos="73000">
                      <a:srgbClr val="EE3F17">
                        <a:alpha val="100000"/>
                      </a:srgbClr>
                    </a:gs>
                    <a:gs pos="88000">
                      <a:srgbClr val="E81766">
                        <a:alpha val="100000"/>
                      </a:srgbClr>
                    </a:gs>
                    <a:gs pos="100000">
                      <a:srgbClr val="A603AB">
                        <a:alpha val="100000"/>
                      </a:srgbClr>
                    </a:gs>
                  </a:gsLst>
                  <a:lin ang="5400000" scaled="1"/>
                  <a:tileRect/>
                </a:gradFill>
                <a:latin typeface="Arial" panose="020B0604020202020204" pitchFamily="34" charset="0"/>
                <a:ea typeface="Arial" panose="020B0604020202020204" pitchFamily="34" charset="0"/>
              </a:rPr>
              <a:t>Grammar focus</a:t>
            </a:r>
            <a:endParaRPr lang="zh-CN" altLang="en-US" sz="4000" b="1">
              <a:ln w="9525" cap="flat" cmpd="sng">
                <a:solidFill>
                  <a:srgbClr val="000000"/>
                </a:solidFill>
                <a:prstDash val="solid"/>
                <a:headEnd type="none" w="med" len="med"/>
                <a:tailEnd type="none" w="med" len="med"/>
              </a:ln>
              <a:gradFill rotWithShape="1">
                <a:gsLst>
                  <a:gs pos="0">
                    <a:srgbClr val="A603AB">
                      <a:alpha val="100000"/>
                    </a:srgbClr>
                  </a:gs>
                  <a:gs pos="21001">
                    <a:srgbClr val="0819FB">
                      <a:alpha val="100000"/>
                    </a:srgbClr>
                  </a:gs>
                  <a:gs pos="35001">
                    <a:srgbClr val="1A8D48">
                      <a:alpha val="100000"/>
                    </a:srgbClr>
                  </a:gs>
                  <a:gs pos="52000">
                    <a:srgbClr val="FFFF00">
                      <a:alpha val="100000"/>
                    </a:srgbClr>
                  </a:gs>
                  <a:gs pos="73000">
                    <a:srgbClr val="EE3F17">
                      <a:alpha val="100000"/>
                    </a:srgbClr>
                  </a:gs>
                  <a:gs pos="88000">
                    <a:srgbClr val="E81766">
                      <a:alpha val="100000"/>
                    </a:srgbClr>
                  </a:gs>
                  <a:gs pos="100000">
                    <a:srgbClr val="A603AB">
                      <a:alpha val="100000"/>
                    </a:srgbClr>
                  </a:gs>
                </a:gsLst>
                <a:lin ang="5400000" scaled="1"/>
                <a:tileRect/>
              </a:gradFill>
              <a:latin typeface="Arial" panose="020B0604020202020204" pitchFamily="34" charset="0"/>
              <a:ea typeface="Arial" panose="020B0604020202020204" pitchFamily="34" charset="0"/>
            </a:endParaRPr>
          </a:p>
        </p:txBody>
      </p:sp>
      <p:sp>
        <p:nvSpPr>
          <p:cNvPr id="8203" name="Text Box 7"/>
          <p:cNvSpPr txBox="1"/>
          <p:nvPr/>
        </p:nvSpPr>
        <p:spPr>
          <a:xfrm>
            <a:off x="3276600" y="5470525"/>
            <a:ext cx="5715000" cy="579438"/>
          </a:xfrm>
          <a:prstGeom prst="rect">
            <a:avLst/>
          </a:prstGeom>
          <a:noFill/>
          <a:ln w="9525">
            <a:noFill/>
          </a:ln>
        </p:spPr>
        <p:txBody>
          <a:bodyPr>
            <a:spAutoFit/>
          </a:bodyPr>
          <a:p>
            <a:r>
              <a:rPr lang="en-US" altLang="zh-CN" sz="3200" b="1">
                <a:solidFill>
                  <a:srgbClr val="0000FF"/>
                </a:solidFill>
                <a:latin typeface="Times New Roman" panose="02020603050405020304" pitchFamily="18" charset="0"/>
                <a:cs typeface="Times New Roman" panose="02020603050405020304" pitchFamily="18" charset="0"/>
              </a:rPr>
              <a:t>Are you doing your homework?</a:t>
            </a:r>
            <a:endParaRPr lang="en-US" altLang="zh-CN" sz="3200" b="1">
              <a:solidFill>
                <a:srgbClr val="0000FF"/>
              </a:solidFill>
              <a:latin typeface="Times New Roman" panose="02020603050405020304" pitchFamily="18" charset="0"/>
              <a:ea typeface="Times New Roman" panose="02020603050405020304" pitchFamily="18" charset="0"/>
            </a:endParaRPr>
          </a:p>
        </p:txBody>
      </p:sp>
      <p:sp>
        <p:nvSpPr>
          <p:cNvPr id="8204" name="Text Box 3"/>
          <p:cNvSpPr txBox="1"/>
          <p:nvPr/>
        </p:nvSpPr>
        <p:spPr>
          <a:xfrm>
            <a:off x="3200400" y="6126163"/>
            <a:ext cx="5791200" cy="579437"/>
          </a:xfrm>
          <a:prstGeom prst="rect">
            <a:avLst/>
          </a:prstGeom>
          <a:noFill/>
          <a:ln w="9525">
            <a:noFill/>
          </a:ln>
        </p:spPr>
        <p:txBody>
          <a:bodyPr>
            <a:spAutoFit/>
          </a:bodyPr>
          <a:p>
            <a:r>
              <a:rPr lang="en-US" altLang="zh-CN" sz="3200" b="1">
                <a:solidFill>
                  <a:srgbClr val="0000FF"/>
                </a:solidFill>
                <a:latin typeface="Times New Roman" panose="02020603050405020304" pitchFamily="18" charset="0"/>
              </a:rPr>
              <a:t>Yes, I am. / No, I’m not.</a:t>
            </a:r>
            <a:endParaRPr lang="en-US" altLang="zh-CN" sz="3200" b="1">
              <a:solidFill>
                <a:srgbClr val="0000FF"/>
              </a:solidFill>
              <a:latin typeface="Times New Roman" panose="02020603050405020304" pitchFamily="18"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randombar(horizontal)">
                                      <p:cBhvr>
                                        <p:cTn id="7" dur="500"/>
                                        <p:tgtEl>
                                          <p:spTgt spid="819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wipe(up)">
                                      <p:cBhvr>
                                        <p:cTn id="10" dur="500"/>
                                        <p:tgtEl>
                                          <p:spTgt spid="8194"/>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8197"/>
                                        </p:tgtEl>
                                        <p:attrNameLst>
                                          <p:attrName>style.visibility</p:attrName>
                                        </p:attrNameLst>
                                      </p:cBhvr>
                                      <p:to>
                                        <p:strVal val="visible"/>
                                      </p:to>
                                    </p:set>
                                    <p:animEffect transition="in" filter="slide(fromBottom)">
                                      <p:cBhvr>
                                        <p:cTn id="15" dur="500"/>
                                        <p:tgtEl>
                                          <p:spTgt spid="8197"/>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8196"/>
                                        </p:tgtEl>
                                        <p:attrNameLst>
                                          <p:attrName>style.visibility</p:attrName>
                                        </p:attrNameLst>
                                      </p:cBhvr>
                                      <p:to>
                                        <p:strVal val="visible"/>
                                      </p:to>
                                    </p:set>
                                    <p:animEffect transition="in" filter="slide(fromBottom)">
                                      <p:cBhvr>
                                        <p:cTn id="20" dur="500"/>
                                        <p:tgtEl>
                                          <p:spTgt spid="819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8198"/>
                                        </p:tgtEl>
                                        <p:attrNameLst>
                                          <p:attrName>style.visibility</p:attrName>
                                        </p:attrNameLst>
                                      </p:cBhvr>
                                      <p:to>
                                        <p:strVal val="visible"/>
                                      </p:to>
                                    </p:set>
                                    <p:animEffect transition="in" filter="slide(fromBottom)">
                                      <p:cBhvr>
                                        <p:cTn id="25" dur="500"/>
                                        <p:tgtEl>
                                          <p:spTgt spid="8198"/>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8199"/>
                                        </p:tgtEl>
                                        <p:attrNameLst>
                                          <p:attrName>style.visibility</p:attrName>
                                        </p:attrNameLst>
                                      </p:cBhvr>
                                      <p:to>
                                        <p:strVal val="visible"/>
                                      </p:to>
                                    </p:set>
                                    <p:animEffect transition="in" filter="slide(fromBottom)">
                                      <p:cBhvr>
                                        <p:cTn id="30" dur="500"/>
                                        <p:tgtEl>
                                          <p:spTgt spid="8199"/>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8201"/>
                                        </p:tgtEl>
                                        <p:attrNameLst>
                                          <p:attrName>style.visibility</p:attrName>
                                        </p:attrNameLst>
                                      </p:cBhvr>
                                      <p:to>
                                        <p:strVal val="visible"/>
                                      </p:to>
                                    </p:set>
                                    <p:animEffect transition="in" filter="slide(fromBottom)">
                                      <p:cBhvr>
                                        <p:cTn id="35" dur="500"/>
                                        <p:tgtEl>
                                          <p:spTgt spid="8201"/>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8200"/>
                                        </p:tgtEl>
                                        <p:attrNameLst>
                                          <p:attrName>style.visibility</p:attrName>
                                        </p:attrNameLst>
                                      </p:cBhvr>
                                      <p:to>
                                        <p:strVal val="visible"/>
                                      </p:to>
                                    </p:set>
                                    <p:animEffect transition="in" filter="slide(fromBottom)">
                                      <p:cBhvr>
                                        <p:cTn id="40" dur="500"/>
                                        <p:tgtEl>
                                          <p:spTgt spid="8200"/>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8203"/>
                                        </p:tgtEl>
                                        <p:attrNameLst>
                                          <p:attrName>style.visibility</p:attrName>
                                        </p:attrNameLst>
                                      </p:cBhvr>
                                      <p:to>
                                        <p:strVal val="visible"/>
                                      </p:to>
                                    </p:set>
                                    <p:animEffect transition="in" filter="slide(fromBottom)">
                                      <p:cBhvr>
                                        <p:cTn id="45" dur="500"/>
                                        <p:tgtEl>
                                          <p:spTgt spid="8203"/>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grpId="0" nodeType="clickEffect">
                                  <p:stCondLst>
                                    <p:cond delay="0"/>
                                  </p:stCondLst>
                                  <p:childTnLst>
                                    <p:set>
                                      <p:cBhvr>
                                        <p:cTn id="49" dur="1" fill="hold">
                                          <p:stCondLst>
                                            <p:cond delay="0"/>
                                          </p:stCondLst>
                                        </p:cTn>
                                        <p:tgtEl>
                                          <p:spTgt spid="8204"/>
                                        </p:tgtEl>
                                        <p:attrNameLst>
                                          <p:attrName>style.visibility</p:attrName>
                                        </p:attrNameLst>
                                      </p:cBhvr>
                                      <p:to>
                                        <p:strVal val="visible"/>
                                      </p:to>
                                    </p:set>
                                    <p:animEffect transition="in" filter="slide(fromBottom)">
                                      <p:cBhvr>
                                        <p:cTn id="50" dur="500"/>
                                        <p:tgtEl>
                                          <p:spTgt spid="8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P spid="8195" grpId="0"/>
      <p:bldP spid="8196" grpId="0"/>
      <p:bldP spid="8197" grpId="0"/>
      <p:bldP spid="8198" grpId="0"/>
      <p:bldP spid="8199" grpId="0"/>
      <p:bldP spid="8200" grpId="0"/>
      <p:bldP spid="8201" grpId="0"/>
      <p:bldP spid="8203" grpId="0"/>
      <p:bldP spid="820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9218" name="Text Box 4"/>
          <p:cNvSpPr txBox="1"/>
          <p:nvPr/>
        </p:nvSpPr>
        <p:spPr>
          <a:xfrm>
            <a:off x="152400" y="1025525"/>
            <a:ext cx="8839200" cy="4765675"/>
          </a:xfrm>
          <a:prstGeom prst="rect">
            <a:avLst/>
          </a:prstGeom>
          <a:noFill/>
          <a:ln w="9525">
            <a:noFill/>
          </a:ln>
        </p:spPr>
        <p:txBody>
          <a:bodyPr>
            <a:spAutoFit/>
          </a:bodyPr>
          <a:p>
            <a:pPr>
              <a:lnSpc>
                <a:spcPct val="120000"/>
              </a:lnSpc>
            </a:pPr>
            <a:r>
              <a:rPr lang="en-US" altLang="zh-CN" sz="3200" b="1">
                <a:latin typeface="Times New Roman" panose="02020603050405020304" pitchFamily="18" charset="0"/>
              </a:rPr>
              <a:t>9. </a:t>
            </a:r>
            <a:r>
              <a:rPr lang="zh-CN" altLang="en-US" sz="3200" b="1" dirty="0">
                <a:latin typeface="Times New Roman" panose="02020603050405020304" pitchFamily="18" charset="0"/>
              </a:rPr>
              <a:t>我在打扫我的房间。</a:t>
            </a:r>
            <a:r>
              <a:rPr lang="en-US" altLang="zh-CN" sz="3200" b="1">
                <a:latin typeface="Times New Roman" panose="02020603050405020304" pitchFamily="18" charset="0"/>
              </a:rPr>
              <a:t>__________________</a:t>
            </a:r>
            <a:r>
              <a:rPr lang="zh-CN" altLang="en-US" sz="3200" b="1" dirty="0">
                <a:latin typeface="Times New Roman" panose="02020603050405020304" pitchFamily="18" charset="0"/>
              </a:rPr>
              <a:t>___</a:t>
            </a:r>
            <a:endParaRPr lang="en-US" altLang="zh-CN" sz="3200" b="1">
              <a:latin typeface="Times New Roman" panose="02020603050405020304" pitchFamily="18" charset="0"/>
            </a:endParaRPr>
          </a:p>
          <a:p>
            <a:pPr>
              <a:lnSpc>
                <a:spcPct val="120000"/>
              </a:lnSpc>
            </a:pPr>
            <a:r>
              <a:rPr lang="en-US" altLang="zh-CN" sz="3200" b="1">
                <a:latin typeface="Times New Roman" panose="02020603050405020304" pitchFamily="18" charset="0"/>
              </a:rPr>
              <a:t>10. </a:t>
            </a:r>
            <a:r>
              <a:rPr lang="zh-CN" altLang="en-US" sz="3200" b="1" dirty="0">
                <a:latin typeface="Times New Roman" panose="02020603050405020304" pitchFamily="18" charset="0"/>
              </a:rPr>
              <a:t>他在读报纸吗？</a:t>
            </a:r>
            <a:r>
              <a:rPr lang="en-US" altLang="zh-CN" sz="3200" b="1">
                <a:latin typeface="Times New Roman" panose="02020603050405020304" pitchFamily="18" charset="0"/>
              </a:rPr>
              <a:t>_______________________</a:t>
            </a:r>
            <a:endParaRPr lang="en-US" altLang="zh-CN" sz="3200" b="1">
              <a:latin typeface="Times New Roman" panose="02020603050405020304" pitchFamily="18" charset="0"/>
            </a:endParaRPr>
          </a:p>
          <a:p>
            <a:pPr>
              <a:lnSpc>
                <a:spcPct val="120000"/>
              </a:lnSpc>
            </a:pPr>
            <a:r>
              <a:rPr lang="en-US" altLang="zh-CN" sz="3200" b="1">
                <a:latin typeface="Times New Roman" panose="02020603050405020304" pitchFamily="18" charset="0"/>
              </a:rPr>
              <a:t>10. </a:t>
            </a:r>
            <a:r>
              <a:rPr lang="zh-CN" altLang="en-US" sz="3200" b="1" dirty="0">
                <a:latin typeface="Times New Roman" panose="02020603050405020304" pitchFamily="18" charset="0"/>
              </a:rPr>
              <a:t>是的。</a:t>
            </a:r>
            <a:r>
              <a:rPr lang="en-US" altLang="zh-CN" sz="3200" b="1">
                <a:latin typeface="Times New Roman" panose="02020603050405020304" pitchFamily="18" charset="0"/>
              </a:rPr>
              <a:t>/ </a:t>
            </a:r>
            <a:r>
              <a:rPr lang="zh-CN" altLang="en-US" sz="3200" b="1" dirty="0">
                <a:latin typeface="Times New Roman" panose="02020603050405020304" pitchFamily="18" charset="0"/>
              </a:rPr>
              <a:t>不是。他在打篮球。</a:t>
            </a:r>
            <a:endParaRPr lang="en-US" altLang="zh-CN" sz="3200" b="1">
              <a:latin typeface="Times New Roman" panose="02020603050405020304" pitchFamily="18" charset="0"/>
            </a:endParaRPr>
          </a:p>
          <a:p>
            <a:pPr>
              <a:lnSpc>
                <a:spcPct val="120000"/>
              </a:lnSpc>
            </a:pPr>
            <a:r>
              <a:rPr lang="en-US" altLang="zh-CN" sz="3200" b="1">
                <a:latin typeface="Times New Roman" panose="02020603050405020304" pitchFamily="18" charset="0"/>
              </a:rPr>
              <a:t>__________________________________________</a:t>
            </a:r>
            <a:endParaRPr lang="en-US" altLang="zh-CN" sz="3200" b="1">
              <a:latin typeface="Times New Roman" panose="02020603050405020304" pitchFamily="18" charset="0"/>
            </a:endParaRPr>
          </a:p>
          <a:p>
            <a:pPr>
              <a:lnSpc>
                <a:spcPct val="120000"/>
              </a:lnSpc>
            </a:pPr>
            <a:r>
              <a:rPr lang="en-US" altLang="zh-CN" sz="3200" b="1">
                <a:latin typeface="Times New Roman" panose="02020603050405020304" pitchFamily="18" charset="0"/>
              </a:rPr>
              <a:t>11. </a:t>
            </a:r>
            <a:r>
              <a:rPr lang="zh-CN" altLang="en-US" sz="3200" b="1" dirty="0">
                <a:latin typeface="Times New Roman" panose="02020603050405020304" pitchFamily="18" charset="0"/>
              </a:rPr>
              <a:t>他们在用电脑吗？</a:t>
            </a:r>
            <a:endParaRPr lang="en-US" altLang="zh-CN" sz="3200" b="1">
              <a:latin typeface="Times New Roman" panose="02020603050405020304" pitchFamily="18" charset="0"/>
            </a:endParaRPr>
          </a:p>
          <a:p>
            <a:pPr>
              <a:lnSpc>
                <a:spcPct val="120000"/>
              </a:lnSpc>
            </a:pPr>
            <a:r>
              <a:rPr lang="en-US" altLang="zh-CN" sz="3200" b="1">
                <a:latin typeface="Times New Roman" panose="02020603050405020304" pitchFamily="18" charset="0"/>
              </a:rPr>
              <a:t> _____________________________</a:t>
            </a:r>
            <a:endParaRPr lang="en-US" altLang="zh-CN" sz="3200" b="1">
              <a:latin typeface="Times New Roman" panose="02020603050405020304" pitchFamily="18" charset="0"/>
            </a:endParaRPr>
          </a:p>
          <a:p>
            <a:pPr>
              <a:lnSpc>
                <a:spcPct val="120000"/>
              </a:lnSpc>
            </a:pPr>
            <a:r>
              <a:rPr lang="en-US" altLang="zh-CN" sz="3200" b="1">
                <a:latin typeface="Times New Roman" panose="02020603050405020304" pitchFamily="18" charset="0"/>
              </a:rPr>
              <a:t>12. </a:t>
            </a:r>
            <a:r>
              <a:rPr lang="zh-CN" altLang="en-US" sz="3200" b="1" dirty="0">
                <a:latin typeface="Times New Roman" panose="02020603050405020304" pitchFamily="18" charset="0"/>
              </a:rPr>
              <a:t>是的。</a:t>
            </a:r>
            <a:r>
              <a:rPr lang="en-US" altLang="zh-CN" sz="3200" b="1">
                <a:latin typeface="Times New Roman" panose="02020603050405020304" pitchFamily="18" charset="0"/>
              </a:rPr>
              <a:t> / </a:t>
            </a:r>
            <a:r>
              <a:rPr lang="zh-CN" altLang="en-US" sz="3200" b="1" dirty="0">
                <a:latin typeface="Times New Roman" panose="02020603050405020304" pitchFamily="18" charset="0"/>
              </a:rPr>
              <a:t>不是。他们在锻炼。</a:t>
            </a:r>
            <a:endParaRPr lang="en-US" altLang="zh-CN" sz="3200" b="1">
              <a:latin typeface="Times New Roman" panose="02020603050405020304" pitchFamily="18" charset="0"/>
            </a:endParaRPr>
          </a:p>
          <a:p>
            <a:pPr>
              <a:lnSpc>
                <a:spcPct val="120000"/>
              </a:lnSpc>
            </a:pPr>
            <a:r>
              <a:rPr lang="en-US" altLang="zh-CN" sz="3200" b="1">
                <a:latin typeface="Times New Roman" panose="02020603050405020304" pitchFamily="18" charset="0"/>
              </a:rPr>
              <a:t>__________________________________________</a:t>
            </a:r>
            <a:endParaRPr lang="en-US" altLang="zh-CN" sz="3200" b="1">
              <a:latin typeface="Times New Roman" panose="02020603050405020304" pitchFamily="18" charset="0"/>
            </a:endParaRPr>
          </a:p>
        </p:txBody>
      </p:sp>
      <p:sp>
        <p:nvSpPr>
          <p:cNvPr id="9219" name="Text Box 3"/>
          <p:cNvSpPr txBox="1"/>
          <p:nvPr/>
        </p:nvSpPr>
        <p:spPr>
          <a:xfrm>
            <a:off x="381000" y="2808288"/>
            <a:ext cx="8610600" cy="579437"/>
          </a:xfrm>
          <a:prstGeom prst="rect">
            <a:avLst/>
          </a:prstGeom>
          <a:noFill/>
          <a:ln w="9525">
            <a:noFill/>
          </a:ln>
        </p:spPr>
        <p:txBody>
          <a:bodyPr>
            <a:spAutoFit/>
          </a:bodyPr>
          <a:p>
            <a:r>
              <a:rPr lang="en-US" altLang="zh-CN" sz="3200" b="1">
                <a:solidFill>
                  <a:srgbClr val="0000FF"/>
                </a:solidFill>
                <a:latin typeface="Times New Roman" panose="02020603050405020304" pitchFamily="18" charset="0"/>
              </a:rPr>
              <a:t>Yes, he is./No, he isn’t. He’s playing basketball.</a:t>
            </a:r>
            <a:endParaRPr lang="en-US" altLang="zh-CN" sz="3200" b="1">
              <a:solidFill>
                <a:srgbClr val="0000FF"/>
              </a:solidFill>
              <a:latin typeface="Times New Roman" panose="02020603050405020304" pitchFamily="18" charset="0"/>
            </a:endParaRPr>
          </a:p>
        </p:txBody>
      </p:sp>
      <p:sp>
        <p:nvSpPr>
          <p:cNvPr id="9220" name="Text Box 7"/>
          <p:cNvSpPr txBox="1"/>
          <p:nvPr/>
        </p:nvSpPr>
        <p:spPr>
          <a:xfrm>
            <a:off x="3657600" y="1711325"/>
            <a:ext cx="5029200" cy="579438"/>
          </a:xfrm>
          <a:prstGeom prst="rect">
            <a:avLst/>
          </a:prstGeom>
          <a:noFill/>
          <a:ln w="9525">
            <a:noFill/>
          </a:ln>
        </p:spPr>
        <p:txBody>
          <a:bodyPr>
            <a:spAutoFit/>
          </a:bodyPr>
          <a:p>
            <a:r>
              <a:rPr lang="en-US" altLang="zh-CN" sz="3200" b="1">
                <a:solidFill>
                  <a:srgbClr val="0000FF"/>
                </a:solidFill>
                <a:latin typeface="Times New Roman" panose="02020603050405020304" pitchFamily="18" charset="0"/>
                <a:cs typeface="Times New Roman" panose="02020603050405020304" pitchFamily="18" charset="0"/>
              </a:rPr>
              <a:t>Is he reading a newspaper?</a:t>
            </a:r>
            <a:endParaRPr lang="en-US" altLang="zh-CN" sz="3200" b="1">
              <a:solidFill>
                <a:srgbClr val="0000FF"/>
              </a:solidFill>
              <a:latin typeface="Times New Roman" panose="02020603050405020304" pitchFamily="18" charset="0"/>
              <a:ea typeface="Times New Roman" panose="02020603050405020304" pitchFamily="18" charset="0"/>
            </a:endParaRPr>
          </a:p>
        </p:txBody>
      </p:sp>
      <p:sp>
        <p:nvSpPr>
          <p:cNvPr id="9221" name="Text Box 7"/>
          <p:cNvSpPr txBox="1"/>
          <p:nvPr/>
        </p:nvSpPr>
        <p:spPr>
          <a:xfrm>
            <a:off x="304800" y="3997325"/>
            <a:ext cx="6172200" cy="579438"/>
          </a:xfrm>
          <a:prstGeom prst="rect">
            <a:avLst/>
          </a:prstGeom>
          <a:noFill/>
          <a:ln w="9525">
            <a:noFill/>
          </a:ln>
        </p:spPr>
        <p:txBody>
          <a:bodyPr>
            <a:spAutoFit/>
          </a:bodyPr>
          <a:p>
            <a:r>
              <a:rPr lang="en-US" altLang="zh-CN" sz="3200" b="1">
                <a:solidFill>
                  <a:srgbClr val="0000FF"/>
                </a:solidFill>
                <a:latin typeface="Times New Roman" panose="02020603050405020304" pitchFamily="18" charset="0"/>
                <a:cs typeface="Times New Roman" panose="02020603050405020304" pitchFamily="18" charset="0"/>
              </a:rPr>
              <a:t>Are they using the computer?</a:t>
            </a:r>
            <a:endParaRPr lang="en-US" altLang="zh-CN" sz="3200" b="1">
              <a:solidFill>
                <a:srgbClr val="0000FF"/>
              </a:solidFill>
              <a:latin typeface="Times New Roman" panose="02020603050405020304" pitchFamily="18" charset="0"/>
              <a:ea typeface="Times New Roman" panose="02020603050405020304" pitchFamily="18" charset="0"/>
            </a:endParaRPr>
          </a:p>
        </p:txBody>
      </p:sp>
      <p:sp>
        <p:nvSpPr>
          <p:cNvPr id="9222" name="Text Box 3"/>
          <p:cNvSpPr txBox="1"/>
          <p:nvPr/>
        </p:nvSpPr>
        <p:spPr>
          <a:xfrm>
            <a:off x="304800" y="5140325"/>
            <a:ext cx="8839200" cy="579438"/>
          </a:xfrm>
          <a:prstGeom prst="rect">
            <a:avLst/>
          </a:prstGeom>
          <a:noFill/>
          <a:ln w="9525">
            <a:noFill/>
          </a:ln>
        </p:spPr>
        <p:txBody>
          <a:bodyPr>
            <a:spAutoFit/>
          </a:bodyPr>
          <a:p>
            <a:r>
              <a:rPr lang="en-US" altLang="zh-CN" sz="3200" b="1">
                <a:solidFill>
                  <a:srgbClr val="0000FF"/>
                </a:solidFill>
                <a:latin typeface="Times New Roman" panose="02020603050405020304" pitchFamily="18" charset="0"/>
              </a:rPr>
              <a:t>Yes, they are./No, they aren’t. They’re exercising. </a:t>
            </a:r>
            <a:endParaRPr lang="en-US" altLang="zh-CN" sz="3200" b="1">
              <a:solidFill>
                <a:srgbClr val="0000FF"/>
              </a:solidFill>
              <a:latin typeface="Times New Roman" panose="02020603050405020304" pitchFamily="18" charset="0"/>
            </a:endParaRPr>
          </a:p>
        </p:txBody>
      </p:sp>
      <p:sp>
        <p:nvSpPr>
          <p:cNvPr id="9223" name="Text Box 3"/>
          <p:cNvSpPr txBox="1"/>
          <p:nvPr/>
        </p:nvSpPr>
        <p:spPr>
          <a:xfrm>
            <a:off x="4191000" y="1127125"/>
            <a:ext cx="4191000" cy="579438"/>
          </a:xfrm>
          <a:prstGeom prst="rect">
            <a:avLst/>
          </a:prstGeom>
          <a:noFill/>
          <a:ln w="9525">
            <a:noFill/>
          </a:ln>
        </p:spPr>
        <p:txBody>
          <a:bodyPr>
            <a:spAutoFit/>
          </a:bodyPr>
          <a:p>
            <a:r>
              <a:rPr lang="en-US" altLang="zh-CN" sz="3200" b="1">
                <a:solidFill>
                  <a:srgbClr val="0000FF"/>
                </a:solidFill>
                <a:latin typeface="Times New Roman" panose="02020603050405020304" pitchFamily="18" charset="0"/>
              </a:rPr>
              <a:t>I’m cleaning my room. </a:t>
            </a:r>
            <a:endParaRPr lang="en-US" altLang="zh-CN" sz="3200" b="1">
              <a:solidFill>
                <a:srgbClr val="0000FF"/>
              </a:solidFill>
              <a:latin typeface="Times New Roman" panose="02020603050405020304" pitchFamily="18"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slide(fromBottom)">
                                      <p:cBhvr>
                                        <p:cTn id="7" dur="500"/>
                                        <p:tgtEl>
                                          <p:spTgt spid="922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9220">
                                            <p:txEl>
                                              <p:charRg st="0" end="27"/>
                                            </p:txEl>
                                          </p:spTgt>
                                        </p:tgtEl>
                                        <p:attrNameLst>
                                          <p:attrName>style.visibility</p:attrName>
                                        </p:attrNameLst>
                                      </p:cBhvr>
                                      <p:to>
                                        <p:strVal val="visible"/>
                                      </p:to>
                                    </p:set>
                                    <p:animEffect transition="in" filter="slide(fromBottom)">
                                      <p:cBhvr>
                                        <p:cTn id="12" dur="500"/>
                                        <p:tgtEl>
                                          <p:spTgt spid="9220">
                                            <p:txEl>
                                              <p:charRg st="0" end="2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9219"/>
                                        </p:tgtEl>
                                        <p:attrNameLst>
                                          <p:attrName>style.visibility</p:attrName>
                                        </p:attrNameLst>
                                      </p:cBhvr>
                                      <p:to>
                                        <p:strVal val="visible"/>
                                      </p:to>
                                    </p:set>
                                    <p:animEffect transition="in" filter="slide(fromBottom)">
                                      <p:cBhvr>
                                        <p:cTn id="17" dur="500"/>
                                        <p:tgtEl>
                                          <p:spTgt spid="9219"/>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9221">
                                            <p:txEl>
                                              <p:charRg st="0" end="29"/>
                                            </p:txEl>
                                          </p:spTgt>
                                        </p:tgtEl>
                                        <p:attrNameLst>
                                          <p:attrName>style.visibility</p:attrName>
                                        </p:attrNameLst>
                                      </p:cBhvr>
                                      <p:to>
                                        <p:strVal val="visible"/>
                                      </p:to>
                                    </p:set>
                                    <p:animEffect transition="in" filter="slide(fromBottom)">
                                      <p:cBhvr>
                                        <p:cTn id="22" dur="500"/>
                                        <p:tgtEl>
                                          <p:spTgt spid="9221">
                                            <p:txEl>
                                              <p:charRg st="0" end="2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9222"/>
                                        </p:tgtEl>
                                        <p:attrNameLst>
                                          <p:attrName>style.visibility</p:attrName>
                                        </p:attrNameLst>
                                      </p:cBhvr>
                                      <p:to>
                                        <p:strVal val="visible"/>
                                      </p:to>
                                    </p:set>
                                    <p:animEffect transition="in" filter="slide(fromBottom)">
                                      <p:cBhvr>
                                        <p:cTn id="27"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22" grpId="0"/>
      <p:bldP spid="92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0242" name="Text Box 6"/>
          <p:cNvSpPr txBox="1"/>
          <p:nvPr/>
        </p:nvSpPr>
        <p:spPr>
          <a:xfrm>
            <a:off x="152400" y="609600"/>
            <a:ext cx="8763000" cy="6008688"/>
          </a:xfrm>
          <a:prstGeom prst="rect">
            <a:avLst/>
          </a:prstGeom>
          <a:solidFill>
            <a:schemeClr val="bg1"/>
          </a:solidFill>
          <a:ln w="9525">
            <a:noFill/>
          </a:ln>
        </p:spPr>
        <p:txBody>
          <a:bodyPr>
            <a:spAutoFit/>
          </a:bodyPr>
          <a:p>
            <a:pPr algn="ctr">
              <a:lnSpc>
                <a:spcPct val="120000"/>
              </a:lnSpc>
            </a:pPr>
            <a:r>
              <a:rPr lang="zh-CN" altLang="en-US" sz="3600" b="1" dirty="0">
                <a:solidFill>
                  <a:srgbClr val="0000FF"/>
                </a:solidFill>
                <a:latin typeface="Times New Roman" panose="02020603050405020304" pitchFamily="18" charset="0"/>
                <a:cs typeface="Times New Roman" panose="02020603050405020304" pitchFamily="18" charset="0"/>
              </a:rPr>
              <a:t>现在进行时态</a:t>
            </a:r>
            <a:endParaRPr lang="en-US" altLang="zh-CN" sz="3600" b="1">
              <a:solidFill>
                <a:srgbClr val="0000FF"/>
              </a:solidFill>
              <a:latin typeface="Times New Roman" panose="02020603050405020304" pitchFamily="18" charset="0"/>
              <a:cs typeface="Times New Roman" panose="02020603050405020304" pitchFamily="18" charset="0"/>
            </a:endParaRPr>
          </a:p>
          <a:p>
            <a:pPr>
              <a:lnSpc>
                <a:spcPct val="120000"/>
              </a:lnSpc>
            </a:pPr>
            <a:r>
              <a:rPr lang="zh-CN" altLang="en-US" sz="3200" b="1" dirty="0">
                <a:solidFill>
                  <a:srgbClr val="FF3300"/>
                </a:solidFill>
                <a:latin typeface="Times New Roman" panose="02020603050405020304" pitchFamily="18" charset="0"/>
                <a:cs typeface="Times New Roman" panose="02020603050405020304" pitchFamily="18" charset="0"/>
              </a:rPr>
              <a:t>一、用法：</a:t>
            </a:r>
            <a:r>
              <a:rPr lang="en-US" altLang="zh-CN" sz="3200" b="1">
                <a:solidFill>
                  <a:srgbClr val="FF3300"/>
                </a:solidFill>
                <a:latin typeface="Times New Roman" panose="02020603050405020304" pitchFamily="18" charset="0"/>
                <a:cs typeface="Times New Roman" panose="02020603050405020304" pitchFamily="18" charset="0"/>
              </a:rPr>
              <a:t>1. </a:t>
            </a:r>
            <a:r>
              <a:rPr lang="zh-CN" altLang="en-US" sz="3200" b="1" dirty="0">
                <a:solidFill>
                  <a:srgbClr val="FF3300"/>
                </a:solidFill>
                <a:latin typeface="Times New Roman" panose="02020603050405020304" pitchFamily="18" charset="0"/>
                <a:cs typeface="Times New Roman" panose="02020603050405020304" pitchFamily="18" charset="0"/>
              </a:rPr>
              <a:t>表示现在（说话瞬间）正在进行或发生的动作。例如：</a:t>
            </a:r>
            <a:endParaRPr lang="en-US" altLang="zh-CN" sz="3200" b="1">
              <a:solidFill>
                <a:srgbClr val="FF3300"/>
              </a:solidFill>
              <a:latin typeface="Times New Roman" panose="02020603050405020304" pitchFamily="18" charset="0"/>
              <a:cs typeface="Times New Roman" panose="02020603050405020304" pitchFamily="18" charset="0"/>
            </a:endParaRPr>
          </a:p>
          <a:p>
            <a:pPr>
              <a:lnSpc>
                <a:spcPct val="120000"/>
              </a:lnSpc>
            </a:pPr>
            <a:r>
              <a:rPr lang="zh-CN" altLang="en-US" sz="3200" b="1" dirty="0">
                <a:latin typeface="Times New Roman" panose="02020603050405020304" pitchFamily="18" charset="0"/>
                <a:cs typeface="Times New Roman" panose="02020603050405020304" pitchFamily="18" charset="0"/>
              </a:rPr>
              <a:t>我正在做作业。</a:t>
            </a:r>
            <a:r>
              <a:rPr lang="en-US" altLang="zh-CN" sz="3200" b="1">
                <a:latin typeface="Times New Roman" panose="02020603050405020304" pitchFamily="18" charset="0"/>
                <a:cs typeface="Times New Roman" panose="02020603050405020304" pitchFamily="18" charset="0"/>
              </a:rPr>
              <a:t>I’m _____ my homework now. </a:t>
            </a:r>
            <a:endParaRPr lang="en-US" altLang="zh-CN" sz="3200" b="1">
              <a:latin typeface="Times New Roman" panose="02020603050405020304" pitchFamily="18" charset="0"/>
              <a:cs typeface="Times New Roman" panose="02020603050405020304" pitchFamily="18" charset="0"/>
            </a:endParaRPr>
          </a:p>
          <a:p>
            <a:pPr>
              <a:lnSpc>
                <a:spcPct val="120000"/>
              </a:lnSpc>
            </a:pPr>
            <a:r>
              <a:rPr lang="zh-CN" altLang="en-US" sz="3200" b="1" dirty="0">
                <a:latin typeface="Times New Roman" panose="02020603050405020304" pitchFamily="18" charset="0"/>
                <a:cs typeface="Times New Roman" panose="02020603050405020304" pitchFamily="18" charset="0"/>
              </a:rPr>
              <a:t>他们在操场上踢足球。</a:t>
            </a:r>
            <a:endParaRPr lang="en-US" altLang="zh-CN" sz="3200" b="1">
              <a:latin typeface="Times New Roman" panose="02020603050405020304" pitchFamily="18" charset="0"/>
              <a:cs typeface="Times New Roman" panose="02020603050405020304" pitchFamily="18" charset="0"/>
            </a:endParaRPr>
          </a:p>
          <a:p>
            <a:pPr>
              <a:lnSpc>
                <a:spcPct val="120000"/>
              </a:lnSpc>
            </a:pPr>
            <a:r>
              <a:rPr lang="en-US" altLang="zh-CN" sz="3200" b="1">
                <a:latin typeface="Times New Roman" panose="02020603050405020304" pitchFamily="18" charset="0"/>
                <a:cs typeface="Times New Roman" panose="02020603050405020304" pitchFamily="18" charset="0"/>
              </a:rPr>
              <a:t>They’re _______ soccer on the playground.</a:t>
            </a:r>
            <a:endParaRPr lang="en-US" altLang="zh-CN" sz="3200" b="1">
              <a:latin typeface="Times New Roman" panose="02020603050405020304" pitchFamily="18" charset="0"/>
              <a:cs typeface="Times New Roman" panose="02020603050405020304" pitchFamily="18" charset="0"/>
            </a:endParaRPr>
          </a:p>
          <a:p>
            <a:pPr>
              <a:lnSpc>
                <a:spcPct val="120000"/>
              </a:lnSpc>
            </a:pPr>
            <a:r>
              <a:rPr lang="en-US" altLang="zh-CN" sz="3200" b="1">
                <a:solidFill>
                  <a:srgbClr val="FF3300"/>
                </a:solidFill>
                <a:latin typeface="Times New Roman" panose="02020603050405020304" pitchFamily="18" charset="0"/>
                <a:cs typeface="Times New Roman" panose="02020603050405020304" pitchFamily="18" charset="0"/>
              </a:rPr>
              <a:t>2. </a:t>
            </a:r>
            <a:r>
              <a:rPr lang="zh-CN" altLang="en-US" sz="3200" b="1" dirty="0">
                <a:solidFill>
                  <a:srgbClr val="FF3300"/>
                </a:solidFill>
                <a:latin typeface="Times New Roman" panose="02020603050405020304" pitchFamily="18" charset="0"/>
                <a:cs typeface="Times New Roman" panose="02020603050405020304" pitchFamily="18" charset="0"/>
              </a:rPr>
              <a:t>也可表示当前一段时间内的活动或现阶段正在</a:t>
            </a:r>
            <a:endParaRPr lang="zh-CN" altLang="en-US" sz="3200" b="1" dirty="0">
              <a:solidFill>
                <a:srgbClr val="FF3300"/>
              </a:solidFill>
              <a:latin typeface="Times New Roman" panose="02020603050405020304" pitchFamily="18" charset="0"/>
              <a:cs typeface="Times New Roman" panose="02020603050405020304" pitchFamily="18" charset="0"/>
            </a:endParaRPr>
          </a:p>
          <a:p>
            <a:pPr>
              <a:lnSpc>
                <a:spcPct val="120000"/>
              </a:lnSpc>
            </a:pPr>
            <a:r>
              <a:rPr lang="zh-CN" altLang="en-US" sz="3200" b="1" dirty="0">
                <a:solidFill>
                  <a:srgbClr val="FF3300"/>
                </a:solidFill>
                <a:latin typeface="Times New Roman" panose="02020603050405020304" pitchFamily="18" charset="0"/>
                <a:cs typeface="Times New Roman" panose="02020603050405020304" pitchFamily="18" charset="0"/>
              </a:rPr>
              <a:t>    进行的动作。例如：</a:t>
            </a:r>
            <a:endParaRPr lang="en-US" altLang="zh-CN" sz="3200" b="1">
              <a:solidFill>
                <a:srgbClr val="FF3300"/>
              </a:solidFill>
              <a:latin typeface="Times New Roman" panose="02020603050405020304" pitchFamily="18" charset="0"/>
              <a:cs typeface="Times New Roman" panose="02020603050405020304" pitchFamily="18" charset="0"/>
            </a:endParaRPr>
          </a:p>
          <a:p>
            <a:pPr>
              <a:lnSpc>
                <a:spcPct val="120000"/>
              </a:lnSpc>
            </a:pPr>
            <a:r>
              <a:rPr lang="zh-CN" altLang="en-US" sz="3200" b="1" dirty="0">
                <a:latin typeface="Times New Roman" panose="02020603050405020304" pitchFamily="18" charset="0"/>
                <a:cs typeface="Times New Roman" panose="02020603050405020304" pitchFamily="18" charset="0"/>
              </a:rPr>
              <a:t>这些天来，我们在做一架模型飞机。</a:t>
            </a:r>
            <a:endParaRPr lang="en-US" altLang="zh-CN" sz="3200" b="1">
              <a:latin typeface="Times New Roman" panose="02020603050405020304" pitchFamily="18" charset="0"/>
              <a:cs typeface="Times New Roman" panose="02020603050405020304" pitchFamily="18" charset="0"/>
            </a:endParaRPr>
          </a:p>
          <a:p>
            <a:pPr>
              <a:lnSpc>
                <a:spcPct val="120000"/>
              </a:lnSpc>
            </a:pPr>
            <a:r>
              <a:rPr lang="en-US" altLang="zh-CN" sz="3200" b="1">
                <a:latin typeface="Times New Roman" panose="02020603050405020304" pitchFamily="18" charset="0"/>
                <a:cs typeface="Times New Roman" panose="02020603050405020304" pitchFamily="18" charset="0"/>
              </a:rPr>
              <a:t>We are ____________________ these days</a:t>
            </a:r>
            <a:r>
              <a:rPr lang="zh-CN" altLang="en-US" sz="3200" b="1" dirty="0">
                <a:latin typeface="Times New Roman" panose="02020603050405020304" pitchFamily="18" charset="0"/>
              </a:rPr>
              <a:t>.</a:t>
            </a:r>
            <a:endParaRPr lang="en-US" altLang="zh-CN" sz="3200" b="1">
              <a:latin typeface="Times New Roman" panose="02020603050405020304" pitchFamily="18" charset="0"/>
              <a:ea typeface="Times New Roman" panose="02020603050405020304" pitchFamily="18" charset="0"/>
            </a:endParaRPr>
          </a:p>
        </p:txBody>
      </p:sp>
      <p:sp>
        <p:nvSpPr>
          <p:cNvPr id="10243" name="矩形 6"/>
          <p:cNvSpPr/>
          <p:nvPr/>
        </p:nvSpPr>
        <p:spPr>
          <a:xfrm>
            <a:off x="1752600" y="3657600"/>
            <a:ext cx="1676400" cy="676275"/>
          </a:xfrm>
          <a:prstGeom prst="rect">
            <a:avLst/>
          </a:prstGeom>
          <a:noFill/>
          <a:ln w="9525">
            <a:noFill/>
          </a:ln>
        </p:spPr>
        <p:txBody>
          <a:bodyPr>
            <a:spAutoFit/>
          </a:bodyPr>
          <a:p>
            <a:pPr>
              <a:lnSpc>
                <a:spcPct val="120000"/>
              </a:lnSpc>
            </a:pPr>
            <a:r>
              <a:rPr lang="en-US" altLang="zh-CN" sz="3200" b="1">
                <a:solidFill>
                  <a:srgbClr val="FF3300"/>
                </a:solidFill>
                <a:latin typeface="Times New Roman" panose="02020603050405020304" pitchFamily="18" charset="0"/>
              </a:rPr>
              <a:t>playing</a:t>
            </a:r>
            <a:endParaRPr lang="zh-CN" altLang="en-US" sz="3200" b="1" dirty="0">
              <a:solidFill>
                <a:srgbClr val="FF3300"/>
              </a:solidFill>
              <a:latin typeface="Times New Roman" panose="02020603050405020304" pitchFamily="18" charset="0"/>
            </a:endParaRPr>
          </a:p>
        </p:txBody>
      </p:sp>
      <p:sp>
        <p:nvSpPr>
          <p:cNvPr id="10244" name="矩形 7"/>
          <p:cNvSpPr/>
          <p:nvPr/>
        </p:nvSpPr>
        <p:spPr>
          <a:xfrm>
            <a:off x="3810000" y="2438400"/>
            <a:ext cx="1154113" cy="676275"/>
          </a:xfrm>
          <a:prstGeom prst="rect">
            <a:avLst/>
          </a:prstGeom>
          <a:noFill/>
          <a:ln w="9525">
            <a:noFill/>
          </a:ln>
        </p:spPr>
        <p:txBody>
          <a:bodyPr wrap="none">
            <a:spAutoFit/>
          </a:bodyPr>
          <a:p>
            <a:pPr>
              <a:lnSpc>
                <a:spcPct val="120000"/>
              </a:lnSpc>
            </a:pPr>
            <a:r>
              <a:rPr lang="en-US" altLang="zh-CN" sz="3200" b="1">
                <a:solidFill>
                  <a:srgbClr val="FF0000"/>
                </a:solidFill>
                <a:latin typeface="Times New Roman" panose="02020603050405020304" pitchFamily="18" charset="0"/>
              </a:rPr>
              <a:t>doing</a:t>
            </a:r>
            <a:endParaRPr lang="zh-CN" altLang="en-US" sz="3200" b="1" dirty="0">
              <a:solidFill>
                <a:srgbClr val="FF0000"/>
              </a:solidFill>
              <a:latin typeface="Times New Roman" panose="02020603050405020304" pitchFamily="18" charset="0"/>
            </a:endParaRPr>
          </a:p>
        </p:txBody>
      </p:sp>
      <p:sp>
        <p:nvSpPr>
          <p:cNvPr id="10245" name="矩形 11"/>
          <p:cNvSpPr/>
          <p:nvPr/>
        </p:nvSpPr>
        <p:spPr>
          <a:xfrm>
            <a:off x="1600200" y="5953125"/>
            <a:ext cx="4008438" cy="676275"/>
          </a:xfrm>
          <a:prstGeom prst="rect">
            <a:avLst/>
          </a:prstGeom>
          <a:noFill/>
          <a:ln w="9525">
            <a:noFill/>
          </a:ln>
        </p:spPr>
        <p:txBody>
          <a:bodyPr wrap="none">
            <a:spAutoFit/>
          </a:bodyPr>
          <a:p>
            <a:pPr>
              <a:lnSpc>
                <a:spcPct val="120000"/>
              </a:lnSpc>
            </a:pPr>
            <a:r>
              <a:rPr lang="en-US" altLang="zh-CN" sz="3200" b="1">
                <a:solidFill>
                  <a:srgbClr val="FF3300"/>
                </a:solidFill>
                <a:latin typeface="Times New Roman" panose="02020603050405020304" pitchFamily="18" charset="0"/>
                <a:cs typeface="Times New Roman" panose="02020603050405020304" pitchFamily="18" charset="0"/>
              </a:rPr>
              <a:t>making a model plane</a:t>
            </a:r>
            <a:endParaRPr lang="zh-CN" altLang="en-US" sz="3200" b="1" dirty="0">
              <a:solidFill>
                <a:srgbClr val="FF3300"/>
              </a:solidFill>
              <a:latin typeface="Times New Roman" panose="02020603050405020304" pitchFamily="18"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0242">
                                            <p:txEl>
                                              <p:charRg st="7" end="40"/>
                                            </p:txEl>
                                          </p:spTgt>
                                        </p:tgtEl>
                                        <p:attrNameLst>
                                          <p:attrName>style.visibility</p:attrName>
                                        </p:attrNameLst>
                                      </p:cBhvr>
                                      <p:to>
                                        <p:strVal val="visible"/>
                                      </p:to>
                                    </p:set>
                                    <p:animEffect transition="in" filter="strips(downRight)">
                                      <p:cBhvr>
                                        <p:cTn id="7" dur="500"/>
                                        <p:tgtEl>
                                          <p:spTgt spid="10242">
                                            <p:txEl>
                                              <p:charRg st="7" end="4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242">
                                            <p:txEl>
                                              <p:charRg st="40" end="75"/>
                                            </p:txEl>
                                          </p:spTgt>
                                        </p:tgtEl>
                                        <p:attrNameLst>
                                          <p:attrName>style.visibility</p:attrName>
                                        </p:attrNameLst>
                                      </p:cBhvr>
                                      <p:to>
                                        <p:strVal val="visible"/>
                                      </p:to>
                                    </p:set>
                                    <p:animEffect transition="in" filter="wipe(up)">
                                      <p:cBhvr>
                                        <p:cTn id="12" dur="500"/>
                                        <p:tgtEl>
                                          <p:spTgt spid="10242">
                                            <p:txEl>
                                              <p:charRg st="40" end="7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0244"/>
                                        </p:tgtEl>
                                        <p:attrNameLst>
                                          <p:attrName>style.visibility</p:attrName>
                                        </p:attrNameLst>
                                      </p:cBhvr>
                                      <p:to>
                                        <p:strVal val="visible"/>
                                      </p:to>
                                    </p:set>
                                    <p:anim calcmode="lin" valueType="num">
                                      <p:cBhvr>
                                        <p:cTn id="17" dur="500" fill="hold"/>
                                        <p:tgtEl>
                                          <p:spTgt spid="10244"/>
                                        </p:tgtEl>
                                        <p:attrNameLst>
                                          <p:attrName>ppt_w</p:attrName>
                                        </p:attrNameLst>
                                      </p:cBhvr>
                                      <p:tavLst>
                                        <p:tav tm="0">
                                          <p:val>
                                            <p:fltVal val="0.000000"/>
                                          </p:val>
                                        </p:tav>
                                        <p:tav tm="100000">
                                          <p:val>
                                            <p:strVal val="#ppt_w"/>
                                          </p:val>
                                        </p:tav>
                                      </p:tavLst>
                                    </p:anim>
                                    <p:anim calcmode="lin" valueType="num">
                                      <p:cBhvr>
                                        <p:cTn id="18" dur="500" fill="hold"/>
                                        <p:tgtEl>
                                          <p:spTgt spid="10244"/>
                                        </p:tgtEl>
                                        <p:attrNameLst>
                                          <p:attrName>ppt_h</p:attrName>
                                        </p:attrNameLst>
                                      </p:cBhvr>
                                      <p:tavLst>
                                        <p:tav tm="0">
                                          <p:val>
                                            <p:fltVal val="0.000000"/>
                                          </p:val>
                                        </p:tav>
                                        <p:tav tm="100000">
                                          <p:val>
                                            <p:strVal val="#ppt_h"/>
                                          </p:val>
                                        </p:tav>
                                      </p:tavLst>
                                    </p:anim>
                                    <p:animEffect transition="in" filter="fade">
                                      <p:cBhvr>
                                        <p:cTn id="19" dur="500"/>
                                        <p:tgtEl>
                                          <p:spTgt spid="1024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0242">
                                            <p:txEl>
                                              <p:charRg st="75" end="86"/>
                                            </p:txEl>
                                          </p:spTgt>
                                        </p:tgtEl>
                                        <p:attrNameLst>
                                          <p:attrName>style.visibility</p:attrName>
                                        </p:attrNameLst>
                                      </p:cBhvr>
                                      <p:to>
                                        <p:strVal val="visible"/>
                                      </p:to>
                                    </p:set>
                                    <p:animEffect transition="in" filter="wipe(up)">
                                      <p:cBhvr>
                                        <p:cTn id="24" dur="500"/>
                                        <p:tgtEl>
                                          <p:spTgt spid="10242">
                                            <p:txEl>
                                              <p:charRg st="75" end="86"/>
                                            </p:txEl>
                                          </p:spTgt>
                                        </p:tgtEl>
                                      </p:cBhvr>
                                    </p:animEffect>
                                  </p:childTnLst>
                                </p:cTn>
                              </p:par>
                              <p:par>
                                <p:cTn id="25" presetID="22" presetClass="entr" presetSubtype="1" fill="hold" nodeType="withEffect">
                                  <p:stCondLst>
                                    <p:cond delay="0"/>
                                  </p:stCondLst>
                                  <p:childTnLst>
                                    <p:set>
                                      <p:cBhvr>
                                        <p:cTn id="26" dur="1" fill="hold">
                                          <p:stCondLst>
                                            <p:cond delay="0"/>
                                          </p:stCondLst>
                                        </p:cTn>
                                        <p:tgtEl>
                                          <p:spTgt spid="10242">
                                            <p:txEl>
                                              <p:charRg st="86" end="128"/>
                                            </p:txEl>
                                          </p:spTgt>
                                        </p:tgtEl>
                                        <p:attrNameLst>
                                          <p:attrName>style.visibility</p:attrName>
                                        </p:attrNameLst>
                                      </p:cBhvr>
                                      <p:to>
                                        <p:strVal val="visible"/>
                                      </p:to>
                                    </p:set>
                                    <p:animEffect transition="in" filter="wipe(up)">
                                      <p:cBhvr>
                                        <p:cTn id="27" dur="500"/>
                                        <p:tgtEl>
                                          <p:spTgt spid="10242">
                                            <p:txEl>
                                              <p:charRg st="86" end="12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0243"/>
                                        </p:tgtEl>
                                        <p:attrNameLst>
                                          <p:attrName>style.visibility</p:attrName>
                                        </p:attrNameLst>
                                      </p:cBhvr>
                                      <p:to>
                                        <p:strVal val="visible"/>
                                      </p:to>
                                    </p:set>
                                    <p:anim calcmode="lin" valueType="num">
                                      <p:cBhvr>
                                        <p:cTn id="32" dur="500" fill="hold"/>
                                        <p:tgtEl>
                                          <p:spTgt spid="10243"/>
                                        </p:tgtEl>
                                        <p:attrNameLst>
                                          <p:attrName>ppt_w</p:attrName>
                                        </p:attrNameLst>
                                      </p:cBhvr>
                                      <p:tavLst>
                                        <p:tav tm="0">
                                          <p:val>
                                            <p:fltVal val="0.000000"/>
                                          </p:val>
                                        </p:tav>
                                        <p:tav tm="100000">
                                          <p:val>
                                            <p:strVal val="#ppt_w"/>
                                          </p:val>
                                        </p:tav>
                                      </p:tavLst>
                                    </p:anim>
                                    <p:anim calcmode="lin" valueType="num">
                                      <p:cBhvr>
                                        <p:cTn id="33" dur="500" fill="hold"/>
                                        <p:tgtEl>
                                          <p:spTgt spid="10243"/>
                                        </p:tgtEl>
                                        <p:attrNameLst>
                                          <p:attrName>ppt_h</p:attrName>
                                        </p:attrNameLst>
                                      </p:cBhvr>
                                      <p:tavLst>
                                        <p:tav tm="0">
                                          <p:val>
                                            <p:fltVal val="0.000000"/>
                                          </p:val>
                                        </p:tav>
                                        <p:tav tm="100000">
                                          <p:val>
                                            <p:strVal val="#ppt_h"/>
                                          </p:val>
                                        </p:tav>
                                      </p:tavLst>
                                    </p:anim>
                                    <p:animEffect transition="in" filter="fade">
                                      <p:cBhvr>
                                        <p:cTn id="34" dur="500"/>
                                        <p:tgtEl>
                                          <p:spTgt spid="10243"/>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nodeType="clickEffect">
                                  <p:stCondLst>
                                    <p:cond delay="0"/>
                                  </p:stCondLst>
                                  <p:childTnLst>
                                    <p:set>
                                      <p:cBhvr>
                                        <p:cTn id="38" dur="1" fill="hold">
                                          <p:stCondLst>
                                            <p:cond delay="0"/>
                                          </p:stCondLst>
                                        </p:cTn>
                                        <p:tgtEl>
                                          <p:spTgt spid="10242">
                                            <p:txEl>
                                              <p:charRg st="128" end="152"/>
                                            </p:txEl>
                                          </p:spTgt>
                                        </p:tgtEl>
                                        <p:attrNameLst>
                                          <p:attrName>style.visibility</p:attrName>
                                        </p:attrNameLst>
                                      </p:cBhvr>
                                      <p:to>
                                        <p:strVal val="visible"/>
                                      </p:to>
                                    </p:set>
                                    <p:animEffect transition="in" filter="strips(downRight)">
                                      <p:cBhvr>
                                        <p:cTn id="39" dur="500"/>
                                        <p:tgtEl>
                                          <p:spTgt spid="10242">
                                            <p:txEl>
                                              <p:charRg st="128" end="152"/>
                                            </p:txEl>
                                          </p:spTgt>
                                        </p:tgtEl>
                                      </p:cBhvr>
                                    </p:animEffect>
                                  </p:childTnLst>
                                </p:cTn>
                              </p:par>
                              <p:par>
                                <p:cTn id="40" presetID="18" presetClass="entr" presetSubtype="6" fill="hold" nodeType="withEffect">
                                  <p:stCondLst>
                                    <p:cond delay="0"/>
                                  </p:stCondLst>
                                  <p:childTnLst>
                                    <p:set>
                                      <p:cBhvr>
                                        <p:cTn id="41" dur="1" fill="hold">
                                          <p:stCondLst>
                                            <p:cond delay="0"/>
                                          </p:stCondLst>
                                        </p:cTn>
                                        <p:tgtEl>
                                          <p:spTgt spid="10242">
                                            <p:txEl>
                                              <p:charRg st="152" end="166"/>
                                            </p:txEl>
                                          </p:spTgt>
                                        </p:tgtEl>
                                        <p:attrNameLst>
                                          <p:attrName>style.visibility</p:attrName>
                                        </p:attrNameLst>
                                      </p:cBhvr>
                                      <p:to>
                                        <p:strVal val="visible"/>
                                      </p:to>
                                    </p:set>
                                    <p:animEffect transition="in" filter="strips(downRight)">
                                      <p:cBhvr>
                                        <p:cTn id="42" dur="500"/>
                                        <p:tgtEl>
                                          <p:spTgt spid="10242">
                                            <p:txEl>
                                              <p:charRg st="152" end="16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0242">
                                            <p:txEl>
                                              <p:charRg st="166" end="183"/>
                                            </p:txEl>
                                          </p:spTgt>
                                        </p:tgtEl>
                                        <p:attrNameLst>
                                          <p:attrName>style.visibility</p:attrName>
                                        </p:attrNameLst>
                                      </p:cBhvr>
                                      <p:to>
                                        <p:strVal val="visible"/>
                                      </p:to>
                                    </p:set>
                                    <p:animEffect transition="in" filter="wipe(up)">
                                      <p:cBhvr>
                                        <p:cTn id="47" dur="500"/>
                                        <p:tgtEl>
                                          <p:spTgt spid="10242">
                                            <p:txEl>
                                              <p:charRg st="166" end="183"/>
                                            </p:txEl>
                                          </p:spTgt>
                                        </p:tgtEl>
                                      </p:cBhvr>
                                    </p:animEffect>
                                  </p:childTnLst>
                                </p:cTn>
                              </p:par>
                              <p:par>
                                <p:cTn id="48" presetID="22" presetClass="entr" presetSubtype="1" fill="hold" nodeType="withEffect">
                                  <p:stCondLst>
                                    <p:cond delay="0"/>
                                  </p:stCondLst>
                                  <p:childTnLst>
                                    <p:set>
                                      <p:cBhvr>
                                        <p:cTn id="49" dur="1" fill="hold">
                                          <p:stCondLst>
                                            <p:cond delay="0"/>
                                          </p:stCondLst>
                                        </p:cTn>
                                        <p:tgtEl>
                                          <p:spTgt spid="10242">
                                            <p:txEl>
                                              <p:charRg st="183" end="223"/>
                                            </p:txEl>
                                          </p:spTgt>
                                        </p:tgtEl>
                                        <p:attrNameLst>
                                          <p:attrName>style.visibility</p:attrName>
                                        </p:attrNameLst>
                                      </p:cBhvr>
                                      <p:to>
                                        <p:strVal val="visible"/>
                                      </p:to>
                                    </p:set>
                                    <p:animEffect transition="in" filter="wipe(up)">
                                      <p:cBhvr>
                                        <p:cTn id="50" dur="500"/>
                                        <p:tgtEl>
                                          <p:spTgt spid="10242">
                                            <p:txEl>
                                              <p:charRg st="183" end="22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0245"/>
                                        </p:tgtEl>
                                        <p:attrNameLst>
                                          <p:attrName>style.visibility</p:attrName>
                                        </p:attrNameLst>
                                      </p:cBhvr>
                                      <p:to>
                                        <p:strVal val="visible"/>
                                      </p:to>
                                    </p:set>
                                    <p:anim calcmode="lin" valueType="num">
                                      <p:cBhvr>
                                        <p:cTn id="55" dur="500" fill="hold"/>
                                        <p:tgtEl>
                                          <p:spTgt spid="10245"/>
                                        </p:tgtEl>
                                        <p:attrNameLst>
                                          <p:attrName>ppt_w</p:attrName>
                                        </p:attrNameLst>
                                      </p:cBhvr>
                                      <p:tavLst>
                                        <p:tav tm="0">
                                          <p:val>
                                            <p:fltVal val="0.000000"/>
                                          </p:val>
                                        </p:tav>
                                        <p:tav tm="100000">
                                          <p:val>
                                            <p:strVal val="#ppt_w"/>
                                          </p:val>
                                        </p:tav>
                                      </p:tavLst>
                                    </p:anim>
                                    <p:anim calcmode="lin" valueType="num">
                                      <p:cBhvr>
                                        <p:cTn id="56" dur="500" fill="hold"/>
                                        <p:tgtEl>
                                          <p:spTgt spid="10245"/>
                                        </p:tgtEl>
                                        <p:attrNameLst>
                                          <p:attrName>ppt_h</p:attrName>
                                        </p:attrNameLst>
                                      </p:cBhvr>
                                      <p:tavLst>
                                        <p:tav tm="0">
                                          <p:val>
                                            <p:fltVal val="0.000000"/>
                                          </p:val>
                                        </p:tav>
                                        <p:tav tm="100000">
                                          <p:val>
                                            <p:strVal val="#ppt_h"/>
                                          </p:val>
                                        </p:tav>
                                      </p:tavLst>
                                    </p:anim>
                                    <p:animEffect transition="in" filter="fade">
                                      <p:cBhvr>
                                        <p:cTn id="57"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4" grpId="0"/>
      <p:bldP spid="102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1266" name="Text Box 4"/>
          <p:cNvSpPr txBox="1"/>
          <p:nvPr/>
        </p:nvSpPr>
        <p:spPr>
          <a:xfrm>
            <a:off x="152400" y="760413"/>
            <a:ext cx="8763000" cy="5792787"/>
          </a:xfrm>
          <a:prstGeom prst="rect">
            <a:avLst/>
          </a:prstGeom>
          <a:noFill/>
          <a:ln w="9525">
            <a:noFill/>
          </a:ln>
        </p:spPr>
        <p:txBody>
          <a:bodyPr>
            <a:spAutoFit/>
          </a:bodyPr>
          <a:p>
            <a:pPr defTabSz="914400">
              <a:lnSpc>
                <a:spcPct val="130000"/>
              </a:lnSpc>
              <a:tabLst>
                <a:tab pos="4752975" algn="l"/>
              </a:tabLst>
            </a:pPr>
            <a:r>
              <a:rPr lang="zh-CN" altLang="en-US" sz="3200" b="1" dirty="0">
                <a:latin typeface="Times New Roman" panose="02020603050405020304" pitchFamily="18" charset="0"/>
                <a:cs typeface="Times New Roman" panose="02020603050405020304" pitchFamily="18" charset="0"/>
              </a:rPr>
              <a:t>这个月我们一直在为英语考试而学习。</a:t>
            </a:r>
            <a:r>
              <a:rPr lang="en-US" altLang="zh-CN" sz="3200" b="1">
                <a:latin typeface="Times New Roman" panose="02020603050405020304" pitchFamily="18" charset="0"/>
                <a:cs typeface="Times New Roman" panose="02020603050405020304" pitchFamily="18" charset="0"/>
              </a:rPr>
              <a:t>  </a:t>
            </a:r>
            <a:endParaRPr lang="en-US" altLang="zh-CN" sz="3200" b="1">
              <a:latin typeface="Times New Roman" panose="02020603050405020304" pitchFamily="18" charset="0"/>
              <a:cs typeface="Times New Roman" panose="02020603050405020304" pitchFamily="18" charset="0"/>
            </a:endParaRPr>
          </a:p>
          <a:p>
            <a:pPr defTabSz="914400">
              <a:lnSpc>
                <a:spcPct val="130000"/>
              </a:lnSpc>
              <a:tabLst>
                <a:tab pos="4752975" algn="l"/>
              </a:tabLst>
            </a:pPr>
            <a:r>
              <a:rPr lang="en-US" altLang="zh-CN" sz="3200" b="1">
                <a:latin typeface="Times New Roman" panose="02020603050405020304" pitchFamily="18" charset="0"/>
                <a:cs typeface="Times New Roman" panose="02020603050405020304" pitchFamily="18" charset="0"/>
              </a:rPr>
              <a:t>We ___________ for the English test this month.</a:t>
            </a:r>
            <a:r>
              <a:rPr lang="en-US" altLang="zh-CN" sz="3200" b="1">
                <a:solidFill>
                  <a:srgbClr val="0000FF"/>
                </a:solidFill>
                <a:latin typeface="Times New Roman" panose="02020603050405020304" pitchFamily="18" charset="0"/>
                <a:cs typeface="Times New Roman" panose="02020603050405020304" pitchFamily="18" charset="0"/>
              </a:rPr>
              <a:t>  </a:t>
            </a:r>
            <a:endParaRPr lang="en-US" altLang="zh-CN" sz="3200" b="1">
              <a:solidFill>
                <a:srgbClr val="0000FF"/>
              </a:solidFill>
              <a:latin typeface="Times New Roman" panose="02020603050405020304" pitchFamily="18" charset="0"/>
              <a:cs typeface="Times New Roman" panose="02020603050405020304" pitchFamily="18" charset="0"/>
            </a:endParaRPr>
          </a:p>
          <a:p>
            <a:pPr defTabSz="914400">
              <a:lnSpc>
                <a:spcPct val="130000"/>
              </a:lnSpc>
              <a:tabLst>
                <a:tab pos="4752975" algn="l"/>
              </a:tabLst>
            </a:pPr>
            <a:r>
              <a:rPr lang="zh-CN" altLang="en-US" sz="3200" b="1" dirty="0">
                <a:solidFill>
                  <a:srgbClr val="FF0000"/>
                </a:solidFill>
                <a:latin typeface="Times New Roman" panose="02020603050405020304" pitchFamily="18" charset="0"/>
              </a:rPr>
              <a:t>二、句子结构：</a:t>
            </a:r>
            <a:endParaRPr lang="en-US" altLang="zh-CN" sz="3200" b="1">
              <a:solidFill>
                <a:srgbClr val="FF0000"/>
              </a:solidFill>
              <a:latin typeface="Times New Roman" panose="02020603050405020304" pitchFamily="18" charset="0"/>
            </a:endParaRPr>
          </a:p>
          <a:p>
            <a:pPr defTabSz="914400">
              <a:lnSpc>
                <a:spcPct val="130000"/>
              </a:lnSpc>
              <a:tabLst>
                <a:tab pos="4752975" algn="l"/>
              </a:tabLst>
            </a:pPr>
            <a:r>
              <a:rPr lang="en-US" altLang="zh-CN" sz="3200" b="1">
                <a:solidFill>
                  <a:srgbClr val="FF0000"/>
                </a:solidFill>
                <a:latin typeface="Times New Roman" panose="02020603050405020304" pitchFamily="18" charset="0"/>
              </a:rPr>
              <a:t>1. </a:t>
            </a:r>
            <a:r>
              <a:rPr lang="zh-CN" altLang="en-US" sz="3200" b="1" dirty="0">
                <a:solidFill>
                  <a:srgbClr val="FF0000"/>
                </a:solidFill>
                <a:latin typeface="Times New Roman" panose="02020603050405020304" pitchFamily="18" charset="0"/>
              </a:rPr>
              <a:t>陈述句：主语</a:t>
            </a:r>
            <a:r>
              <a:rPr lang="en-US" altLang="zh-CN" sz="3200" b="1">
                <a:solidFill>
                  <a:srgbClr val="FF0000"/>
                </a:solidFill>
                <a:latin typeface="Times New Roman" panose="02020603050405020304" pitchFamily="18" charset="0"/>
              </a:rPr>
              <a:t>+ be (am, is, are) not + V. –ing +…</a:t>
            </a:r>
            <a:endParaRPr lang="en-US" altLang="zh-CN" sz="3200" b="1">
              <a:solidFill>
                <a:srgbClr val="FF0000"/>
              </a:solidFill>
              <a:latin typeface="Times New Roman" panose="02020603050405020304" pitchFamily="18" charset="0"/>
            </a:endParaRPr>
          </a:p>
          <a:p>
            <a:pPr defTabSz="914400">
              <a:lnSpc>
                <a:spcPct val="130000"/>
              </a:lnSpc>
              <a:tabLst>
                <a:tab pos="4752975" algn="l"/>
              </a:tabLst>
            </a:pPr>
            <a:r>
              <a:rPr lang="zh-CN" altLang="en-US" sz="3200" b="1" dirty="0">
                <a:latin typeface="Times New Roman" panose="02020603050405020304" pitchFamily="18" charset="0"/>
              </a:rPr>
              <a:t>我正在洗衣服。</a:t>
            </a:r>
            <a:r>
              <a:rPr lang="en-US" altLang="zh-CN" sz="3200" b="1">
                <a:latin typeface="Times New Roman" panose="02020603050405020304" pitchFamily="18" charset="0"/>
              </a:rPr>
              <a:t>________________________</a:t>
            </a:r>
            <a:endParaRPr lang="en-US" altLang="zh-CN" sz="3200" b="1">
              <a:latin typeface="Times New Roman" panose="02020603050405020304" pitchFamily="18" charset="0"/>
            </a:endParaRPr>
          </a:p>
          <a:p>
            <a:pPr defTabSz="914400">
              <a:lnSpc>
                <a:spcPct val="130000"/>
              </a:lnSpc>
              <a:tabLst>
                <a:tab pos="4752975" algn="l"/>
              </a:tabLst>
            </a:pPr>
            <a:r>
              <a:rPr lang="zh-CN" altLang="en-US" sz="3200" b="1" dirty="0">
                <a:latin typeface="Times New Roman" panose="02020603050405020304" pitchFamily="18" charset="0"/>
              </a:rPr>
              <a:t>他正在打电话。</a:t>
            </a:r>
            <a:r>
              <a:rPr lang="en-US" altLang="zh-CN" sz="3200" b="1">
                <a:latin typeface="Times New Roman" panose="02020603050405020304" pitchFamily="18" charset="0"/>
              </a:rPr>
              <a:t>  ___________________________ </a:t>
            </a:r>
            <a:endParaRPr lang="en-US" altLang="zh-CN" sz="3200" b="1">
              <a:latin typeface="Times New Roman" panose="02020603050405020304" pitchFamily="18" charset="0"/>
            </a:endParaRPr>
          </a:p>
          <a:p>
            <a:pPr defTabSz="914400">
              <a:lnSpc>
                <a:spcPct val="130000"/>
              </a:lnSpc>
              <a:tabLst>
                <a:tab pos="4752975" algn="l"/>
              </a:tabLst>
            </a:pPr>
            <a:r>
              <a:rPr lang="zh-CN" altLang="en-US" sz="3200" b="1" dirty="0">
                <a:latin typeface="Times New Roman" panose="02020603050405020304" pitchFamily="18" charset="0"/>
              </a:rPr>
              <a:t>他们没在下象棋。</a:t>
            </a:r>
            <a:r>
              <a:rPr lang="en-US" altLang="zh-CN" sz="3200" b="1">
                <a:latin typeface="Times New Roman" panose="02020603050405020304" pitchFamily="18" charset="0"/>
              </a:rPr>
              <a:t>______________________</a:t>
            </a:r>
            <a:endParaRPr lang="en-US" altLang="zh-CN" sz="3200" b="1">
              <a:latin typeface="Times New Roman" panose="02020603050405020304" pitchFamily="18" charset="0"/>
            </a:endParaRPr>
          </a:p>
          <a:p>
            <a:pPr defTabSz="914400">
              <a:lnSpc>
                <a:spcPct val="130000"/>
              </a:lnSpc>
              <a:tabLst>
                <a:tab pos="4752975" algn="l"/>
              </a:tabLst>
            </a:pPr>
            <a:r>
              <a:rPr lang="zh-CN" altLang="en-US" sz="3200" b="1" dirty="0">
                <a:latin typeface="Times New Roman" panose="02020603050405020304" pitchFamily="18" charset="0"/>
              </a:rPr>
              <a:t>彼特没在打篮球。</a:t>
            </a:r>
            <a:r>
              <a:rPr lang="en-US" altLang="zh-CN" sz="3200" b="1">
                <a:latin typeface="Times New Roman" panose="02020603050405020304" pitchFamily="18" charset="0"/>
              </a:rPr>
              <a:t>_________________________</a:t>
            </a:r>
            <a:endParaRPr lang="en-US" altLang="zh-CN" sz="3200" b="1">
              <a:latin typeface="Times New Roman" panose="02020603050405020304" pitchFamily="18" charset="0"/>
            </a:endParaRPr>
          </a:p>
        </p:txBody>
      </p:sp>
      <p:sp>
        <p:nvSpPr>
          <p:cNvPr id="11267" name="Text Box 7"/>
          <p:cNvSpPr txBox="1"/>
          <p:nvPr/>
        </p:nvSpPr>
        <p:spPr>
          <a:xfrm>
            <a:off x="3048000" y="4035425"/>
            <a:ext cx="4419600" cy="579438"/>
          </a:xfrm>
          <a:prstGeom prst="rect">
            <a:avLst/>
          </a:prstGeom>
          <a:noFill/>
          <a:ln w="9525">
            <a:noFill/>
          </a:ln>
        </p:spPr>
        <p:txBody>
          <a:bodyPr>
            <a:spAutoFit/>
          </a:bodyPr>
          <a:p>
            <a:r>
              <a:rPr lang="en-US" altLang="zh-CN" sz="3200" b="1">
                <a:solidFill>
                  <a:srgbClr val="0000FF"/>
                </a:solidFill>
                <a:latin typeface="Times New Roman" panose="02020603050405020304" pitchFamily="18" charset="0"/>
                <a:cs typeface="Times New Roman" panose="02020603050405020304" pitchFamily="18" charset="0"/>
              </a:rPr>
              <a:t>I’</a:t>
            </a:r>
            <a:r>
              <a:rPr lang="en-US" altLang="zh-CN" sz="3200" b="1">
                <a:solidFill>
                  <a:srgbClr val="CC0099"/>
                </a:solidFill>
                <a:latin typeface="Times New Roman" panose="02020603050405020304" pitchFamily="18" charset="0"/>
                <a:cs typeface="Times New Roman" panose="02020603050405020304" pitchFamily="18" charset="0"/>
              </a:rPr>
              <a:t>m washing </a:t>
            </a:r>
            <a:r>
              <a:rPr lang="en-US" altLang="zh-CN" sz="3200" b="1">
                <a:solidFill>
                  <a:srgbClr val="0000FF"/>
                </a:solidFill>
                <a:latin typeface="Times New Roman" panose="02020603050405020304" pitchFamily="18" charset="0"/>
                <a:cs typeface="Times New Roman" panose="02020603050405020304" pitchFamily="18" charset="0"/>
              </a:rPr>
              <a:t>the clothes.</a:t>
            </a:r>
            <a:r>
              <a:rPr lang="en-US" altLang="zh-CN" sz="3200" b="1">
                <a:solidFill>
                  <a:srgbClr val="009900"/>
                </a:solidFill>
                <a:latin typeface="Times New Roman" panose="02020603050405020304" pitchFamily="18" charset="0"/>
                <a:cs typeface="Times New Roman" panose="02020603050405020304" pitchFamily="18" charset="0"/>
              </a:rPr>
              <a:t> </a:t>
            </a:r>
            <a:endParaRPr lang="en-US" altLang="zh-CN" sz="3200" b="1">
              <a:solidFill>
                <a:srgbClr val="009900"/>
              </a:solidFill>
              <a:latin typeface="Times New Roman" panose="02020603050405020304" pitchFamily="18" charset="0"/>
              <a:ea typeface="Times New Roman" panose="02020603050405020304" pitchFamily="18" charset="0"/>
            </a:endParaRPr>
          </a:p>
        </p:txBody>
      </p:sp>
      <p:sp>
        <p:nvSpPr>
          <p:cNvPr id="11268" name="Text Box 3"/>
          <p:cNvSpPr txBox="1"/>
          <p:nvPr/>
        </p:nvSpPr>
        <p:spPr>
          <a:xfrm>
            <a:off x="3505200" y="5334000"/>
            <a:ext cx="5105400" cy="579438"/>
          </a:xfrm>
          <a:prstGeom prst="rect">
            <a:avLst/>
          </a:prstGeom>
          <a:noFill/>
          <a:ln w="9525">
            <a:noFill/>
          </a:ln>
        </p:spPr>
        <p:txBody>
          <a:bodyPr>
            <a:spAutoFit/>
          </a:bodyPr>
          <a:p>
            <a:r>
              <a:rPr lang="en-US" altLang="zh-CN" sz="3200" b="1">
                <a:solidFill>
                  <a:srgbClr val="0000FF"/>
                </a:solidFill>
                <a:latin typeface="Times New Roman" panose="02020603050405020304" pitchFamily="18" charset="0"/>
              </a:rPr>
              <a:t>They</a:t>
            </a:r>
            <a:r>
              <a:rPr lang="en-US" altLang="zh-CN" sz="3200" b="1">
                <a:solidFill>
                  <a:srgbClr val="009900"/>
                </a:solidFill>
                <a:latin typeface="Times New Roman" panose="02020603050405020304" pitchFamily="18" charset="0"/>
              </a:rPr>
              <a:t> </a:t>
            </a:r>
            <a:r>
              <a:rPr lang="en-US" altLang="zh-CN" sz="3200" b="1">
                <a:solidFill>
                  <a:srgbClr val="CC0099"/>
                </a:solidFill>
                <a:latin typeface="Times New Roman" panose="02020603050405020304" pitchFamily="18" charset="0"/>
              </a:rPr>
              <a:t>are not playing </a:t>
            </a:r>
            <a:r>
              <a:rPr lang="en-US" altLang="zh-CN" sz="3200" b="1">
                <a:solidFill>
                  <a:srgbClr val="0000FF"/>
                </a:solidFill>
                <a:latin typeface="Times New Roman" panose="02020603050405020304" pitchFamily="18" charset="0"/>
              </a:rPr>
              <a:t>chess.</a:t>
            </a:r>
            <a:endParaRPr lang="en-US" altLang="zh-CN" sz="3200" b="1">
              <a:solidFill>
                <a:srgbClr val="0000FF"/>
              </a:solidFill>
              <a:latin typeface="Times New Roman" panose="02020603050405020304" pitchFamily="18" charset="0"/>
            </a:endParaRPr>
          </a:p>
        </p:txBody>
      </p:sp>
      <p:sp>
        <p:nvSpPr>
          <p:cNvPr id="11269" name="Text Box 7"/>
          <p:cNvSpPr txBox="1"/>
          <p:nvPr/>
        </p:nvSpPr>
        <p:spPr>
          <a:xfrm>
            <a:off x="838200" y="1520825"/>
            <a:ext cx="2362200" cy="579438"/>
          </a:xfrm>
          <a:prstGeom prst="rect">
            <a:avLst/>
          </a:prstGeom>
          <a:noFill/>
          <a:ln w="9525">
            <a:noFill/>
          </a:ln>
        </p:spPr>
        <p:txBody>
          <a:bodyPr>
            <a:spAutoFit/>
          </a:bodyPr>
          <a:p>
            <a:r>
              <a:rPr lang="en-US" altLang="zh-CN" sz="3200" b="1">
                <a:solidFill>
                  <a:srgbClr val="FF3300"/>
                </a:solidFill>
                <a:latin typeface="Times New Roman" panose="02020603050405020304" pitchFamily="18" charset="0"/>
                <a:cs typeface="Times New Roman" panose="02020603050405020304" pitchFamily="18" charset="0"/>
              </a:rPr>
              <a:t>are studying</a:t>
            </a:r>
            <a:endParaRPr lang="en-US" altLang="zh-CN" sz="3200" b="1">
              <a:solidFill>
                <a:srgbClr val="FF3300"/>
              </a:solidFill>
              <a:latin typeface="Times New Roman" panose="02020603050405020304" pitchFamily="18" charset="0"/>
              <a:ea typeface="Times New Roman" panose="02020603050405020304" pitchFamily="18" charset="0"/>
            </a:endParaRPr>
          </a:p>
        </p:txBody>
      </p:sp>
      <p:sp>
        <p:nvSpPr>
          <p:cNvPr id="11270" name="Text Box 7"/>
          <p:cNvSpPr txBox="1"/>
          <p:nvPr/>
        </p:nvSpPr>
        <p:spPr>
          <a:xfrm>
            <a:off x="3200400" y="4645025"/>
            <a:ext cx="5257800" cy="579438"/>
          </a:xfrm>
          <a:prstGeom prst="rect">
            <a:avLst/>
          </a:prstGeom>
          <a:noFill/>
          <a:ln w="9525">
            <a:noFill/>
          </a:ln>
        </p:spPr>
        <p:txBody>
          <a:bodyPr>
            <a:spAutoFit/>
          </a:bodyPr>
          <a:p>
            <a:r>
              <a:rPr lang="en-US" altLang="zh-CN" sz="3200" b="1">
                <a:solidFill>
                  <a:srgbClr val="0000FF"/>
                </a:solidFill>
                <a:latin typeface="Times New Roman" panose="02020603050405020304" pitchFamily="18" charset="0"/>
                <a:cs typeface="Times New Roman" panose="02020603050405020304" pitchFamily="18" charset="0"/>
              </a:rPr>
              <a:t>He</a:t>
            </a:r>
            <a:r>
              <a:rPr lang="en-US" altLang="zh-CN" sz="3200" b="1">
                <a:solidFill>
                  <a:srgbClr val="009900"/>
                </a:solidFill>
                <a:latin typeface="Times New Roman" panose="02020603050405020304" pitchFamily="18" charset="0"/>
                <a:cs typeface="Times New Roman" panose="02020603050405020304" pitchFamily="18" charset="0"/>
              </a:rPr>
              <a:t> </a:t>
            </a:r>
            <a:r>
              <a:rPr lang="en-US" altLang="zh-CN" sz="3200" b="1">
                <a:solidFill>
                  <a:srgbClr val="CC0099"/>
                </a:solidFill>
                <a:latin typeface="Times New Roman" panose="02020603050405020304" pitchFamily="18" charset="0"/>
                <a:cs typeface="Times New Roman" panose="02020603050405020304" pitchFamily="18" charset="0"/>
              </a:rPr>
              <a:t>is talking </a:t>
            </a:r>
            <a:r>
              <a:rPr lang="en-US" altLang="zh-CN" sz="3200" b="1">
                <a:solidFill>
                  <a:srgbClr val="0000FF"/>
                </a:solidFill>
                <a:latin typeface="Times New Roman" panose="02020603050405020304" pitchFamily="18" charset="0"/>
                <a:cs typeface="Times New Roman" panose="02020603050405020304" pitchFamily="18" charset="0"/>
              </a:rPr>
              <a:t>on the phone.</a:t>
            </a:r>
            <a:endParaRPr lang="en-US" altLang="zh-CN" sz="3200" b="1">
              <a:solidFill>
                <a:srgbClr val="0000FF"/>
              </a:solidFill>
              <a:latin typeface="Times New Roman" panose="02020603050405020304" pitchFamily="18" charset="0"/>
              <a:ea typeface="Times New Roman" panose="02020603050405020304" pitchFamily="18" charset="0"/>
            </a:endParaRPr>
          </a:p>
        </p:txBody>
      </p:sp>
      <p:sp>
        <p:nvSpPr>
          <p:cNvPr id="11271" name="Text Box 7"/>
          <p:cNvSpPr txBox="1"/>
          <p:nvPr/>
        </p:nvSpPr>
        <p:spPr>
          <a:xfrm>
            <a:off x="3429000" y="5910263"/>
            <a:ext cx="5486400" cy="579437"/>
          </a:xfrm>
          <a:prstGeom prst="rect">
            <a:avLst/>
          </a:prstGeom>
          <a:noFill/>
          <a:ln w="9525">
            <a:noFill/>
          </a:ln>
        </p:spPr>
        <p:txBody>
          <a:bodyPr>
            <a:spAutoFit/>
          </a:bodyPr>
          <a:p>
            <a:r>
              <a:rPr lang="en-US" altLang="zh-CN" sz="3200" b="1">
                <a:solidFill>
                  <a:srgbClr val="0000FF"/>
                </a:solidFill>
                <a:latin typeface="Times New Roman" panose="02020603050405020304" pitchFamily="18" charset="0"/>
                <a:cs typeface="Times New Roman" panose="02020603050405020304" pitchFamily="18" charset="0"/>
              </a:rPr>
              <a:t>Peter</a:t>
            </a:r>
            <a:r>
              <a:rPr lang="en-US" altLang="zh-CN" sz="3200" b="1">
                <a:solidFill>
                  <a:srgbClr val="009900"/>
                </a:solidFill>
                <a:latin typeface="Times New Roman" panose="02020603050405020304" pitchFamily="18" charset="0"/>
                <a:cs typeface="Times New Roman" panose="02020603050405020304" pitchFamily="18" charset="0"/>
              </a:rPr>
              <a:t> </a:t>
            </a:r>
            <a:r>
              <a:rPr lang="en-US" altLang="zh-CN" sz="3200" b="1">
                <a:solidFill>
                  <a:srgbClr val="CC0099"/>
                </a:solidFill>
                <a:latin typeface="Times New Roman" panose="02020603050405020304" pitchFamily="18" charset="0"/>
                <a:cs typeface="Times New Roman" panose="02020603050405020304" pitchFamily="18" charset="0"/>
              </a:rPr>
              <a:t>isn’t playing </a:t>
            </a:r>
            <a:r>
              <a:rPr lang="en-US" altLang="zh-CN" sz="3200" b="1">
                <a:solidFill>
                  <a:srgbClr val="0000FF"/>
                </a:solidFill>
                <a:latin typeface="Times New Roman" panose="02020603050405020304" pitchFamily="18" charset="0"/>
                <a:cs typeface="Times New Roman" panose="02020603050405020304" pitchFamily="18" charset="0"/>
              </a:rPr>
              <a:t>basketball.</a:t>
            </a:r>
            <a:r>
              <a:rPr lang="en-US" altLang="zh-CN" sz="3200" b="1">
                <a:solidFill>
                  <a:srgbClr val="009900"/>
                </a:solidFill>
                <a:latin typeface="Times New Roman" panose="02020603050405020304" pitchFamily="18" charset="0"/>
                <a:cs typeface="Times New Roman" panose="02020603050405020304" pitchFamily="18" charset="0"/>
              </a:rPr>
              <a:t> </a:t>
            </a:r>
            <a:endParaRPr lang="en-US" altLang="zh-CN" sz="3200" b="1">
              <a:solidFill>
                <a:srgbClr val="009900"/>
              </a:solidFill>
              <a:latin typeface="Times New Roman" panose="02020603050405020304" pitchFamily="18" charset="0"/>
              <a:ea typeface="Times New Roman" panose="02020603050405020304" pitchFamily="18"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1266">
                                            <p:txEl>
                                              <p:charRg st="0" end="20"/>
                                            </p:txEl>
                                          </p:spTgt>
                                        </p:tgtEl>
                                        <p:attrNameLst>
                                          <p:attrName>style.visibility</p:attrName>
                                        </p:attrNameLst>
                                      </p:cBhvr>
                                      <p:to>
                                        <p:strVal val="visible"/>
                                      </p:to>
                                    </p:set>
                                    <p:animEffect transition="in" filter="wipe(up)">
                                      <p:cBhvr>
                                        <p:cTn id="7" dur="500"/>
                                        <p:tgtEl>
                                          <p:spTgt spid="11266">
                                            <p:txEl>
                                              <p:charRg st="0" end="2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11266">
                                            <p:txEl>
                                              <p:charRg st="20" end="70"/>
                                            </p:txEl>
                                          </p:spTgt>
                                        </p:tgtEl>
                                        <p:attrNameLst>
                                          <p:attrName>style.visibility</p:attrName>
                                        </p:attrNameLst>
                                      </p:cBhvr>
                                      <p:to>
                                        <p:strVal val="visible"/>
                                      </p:to>
                                    </p:set>
                                    <p:animEffect transition="in" filter="wipe(up)">
                                      <p:cBhvr>
                                        <p:cTn id="10" dur="500"/>
                                        <p:tgtEl>
                                          <p:spTgt spid="11266">
                                            <p:txEl>
                                              <p:charRg st="20" end="7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1269"/>
                                        </p:tgtEl>
                                        <p:attrNameLst>
                                          <p:attrName>style.visibility</p:attrName>
                                        </p:attrNameLst>
                                      </p:cBhvr>
                                      <p:to>
                                        <p:strVal val="visible"/>
                                      </p:to>
                                    </p:set>
                                    <p:animEffect transition="in" filter="slide(fromBottom)">
                                      <p:cBhvr>
                                        <p:cTn id="15" dur="500"/>
                                        <p:tgtEl>
                                          <p:spTgt spid="11269"/>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nodeType="clickEffect">
                                  <p:stCondLst>
                                    <p:cond delay="0"/>
                                  </p:stCondLst>
                                  <p:childTnLst>
                                    <p:set>
                                      <p:cBhvr>
                                        <p:cTn id="19" dur="1" fill="hold">
                                          <p:stCondLst>
                                            <p:cond delay="0"/>
                                          </p:stCondLst>
                                        </p:cTn>
                                        <p:tgtEl>
                                          <p:spTgt spid="11266">
                                            <p:txEl>
                                              <p:charRg st="70" end="78"/>
                                            </p:txEl>
                                          </p:spTgt>
                                        </p:tgtEl>
                                        <p:attrNameLst>
                                          <p:attrName>style.visibility</p:attrName>
                                        </p:attrNameLst>
                                      </p:cBhvr>
                                      <p:to>
                                        <p:strVal val="visible"/>
                                      </p:to>
                                    </p:set>
                                    <p:animEffect transition="in" filter="strips(downRight)">
                                      <p:cBhvr>
                                        <p:cTn id="20" dur="500"/>
                                        <p:tgtEl>
                                          <p:spTgt spid="11266">
                                            <p:txEl>
                                              <p:charRg st="70" end="78"/>
                                            </p:txEl>
                                          </p:spTgt>
                                        </p:tgtEl>
                                      </p:cBhvr>
                                    </p:animEffect>
                                  </p:childTnLst>
                                </p:cTn>
                              </p:par>
                              <p:par>
                                <p:cTn id="21" presetID="18" presetClass="entr" presetSubtype="6" fill="hold" nodeType="withEffect">
                                  <p:stCondLst>
                                    <p:cond delay="0"/>
                                  </p:stCondLst>
                                  <p:childTnLst>
                                    <p:set>
                                      <p:cBhvr>
                                        <p:cTn id="22" dur="1" fill="hold">
                                          <p:stCondLst>
                                            <p:cond delay="0"/>
                                          </p:stCondLst>
                                        </p:cTn>
                                        <p:tgtEl>
                                          <p:spTgt spid="11266">
                                            <p:txEl>
                                              <p:charRg st="78" end="123"/>
                                            </p:txEl>
                                          </p:spTgt>
                                        </p:tgtEl>
                                        <p:attrNameLst>
                                          <p:attrName>style.visibility</p:attrName>
                                        </p:attrNameLst>
                                      </p:cBhvr>
                                      <p:to>
                                        <p:strVal val="visible"/>
                                      </p:to>
                                    </p:set>
                                    <p:animEffect transition="in" filter="strips(downRight)">
                                      <p:cBhvr>
                                        <p:cTn id="23" dur="500"/>
                                        <p:tgtEl>
                                          <p:spTgt spid="11266">
                                            <p:txEl>
                                              <p:charRg st="78" end="12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1266">
                                            <p:txEl>
                                              <p:charRg st="123" end="155"/>
                                            </p:txEl>
                                          </p:spTgt>
                                        </p:tgtEl>
                                        <p:attrNameLst>
                                          <p:attrName>style.visibility</p:attrName>
                                        </p:attrNameLst>
                                      </p:cBhvr>
                                      <p:to>
                                        <p:strVal val="visible"/>
                                      </p:to>
                                    </p:set>
                                    <p:animEffect transition="in" filter="wipe(up)">
                                      <p:cBhvr>
                                        <p:cTn id="28" dur="500"/>
                                        <p:tgtEl>
                                          <p:spTgt spid="11266">
                                            <p:txEl>
                                              <p:charRg st="123" end="155"/>
                                            </p:txEl>
                                          </p:spTgt>
                                        </p:tgtEl>
                                      </p:cBhvr>
                                    </p:animEffect>
                                  </p:childTnLst>
                                </p:cTn>
                              </p:par>
                              <p:par>
                                <p:cTn id="29" presetID="22" presetClass="entr" presetSubtype="1" fill="hold" nodeType="withEffect">
                                  <p:stCondLst>
                                    <p:cond delay="0"/>
                                  </p:stCondLst>
                                  <p:childTnLst>
                                    <p:set>
                                      <p:cBhvr>
                                        <p:cTn id="30" dur="1" fill="hold">
                                          <p:stCondLst>
                                            <p:cond delay="0"/>
                                          </p:stCondLst>
                                        </p:cTn>
                                        <p:tgtEl>
                                          <p:spTgt spid="11266">
                                            <p:txEl>
                                              <p:charRg st="155" end="193"/>
                                            </p:txEl>
                                          </p:spTgt>
                                        </p:tgtEl>
                                        <p:attrNameLst>
                                          <p:attrName>style.visibility</p:attrName>
                                        </p:attrNameLst>
                                      </p:cBhvr>
                                      <p:to>
                                        <p:strVal val="visible"/>
                                      </p:to>
                                    </p:set>
                                    <p:animEffect transition="in" filter="wipe(up)">
                                      <p:cBhvr>
                                        <p:cTn id="31" dur="500"/>
                                        <p:tgtEl>
                                          <p:spTgt spid="11266">
                                            <p:txEl>
                                              <p:charRg st="155" end="193"/>
                                            </p:txEl>
                                          </p:spTgt>
                                        </p:tgtEl>
                                      </p:cBhvr>
                                    </p:animEffect>
                                  </p:childTnLst>
                                </p:cTn>
                              </p:par>
                              <p:par>
                                <p:cTn id="32" presetID="22" presetClass="entr" presetSubtype="1" fill="hold" nodeType="withEffect">
                                  <p:stCondLst>
                                    <p:cond delay="0"/>
                                  </p:stCondLst>
                                  <p:childTnLst>
                                    <p:set>
                                      <p:cBhvr>
                                        <p:cTn id="33" dur="1" fill="hold">
                                          <p:stCondLst>
                                            <p:cond delay="0"/>
                                          </p:stCondLst>
                                        </p:cTn>
                                        <p:tgtEl>
                                          <p:spTgt spid="11266">
                                            <p:txEl>
                                              <p:charRg st="193" end="224"/>
                                            </p:txEl>
                                          </p:spTgt>
                                        </p:tgtEl>
                                        <p:attrNameLst>
                                          <p:attrName>style.visibility</p:attrName>
                                        </p:attrNameLst>
                                      </p:cBhvr>
                                      <p:to>
                                        <p:strVal val="visible"/>
                                      </p:to>
                                    </p:set>
                                    <p:animEffect transition="in" filter="wipe(up)">
                                      <p:cBhvr>
                                        <p:cTn id="34" dur="500"/>
                                        <p:tgtEl>
                                          <p:spTgt spid="11266">
                                            <p:txEl>
                                              <p:charRg st="193" end="224"/>
                                            </p:txEl>
                                          </p:spTgt>
                                        </p:tgtEl>
                                      </p:cBhvr>
                                    </p:animEffect>
                                  </p:childTnLst>
                                </p:cTn>
                              </p:par>
                              <p:par>
                                <p:cTn id="35" presetID="22" presetClass="entr" presetSubtype="1" fill="hold" nodeType="withEffect">
                                  <p:stCondLst>
                                    <p:cond delay="0"/>
                                  </p:stCondLst>
                                  <p:childTnLst>
                                    <p:set>
                                      <p:cBhvr>
                                        <p:cTn id="36" dur="1" fill="hold">
                                          <p:stCondLst>
                                            <p:cond delay="0"/>
                                          </p:stCondLst>
                                        </p:cTn>
                                        <p:tgtEl>
                                          <p:spTgt spid="11266">
                                            <p:txEl>
                                              <p:charRg st="224" end="258"/>
                                            </p:txEl>
                                          </p:spTgt>
                                        </p:tgtEl>
                                        <p:attrNameLst>
                                          <p:attrName>style.visibility</p:attrName>
                                        </p:attrNameLst>
                                      </p:cBhvr>
                                      <p:to>
                                        <p:strVal val="visible"/>
                                      </p:to>
                                    </p:set>
                                    <p:animEffect transition="in" filter="wipe(up)">
                                      <p:cBhvr>
                                        <p:cTn id="37" dur="500"/>
                                        <p:tgtEl>
                                          <p:spTgt spid="11266">
                                            <p:txEl>
                                              <p:charRg st="224" end="25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11267"/>
                                        </p:tgtEl>
                                        <p:attrNameLst>
                                          <p:attrName>style.visibility</p:attrName>
                                        </p:attrNameLst>
                                      </p:cBhvr>
                                      <p:to>
                                        <p:strVal val="visible"/>
                                      </p:to>
                                    </p:set>
                                    <p:animEffect transition="in" filter="slide(fromBottom)">
                                      <p:cBhvr>
                                        <p:cTn id="42" dur="500"/>
                                        <p:tgtEl>
                                          <p:spTgt spid="11267"/>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11270"/>
                                        </p:tgtEl>
                                        <p:attrNameLst>
                                          <p:attrName>style.visibility</p:attrName>
                                        </p:attrNameLst>
                                      </p:cBhvr>
                                      <p:to>
                                        <p:strVal val="visible"/>
                                      </p:to>
                                    </p:set>
                                    <p:animEffect transition="in" filter="slide(fromBottom)">
                                      <p:cBhvr>
                                        <p:cTn id="47" dur="500"/>
                                        <p:tgtEl>
                                          <p:spTgt spid="11270"/>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1268"/>
                                        </p:tgtEl>
                                        <p:attrNameLst>
                                          <p:attrName>style.visibility</p:attrName>
                                        </p:attrNameLst>
                                      </p:cBhvr>
                                      <p:to>
                                        <p:strVal val="visible"/>
                                      </p:to>
                                    </p:set>
                                    <p:animEffect transition="in" filter="slide(fromBottom)">
                                      <p:cBhvr>
                                        <p:cTn id="52" dur="500"/>
                                        <p:tgtEl>
                                          <p:spTgt spid="11268"/>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11271"/>
                                        </p:tgtEl>
                                        <p:attrNameLst>
                                          <p:attrName>style.visibility</p:attrName>
                                        </p:attrNameLst>
                                      </p:cBhvr>
                                      <p:to>
                                        <p:strVal val="visible"/>
                                      </p:to>
                                    </p:set>
                                    <p:animEffect transition="in" filter="slide(fromBottom)">
                                      <p:cBhvr>
                                        <p:cTn id="57"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8" grpId="0"/>
      <p:bldP spid="11269" grpId="0"/>
      <p:bldP spid="11270" grpId="0"/>
      <p:bldP spid="1127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2290" name="Text Box 35"/>
          <p:cNvSpPr txBox="1"/>
          <p:nvPr/>
        </p:nvSpPr>
        <p:spPr>
          <a:xfrm>
            <a:off x="381000" y="801688"/>
            <a:ext cx="8534400" cy="5349875"/>
          </a:xfrm>
          <a:prstGeom prst="rect">
            <a:avLst/>
          </a:prstGeom>
          <a:noFill/>
          <a:ln w="9525">
            <a:noFill/>
          </a:ln>
        </p:spPr>
        <p:txBody>
          <a:bodyPr>
            <a:spAutoFit/>
          </a:bodyPr>
          <a:p>
            <a:pPr>
              <a:lnSpc>
                <a:spcPct val="120000"/>
              </a:lnSpc>
            </a:pPr>
            <a:r>
              <a:rPr lang="en-US" altLang="zh-CN" sz="3200" b="1">
                <a:solidFill>
                  <a:srgbClr val="FF3300"/>
                </a:solidFill>
                <a:latin typeface="Times New Roman" panose="02020603050405020304" pitchFamily="18" charset="0"/>
                <a:cs typeface="Times New Roman" panose="02020603050405020304" pitchFamily="18" charset="0"/>
              </a:rPr>
              <a:t>2. </a:t>
            </a:r>
            <a:r>
              <a:rPr lang="zh-CN" altLang="en-US" sz="3200" b="1" dirty="0">
                <a:solidFill>
                  <a:srgbClr val="FF3300"/>
                </a:solidFill>
                <a:latin typeface="Times New Roman" panose="02020603050405020304" pitchFamily="18" charset="0"/>
                <a:cs typeface="Times New Roman" panose="02020603050405020304" pitchFamily="18" charset="0"/>
              </a:rPr>
              <a:t>一般疑问句：</a:t>
            </a:r>
            <a:endParaRPr lang="zh-CN" altLang="en-US" sz="3200" b="1" dirty="0">
              <a:solidFill>
                <a:srgbClr val="FF3300"/>
              </a:solidFill>
              <a:latin typeface="Times New Roman" panose="02020603050405020304" pitchFamily="18" charset="0"/>
              <a:cs typeface="Times New Roman" panose="02020603050405020304" pitchFamily="18" charset="0"/>
            </a:endParaRPr>
          </a:p>
          <a:p>
            <a:pPr>
              <a:lnSpc>
                <a:spcPct val="120000"/>
              </a:lnSpc>
            </a:pPr>
            <a:r>
              <a:rPr lang="en-US" altLang="zh-CN" sz="3200" b="1">
                <a:solidFill>
                  <a:srgbClr val="009900"/>
                </a:solidFill>
                <a:latin typeface="Times New Roman" panose="02020603050405020304" pitchFamily="18" charset="0"/>
              </a:rPr>
              <a:t>Be (Am, Is, Are) + </a:t>
            </a:r>
            <a:r>
              <a:rPr lang="zh-CN" altLang="en-US" sz="3200" b="1" dirty="0">
                <a:solidFill>
                  <a:srgbClr val="009900"/>
                </a:solidFill>
                <a:latin typeface="Times New Roman" panose="02020603050405020304" pitchFamily="18" charset="0"/>
              </a:rPr>
              <a:t>主语 </a:t>
            </a:r>
            <a:r>
              <a:rPr lang="en-US" altLang="zh-CN" sz="3200" b="1">
                <a:solidFill>
                  <a:srgbClr val="009900"/>
                </a:solidFill>
                <a:latin typeface="Times New Roman" panose="02020603050405020304" pitchFamily="18" charset="0"/>
              </a:rPr>
              <a:t>+ V.-ing …</a:t>
            </a:r>
            <a:endParaRPr lang="en-US" altLang="zh-CN" sz="3200" b="1">
              <a:solidFill>
                <a:srgbClr val="009900"/>
              </a:solidFill>
              <a:latin typeface="Times New Roman" panose="02020603050405020304" pitchFamily="18" charset="0"/>
              <a:cs typeface="Times New Roman" panose="02020603050405020304" pitchFamily="18" charset="0"/>
            </a:endParaRPr>
          </a:p>
          <a:p>
            <a:pPr>
              <a:lnSpc>
                <a:spcPct val="120000"/>
              </a:lnSpc>
            </a:pPr>
            <a:r>
              <a:rPr lang="zh-CN" altLang="en-US" sz="3200" b="1" dirty="0">
                <a:latin typeface="Times New Roman" panose="02020603050405020304" pitchFamily="18" charset="0"/>
                <a:cs typeface="Times New Roman" panose="02020603050405020304" pitchFamily="18" charset="0"/>
              </a:rPr>
              <a:t>她正在弹钢琴吗？</a:t>
            </a:r>
            <a:r>
              <a:rPr lang="en-US" altLang="zh-CN" sz="3200" b="1">
                <a:latin typeface="Times New Roman" panose="02020603050405020304" pitchFamily="18" charset="0"/>
                <a:cs typeface="Times New Roman" panose="02020603050405020304" pitchFamily="18" charset="0"/>
              </a:rPr>
              <a:t>_______________________</a:t>
            </a:r>
            <a:endParaRPr lang="en-US" altLang="zh-CN" sz="3200" b="1">
              <a:latin typeface="Times New Roman" panose="02020603050405020304" pitchFamily="18" charset="0"/>
              <a:cs typeface="Times New Roman" panose="02020603050405020304" pitchFamily="18" charset="0"/>
            </a:endParaRPr>
          </a:p>
          <a:p>
            <a:pPr>
              <a:lnSpc>
                <a:spcPct val="120000"/>
              </a:lnSpc>
            </a:pPr>
            <a:r>
              <a:rPr lang="zh-CN" altLang="en-US" sz="3200" b="1" dirty="0">
                <a:latin typeface="Times New Roman" panose="02020603050405020304" pitchFamily="18" charset="0"/>
                <a:cs typeface="Times New Roman" panose="02020603050405020304" pitchFamily="18" charset="0"/>
              </a:rPr>
              <a:t>你们正在做作业吗？</a:t>
            </a:r>
            <a:br>
              <a:rPr lang="zh-CN" altLang="en-US" sz="3200" b="1" dirty="0">
                <a:latin typeface="Times New Roman" panose="02020603050405020304" pitchFamily="18" charset="0"/>
                <a:cs typeface="Times New Roman" panose="02020603050405020304" pitchFamily="18" charset="0"/>
              </a:rPr>
            </a:br>
            <a:r>
              <a:rPr lang="en-US" altLang="zh-CN" sz="3200" b="1">
                <a:latin typeface="Times New Roman" panose="02020603050405020304" pitchFamily="18" charset="0"/>
                <a:cs typeface="Times New Roman" panose="02020603050405020304" pitchFamily="18" charset="0"/>
              </a:rPr>
              <a:t> _____________________________</a:t>
            </a:r>
            <a:endParaRPr lang="en-US" altLang="zh-CN" sz="3200" b="1">
              <a:latin typeface="Times New Roman" panose="02020603050405020304" pitchFamily="18" charset="0"/>
              <a:cs typeface="Times New Roman" panose="02020603050405020304" pitchFamily="18" charset="0"/>
            </a:endParaRPr>
          </a:p>
          <a:p>
            <a:pPr>
              <a:lnSpc>
                <a:spcPct val="120000"/>
              </a:lnSpc>
            </a:pPr>
            <a:r>
              <a:rPr lang="en-US" altLang="zh-CN" sz="3200" b="1">
                <a:solidFill>
                  <a:srgbClr val="FF3300"/>
                </a:solidFill>
                <a:latin typeface="Times New Roman" panose="02020603050405020304" pitchFamily="18" charset="0"/>
                <a:cs typeface="Times New Roman" panose="02020603050405020304" pitchFamily="18" charset="0"/>
              </a:rPr>
              <a:t>3. </a:t>
            </a:r>
            <a:r>
              <a:rPr lang="zh-CN" altLang="en-US" sz="3200" b="1" dirty="0">
                <a:solidFill>
                  <a:srgbClr val="FF3300"/>
                </a:solidFill>
                <a:latin typeface="Times New Roman" panose="02020603050405020304" pitchFamily="18" charset="0"/>
                <a:cs typeface="Times New Roman" panose="02020603050405020304" pitchFamily="18" charset="0"/>
              </a:rPr>
              <a:t>特殊疑问句</a:t>
            </a:r>
            <a:endParaRPr lang="en-US" altLang="zh-CN" sz="3200" b="1">
              <a:solidFill>
                <a:srgbClr val="FF3300"/>
              </a:solidFill>
              <a:latin typeface="Times New Roman" panose="02020603050405020304" pitchFamily="18" charset="0"/>
              <a:cs typeface="Times New Roman" panose="02020603050405020304" pitchFamily="18" charset="0"/>
            </a:endParaRPr>
          </a:p>
          <a:p>
            <a:pPr>
              <a:lnSpc>
                <a:spcPct val="120000"/>
              </a:lnSpc>
            </a:pPr>
            <a:r>
              <a:rPr lang="zh-CN" altLang="en-US" sz="3200" b="1" dirty="0">
                <a:solidFill>
                  <a:schemeClr val="accent2"/>
                </a:solidFill>
                <a:latin typeface="Times New Roman" panose="02020603050405020304" pitchFamily="18" charset="0"/>
                <a:cs typeface="Times New Roman" panose="02020603050405020304" pitchFamily="18" charset="0"/>
              </a:rPr>
              <a:t>特殊疑问词</a:t>
            </a:r>
            <a:r>
              <a:rPr lang="en-US" altLang="zh-CN" sz="3200" b="1">
                <a:solidFill>
                  <a:schemeClr val="accent2"/>
                </a:solidFill>
                <a:latin typeface="Times New Roman" panose="02020603050405020304" pitchFamily="18" charset="0"/>
                <a:cs typeface="Times New Roman" panose="02020603050405020304" pitchFamily="18" charset="0"/>
              </a:rPr>
              <a:t>+ be (am, is, are)</a:t>
            </a:r>
            <a:r>
              <a:rPr lang="zh-CN" altLang="en-US" sz="3200" b="1" dirty="0">
                <a:solidFill>
                  <a:schemeClr val="accent2"/>
                </a:solidFill>
                <a:latin typeface="Times New Roman" panose="02020603050405020304" pitchFamily="18" charset="0"/>
                <a:cs typeface="Times New Roman" panose="02020603050405020304" pitchFamily="18" charset="0"/>
              </a:rPr>
              <a:t> </a:t>
            </a:r>
            <a:r>
              <a:rPr lang="en-US" altLang="zh-CN" sz="3200" b="1">
                <a:solidFill>
                  <a:schemeClr val="accent2"/>
                </a:solidFill>
                <a:latin typeface="Times New Roman" panose="02020603050405020304" pitchFamily="18" charset="0"/>
                <a:cs typeface="Times New Roman" panose="02020603050405020304" pitchFamily="18" charset="0"/>
              </a:rPr>
              <a:t>+</a:t>
            </a:r>
            <a:r>
              <a:rPr lang="zh-CN" altLang="en-US" sz="3200" b="1" dirty="0">
                <a:solidFill>
                  <a:schemeClr val="accent2"/>
                </a:solidFill>
                <a:latin typeface="Times New Roman" panose="02020603050405020304" pitchFamily="18" charset="0"/>
                <a:cs typeface="Times New Roman" panose="02020603050405020304" pitchFamily="18" charset="0"/>
              </a:rPr>
              <a:t>主语</a:t>
            </a:r>
            <a:r>
              <a:rPr lang="en-US" altLang="zh-CN" sz="3200" b="1">
                <a:solidFill>
                  <a:schemeClr val="accent2"/>
                </a:solidFill>
                <a:latin typeface="Times New Roman" panose="02020603050405020304" pitchFamily="18" charset="0"/>
                <a:cs typeface="Times New Roman" panose="02020603050405020304" pitchFamily="18" charset="0"/>
              </a:rPr>
              <a:t>+ V. –ing</a:t>
            </a:r>
            <a:r>
              <a:rPr lang="en-US" altLang="zh-CN" sz="3200" b="1">
                <a:solidFill>
                  <a:schemeClr val="accent2"/>
                </a:solidFill>
                <a:latin typeface="Times New Roman" panose="02020603050405020304" pitchFamily="18" charset="0"/>
                <a:ea typeface="Times New Roman" panose="02020603050405020304" pitchFamily="18" charset="0"/>
              </a:rPr>
              <a:t>…</a:t>
            </a:r>
            <a:endParaRPr lang="en-US" altLang="zh-CN" sz="3200" b="1">
              <a:solidFill>
                <a:schemeClr val="accent2"/>
              </a:solidFill>
              <a:latin typeface="Times New Roman" panose="02020603050405020304" pitchFamily="18" charset="0"/>
              <a:cs typeface="Times New Roman" panose="02020603050405020304" pitchFamily="18" charset="0"/>
            </a:endParaRPr>
          </a:p>
          <a:p>
            <a:pPr>
              <a:lnSpc>
                <a:spcPct val="120000"/>
              </a:lnSpc>
            </a:pPr>
            <a:r>
              <a:rPr lang="zh-CN" altLang="en-US" sz="3200" b="1" dirty="0">
                <a:latin typeface="Times New Roman" panose="02020603050405020304" pitchFamily="18" charset="0"/>
                <a:cs typeface="Times New Roman" panose="02020603050405020304" pitchFamily="18" charset="0"/>
              </a:rPr>
              <a:t>杰克正做什么事情？</a:t>
            </a:r>
            <a:r>
              <a:rPr lang="en-US" altLang="zh-CN" sz="3200" b="1">
                <a:latin typeface="Times New Roman" panose="02020603050405020304" pitchFamily="18" charset="0"/>
                <a:cs typeface="Times New Roman" panose="02020603050405020304" pitchFamily="18" charset="0"/>
              </a:rPr>
              <a:t>      __________________</a:t>
            </a:r>
            <a:endParaRPr lang="en-US" altLang="zh-CN" sz="3200" b="1">
              <a:latin typeface="Times New Roman" panose="02020603050405020304" pitchFamily="18" charset="0"/>
              <a:cs typeface="Times New Roman" panose="02020603050405020304" pitchFamily="18" charset="0"/>
            </a:endParaRPr>
          </a:p>
          <a:p>
            <a:pPr>
              <a:lnSpc>
                <a:spcPct val="120000"/>
              </a:lnSpc>
            </a:pPr>
            <a:r>
              <a:rPr lang="zh-CN" altLang="en-US" sz="3200" b="1" dirty="0">
                <a:latin typeface="Times New Roman" panose="02020603050405020304" pitchFamily="18" charset="0"/>
                <a:cs typeface="Times New Roman" panose="02020603050405020304" pitchFamily="18" charset="0"/>
              </a:rPr>
              <a:t>他们正在做什么事情？</a:t>
            </a:r>
            <a:r>
              <a:rPr lang="en-US" altLang="zh-CN" sz="3200" b="1">
                <a:latin typeface="Times New Roman" panose="02020603050405020304" pitchFamily="18" charset="0"/>
                <a:cs typeface="Times New Roman" panose="02020603050405020304" pitchFamily="18" charset="0"/>
              </a:rPr>
              <a:t> ____________________ </a:t>
            </a:r>
            <a:endParaRPr lang="zh-CN" altLang="en-US" sz="3200" b="1" dirty="0">
              <a:latin typeface="Times New Roman" panose="02020603050405020304" pitchFamily="18" charset="0"/>
              <a:ea typeface="Times New Roman" panose="02020603050405020304" pitchFamily="18" charset="0"/>
            </a:endParaRPr>
          </a:p>
        </p:txBody>
      </p:sp>
      <p:sp>
        <p:nvSpPr>
          <p:cNvPr id="12291" name="Text Box 34"/>
          <p:cNvSpPr txBox="1"/>
          <p:nvPr/>
        </p:nvSpPr>
        <p:spPr>
          <a:xfrm>
            <a:off x="457200" y="3092450"/>
            <a:ext cx="6248400" cy="676275"/>
          </a:xfrm>
          <a:prstGeom prst="rect">
            <a:avLst/>
          </a:prstGeom>
          <a:noFill/>
          <a:ln w="9525">
            <a:noFill/>
          </a:ln>
        </p:spPr>
        <p:txBody>
          <a:bodyPr>
            <a:spAutoFit/>
          </a:bodyPr>
          <a:p>
            <a:pPr>
              <a:lnSpc>
                <a:spcPct val="120000"/>
              </a:lnSpc>
            </a:pPr>
            <a:r>
              <a:rPr lang="en-US" altLang="zh-CN" sz="3200" b="1">
                <a:solidFill>
                  <a:srgbClr val="FF3300"/>
                </a:solidFill>
                <a:latin typeface="Times New Roman" panose="02020603050405020304" pitchFamily="18" charset="0"/>
                <a:cs typeface="Times New Roman" panose="02020603050405020304" pitchFamily="18" charset="0"/>
              </a:rPr>
              <a:t> </a:t>
            </a:r>
            <a:r>
              <a:rPr lang="en-US" altLang="zh-CN" sz="3200" b="1">
                <a:solidFill>
                  <a:srgbClr val="9900CC"/>
                </a:solidFill>
                <a:latin typeface="Times New Roman" panose="02020603050405020304" pitchFamily="18" charset="0"/>
                <a:cs typeface="Times New Roman" panose="02020603050405020304" pitchFamily="18" charset="0"/>
              </a:rPr>
              <a:t>Are</a:t>
            </a:r>
            <a:r>
              <a:rPr lang="en-US" altLang="zh-CN" sz="3200" b="1">
                <a:solidFill>
                  <a:srgbClr val="FF3300"/>
                </a:solidFill>
                <a:latin typeface="Times New Roman" panose="02020603050405020304" pitchFamily="18" charset="0"/>
                <a:cs typeface="Times New Roman" panose="02020603050405020304" pitchFamily="18" charset="0"/>
              </a:rPr>
              <a:t> you </a:t>
            </a:r>
            <a:r>
              <a:rPr lang="en-US" altLang="zh-CN" sz="3200" b="1">
                <a:solidFill>
                  <a:srgbClr val="9900CC"/>
                </a:solidFill>
                <a:latin typeface="Times New Roman" panose="02020603050405020304" pitchFamily="18" charset="0"/>
                <a:cs typeface="Times New Roman" panose="02020603050405020304" pitchFamily="18" charset="0"/>
              </a:rPr>
              <a:t>doing</a:t>
            </a:r>
            <a:r>
              <a:rPr lang="en-US" altLang="zh-CN" sz="3200" b="1">
                <a:solidFill>
                  <a:srgbClr val="FF3300"/>
                </a:solidFill>
                <a:latin typeface="Times New Roman" panose="02020603050405020304" pitchFamily="18" charset="0"/>
                <a:cs typeface="Times New Roman" panose="02020603050405020304" pitchFamily="18" charset="0"/>
              </a:rPr>
              <a:t> your homework?</a:t>
            </a:r>
            <a:r>
              <a:rPr lang="en-US" altLang="zh-CN" sz="3200" b="1">
                <a:latin typeface="Times New Roman" panose="02020603050405020304" pitchFamily="18" charset="0"/>
                <a:cs typeface="Times New Roman" panose="02020603050405020304" pitchFamily="18" charset="0"/>
              </a:rPr>
              <a:t> </a:t>
            </a:r>
            <a:endParaRPr lang="zh-CN" altLang="en-US" sz="2800" b="1" dirty="0">
              <a:latin typeface="Times New Roman" panose="02020603050405020304" pitchFamily="18" charset="0"/>
              <a:ea typeface="Times New Roman" panose="02020603050405020304" pitchFamily="18" charset="0"/>
            </a:endParaRPr>
          </a:p>
        </p:txBody>
      </p:sp>
      <p:sp>
        <p:nvSpPr>
          <p:cNvPr id="12292" name="Text Box 36"/>
          <p:cNvSpPr txBox="1"/>
          <p:nvPr/>
        </p:nvSpPr>
        <p:spPr>
          <a:xfrm>
            <a:off x="4495800" y="4895850"/>
            <a:ext cx="3817938" cy="676275"/>
          </a:xfrm>
          <a:prstGeom prst="rect">
            <a:avLst/>
          </a:prstGeom>
          <a:noFill/>
          <a:ln w="9525">
            <a:noFill/>
          </a:ln>
        </p:spPr>
        <p:txBody>
          <a:bodyPr wrap="none">
            <a:spAutoFit/>
          </a:bodyPr>
          <a:p>
            <a:pPr>
              <a:lnSpc>
                <a:spcPct val="120000"/>
              </a:lnSpc>
            </a:pPr>
            <a:r>
              <a:rPr lang="en-US" altLang="zh-CN" sz="3200" b="1">
                <a:solidFill>
                  <a:srgbClr val="00B050"/>
                </a:solidFill>
                <a:latin typeface="Times New Roman" panose="02020603050405020304" pitchFamily="18" charset="0"/>
                <a:cs typeface="Times New Roman" panose="02020603050405020304" pitchFamily="18" charset="0"/>
              </a:rPr>
              <a:t> </a:t>
            </a:r>
            <a:r>
              <a:rPr lang="en-US" altLang="zh-CN" sz="3200" b="1">
                <a:solidFill>
                  <a:srgbClr val="9900CC"/>
                </a:solidFill>
                <a:latin typeface="Times New Roman" panose="02020603050405020304" pitchFamily="18" charset="0"/>
                <a:cs typeface="Times New Roman" panose="02020603050405020304" pitchFamily="18" charset="0"/>
              </a:rPr>
              <a:t>What is </a:t>
            </a:r>
            <a:r>
              <a:rPr lang="en-US" altLang="zh-CN" sz="3200" b="1">
                <a:solidFill>
                  <a:srgbClr val="00B050"/>
                </a:solidFill>
                <a:latin typeface="Times New Roman" panose="02020603050405020304" pitchFamily="18" charset="0"/>
                <a:cs typeface="Times New Roman" panose="02020603050405020304" pitchFamily="18" charset="0"/>
              </a:rPr>
              <a:t>Jack </a:t>
            </a:r>
            <a:r>
              <a:rPr lang="en-US" altLang="zh-CN" sz="3200" b="1">
                <a:solidFill>
                  <a:srgbClr val="9900CC"/>
                </a:solidFill>
                <a:latin typeface="Times New Roman" panose="02020603050405020304" pitchFamily="18" charset="0"/>
                <a:cs typeface="Times New Roman" panose="02020603050405020304" pitchFamily="18" charset="0"/>
              </a:rPr>
              <a:t>doing</a:t>
            </a:r>
            <a:r>
              <a:rPr lang="en-US" altLang="zh-CN" sz="3200" b="1">
                <a:solidFill>
                  <a:srgbClr val="00B050"/>
                </a:solidFill>
                <a:latin typeface="Times New Roman" panose="02020603050405020304" pitchFamily="18" charset="0"/>
                <a:cs typeface="Times New Roman" panose="02020603050405020304" pitchFamily="18" charset="0"/>
              </a:rPr>
              <a:t>?</a:t>
            </a:r>
            <a:endParaRPr lang="en-US" altLang="zh-CN" sz="3200" b="1">
              <a:solidFill>
                <a:srgbClr val="00B050"/>
              </a:solidFill>
              <a:latin typeface="Times New Roman" panose="02020603050405020304" pitchFamily="18" charset="0"/>
              <a:ea typeface="Times New Roman" panose="02020603050405020304" pitchFamily="18" charset="0"/>
            </a:endParaRPr>
          </a:p>
        </p:txBody>
      </p:sp>
      <p:sp>
        <p:nvSpPr>
          <p:cNvPr id="12293" name="Text Box 42"/>
          <p:cNvSpPr txBox="1"/>
          <p:nvPr/>
        </p:nvSpPr>
        <p:spPr>
          <a:xfrm>
            <a:off x="4648200" y="5495925"/>
            <a:ext cx="3962400" cy="676275"/>
          </a:xfrm>
          <a:prstGeom prst="rect">
            <a:avLst/>
          </a:prstGeom>
          <a:noFill/>
          <a:ln w="9525">
            <a:noFill/>
          </a:ln>
        </p:spPr>
        <p:txBody>
          <a:bodyPr>
            <a:spAutoFit/>
          </a:bodyPr>
          <a:p>
            <a:pPr>
              <a:lnSpc>
                <a:spcPct val="120000"/>
              </a:lnSpc>
            </a:pPr>
            <a:r>
              <a:rPr lang="en-US" altLang="zh-CN" sz="3200" b="1">
                <a:solidFill>
                  <a:srgbClr val="9900CC"/>
                </a:solidFill>
                <a:latin typeface="Times New Roman" panose="02020603050405020304" pitchFamily="18" charset="0"/>
                <a:cs typeface="Times New Roman" panose="02020603050405020304" pitchFamily="18" charset="0"/>
              </a:rPr>
              <a:t>What are </a:t>
            </a:r>
            <a:r>
              <a:rPr lang="en-US" altLang="zh-CN" sz="3200" b="1">
                <a:solidFill>
                  <a:schemeClr val="accent2"/>
                </a:solidFill>
                <a:latin typeface="Times New Roman" panose="02020603050405020304" pitchFamily="18" charset="0"/>
                <a:cs typeface="Times New Roman" panose="02020603050405020304" pitchFamily="18" charset="0"/>
              </a:rPr>
              <a:t>they </a:t>
            </a:r>
            <a:r>
              <a:rPr lang="en-US" altLang="zh-CN" sz="3200" b="1">
                <a:solidFill>
                  <a:srgbClr val="9900CC"/>
                </a:solidFill>
                <a:latin typeface="Times New Roman" panose="02020603050405020304" pitchFamily="18" charset="0"/>
                <a:cs typeface="Times New Roman" panose="02020603050405020304" pitchFamily="18" charset="0"/>
              </a:rPr>
              <a:t>doing</a:t>
            </a:r>
            <a:r>
              <a:rPr lang="en-US" altLang="zh-CN" sz="3200" b="1">
                <a:solidFill>
                  <a:schemeClr val="accent2"/>
                </a:solidFill>
                <a:latin typeface="Times New Roman" panose="02020603050405020304" pitchFamily="18" charset="0"/>
                <a:cs typeface="Times New Roman" panose="02020603050405020304" pitchFamily="18" charset="0"/>
              </a:rPr>
              <a:t>?</a:t>
            </a:r>
            <a:endParaRPr lang="en-US" altLang="zh-CN" sz="3200" b="1">
              <a:solidFill>
                <a:schemeClr val="accent2"/>
              </a:solidFill>
              <a:latin typeface="Times New Roman" panose="02020603050405020304" pitchFamily="18" charset="0"/>
              <a:ea typeface="Times New Roman" panose="02020603050405020304" pitchFamily="18" charset="0"/>
            </a:endParaRPr>
          </a:p>
        </p:txBody>
      </p:sp>
      <p:sp>
        <p:nvSpPr>
          <p:cNvPr id="12294" name="矩形 13"/>
          <p:cNvSpPr/>
          <p:nvPr/>
        </p:nvSpPr>
        <p:spPr>
          <a:xfrm>
            <a:off x="3810000" y="1944688"/>
            <a:ext cx="5105400" cy="676275"/>
          </a:xfrm>
          <a:prstGeom prst="rect">
            <a:avLst/>
          </a:prstGeom>
          <a:noFill/>
          <a:ln w="9525">
            <a:noFill/>
          </a:ln>
        </p:spPr>
        <p:txBody>
          <a:bodyPr>
            <a:spAutoFit/>
          </a:bodyPr>
          <a:p>
            <a:pPr>
              <a:lnSpc>
                <a:spcPct val="120000"/>
              </a:lnSpc>
            </a:pPr>
            <a:r>
              <a:rPr lang="en-US" altLang="zh-CN" sz="3200" b="1">
                <a:solidFill>
                  <a:srgbClr val="9900CC"/>
                </a:solidFill>
                <a:latin typeface="Times New Roman" panose="02020603050405020304" pitchFamily="18" charset="0"/>
              </a:rPr>
              <a:t>Is </a:t>
            </a:r>
            <a:r>
              <a:rPr lang="en-US" altLang="zh-CN" sz="3200" b="1">
                <a:solidFill>
                  <a:srgbClr val="FF3300"/>
                </a:solidFill>
                <a:latin typeface="Times New Roman" panose="02020603050405020304" pitchFamily="18" charset="0"/>
              </a:rPr>
              <a:t>she </a:t>
            </a:r>
            <a:r>
              <a:rPr lang="en-US" altLang="zh-CN" sz="3200" b="1">
                <a:solidFill>
                  <a:srgbClr val="9900CC"/>
                </a:solidFill>
                <a:latin typeface="Times New Roman" panose="02020603050405020304" pitchFamily="18" charset="0"/>
              </a:rPr>
              <a:t>playing</a:t>
            </a:r>
            <a:r>
              <a:rPr lang="en-US" altLang="zh-CN" sz="3200" b="1">
                <a:solidFill>
                  <a:srgbClr val="FF3300"/>
                </a:solidFill>
                <a:latin typeface="Times New Roman" panose="02020603050405020304" pitchFamily="18" charset="0"/>
              </a:rPr>
              <a:t> the piano?</a:t>
            </a:r>
            <a:endParaRPr lang="en-US" altLang="zh-CN" sz="3200" b="1">
              <a:solidFill>
                <a:srgbClr val="FF3300"/>
              </a:solidFill>
              <a:latin typeface="Times New Roman" panose="02020603050405020304" pitchFamily="18"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12290">
                                            <p:txEl>
                                              <p:charRg st="0" end="10"/>
                                            </p:txEl>
                                          </p:spTgt>
                                        </p:tgtEl>
                                        <p:attrNameLst>
                                          <p:attrName>style.visibility</p:attrName>
                                        </p:attrNameLst>
                                      </p:cBhvr>
                                      <p:to>
                                        <p:strVal val="visible"/>
                                      </p:to>
                                    </p:set>
                                    <p:animEffect transition="in" filter="strips(downRight)">
                                      <p:cBhvr>
                                        <p:cTn id="7" dur="500"/>
                                        <p:tgtEl>
                                          <p:spTgt spid="12290">
                                            <p:txEl>
                                              <p:charRg st="0" end="10"/>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12290">
                                            <p:txEl>
                                              <p:charRg st="10" end="43"/>
                                            </p:txEl>
                                          </p:spTgt>
                                        </p:tgtEl>
                                        <p:attrNameLst>
                                          <p:attrName>style.visibility</p:attrName>
                                        </p:attrNameLst>
                                      </p:cBhvr>
                                      <p:to>
                                        <p:strVal val="visible"/>
                                      </p:to>
                                    </p:set>
                                    <p:animEffect transition="in" filter="strips(downRight)">
                                      <p:cBhvr>
                                        <p:cTn id="10" dur="500"/>
                                        <p:tgtEl>
                                          <p:spTgt spid="12290">
                                            <p:txEl>
                                              <p:charRg st="10" end="4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2290">
                                            <p:txEl>
                                              <p:charRg st="43" end="75"/>
                                            </p:txEl>
                                          </p:spTgt>
                                        </p:tgtEl>
                                        <p:attrNameLst>
                                          <p:attrName>style.visibility</p:attrName>
                                        </p:attrNameLst>
                                      </p:cBhvr>
                                      <p:to>
                                        <p:strVal val="visible"/>
                                      </p:to>
                                    </p:set>
                                    <p:animEffect transition="in" filter="wipe(up)">
                                      <p:cBhvr>
                                        <p:cTn id="15" dur="500"/>
                                        <p:tgtEl>
                                          <p:spTgt spid="12290">
                                            <p:txEl>
                                              <p:charRg st="43" end="75"/>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12290">
                                            <p:txEl>
                                              <p:charRg st="75" end="116"/>
                                            </p:txEl>
                                          </p:spTgt>
                                        </p:tgtEl>
                                        <p:attrNameLst>
                                          <p:attrName>style.visibility</p:attrName>
                                        </p:attrNameLst>
                                      </p:cBhvr>
                                      <p:to>
                                        <p:strVal val="visible"/>
                                      </p:to>
                                    </p:set>
                                    <p:animEffect transition="in" filter="wipe(up)">
                                      <p:cBhvr>
                                        <p:cTn id="18" dur="500"/>
                                        <p:tgtEl>
                                          <p:spTgt spid="12290">
                                            <p:txEl>
                                              <p:charRg st="75" end="11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2294"/>
                                        </p:tgtEl>
                                        <p:attrNameLst>
                                          <p:attrName>style.visibility</p:attrName>
                                        </p:attrNameLst>
                                      </p:cBhvr>
                                      <p:to>
                                        <p:strVal val="visible"/>
                                      </p:to>
                                    </p:set>
                                    <p:animEffect transition="in" filter="slide(fromBottom)">
                                      <p:cBhvr>
                                        <p:cTn id="23" dur="500"/>
                                        <p:tgtEl>
                                          <p:spTgt spid="12294"/>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12291"/>
                                        </p:tgtEl>
                                        <p:attrNameLst>
                                          <p:attrName>style.visibility</p:attrName>
                                        </p:attrNameLst>
                                      </p:cBhvr>
                                      <p:to>
                                        <p:strVal val="visible"/>
                                      </p:to>
                                    </p:set>
                                    <p:animEffect transition="in" filter="slide(fromBottom)">
                                      <p:cBhvr>
                                        <p:cTn id="28" dur="500"/>
                                        <p:tgtEl>
                                          <p:spTgt spid="12291"/>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nodeType="clickEffect">
                                  <p:stCondLst>
                                    <p:cond delay="0"/>
                                  </p:stCondLst>
                                  <p:childTnLst>
                                    <p:set>
                                      <p:cBhvr>
                                        <p:cTn id="32" dur="1" fill="hold">
                                          <p:stCondLst>
                                            <p:cond delay="0"/>
                                          </p:stCondLst>
                                        </p:cTn>
                                        <p:tgtEl>
                                          <p:spTgt spid="12290">
                                            <p:txEl>
                                              <p:charRg st="116" end="125"/>
                                            </p:txEl>
                                          </p:spTgt>
                                        </p:tgtEl>
                                        <p:attrNameLst>
                                          <p:attrName>style.visibility</p:attrName>
                                        </p:attrNameLst>
                                      </p:cBhvr>
                                      <p:to>
                                        <p:strVal val="visible"/>
                                      </p:to>
                                    </p:set>
                                    <p:animEffect transition="in" filter="strips(downRight)">
                                      <p:cBhvr>
                                        <p:cTn id="33" dur="500"/>
                                        <p:tgtEl>
                                          <p:spTgt spid="12290">
                                            <p:txEl>
                                              <p:charRg st="116" end="125"/>
                                            </p:txEl>
                                          </p:spTgt>
                                        </p:tgtEl>
                                      </p:cBhvr>
                                    </p:animEffect>
                                  </p:childTnLst>
                                </p:cTn>
                              </p:par>
                              <p:par>
                                <p:cTn id="34" presetID="18" presetClass="entr" presetSubtype="6" fill="hold" nodeType="withEffect">
                                  <p:stCondLst>
                                    <p:cond delay="0"/>
                                  </p:stCondLst>
                                  <p:childTnLst>
                                    <p:set>
                                      <p:cBhvr>
                                        <p:cTn id="35" dur="1" fill="hold">
                                          <p:stCondLst>
                                            <p:cond delay="0"/>
                                          </p:stCondLst>
                                        </p:cTn>
                                        <p:tgtEl>
                                          <p:spTgt spid="12290">
                                            <p:txEl>
                                              <p:charRg st="125" end="163"/>
                                            </p:txEl>
                                          </p:spTgt>
                                        </p:tgtEl>
                                        <p:attrNameLst>
                                          <p:attrName>style.visibility</p:attrName>
                                        </p:attrNameLst>
                                      </p:cBhvr>
                                      <p:to>
                                        <p:strVal val="visible"/>
                                      </p:to>
                                    </p:set>
                                    <p:animEffect transition="in" filter="strips(downRight)">
                                      <p:cBhvr>
                                        <p:cTn id="36" dur="500"/>
                                        <p:tgtEl>
                                          <p:spTgt spid="12290">
                                            <p:txEl>
                                              <p:charRg st="125" end="16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2290">
                                            <p:txEl>
                                              <p:charRg st="163" end="197"/>
                                            </p:txEl>
                                          </p:spTgt>
                                        </p:tgtEl>
                                        <p:attrNameLst>
                                          <p:attrName>style.visibility</p:attrName>
                                        </p:attrNameLst>
                                      </p:cBhvr>
                                      <p:to>
                                        <p:strVal val="visible"/>
                                      </p:to>
                                    </p:set>
                                    <p:animEffect transition="in" filter="wipe(up)">
                                      <p:cBhvr>
                                        <p:cTn id="41" dur="500"/>
                                        <p:tgtEl>
                                          <p:spTgt spid="12290">
                                            <p:txEl>
                                              <p:charRg st="163" end="197"/>
                                            </p:txEl>
                                          </p:spTgt>
                                        </p:tgtEl>
                                      </p:cBhvr>
                                    </p:animEffect>
                                  </p:childTnLst>
                                </p:cTn>
                              </p:par>
                              <p:par>
                                <p:cTn id="42" presetID="22" presetClass="entr" presetSubtype="1" fill="hold" nodeType="withEffect">
                                  <p:stCondLst>
                                    <p:cond delay="0"/>
                                  </p:stCondLst>
                                  <p:childTnLst>
                                    <p:set>
                                      <p:cBhvr>
                                        <p:cTn id="43" dur="1" fill="hold">
                                          <p:stCondLst>
                                            <p:cond delay="0"/>
                                          </p:stCondLst>
                                        </p:cTn>
                                        <p:tgtEl>
                                          <p:spTgt spid="12290">
                                            <p:txEl>
                                              <p:charRg st="197" end="230"/>
                                            </p:txEl>
                                          </p:spTgt>
                                        </p:tgtEl>
                                        <p:attrNameLst>
                                          <p:attrName>style.visibility</p:attrName>
                                        </p:attrNameLst>
                                      </p:cBhvr>
                                      <p:to>
                                        <p:strVal val="visible"/>
                                      </p:to>
                                    </p:set>
                                    <p:animEffect transition="in" filter="wipe(up)">
                                      <p:cBhvr>
                                        <p:cTn id="44" dur="500"/>
                                        <p:tgtEl>
                                          <p:spTgt spid="12290">
                                            <p:txEl>
                                              <p:charRg st="197" end="23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12292"/>
                                        </p:tgtEl>
                                        <p:attrNameLst>
                                          <p:attrName>style.visibility</p:attrName>
                                        </p:attrNameLst>
                                      </p:cBhvr>
                                      <p:to>
                                        <p:strVal val="visible"/>
                                      </p:to>
                                    </p:set>
                                    <p:animEffect transition="in" filter="slide(fromBottom)">
                                      <p:cBhvr>
                                        <p:cTn id="49" dur="500"/>
                                        <p:tgtEl>
                                          <p:spTgt spid="12292"/>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grpId="0" nodeType="clickEffect">
                                  <p:stCondLst>
                                    <p:cond delay="0"/>
                                  </p:stCondLst>
                                  <p:childTnLst>
                                    <p:set>
                                      <p:cBhvr>
                                        <p:cTn id="53" dur="1" fill="hold">
                                          <p:stCondLst>
                                            <p:cond delay="0"/>
                                          </p:stCondLst>
                                        </p:cTn>
                                        <p:tgtEl>
                                          <p:spTgt spid="12293"/>
                                        </p:tgtEl>
                                        <p:attrNameLst>
                                          <p:attrName>style.visibility</p:attrName>
                                        </p:attrNameLst>
                                      </p:cBhvr>
                                      <p:to>
                                        <p:strVal val="visible"/>
                                      </p:to>
                                    </p:set>
                                    <p:animEffect transition="in" filter="slide(fromBottom)">
                                      <p:cBhvr>
                                        <p:cTn id="54"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2" grpId="0"/>
      <p:bldP spid="12293" grpId="0"/>
      <p:bldP spid="1229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3314" name="Text Box 35"/>
          <p:cNvSpPr txBox="1"/>
          <p:nvPr/>
        </p:nvSpPr>
        <p:spPr>
          <a:xfrm>
            <a:off x="609600" y="1219200"/>
            <a:ext cx="8229600" cy="4181475"/>
          </a:xfrm>
          <a:prstGeom prst="rect">
            <a:avLst/>
          </a:prstGeom>
          <a:noFill/>
          <a:ln w="9525">
            <a:noFill/>
          </a:ln>
        </p:spPr>
        <p:txBody>
          <a:bodyPr>
            <a:spAutoFit/>
          </a:bodyPr>
          <a:p>
            <a:pPr>
              <a:lnSpc>
                <a:spcPct val="120000"/>
              </a:lnSpc>
            </a:pPr>
            <a:r>
              <a:rPr lang="zh-CN" altLang="en-US" sz="3200" b="1" dirty="0">
                <a:solidFill>
                  <a:srgbClr val="FF3300"/>
                </a:solidFill>
                <a:latin typeface="Times New Roman" panose="02020603050405020304" pitchFamily="18" charset="0"/>
                <a:cs typeface="Times New Roman" panose="02020603050405020304" pitchFamily="18" charset="0"/>
              </a:rPr>
              <a:t>三、常用时间状语：</a:t>
            </a:r>
            <a:endParaRPr lang="zh-CN" altLang="en-US" sz="3200" b="1" dirty="0">
              <a:solidFill>
                <a:srgbClr val="FF3300"/>
              </a:solidFill>
              <a:latin typeface="Times New Roman" panose="02020603050405020304" pitchFamily="18" charset="0"/>
              <a:cs typeface="Times New Roman" panose="02020603050405020304" pitchFamily="18" charset="0"/>
            </a:endParaRPr>
          </a:p>
          <a:p>
            <a:pPr>
              <a:lnSpc>
                <a:spcPct val="120000"/>
              </a:lnSpc>
            </a:pPr>
            <a:r>
              <a:rPr lang="en-US" altLang="zh-CN" sz="3200" b="1">
                <a:solidFill>
                  <a:srgbClr val="FF3300"/>
                </a:solidFill>
                <a:latin typeface="Times New Roman" panose="02020603050405020304" pitchFamily="18" charset="0"/>
              </a:rPr>
              <a:t>now, right now</a:t>
            </a:r>
            <a:r>
              <a:rPr lang="zh-CN" altLang="en-US" sz="3200" b="1" dirty="0">
                <a:solidFill>
                  <a:srgbClr val="FF3300"/>
                </a:solidFill>
                <a:latin typeface="Times New Roman" panose="02020603050405020304" pitchFamily="18" charset="0"/>
              </a:rPr>
              <a:t>或表示现在情景的</a:t>
            </a:r>
            <a:r>
              <a:rPr lang="en-US" altLang="zh-CN" sz="3200" b="1">
                <a:solidFill>
                  <a:srgbClr val="FF3300"/>
                </a:solidFill>
                <a:latin typeface="Times New Roman" panose="02020603050405020304" pitchFamily="18" charset="0"/>
              </a:rPr>
              <a:t>look, listen</a:t>
            </a:r>
            <a:r>
              <a:rPr lang="zh-CN" altLang="en-US" sz="3200" b="1" dirty="0">
                <a:solidFill>
                  <a:srgbClr val="FF3300"/>
                </a:solidFill>
                <a:latin typeface="Times New Roman" panose="02020603050405020304" pitchFamily="18" charset="0"/>
              </a:rPr>
              <a:t>等。</a:t>
            </a:r>
            <a:endParaRPr lang="zh-CN" altLang="en-US" sz="3200" b="1" dirty="0">
              <a:solidFill>
                <a:srgbClr val="FF3300"/>
              </a:solidFill>
              <a:latin typeface="Times New Roman" panose="02020603050405020304" pitchFamily="18" charset="0"/>
              <a:cs typeface="Times New Roman" panose="02020603050405020304" pitchFamily="18" charset="0"/>
            </a:endParaRPr>
          </a:p>
          <a:p>
            <a:pPr>
              <a:lnSpc>
                <a:spcPct val="120000"/>
              </a:lnSpc>
            </a:pPr>
            <a:r>
              <a:rPr lang="zh-CN" altLang="en-US" sz="3200" b="1" dirty="0">
                <a:latin typeface="Times New Roman" panose="02020603050405020304" pitchFamily="18" charset="0"/>
                <a:cs typeface="Times New Roman" panose="02020603050405020304" pitchFamily="18" charset="0"/>
              </a:rPr>
              <a:t>格林先生现在正在写一个故事。</a:t>
            </a:r>
            <a:endParaRPr lang="en-US" altLang="zh-CN" sz="3200" b="1">
              <a:latin typeface="Times New Roman" panose="02020603050405020304" pitchFamily="18" charset="0"/>
              <a:cs typeface="Times New Roman" panose="02020603050405020304" pitchFamily="18" charset="0"/>
            </a:endParaRPr>
          </a:p>
          <a:p>
            <a:pPr>
              <a:lnSpc>
                <a:spcPct val="120000"/>
              </a:lnSpc>
            </a:pPr>
            <a:r>
              <a:rPr lang="en-US" altLang="zh-CN" sz="3200" b="1">
                <a:latin typeface="Times New Roman" panose="02020603050405020304" pitchFamily="18" charset="0"/>
                <a:cs typeface="Times New Roman" panose="02020603050405020304" pitchFamily="18" charset="0"/>
              </a:rPr>
              <a:t> ______________________________</a:t>
            </a:r>
            <a:endParaRPr lang="en-US" altLang="zh-CN" sz="3200" b="1">
              <a:latin typeface="Times New Roman" panose="02020603050405020304" pitchFamily="18" charset="0"/>
              <a:cs typeface="Times New Roman" panose="02020603050405020304" pitchFamily="18" charset="0"/>
            </a:endParaRPr>
          </a:p>
          <a:p>
            <a:pPr>
              <a:lnSpc>
                <a:spcPct val="120000"/>
              </a:lnSpc>
            </a:pPr>
            <a:r>
              <a:rPr lang="zh-CN" altLang="en-US" sz="3200" b="1" dirty="0">
                <a:latin typeface="Times New Roman" panose="02020603050405020304" pitchFamily="18" charset="0"/>
                <a:cs typeface="Times New Roman" panose="02020603050405020304" pitchFamily="18" charset="0"/>
              </a:rPr>
              <a:t>看！他们正在吃早饭。</a:t>
            </a:r>
            <a:br>
              <a:rPr lang="zh-CN" altLang="en-US" sz="3200" b="1" dirty="0">
                <a:latin typeface="Times New Roman" panose="02020603050405020304" pitchFamily="18" charset="0"/>
                <a:cs typeface="Times New Roman" panose="02020603050405020304" pitchFamily="18" charset="0"/>
              </a:rPr>
            </a:br>
            <a:r>
              <a:rPr lang="en-US" altLang="zh-CN" sz="3200" b="1">
                <a:latin typeface="Times New Roman" panose="02020603050405020304" pitchFamily="18" charset="0"/>
                <a:cs typeface="Times New Roman" panose="02020603050405020304" pitchFamily="18" charset="0"/>
              </a:rPr>
              <a:t>_______________________________</a:t>
            </a:r>
            <a:endParaRPr lang="en-US" altLang="zh-CN" sz="3200" b="1">
              <a:latin typeface="Times New Roman" panose="02020603050405020304" pitchFamily="18" charset="0"/>
              <a:ea typeface="Times New Roman" panose="02020603050405020304" pitchFamily="18" charset="0"/>
            </a:endParaRPr>
          </a:p>
        </p:txBody>
      </p:sp>
      <p:sp>
        <p:nvSpPr>
          <p:cNvPr id="13316" name="Text Box 7"/>
          <p:cNvSpPr txBox="1"/>
          <p:nvPr/>
        </p:nvSpPr>
        <p:spPr>
          <a:xfrm>
            <a:off x="685800" y="3611563"/>
            <a:ext cx="6934200" cy="579437"/>
          </a:xfrm>
          <a:prstGeom prst="rect">
            <a:avLst/>
          </a:prstGeom>
          <a:noFill/>
          <a:ln w="9525">
            <a:noFill/>
          </a:ln>
        </p:spPr>
        <p:txBody>
          <a:bodyPr>
            <a:spAutoFit/>
          </a:bodyPr>
          <a:p>
            <a:r>
              <a:rPr lang="en-US" altLang="zh-CN" sz="3200" b="1">
                <a:solidFill>
                  <a:srgbClr val="FF3300"/>
                </a:solidFill>
                <a:latin typeface="Times New Roman" panose="02020603050405020304" pitchFamily="18" charset="0"/>
                <a:cs typeface="Times New Roman" panose="02020603050405020304" pitchFamily="18" charset="0"/>
              </a:rPr>
              <a:t>Mr. Green is writing a story </a:t>
            </a:r>
            <a:r>
              <a:rPr lang="en-US" altLang="zh-CN" sz="3200" b="1">
                <a:solidFill>
                  <a:srgbClr val="0000FF"/>
                </a:solidFill>
                <a:latin typeface="Times New Roman" panose="02020603050405020304" pitchFamily="18" charset="0"/>
                <a:cs typeface="Times New Roman" panose="02020603050405020304" pitchFamily="18" charset="0"/>
              </a:rPr>
              <a:t>now</a:t>
            </a:r>
            <a:r>
              <a:rPr lang="en-US" altLang="zh-CN" sz="3200" b="1">
                <a:solidFill>
                  <a:srgbClr val="FF3300"/>
                </a:solidFill>
                <a:latin typeface="Times New Roman" panose="02020603050405020304" pitchFamily="18" charset="0"/>
                <a:cs typeface="Times New Roman" panose="02020603050405020304" pitchFamily="18" charset="0"/>
              </a:rPr>
              <a:t>.</a:t>
            </a:r>
            <a:endParaRPr lang="en-US" altLang="zh-CN" sz="3200" b="1">
              <a:solidFill>
                <a:srgbClr val="FF3300"/>
              </a:solidFill>
              <a:latin typeface="Times New Roman" panose="02020603050405020304" pitchFamily="18" charset="0"/>
              <a:ea typeface="Times New Roman" panose="02020603050405020304" pitchFamily="18" charset="0"/>
            </a:endParaRPr>
          </a:p>
        </p:txBody>
      </p:sp>
      <p:sp>
        <p:nvSpPr>
          <p:cNvPr id="13317" name="Text Box 7"/>
          <p:cNvSpPr txBox="1"/>
          <p:nvPr/>
        </p:nvSpPr>
        <p:spPr>
          <a:xfrm>
            <a:off x="533400" y="4800600"/>
            <a:ext cx="7086600" cy="579438"/>
          </a:xfrm>
          <a:prstGeom prst="rect">
            <a:avLst/>
          </a:prstGeom>
          <a:noFill/>
          <a:ln w="9525">
            <a:noFill/>
          </a:ln>
        </p:spPr>
        <p:txBody>
          <a:bodyPr>
            <a:spAutoFit/>
          </a:bodyPr>
          <a:p>
            <a:r>
              <a:rPr lang="en-US" altLang="zh-CN" sz="3200" b="1">
                <a:solidFill>
                  <a:srgbClr val="0000FF"/>
                </a:solidFill>
                <a:latin typeface="Times New Roman" panose="02020603050405020304" pitchFamily="18" charset="0"/>
                <a:cs typeface="Times New Roman" panose="02020603050405020304" pitchFamily="18" charset="0"/>
              </a:rPr>
              <a:t>Look</a:t>
            </a:r>
            <a:r>
              <a:rPr lang="en-US" altLang="zh-CN" sz="3200" b="1">
                <a:solidFill>
                  <a:srgbClr val="FF3300"/>
                </a:solidFill>
                <a:latin typeface="Times New Roman" panose="02020603050405020304" pitchFamily="18" charset="0"/>
                <a:cs typeface="Times New Roman" panose="02020603050405020304" pitchFamily="18" charset="0"/>
              </a:rPr>
              <a:t>! They’re eating breakfast.</a:t>
            </a:r>
            <a:endParaRPr lang="en-US" altLang="zh-CN" sz="3200" b="1">
              <a:solidFill>
                <a:srgbClr val="FF3300"/>
              </a:solidFill>
              <a:latin typeface="Times New Roman" panose="02020603050405020304" pitchFamily="18" charset="0"/>
              <a:ea typeface="Times New Roman" panose="02020603050405020304" pitchFamily="18"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13314">
                                            <p:txEl>
                                              <p:charRg st="0" end="10"/>
                                            </p:txEl>
                                          </p:spTgt>
                                        </p:tgtEl>
                                        <p:attrNameLst>
                                          <p:attrName>style.visibility</p:attrName>
                                        </p:attrNameLst>
                                      </p:cBhvr>
                                      <p:to>
                                        <p:strVal val="visible"/>
                                      </p:to>
                                    </p:set>
                                    <p:animEffect transition="in" filter="strips(downRight)">
                                      <p:cBhvr>
                                        <p:cTn id="7" dur="500"/>
                                        <p:tgtEl>
                                          <p:spTgt spid="13314">
                                            <p:txEl>
                                              <p:charRg st="0" end="10"/>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13314">
                                            <p:txEl>
                                              <p:charRg st="10" end="47"/>
                                            </p:txEl>
                                          </p:spTgt>
                                        </p:tgtEl>
                                        <p:attrNameLst>
                                          <p:attrName>style.visibility</p:attrName>
                                        </p:attrNameLst>
                                      </p:cBhvr>
                                      <p:to>
                                        <p:strVal val="visible"/>
                                      </p:to>
                                    </p:set>
                                    <p:animEffect transition="in" filter="strips(downRight)">
                                      <p:cBhvr>
                                        <p:cTn id="10" dur="500"/>
                                        <p:tgtEl>
                                          <p:spTgt spid="13314">
                                            <p:txEl>
                                              <p:charRg st="10" end="4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3314">
                                            <p:txEl>
                                              <p:charRg st="47" end="62"/>
                                            </p:txEl>
                                          </p:spTgt>
                                        </p:tgtEl>
                                        <p:attrNameLst>
                                          <p:attrName>style.visibility</p:attrName>
                                        </p:attrNameLst>
                                      </p:cBhvr>
                                      <p:to>
                                        <p:strVal val="visible"/>
                                      </p:to>
                                    </p:set>
                                    <p:animEffect transition="in" filter="wipe(up)">
                                      <p:cBhvr>
                                        <p:cTn id="15" dur="500"/>
                                        <p:tgtEl>
                                          <p:spTgt spid="13314">
                                            <p:txEl>
                                              <p:charRg st="47" end="62"/>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13314">
                                            <p:txEl>
                                              <p:charRg st="62" end="94"/>
                                            </p:txEl>
                                          </p:spTgt>
                                        </p:tgtEl>
                                        <p:attrNameLst>
                                          <p:attrName>style.visibility</p:attrName>
                                        </p:attrNameLst>
                                      </p:cBhvr>
                                      <p:to>
                                        <p:strVal val="visible"/>
                                      </p:to>
                                    </p:set>
                                    <p:animEffect transition="in" filter="wipe(up)">
                                      <p:cBhvr>
                                        <p:cTn id="18" dur="500"/>
                                        <p:tgtEl>
                                          <p:spTgt spid="13314">
                                            <p:txEl>
                                              <p:charRg st="62" end="94"/>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13314">
                                            <p:txEl>
                                              <p:charRg st="94" end="137"/>
                                            </p:txEl>
                                          </p:spTgt>
                                        </p:tgtEl>
                                        <p:attrNameLst>
                                          <p:attrName>style.visibility</p:attrName>
                                        </p:attrNameLst>
                                      </p:cBhvr>
                                      <p:to>
                                        <p:strVal val="visible"/>
                                      </p:to>
                                    </p:set>
                                    <p:animEffect transition="in" filter="wipe(up)">
                                      <p:cBhvr>
                                        <p:cTn id="21" dur="500"/>
                                        <p:tgtEl>
                                          <p:spTgt spid="13314">
                                            <p:txEl>
                                              <p:charRg st="94" end="13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3316"/>
                                        </p:tgtEl>
                                        <p:attrNameLst>
                                          <p:attrName>style.visibility</p:attrName>
                                        </p:attrNameLst>
                                      </p:cBhvr>
                                      <p:to>
                                        <p:strVal val="visible"/>
                                      </p:to>
                                    </p:set>
                                    <p:animEffect transition="in" filter="randombar(horizontal)">
                                      <p:cBhvr>
                                        <p:cTn id="26" dur="500"/>
                                        <p:tgtEl>
                                          <p:spTgt spid="1331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3317"/>
                                        </p:tgtEl>
                                        <p:attrNameLst>
                                          <p:attrName>style.visibility</p:attrName>
                                        </p:attrNameLst>
                                      </p:cBhvr>
                                      <p:to>
                                        <p:strVal val="visible"/>
                                      </p:to>
                                    </p:set>
                                    <p:animEffect transition="in" filter="randombar(horizontal)">
                                      <p:cBhvr>
                                        <p:cTn id="31"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13317" grpId="0"/>
    </p:bldLst>
  </p:timing>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5511</Words>
  <Application>WPS 演示</Application>
  <PresentationFormat>在屏幕上显示</PresentationFormat>
  <Paragraphs>290</Paragraphs>
  <Slides>25</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25</vt:i4>
      </vt:variant>
    </vt:vector>
  </HeadingPairs>
  <TitlesOfParts>
    <vt:vector size="35" baseType="lpstr">
      <vt:lpstr>Arial</vt:lpstr>
      <vt:lpstr>宋体</vt:lpstr>
      <vt:lpstr>Wingdings</vt:lpstr>
      <vt:lpstr>Calibri</vt:lpstr>
      <vt:lpstr>Times New Roman</vt:lpstr>
      <vt:lpstr>Comic Sans MS</vt:lpstr>
      <vt:lpstr>微软雅黑</vt:lpstr>
      <vt:lpstr>Arial Unicode MS</vt:lpstr>
      <vt:lpstr>默认设计模板</vt: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海派甜心</cp:lastModifiedBy>
  <cp:revision>77</cp:revision>
  <dcterms:created xsi:type="dcterms:W3CDTF">2021-05-14T09:11:01Z</dcterms:created>
  <dcterms:modified xsi:type="dcterms:W3CDTF">2021-05-14T09:11:28Z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2052-11.1.0.10132</vt:lpwstr>
  </property>
</Properties>
</file>