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503" r:id="rId7"/>
    <p:sldId id="501" r:id="rId8"/>
    <p:sldId id="499" r:id="rId9"/>
    <p:sldId id="483" r:id="rId10"/>
    <p:sldId id="469" r:id="rId11"/>
    <p:sldId id="470" r:id="rId12"/>
    <p:sldId id="471" r:id="rId13"/>
    <p:sldId id="472" r:id="rId14"/>
    <p:sldId id="473" r:id="rId15"/>
    <p:sldId id="474" r:id="rId16"/>
    <p:sldId id="495" r:id="rId17"/>
  </p:sldIdLst>
  <p:sldSz cx="12188825" cy="6858000"/>
  <p:notesSz cx="6858000" cy="9144000"/>
  <p:custDataLst>
    <p:tags r:id="rId18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 varScale="1">
        <p:scale>
          <a:sx n="99" d="100"/>
          <a:sy n="99" d="100"/>
        </p:scale>
        <p:origin x="132" y="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3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6.xml" TargetMode="Internal" /><Relationship Id="rId3" Type="http://schemas.openxmlformats.org/officeDocument/2006/relationships/slide" Target="slide3.xml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Relationship Id="rId3" Type="http://schemas.openxmlformats.org/officeDocument/2006/relationships/image" Target="../media/image4.png" /><Relationship Id="rId4" Type="http://schemas.microsoft.com/office/2007/relationships/hdphoto" Target="../media/image5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8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9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0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6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Space and beyond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399666" y="683171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由于没有地心引力，地球上最简单的日常工作在太空中可能会非常困难。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(as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引导原因状语从句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		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起床后，我开始吃早餐。它包括一些面包和一袋果汁。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			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工作了两个小时后，我需要锻炼一段时间来保持肌肉强壮。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	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666" y="105525"/>
            <a:ext cx="11593288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连词成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688" y="1802413"/>
            <a:ext cx="11057612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there is no gravity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most straightforward daily tasks on the earth can be very difficult in space.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9688" y="3573016"/>
            <a:ext cx="11057612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getting up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began to have breakfast.It consisted of some bread and a bag of fruit juice.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9688" y="5374238"/>
            <a:ext cx="11057612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I worked for two hours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needed to work out for some time to keep my muscles strong.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33772" y="380290"/>
            <a:ext cx="115212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升级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772" y="928771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用独立主格结构改写句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	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用非限制性定语从句改写句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	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用现在分词作时间状语改写句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1596" y="1481474"/>
            <a:ext cx="11279870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There being no gravity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most straightforward daily tasks on the earth can be very difficult in space.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1596" y="3219191"/>
            <a:ext cx="11279870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getting up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began to have breakfast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consisted of some bread and a bag of fruit juice.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1596" y="5038441"/>
            <a:ext cx="11279870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Having worked for two hours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needed to work out for some time to keep my muscles strong.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组句成篇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1700808"/>
            <a:ext cx="11392669" cy="12466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用适当的过渡词语，把以上词汇和句式，再加上联想内容，组成一篇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80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词左右的英语短文。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116632"/>
            <a:ext cx="11380110" cy="57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参考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范文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610028"/>
            <a:ext cx="11392669" cy="60488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There being no gravity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most straightforward daily tasks on the earth can be very difficult in space.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getting up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began to have breakfast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consisted of some bread and a bag of fruit juice.I had to fetch a straw to drink the juice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otherwise it would float around in the spacecraft.Having worked for two hours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needed to work out for some time to keep my muscles strong.I tied my feet to a special machine so that I wouldn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float away.When it was time to go to bed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went into a small cupboard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got into a sleeping bag and tied it to the wall.I think I must look like a big sausage.It is so funny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it?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Living in space is rather difficult but fun.I enjoy it very much.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3" name="标题 2"/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280900" y="113919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32271" y="1556792"/>
            <a:ext cx="10724282" cy="661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Period Five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Writing—Writing a journal entry about living in space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写作训练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弄清文路  写作妙笔生花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技法点拨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文体分析  把握写作动脉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mtClean="0">
                <a:solidFill>
                  <a:srgbClr val="8E6D48"/>
                </a:solidFill>
                <a:effectLst/>
                <a:latin typeface="Arial"/>
                <a:ea typeface="微软雅黑"/>
              </a:rPr>
              <a:t>技 法 点 拨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文体分析  把握写作动脉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14892" y="476672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486900" y="52821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写作指导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666" y="1533971"/>
            <a:ext cx="11392669" cy="30471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本单元的写作目标是写一篇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太空生活日记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记录自己在太空的一天的生活场景，让大家对太空生活有一定的了解。这样的日记应该按时间顺序展开，记述这一天中发生的事情，但要注意有详有略。在具体的写作过程中要注意把太空生活与地球生活进行对比，让大家了解太空生活的奇妙之处，以引起读者的兴趣。可以通过以下三个部分来进行写作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268760"/>
            <a:ext cx="11392669" cy="30471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第一部分：开门见山，引入话题，即太空生活与地球生活完全不同，唤起读者兴趣。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第二部分：按时间顺序介绍自己一天的生活，注意详略得当，必要时解释一下原因。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第三部分：总结全文，发表一下自己的感受以及对太空生活的看法。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817662"/>
            <a:ext cx="11392669" cy="60488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1.As there is no gravity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life in space can be very different from that on the earth.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2.Some most straightforward daily tasks on the earth can be very difficult in space.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3.After getting up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4.I had to...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because...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5.You can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because...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6.When it is time for...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7.It is so funny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it?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8.It is difficult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I enjoyed it very much.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19" y="-99392"/>
            <a:ext cx="12188825" cy="9619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常用表达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2086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写 作 训 练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弄清</a:t>
            </a:r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文路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写作妙笔生花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1700808"/>
            <a:ext cx="11392669" cy="1846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假如你是李华，有幸参加了一个太空旅行项目，已经在太空生活了几天的时间。请你用英语写一篇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80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词左右的日记，向地球上的朋友们简单介绍一下你在太空的第一天的生活场景，要包括吃饭、锻炼以及睡觉等几个方面。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1103833"/>
            <a:ext cx="10945216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审题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审题谋篇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666" y="1797363"/>
            <a:ext cx="11392669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确定文体：这是一篇日记，记述过去的某一天所发生的事情；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主体时态：以一般过去时为主；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主体人称：以第一人称为主。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980728"/>
            <a:ext cx="10745245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谋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篇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1700808"/>
            <a:ext cx="11392669" cy="1846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第一段：应开门见山，直入主题；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第二段：按时间先后描述这一天发生的事情，注意详略得当；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第三段：发表一下自己的感受以及对太空生活的看法。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遣词造句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9645" y="1088374"/>
            <a:ext cx="1157882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核心词汇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645" y="1841068"/>
            <a:ext cx="4326615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引力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简单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拿来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吸管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锻炼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保持肌肉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强壮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系在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上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70276" y="1841068"/>
            <a:ext cx="4464496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ea typeface="+mj-ea"/>
                <a:cs typeface="Courier New" panose="02070609020205090404" pitchFamily="49" charset="0"/>
              </a:rPr>
              <a:t>_______</a:t>
            </a:r>
            <a:endParaRPr lang="en-US" altLang="zh-CN" sz="2600" kern="100" smtClean="0">
              <a:latin typeface="+mj-ea"/>
              <a:ea typeface="+mj-ea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______________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_____________________</a:t>
            </a:r>
            <a:endParaRPr lang="en-US" altLang="zh-CN" sz="260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________</a:t>
            </a:r>
            <a:endParaRPr lang="zh-CN" altLang="zh-CN" sz="1050" kern="100">
              <a:latin typeface="+mj-ea"/>
              <a:ea typeface="+mj-ea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85134" y="1772816"/>
            <a:ext cx="3617125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gravity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straightforward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fetch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straw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 out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keep the muscles strong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tie...to...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86</Paragraphs>
  <Slides>14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6">
      <vt:lpstr>Arial</vt:lpstr>
      <vt:lpstr>Calibri Light</vt:lpstr>
      <vt:lpstr>Calibri</vt:lpstr>
      <vt:lpstr>Arial Black</vt:lpstr>
      <vt:lpstr>华文楷体</vt:lpstr>
      <vt:lpstr>Times New Roman</vt:lpstr>
      <vt:lpstr>华文细黑</vt:lpstr>
      <vt:lpstr>微软雅黑</vt:lpstr>
      <vt:lpstr>Adobe 黑体 Std R</vt:lpstr>
      <vt:lpstr>Courier New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2021-03-21T14:27:03.781</cp:lastPrinted>
  <dcterms:created xsi:type="dcterms:W3CDTF">2021-03-21T14:27:03Z</dcterms:created>
  <dcterms:modified xsi:type="dcterms:W3CDTF">2021-03-21T06:27:08Z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